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1.xlsx" ContentType="application/vnd.openxmlformats-officedocument.spreadsheetml.sheet"/>
  <Override PartName="/ppt/media/image27.png" ContentType="image/png"/>
  <Override PartName="/ppt/media/image30.wmf" ContentType="image/x-wmf"/>
  <Override PartName="/ppt/media/image24.jpeg" ContentType="image/jpeg"/>
  <Override PartName="/ppt/media/image22.png" ContentType="image/png"/>
  <Override PartName="/ppt/media/image20.wmf" ContentType="image/x-wmf"/>
  <Override PartName="/ppt/media/image21.wmf" ContentType="image/x-wmf"/>
  <Override PartName="/ppt/media/image19.jpeg" ContentType="image/jpeg"/>
  <Override PartName="/ppt/media/image14.jpeg" ContentType="image/jpeg"/>
  <Override PartName="/ppt/media/image8.png" ContentType="image/png"/>
  <Override PartName="/ppt/media/image43.wmf" ContentType="image/x-wmf"/>
  <Override PartName="/ppt/media/image25.png" ContentType="image/png"/>
  <Override PartName="/ppt/media/image1.wmf" ContentType="image/x-wmf"/>
  <Override PartName="/ppt/media/image33.wmf" ContentType="image/x-wmf"/>
  <Override PartName="/ppt/media/image18.jpeg" ContentType="image/jpeg"/>
  <Override PartName="/ppt/media/image2.wmf" ContentType="image/x-wmf"/>
  <Override PartName="/ppt/media/image34.wmf" ContentType="image/x-wmf"/>
  <Override PartName="/ppt/media/image23.wmf" ContentType="image/x-wmf"/>
  <Override PartName="/ppt/media/image9.jpeg" ContentType="image/jpeg"/>
  <Override PartName="/ppt/media/image11.png" ContentType="image/png"/>
  <Override PartName="/ppt/media/image51.wmf" ContentType="image/x-wmf"/>
  <Override PartName="/ppt/media/image26.jpeg" ContentType="image/jpeg"/>
  <Override PartName="/ppt/media/image38.wmf" ContentType="image/x-wmf"/>
  <Override PartName="/ppt/media/image40.png" ContentType="image/png"/>
  <Override PartName="/ppt/media/image5.png" ContentType="image/png"/>
  <Override PartName="/ppt/media/image15.png" ContentType="image/png"/>
  <Override PartName="/ppt/media/image39.wmf" ContentType="image/x-wmf"/>
  <Override PartName="/ppt/media/image41.png" ContentType="image/png"/>
  <Override PartName="/ppt/media/image42.png" ContentType="image/png"/>
  <Override PartName="/ppt/media/image44.wmf" ContentType="image/x-wmf"/>
  <Override PartName="/ppt/media/image45.wmf" ContentType="image/x-wmf"/>
  <Override PartName="/ppt/media/image46.wmf" ContentType="image/x-wmf"/>
  <Override PartName="/ppt/media/image35.wmf" ContentType="image/x-wmf"/>
  <Override PartName="/ppt/media/image6.png" ContentType="image/png"/>
  <Override PartName="/ppt/media/image47.wmf" ContentType="image/x-wmf"/>
  <Override PartName="/ppt/media/image36.wmf" ContentType="image/x-wmf"/>
  <Override PartName="/ppt/media/image7.png" ContentType="image/png"/>
  <Override PartName="/ppt/media/image16.png" ContentType="image/png"/>
  <Override PartName="/ppt/media/image17.jpeg" ContentType="image/jpeg"/>
  <Override PartName="/ppt/media/image48.wmf" ContentType="image/x-wmf"/>
  <Override PartName="/ppt/media/image37.wmf" ContentType="image/x-wmf"/>
  <Override PartName="/ppt/media/image49.wmf" ContentType="image/x-wmf"/>
  <Override PartName="/ppt/media/image54.wmf" ContentType="image/x-wmf"/>
  <Override PartName="/ppt/media/image32.wmf" ContentType="image/x-wmf"/>
  <Override PartName="/ppt/media/image3.png" ContentType="image/png"/>
  <Override PartName="/ppt/media/image31.wmf" ContentType="image/x-wmf"/>
  <Override PartName="/ppt/media/image29.wmf" ContentType="image/x-wmf"/>
  <Override PartName="/ppt/media/image53.wmf" ContentType="image/x-wmf"/>
  <Override PartName="/ppt/media/image13.png" ContentType="image/png"/>
  <Override PartName="/ppt/media/image4.png" ContentType="image/png"/>
  <Override PartName="/ppt/media/image12.png" ContentType="image/png"/>
  <Override PartName="/ppt/media/image52.wmf" ContentType="image/x-wmf"/>
  <Override PartName="/ppt/media/image50.wmf" ContentType="image/x-wmf"/>
  <Override PartName="/ppt/media/image10.png" ContentType="image/png"/>
  <Override PartName="/ppt/media/image28.wmf" ContentType="image/x-wmf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0" y="0"/>
            <a:ext cx="6973200" cy="9259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hdr"/>
          </p:nvPr>
        </p:nvSpPr>
        <p:spPr>
          <a:xfrm>
            <a:off x="0" y="-1440"/>
            <a:ext cx="3021120" cy="465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0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1"/>
          </p:nvPr>
        </p:nvSpPr>
        <p:spPr>
          <a:xfrm>
            <a:off x="3951360" y="-1440"/>
            <a:ext cx="3021120" cy="465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marL="216000"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2"/>
          </p:nvPr>
        </p:nvSpPr>
        <p:spPr>
          <a:xfrm>
            <a:off x="0" y="8792640"/>
            <a:ext cx="3021120" cy="4654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3"/>
          </p:nvPr>
        </p:nvSpPr>
        <p:spPr>
          <a:xfrm>
            <a:off x="3951360" y="8792640"/>
            <a:ext cx="3021120" cy="4654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20880"/>
                <a:tab algn="l" pos="1841400"/>
                <a:tab algn="l" pos="2762280"/>
                <a:tab algn="l" pos="3683160"/>
                <a:tab algn="l" pos="4603680"/>
                <a:tab algn="l" pos="5524560"/>
                <a:tab algn="l" pos="6445080"/>
                <a:tab algn="l" pos="7365960"/>
                <a:tab algn="l" pos="8286840"/>
                <a:tab algn="l" pos="9207360"/>
                <a:tab algn="l" pos="10128240"/>
              </a:tabLst>
            </a:pPr>
            <a:fld id="{0A8C5B04-85D7-4BB7-A298-5A655C9C441C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Img"/>
          </p:nvPr>
        </p:nvSpPr>
        <p:spPr>
          <a:xfrm>
            <a:off x="1181160" y="701640"/>
            <a:ext cx="4610160" cy="3457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4800" strike="noStrike" u="none">
              <a:solidFill>
                <a:srgbClr val="ff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926640" y="4395960"/>
            <a:ext cx="5116680" cy="416376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"/>
          <p:cNvSpPr/>
          <p:nvPr/>
        </p:nvSpPr>
        <p:spPr>
          <a:xfrm>
            <a:off x="3951360" y="-1440"/>
            <a:ext cx="302112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2" name=""/>
          <p:cNvSpPr/>
          <p:nvPr/>
        </p:nvSpPr>
        <p:spPr>
          <a:xfrm>
            <a:off x="0" y="8793000"/>
            <a:ext cx="3019320" cy="46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3" name=""/>
          <p:cNvSpPr/>
          <p:nvPr/>
        </p:nvSpPr>
        <p:spPr>
          <a:xfrm>
            <a:off x="0" y="-1440"/>
            <a:ext cx="301932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4" name="PlaceHolder 1"/>
          <p:cNvSpPr>
            <a:spLocks noGrp="1"/>
          </p:cNvSpPr>
          <p:nvPr>
            <p:ph type="sldImg"/>
          </p:nvPr>
        </p:nvSpPr>
        <p:spPr>
          <a:xfrm>
            <a:off x="1181160" y="701640"/>
            <a:ext cx="4610160" cy="3457440"/>
          </a:xfrm>
          <a:prstGeom prst="rect">
            <a:avLst/>
          </a:prstGeom>
          <a:ln w="0">
            <a:noFill/>
          </a:ln>
        </p:spPr>
      </p:sp>
      <p:sp>
        <p:nvSpPr>
          <p:cNvPr id="1025" name="PlaceHolder 2"/>
          <p:cNvSpPr>
            <a:spLocks noGrp="1"/>
          </p:cNvSpPr>
          <p:nvPr>
            <p:ph type="body"/>
          </p:nvPr>
        </p:nvSpPr>
        <p:spPr>
          <a:xfrm>
            <a:off x="926640" y="4395960"/>
            <a:ext cx="5116680" cy="416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601"/>
              </a:spcBef>
              <a:buClr>
                <a:srgbClr val="00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601"/>
              </a:spcBef>
              <a:buClr>
                <a:srgbClr val="00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3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601"/>
              </a:spcBef>
              <a:buClr>
                <a:srgbClr val="00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601"/>
              </a:spcBef>
              <a:buClr>
                <a:srgbClr val="00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18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601"/>
              </a:spcBef>
              <a:buClr>
                <a:srgbClr val="00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601"/>
              </a:spcBef>
              <a:buClr>
                <a:srgbClr val="00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1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22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472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800" strike="noStrike" u="none">
              <a:solidFill>
                <a:srgbClr val="ff0000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2908440" y="1285920"/>
            <a:ext cx="3348360" cy="3348720"/>
            <a:chOff x="2908440" y="1285920"/>
            <a:chExt cx="3348360" cy="3348720"/>
          </a:xfrm>
        </p:grpSpPr>
        <p:grpSp>
          <p:nvGrpSpPr>
            <p:cNvPr id="25" name=""/>
            <p:cNvGrpSpPr/>
            <p:nvPr/>
          </p:nvGrpSpPr>
          <p:grpSpPr>
            <a:xfrm>
              <a:off x="2908440" y="2523600"/>
              <a:ext cx="3348360" cy="2111040"/>
              <a:chOff x="2908440" y="2523600"/>
              <a:chExt cx="3348360" cy="2111040"/>
            </a:xfrm>
          </p:grpSpPr>
          <p:sp>
            <p:nvSpPr>
              <p:cNvPr id="26" name=""/>
              <p:cNvSpPr/>
              <p:nvPr/>
            </p:nvSpPr>
            <p:spPr>
              <a:xfrm>
                <a:off x="2908440" y="2532960"/>
                <a:ext cx="671040" cy="66924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3234240" y="2859120"/>
                <a:ext cx="713160" cy="7135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4304520" y="3927240"/>
                <a:ext cx="711360" cy="7074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4028040" y="3641040"/>
                <a:ext cx="31680" cy="10872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4028040" y="3231000"/>
                <a:ext cx="217080" cy="425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3607920" y="3242520"/>
                <a:ext cx="421560" cy="691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302720" y="3641040"/>
                <a:ext cx="285840" cy="535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020120" y="3671640"/>
                <a:ext cx="284040" cy="5374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924080" y="2523600"/>
                <a:ext cx="1332720" cy="1685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5" name=""/>
            <p:cNvSpPr/>
            <p:nvPr/>
          </p:nvSpPr>
          <p:spPr>
            <a:xfrm>
              <a:off x="3339360" y="1285920"/>
              <a:ext cx="1685880" cy="168408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319640" y="1903680"/>
              <a:ext cx="1325520" cy="16858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99"/>
              </a:spcBef>
              <a:buClr>
                <a:srgbClr val="00cc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cc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cc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jpe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jpe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jpeg"/><Relationship Id="rId16" Type="http://schemas.openxmlformats.org/officeDocument/2006/relationships/image" Target="../media/image18.jpeg"/><Relationship Id="rId17" Type="http://schemas.openxmlformats.org/officeDocument/2006/relationships/image" Target="../media/image19.jpeg"/><Relationship Id="rId18" Type="http://schemas.openxmlformats.org/officeDocument/2006/relationships/oleObject" Target="../embeddings/oleObject1.bin"/><Relationship Id="rId19" Type="http://schemas.openxmlformats.org/officeDocument/2006/relationships/image" Target="../media/image20.wmf"/><Relationship Id="rId20" Type="http://schemas.openxmlformats.org/officeDocument/2006/relationships/oleObject" Target="../embeddings/oleObject2.bin"/><Relationship Id="rId21" Type="http://schemas.openxmlformats.org/officeDocument/2006/relationships/image" Target="../media/image21.wmf"/><Relationship Id="rId22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png"/><Relationship Id="rId3" Type="http://schemas.openxmlformats.org/officeDocument/2006/relationships/image" Target="../media/image23.wmf"/><Relationship Id="rId4" Type="http://schemas.openxmlformats.org/officeDocument/2006/relationships/image" Target="../media/image24.jpeg"/><Relationship Id="rId5" Type="http://schemas.openxmlformats.org/officeDocument/2006/relationships/image" Target="../media/image25.png"/><Relationship Id="rId6" Type="http://schemas.openxmlformats.org/officeDocument/2006/relationships/image" Target="../media/image9.jpeg"/><Relationship Id="rId7" Type="http://schemas.openxmlformats.org/officeDocument/2006/relationships/image" Target="../media/image26.jpeg"/><Relationship Id="rId8" Type="http://schemas.openxmlformats.org/officeDocument/2006/relationships/image" Target="../media/image27.png"/><Relationship Id="rId9" Type="http://schemas.openxmlformats.org/officeDocument/2006/relationships/oleObject" Target="../embeddings/oleObject2.bin"/><Relationship Id="rId10" Type="http://schemas.openxmlformats.org/officeDocument/2006/relationships/image" Target="../media/image28.wmf"/><Relationship Id="rId11" Type="http://schemas.openxmlformats.org/officeDocument/2006/relationships/oleObject" Target="../embeddings/oleObject3.bin"/><Relationship Id="rId12" Type="http://schemas.openxmlformats.org/officeDocument/2006/relationships/image" Target="../media/image29.wmf"/><Relationship Id="rId1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1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2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33.wmf"/><Relationship Id="rId9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6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37.wmf"/><Relationship Id="rId9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9.wmf"/><Relationship Id="rId5" Type="http://schemas.openxmlformats.org/officeDocument/2006/relationships/image" Target="../media/image40.png"/><Relationship Id="rId6" Type="http://schemas.openxmlformats.org/officeDocument/2006/relationships/image" Target="../media/image41.png"/><Relationship Id="rId7" Type="http://schemas.openxmlformats.org/officeDocument/2006/relationships/image" Target="../media/image42.png"/><Relationship Id="rId8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9.wmf"/><Relationship Id="rId5" Type="http://schemas.openxmlformats.org/officeDocument/2006/relationships/image" Target="../media/image40.png"/><Relationship Id="rId6" Type="http://schemas.openxmlformats.org/officeDocument/2006/relationships/image" Target="../media/image41.png"/><Relationship Id="rId7" Type="http://schemas.openxmlformats.org/officeDocument/2006/relationships/image" Target="../media/image42.png"/><Relationship Id="rId8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4.wmf"/><Relationship Id="rId5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9.wmf"/><Relationship Id="rId5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3.wmf"/><Relationship Id="rId5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7.wmf"/><Relationship Id="rId5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9.wmf"/><Relationship Id="rId5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1.wmf"/><Relationship Id="rId5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2.wmf"/><Relationship Id="rId3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4.wmf"/><Relationship Id="rId5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472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Energy Services</a:t>
            </a:r>
            <a:endParaRPr b="1" lang="en-US" sz="4800" strike="noStrike" u="none">
              <a:solidFill>
                <a:srgbClr val="ff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"/>
          <p:cNvSpPr/>
          <p:nvPr/>
        </p:nvSpPr>
        <p:spPr>
          <a:xfrm>
            <a:off x="200160" y="1587600"/>
            <a:ext cx="1547640" cy="1527120"/>
          </a:xfrm>
          <a:custGeom>
            <a:avLst/>
            <a:gdLst/>
            <a:ahLst/>
            <a:rect l="l" t="t" r="r" b="b"/>
            <a:pathLst>
              <a:path w="1371" h="1352">
                <a:moveTo>
                  <a:pt x="1370" y="350"/>
                </a:moveTo>
                <a:lnTo>
                  <a:pt x="943" y="823"/>
                </a:lnTo>
                <a:lnTo>
                  <a:pt x="1035" y="853"/>
                </a:lnTo>
                <a:lnTo>
                  <a:pt x="948" y="914"/>
                </a:lnTo>
                <a:lnTo>
                  <a:pt x="1114" y="924"/>
                </a:lnTo>
                <a:lnTo>
                  <a:pt x="1130" y="1044"/>
                </a:lnTo>
                <a:lnTo>
                  <a:pt x="1163" y="1265"/>
                </a:lnTo>
                <a:lnTo>
                  <a:pt x="1112" y="1351"/>
                </a:lnTo>
                <a:lnTo>
                  <a:pt x="1098" y="1197"/>
                </a:lnTo>
                <a:lnTo>
                  <a:pt x="1055" y="1141"/>
                </a:lnTo>
                <a:lnTo>
                  <a:pt x="1035" y="1000"/>
                </a:lnTo>
                <a:lnTo>
                  <a:pt x="984" y="1092"/>
                </a:lnTo>
                <a:lnTo>
                  <a:pt x="943" y="975"/>
                </a:lnTo>
                <a:lnTo>
                  <a:pt x="921" y="872"/>
                </a:lnTo>
                <a:lnTo>
                  <a:pt x="892" y="791"/>
                </a:lnTo>
                <a:lnTo>
                  <a:pt x="871" y="778"/>
                </a:lnTo>
                <a:lnTo>
                  <a:pt x="779" y="803"/>
                </a:lnTo>
                <a:lnTo>
                  <a:pt x="703" y="711"/>
                </a:lnTo>
                <a:lnTo>
                  <a:pt x="689" y="767"/>
                </a:lnTo>
                <a:lnTo>
                  <a:pt x="631" y="735"/>
                </a:lnTo>
                <a:lnTo>
                  <a:pt x="547" y="754"/>
                </a:lnTo>
                <a:lnTo>
                  <a:pt x="597" y="686"/>
                </a:lnTo>
                <a:lnTo>
                  <a:pt x="689" y="674"/>
                </a:lnTo>
                <a:lnTo>
                  <a:pt x="710" y="625"/>
                </a:lnTo>
                <a:lnTo>
                  <a:pt x="618" y="612"/>
                </a:lnTo>
                <a:lnTo>
                  <a:pt x="561" y="656"/>
                </a:lnTo>
                <a:lnTo>
                  <a:pt x="525" y="594"/>
                </a:lnTo>
                <a:lnTo>
                  <a:pt x="476" y="631"/>
                </a:lnTo>
                <a:lnTo>
                  <a:pt x="462" y="704"/>
                </a:lnTo>
                <a:lnTo>
                  <a:pt x="426" y="742"/>
                </a:lnTo>
                <a:lnTo>
                  <a:pt x="327" y="729"/>
                </a:lnTo>
                <a:lnTo>
                  <a:pt x="220" y="760"/>
                </a:lnTo>
                <a:lnTo>
                  <a:pt x="128" y="754"/>
                </a:lnTo>
                <a:lnTo>
                  <a:pt x="0" y="699"/>
                </a:lnTo>
                <a:lnTo>
                  <a:pt x="22" y="643"/>
                </a:lnTo>
                <a:lnTo>
                  <a:pt x="107" y="699"/>
                </a:lnTo>
                <a:lnTo>
                  <a:pt x="157" y="692"/>
                </a:lnTo>
                <a:lnTo>
                  <a:pt x="220" y="717"/>
                </a:lnTo>
                <a:lnTo>
                  <a:pt x="270" y="679"/>
                </a:lnTo>
                <a:lnTo>
                  <a:pt x="277" y="649"/>
                </a:lnTo>
                <a:lnTo>
                  <a:pt x="341" y="631"/>
                </a:lnTo>
                <a:lnTo>
                  <a:pt x="298" y="562"/>
                </a:lnTo>
                <a:lnTo>
                  <a:pt x="285" y="530"/>
                </a:lnTo>
                <a:lnTo>
                  <a:pt x="227" y="505"/>
                </a:lnTo>
                <a:lnTo>
                  <a:pt x="292" y="449"/>
                </a:lnTo>
                <a:lnTo>
                  <a:pt x="249" y="400"/>
                </a:lnTo>
                <a:lnTo>
                  <a:pt x="285" y="375"/>
                </a:lnTo>
                <a:lnTo>
                  <a:pt x="305" y="381"/>
                </a:lnTo>
                <a:lnTo>
                  <a:pt x="312" y="320"/>
                </a:lnTo>
                <a:lnTo>
                  <a:pt x="319" y="271"/>
                </a:lnTo>
                <a:lnTo>
                  <a:pt x="377" y="258"/>
                </a:lnTo>
                <a:lnTo>
                  <a:pt x="433" y="258"/>
                </a:lnTo>
                <a:lnTo>
                  <a:pt x="469" y="264"/>
                </a:lnTo>
                <a:lnTo>
                  <a:pt x="604" y="320"/>
                </a:lnTo>
                <a:lnTo>
                  <a:pt x="667" y="258"/>
                </a:lnTo>
                <a:lnTo>
                  <a:pt x="539" y="147"/>
                </a:lnTo>
                <a:lnTo>
                  <a:pt x="590" y="141"/>
                </a:lnTo>
                <a:lnTo>
                  <a:pt x="568" y="81"/>
                </a:lnTo>
                <a:lnTo>
                  <a:pt x="611" y="69"/>
                </a:lnTo>
                <a:lnTo>
                  <a:pt x="646" y="94"/>
                </a:lnTo>
                <a:lnTo>
                  <a:pt x="682" y="94"/>
                </a:lnTo>
                <a:lnTo>
                  <a:pt x="689" y="124"/>
                </a:lnTo>
                <a:lnTo>
                  <a:pt x="667" y="147"/>
                </a:lnTo>
                <a:lnTo>
                  <a:pt x="743" y="215"/>
                </a:lnTo>
                <a:lnTo>
                  <a:pt x="793" y="165"/>
                </a:lnTo>
                <a:lnTo>
                  <a:pt x="764" y="141"/>
                </a:lnTo>
                <a:lnTo>
                  <a:pt x="793" y="74"/>
                </a:lnTo>
                <a:lnTo>
                  <a:pt x="793" y="25"/>
                </a:lnTo>
                <a:lnTo>
                  <a:pt x="864" y="0"/>
                </a:lnTo>
                <a:lnTo>
                  <a:pt x="921" y="13"/>
                </a:lnTo>
                <a:lnTo>
                  <a:pt x="928" y="44"/>
                </a:lnTo>
                <a:lnTo>
                  <a:pt x="970" y="62"/>
                </a:lnTo>
                <a:lnTo>
                  <a:pt x="1006" y="44"/>
                </a:lnTo>
                <a:lnTo>
                  <a:pt x="1049" y="31"/>
                </a:lnTo>
                <a:lnTo>
                  <a:pt x="1141" y="49"/>
                </a:lnTo>
                <a:lnTo>
                  <a:pt x="1197" y="74"/>
                </a:lnTo>
                <a:lnTo>
                  <a:pt x="1190" y="124"/>
                </a:lnTo>
                <a:lnTo>
                  <a:pt x="1208" y="152"/>
                </a:lnTo>
                <a:lnTo>
                  <a:pt x="1271" y="152"/>
                </a:lnTo>
                <a:lnTo>
                  <a:pt x="1278" y="197"/>
                </a:lnTo>
                <a:lnTo>
                  <a:pt x="1314" y="226"/>
                </a:lnTo>
                <a:lnTo>
                  <a:pt x="1370" y="35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3" name=""/>
          <p:cNvSpPr/>
          <p:nvPr/>
        </p:nvSpPr>
        <p:spPr>
          <a:xfrm>
            <a:off x="3908520" y="2637000"/>
            <a:ext cx="1285920" cy="1182600"/>
          </a:xfrm>
          <a:custGeom>
            <a:avLst/>
            <a:gdLst/>
            <a:ahLst/>
            <a:rect l="l" t="t" r="r" b="b"/>
            <a:pathLst>
              <a:path w="1139" h="1047">
                <a:moveTo>
                  <a:pt x="90" y="693"/>
                </a:moveTo>
                <a:lnTo>
                  <a:pt x="186" y="946"/>
                </a:lnTo>
                <a:lnTo>
                  <a:pt x="231" y="977"/>
                </a:lnTo>
                <a:lnTo>
                  <a:pt x="261" y="990"/>
                </a:lnTo>
                <a:lnTo>
                  <a:pt x="324" y="990"/>
                </a:lnTo>
                <a:lnTo>
                  <a:pt x="339" y="1006"/>
                </a:lnTo>
                <a:lnTo>
                  <a:pt x="376" y="1002"/>
                </a:lnTo>
                <a:lnTo>
                  <a:pt x="406" y="1021"/>
                </a:lnTo>
                <a:lnTo>
                  <a:pt x="425" y="990"/>
                </a:lnTo>
                <a:lnTo>
                  <a:pt x="446" y="1008"/>
                </a:lnTo>
                <a:lnTo>
                  <a:pt x="473" y="1046"/>
                </a:lnTo>
                <a:lnTo>
                  <a:pt x="579" y="1033"/>
                </a:lnTo>
                <a:lnTo>
                  <a:pt x="620" y="947"/>
                </a:lnTo>
                <a:lnTo>
                  <a:pt x="675" y="885"/>
                </a:lnTo>
                <a:lnTo>
                  <a:pt x="724" y="791"/>
                </a:lnTo>
                <a:lnTo>
                  <a:pt x="765" y="760"/>
                </a:lnTo>
                <a:lnTo>
                  <a:pt x="814" y="690"/>
                </a:lnTo>
                <a:lnTo>
                  <a:pt x="818" y="665"/>
                </a:lnTo>
                <a:lnTo>
                  <a:pt x="854" y="622"/>
                </a:lnTo>
                <a:lnTo>
                  <a:pt x="902" y="583"/>
                </a:lnTo>
                <a:lnTo>
                  <a:pt x="940" y="536"/>
                </a:lnTo>
                <a:lnTo>
                  <a:pt x="988" y="509"/>
                </a:lnTo>
                <a:lnTo>
                  <a:pt x="1036" y="477"/>
                </a:lnTo>
                <a:lnTo>
                  <a:pt x="1077" y="458"/>
                </a:lnTo>
                <a:lnTo>
                  <a:pt x="1138" y="487"/>
                </a:lnTo>
                <a:lnTo>
                  <a:pt x="1092" y="392"/>
                </a:lnTo>
                <a:lnTo>
                  <a:pt x="921" y="405"/>
                </a:lnTo>
                <a:lnTo>
                  <a:pt x="776" y="414"/>
                </a:lnTo>
                <a:lnTo>
                  <a:pt x="769" y="454"/>
                </a:lnTo>
                <a:lnTo>
                  <a:pt x="739" y="501"/>
                </a:lnTo>
                <a:lnTo>
                  <a:pt x="687" y="470"/>
                </a:lnTo>
                <a:lnTo>
                  <a:pt x="639" y="438"/>
                </a:lnTo>
                <a:lnTo>
                  <a:pt x="609" y="420"/>
                </a:lnTo>
                <a:lnTo>
                  <a:pt x="594" y="414"/>
                </a:lnTo>
                <a:lnTo>
                  <a:pt x="562" y="382"/>
                </a:lnTo>
                <a:lnTo>
                  <a:pt x="562" y="363"/>
                </a:lnTo>
                <a:lnTo>
                  <a:pt x="562" y="308"/>
                </a:lnTo>
                <a:lnTo>
                  <a:pt x="646" y="304"/>
                </a:lnTo>
                <a:lnTo>
                  <a:pt x="657" y="262"/>
                </a:lnTo>
                <a:lnTo>
                  <a:pt x="612" y="217"/>
                </a:lnTo>
                <a:lnTo>
                  <a:pt x="585" y="173"/>
                </a:lnTo>
                <a:lnTo>
                  <a:pt x="562" y="118"/>
                </a:lnTo>
                <a:lnTo>
                  <a:pt x="540" y="69"/>
                </a:lnTo>
                <a:lnTo>
                  <a:pt x="525" y="3"/>
                </a:lnTo>
                <a:lnTo>
                  <a:pt x="421" y="65"/>
                </a:lnTo>
                <a:lnTo>
                  <a:pt x="406" y="98"/>
                </a:lnTo>
                <a:lnTo>
                  <a:pt x="383" y="129"/>
                </a:lnTo>
                <a:lnTo>
                  <a:pt x="331" y="155"/>
                </a:lnTo>
                <a:lnTo>
                  <a:pt x="287" y="146"/>
                </a:lnTo>
                <a:lnTo>
                  <a:pt x="265" y="109"/>
                </a:lnTo>
                <a:lnTo>
                  <a:pt x="258" y="53"/>
                </a:lnTo>
                <a:lnTo>
                  <a:pt x="258" y="16"/>
                </a:lnTo>
                <a:lnTo>
                  <a:pt x="180" y="3"/>
                </a:lnTo>
                <a:lnTo>
                  <a:pt x="120" y="0"/>
                </a:lnTo>
                <a:lnTo>
                  <a:pt x="94" y="31"/>
                </a:lnTo>
                <a:lnTo>
                  <a:pt x="76" y="98"/>
                </a:lnTo>
                <a:lnTo>
                  <a:pt x="46" y="161"/>
                </a:lnTo>
                <a:lnTo>
                  <a:pt x="31" y="198"/>
                </a:lnTo>
                <a:lnTo>
                  <a:pt x="86" y="271"/>
                </a:lnTo>
                <a:lnTo>
                  <a:pt x="101" y="330"/>
                </a:lnTo>
                <a:lnTo>
                  <a:pt x="86" y="376"/>
                </a:lnTo>
                <a:lnTo>
                  <a:pt x="15" y="440"/>
                </a:lnTo>
                <a:lnTo>
                  <a:pt x="0" y="487"/>
                </a:lnTo>
                <a:lnTo>
                  <a:pt x="7" y="536"/>
                </a:lnTo>
                <a:lnTo>
                  <a:pt x="53" y="570"/>
                </a:lnTo>
                <a:lnTo>
                  <a:pt x="89" y="641"/>
                </a:lnTo>
                <a:lnTo>
                  <a:pt x="90" y="69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4" name=""/>
          <p:cNvSpPr/>
          <p:nvPr/>
        </p:nvSpPr>
        <p:spPr>
          <a:xfrm>
            <a:off x="5124600" y="3548160"/>
            <a:ext cx="152280" cy="46080"/>
          </a:xfrm>
          <a:custGeom>
            <a:avLst/>
            <a:gdLst/>
            <a:ahLst/>
            <a:rect l="l" t="t" r="r" b="b"/>
            <a:pathLst>
              <a:path w="134" h="41">
                <a:moveTo>
                  <a:pt x="0" y="16"/>
                </a:moveTo>
                <a:lnTo>
                  <a:pt x="22" y="32"/>
                </a:lnTo>
                <a:lnTo>
                  <a:pt x="48" y="39"/>
                </a:lnTo>
                <a:lnTo>
                  <a:pt x="80" y="40"/>
                </a:lnTo>
                <a:lnTo>
                  <a:pt x="105" y="29"/>
                </a:lnTo>
                <a:lnTo>
                  <a:pt x="114" y="25"/>
                </a:lnTo>
                <a:lnTo>
                  <a:pt x="133" y="20"/>
                </a:lnTo>
                <a:lnTo>
                  <a:pt x="102" y="19"/>
                </a:lnTo>
                <a:lnTo>
                  <a:pt x="114" y="0"/>
                </a:lnTo>
                <a:lnTo>
                  <a:pt x="80" y="25"/>
                </a:lnTo>
                <a:lnTo>
                  <a:pt x="58" y="24"/>
                </a:lnTo>
                <a:lnTo>
                  <a:pt x="32" y="24"/>
                </a:lnTo>
                <a:lnTo>
                  <a:pt x="0" y="16"/>
                </a:lnTo>
              </a:path>
            </a:pathLst>
          </a:custGeom>
          <a:solidFill>
            <a:srgbClr val="0000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525" name=""/>
          <p:cNvGrpSpPr/>
          <p:nvPr/>
        </p:nvGrpSpPr>
        <p:grpSpPr>
          <a:xfrm>
            <a:off x="2449440" y="1479600"/>
            <a:ext cx="1657440" cy="1239480"/>
            <a:chOff x="2449440" y="1479600"/>
            <a:chExt cx="1657440" cy="1239480"/>
          </a:xfrm>
        </p:grpSpPr>
        <p:sp>
          <p:nvSpPr>
            <p:cNvPr id="526" name=""/>
            <p:cNvSpPr/>
            <p:nvPr/>
          </p:nvSpPr>
          <p:spPr>
            <a:xfrm>
              <a:off x="2569320" y="1989720"/>
              <a:ext cx="362520" cy="206640"/>
            </a:xfrm>
            <a:custGeom>
              <a:avLst/>
              <a:gdLst/>
              <a:ahLst/>
              <a:rect l="l" t="t" r="r" b="b"/>
              <a:pathLst>
                <a:path w="321" h="183">
                  <a:moveTo>
                    <a:pt x="11" y="69"/>
                  </a:moveTo>
                  <a:lnTo>
                    <a:pt x="57" y="69"/>
                  </a:lnTo>
                  <a:lnTo>
                    <a:pt x="83" y="93"/>
                  </a:lnTo>
                  <a:lnTo>
                    <a:pt x="102" y="134"/>
                  </a:lnTo>
                  <a:lnTo>
                    <a:pt x="89" y="172"/>
                  </a:lnTo>
                  <a:lnTo>
                    <a:pt x="112" y="182"/>
                  </a:lnTo>
                  <a:lnTo>
                    <a:pt x="181" y="175"/>
                  </a:lnTo>
                  <a:lnTo>
                    <a:pt x="245" y="148"/>
                  </a:lnTo>
                  <a:lnTo>
                    <a:pt x="319" y="172"/>
                  </a:lnTo>
                  <a:lnTo>
                    <a:pt x="303" y="126"/>
                  </a:lnTo>
                  <a:lnTo>
                    <a:pt x="320" y="110"/>
                  </a:lnTo>
                  <a:lnTo>
                    <a:pt x="255" y="81"/>
                  </a:lnTo>
                  <a:lnTo>
                    <a:pt x="206" y="0"/>
                  </a:lnTo>
                  <a:lnTo>
                    <a:pt x="186" y="17"/>
                  </a:lnTo>
                  <a:lnTo>
                    <a:pt x="156" y="9"/>
                  </a:lnTo>
                  <a:lnTo>
                    <a:pt x="143" y="26"/>
                  </a:lnTo>
                  <a:lnTo>
                    <a:pt x="119" y="10"/>
                  </a:lnTo>
                  <a:lnTo>
                    <a:pt x="102" y="29"/>
                  </a:lnTo>
                  <a:lnTo>
                    <a:pt x="70" y="7"/>
                  </a:lnTo>
                  <a:lnTo>
                    <a:pt x="77" y="25"/>
                  </a:lnTo>
                  <a:lnTo>
                    <a:pt x="21" y="31"/>
                  </a:lnTo>
                  <a:lnTo>
                    <a:pt x="0" y="59"/>
                  </a:lnTo>
                  <a:lnTo>
                    <a:pt x="11" y="69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2449440" y="1929960"/>
              <a:ext cx="177480" cy="159120"/>
            </a:xfrm>
            <a:custGeom>
              <a:avLst/>
              <a:gdLst/>
              <a:ahLst/>
              <a:rect l="l" t="t" r="r" b="b"/>
              <a:pathLst>
                <a:path w="157" h="141">
                  <a:moveTo>
                    <a:pt x="41" y="0"/>
                  </a:moveTo>
                  <a:lnTo>
                    <a:pt x="22" y="38"/>
                  </a:lnTo>
                  <a:lnTo>
                    <a:pt x="0" y="105"/>
                  </a:lnTo>
                  <a:lnTo>
                    <a:pt x="26" y="140"/>
                  </a:lnTo>
                  <a:lnTo>
                    <a:pt x="65" y="131"/>
                  </a:lnTo>
                  <a:lnTo>
                    <a:pt x="80" y="109"/>
                  </a:lnTo>
                  <a:lnTo>
                    <a:pt x="70" y="96"/>
                  </a:lnTo>
                  <a:lnTo>
                    <a:pt x="92" y="71"/>
                  </a:lnTo>
                  <a:lnTo>
                    <a:pt x="116" y="64"/>
                  </a:lnTo>
                  <a:lnTo>
                    <a:pt x="150" y="47"/>
                  </a:lnTo>
                  <a:lnTo>
                    <a:pt x="156" y="37"/>
                  </a:lnTo>
                  <a:lnTo>
                    <a:pt x="134" y="17"/>
                  </a:lnTo>
                  <a:lnTo>
                    <a:pt x="121" y="21"/>
                  </a:lnTo>
                  <a:lnTo>
                    <a:pt x="105" y="0"/>
                  </a:lnTo>
                  <a:lnTo>
                    <a:pt x="85" y="8"/>
                  </a:lnTo>
                  <a:lnTo>
                    <a:pt x="41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3034440" y="1902600"/>
              <a:ext cx="118440" cy="122040"/>
            </a:xfrm>
            <a:custGeom>
              <a:avLst/>
              <a:gdLst/>
              <a:ahLst/>
              <a:rect l="l" t="t" r="r" b="b"/>
              <a:pathLst>
                <a:path w="105" h="108">
                  <a:moveTo>
                    <a:pt x="53" y="107"/>
                  </a:moveTo>
                  <a:lnTo>
                    <a:pt x="104" y="63"/>
                  </a:lnTo>
                  <a:lnTo>
                    <a:pt x="79" y="51"/>
                  </a:lnTo>
                  <a:lnTo>
                    <a:pt x="79" y="38"/>
                  </a:lnTo>
                  <a:lnTo>
                    <a:pt x="75" y="31"/>
                  </a:lnTo>
                  <a:lnTo>
                    <a:pt x="84" y="14"/>
                  </a:lnTo>
                  <a:lnTo>
                    <a:pt x="88" y="0"/>
                  </a:lnTo>
                  <a:lnTo>
                    <a:pt x="35" y="10"/>
                  </a:lnTo>
                  <a:lnTo>
                    <a:pt x="35" y="42"/>
                  </a:lnTo>
                  <a:lnTo>
                    <a:pt x="0" y="59"/>
                  </a:lnTo>
                  <a:lnTo>
                    <a:pt x="5" y="78"/>
                  </a:lnTo>
                  <a:lnTo>
                    <a:pt x="46" y="91"/>
                  </a:lnTo>
                  <a:lnTo>
                    <a:pt x="53" y="107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3240360" y="1902600"/>
              <a:ext cx="866520" cy="608400"/>
            </a:xfrm>
            <a:custGeom>
              <a:avLst/>
              <a:gdLst/>
              <a:ahLst/>
              <a:rect l="l" t="t" r="r" b="b"/>
              <a:pathLst>
                <a:path w="767" h="539">
                  <a:moveTo>
                    <a:pt x="343" y="466"/>
                  </a:moveTo>
                  <a:lnTo>
                    <a:pt x="384" y="483"/>
                  </a:lnTo>
                  <a:lnTo>
                    <a:pt x="449" y="465"/>
                  </a:lnTo>
                  <a:lnTo>
                    <a:pt x="479" y="449"/>
                  </a:lnTo>
                  <a:lnTo>
                    <a:pt x="513" y="482"/>
                  </a:lnTo>
                  <a:lnTo>
                    <a:pt x="557" y="485"/>
                  </a:lnTo>
                  <a:lnTo>
                    <a:pt x="587" y="508"/>
                  </a:lnTo>
                  <a:lnTo>
                    <a:pt x="630" y="511"/>
                  </a:lnTo>
                  <a:lnTo>
                    <a:pt x="654" y="522"/>
                  </a:lnTo>
                  <a:lnTo>
                    <a:pt x="706" y="525"/>
                  </a:lnTo>
                  <a:lnTo>
                    <a:pt x="726" y="533"/>
                  </a:lnTo>
                  <a:lnTo>
                    <a:pt x="745" y="538"/>
                  </a:lnTo>
                  <a:lnTo>
                    <a:pt x="766" y="517"/>
                  </a:lnTo>
                  <a:lnTo>
                    <a:pt x="610" y="465"/>
                  </a:lnTo>
                  <a:lnTo>
                    <a:pt x="602" y="448"/>
                  </a:lnTo>
                  <a:lnTo>
                    <a:pt x="656" y="449"/>
                  </a:lnTo>
                  <a:lnTo>
                    <a:pt x="705" y="466"/>
                  </a:lnTo>
                  <a:lnTo>
                    <a:pt x="721" y="483"/>
                  </a:lnTo>
                  <a:lnTo>
                    <a:pt x="744" y="487"/>
                  </a:lnTo>
                  <a:lnTo>
                    <a:pt x="736" y="438"/>
                  </a:lnTo>
                  <a:lnTo>
                    <a:pt x="669" y="388"/>
                  </a:lnTo>
                  <a:lnTo>
                    <a:pt x="644" y="389"/>
                  </a:lnTo>
                  <a:lnTo>
                    <a:pt x="577" y="354"/>
                  </a:lnTo>
                  <a:lnTo>
                    <a:pt x="580" y="323"/>
                  </a:lnTo>
                  <a:lnTo>
                    <a:pt x="630" y="310"/>
                  </a:lnTo>
                  <a:lnTo>
                    <a:pt x="711" y="300"/>
                  </a:lnTo>
                  <a:lnTo>
                    <a:pt x="674" y="279"/>
                  </a:lnTo>
                  <a:lnTo>
                    <a:pt x="583" y="277"/>
                  </a:lnTo>
                  <a:lnTo>
                    <a:pt x="596" y="242"/>
                  </a:lnTo>
                  <a:lnTo>
                    <a:pt x="553" y="245"/>
                  </a:lnTo>
                  <a:lnTo>
                    <a:pt x="479" y="171"/>
                  </a:lnTo>
                  <a:lnTo>
                    <a:pt x="375" y="133"/>
                  </a:lnTo>
                  <a:lnTo>
                    <a:pt x="221" y="133"/>
                  </a:lnTo>
                  <a:lnTo>
                    <a:pt x="179" y="141"/>
                  </a:lnTo>
                  <a:lnTo>
                    <a:pt x="164" y="91"/>
                  </a:lnTo>
                  <a:lnTo>
                    <a:pt x="80" y="116"/>
                  </a:lnTo>
                  <a:lnTo>
                    <a:pt x="74" y="85"/>
                  </a:lnTo>
                  <a:lnTo>
                    <a:pt x="90" y="59"/>
                  </a:lnTo>
                  <a:lnTo>
                    <a:pt x="73" y="0"/>
                  </a:lnTo>
                  <a:lnTo>
                    <a:pt x="50" y="12"/>
                  </a:lnTo>
                  <a:lnTo>
                    <a:pt x="39" y="59"/>
                  </a:lnTo>
                  <a:lnTo>
                    <a:pt x="21" y="102"/>
                  </a:lnTo>
                  <a:lnTo>
                    <a:pt x="0" y="154"/>
                  </a:lnTo>
                  <a:lnTo>
                    <a:pt x="21" y="172"/>
                  </a:lnTo>
                  <a:lnTo>
                    <a:pt x="54" y="197"/>
                  </a:lnTo>
                  <a:lnTo>
                    <a:pt x="96" y="208"/>
                  </a:lnTo>
                  <a:lnTo>
                    <a:pt x="115" y="224"/>
                  </a:lnTo>
                  <a:lnTo>
                    <a:pt x="153" y="219"/>
                  </a:lnTo>
                  <a:lnTo>
                    <a:pt x="168" y="219"/>
                  </a:lnTo>
                  <a:lnTo>
                    <a:pt x="270" y="216"/>
                  </a:lnTo>
                  <a:lnTo>
                    <a:pt x="326" y="229"/>
                  </a:lnTo>
                  <a:lnTo>
                    <a:pt x="367" y="229"/>
                  </a:lnTo>
                  <a:lnTo>
                    <a:pt x="376" y="245"/>
                  </a:lnTo>
                  <a:lnTo>
                    <a:pt x="434" y="288"/>
                  </a:lnTo>
                  <a:lnTo>
                    <a:pt x="429" y="326"/>
                  </a:lnTo>
                  <a:lnTo>
                    <a:pt x="430" y="345"/>
                  </a:lnTo>
                  <a:lnTo>
                    <a:pt x="443" y="374"/>
                  </a:lnTo>
                  <a:lnTo>
                    <a:pt x="434" y="417"/>
                  </a:lnTo>
                  <a:lnTo>
                    <a:pt x="410" y="438"/>
                  </a:lnTo>
                  <a:lnTo>
                    <a:pt x="385" y="443"/>
                  </a:lnTo>
                  <a:lnTo>
                    <a:pt x="346" y="440"/>
                  </a:lnTo>
                  <a:lnTo>
                    <a:pt x="343" y="466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2679840" y="1776600"/>
              <a:ext cx="143280" cy="132840"/>
            </a:xfrm>
            <a:custGeom>
              <a:avLst/>
              <a:gdLst/>
              <a:ahLst/>
              <a:rect l="l" t="t" r="r" b="b"/>
              <a:pathLst>
                <a:path w="127" h="118">
                  <a:moveTo>
                    <a:pt x="0" y="7"/>
                  </a:moveTo>
                  <a:lnTo>
                    <a:pt x="0" y="42"/>
                  </a:lnTo>
                  <a:lnTo>
                    <a:pt x="16" y="51"/>
                  </a:lnTo>
                  <a:lnTo>
                    <a:pt x="36" y="53"/>
                  </a:lnTo>
                  <a:lnTo>
                    <a:pt x="58" y="74"/>
                  </a:lnTo>
                  <a:lnTo>
                    <a:pt x="55" y="95"/>
                  </a:lnTo>
                  <a:lnTo>
                    <a:pt x="65" y="117"/>
                  </a:lnTo>
                  <a:lnTo>
                    <a:pt x="90" y="108"/>
                  </a:lnTo>
                  <a:lnTo>
                    <a:pt x="89" y="92"/>
                  </a:lnTo>
                  <a:lnTo>
                    <a:pt x="117" y="86"/>
                  </a:lnTo>
                  <a:lnTo>
                    <a:pt x="106" y="74"/>
                  </a:lnTo>
                  <a:lnTo>
                    <a:pt x="126" y="51"/>
                  </a:lnTo>
                  <a:lnTo>
                    <a:pt x="90" y="25"/>
                  </a:lnTo>
                  <a:lnTo>
                    <a:pt x="58" y="7"/>
                  </a:lnTo>
                  <a:lnTo>
                    <a:pt x="40" y="0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2781720" y="1689480"/>
              <a:ext cx="55080" cy="43920"/>
            </a:xfrm>
            <a:custGeom>
              <a:avLst/>
              <a:gdLst/>
              <a:ahLst/>
              <a:rect l="l" t="t" r="r" b="b"/>
              <a:pathLst>
                <a:path w="49" h="39">
                  <a:moveTo>
                    <a:pt x="0" y="26"/>
                  </a:moveTo>
                  <a:lnTo>
                    <a:pt x="25" y="38"/>
                  </a:lnTo>
                  <a:lnTo>
                    <a:pt x="48" y="23"/>
                  </a:lnTo>
                  <a:lnTo>
                    <a:pt x="38" y="16"/>
                  </a:lnTo>
                  <a:lnTo>
                    <a:pt x="34" y="9"/>
                  </a:lnTo>
                  <a:lnTo>
                    <a:pt x="38" y="1"/>
                  </a:lnTo>
                  <a:lnTo>
                    <a:pt x="18" y="0"/>
                  </a:lnTo>
                  <a:lnTo>
                    <a:pt x="11" y="2"/>
                  </a:lnTo>
                  <a:lnTo>
                    <a:pt x="0" y="26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2886480" y="1686960"/>
              <a:ext cx="74520" cy="67680"/>
            </a:xfrm>
            <a:custGeom>
              <a:avLst/>
              <a:gdLst/>
              <a:ahLst/>
              <a:rect l="l" t="t" r="r" b="b"/>
              <a:pathLst>
                <a:path w="66" h="60">
                  <a:moveTo>
                    <a:pt x="0" y="41"/>
                  </a:moveTo>
                  <a:lnTo>
                    <a:pt x="31" y="59"/>
                  </a:lnTo>
                  <a:lnTo>
                    <a:pt x="65" y="38"/>
                  </a:lnTo>
                  <a:lnTo>
                    <a:pt x="54" y="19"/>
                  </a:lnTo>
                  <a:lnTo>
                    <a:pt x="58" y="0"/>
                  </a:lnTo>
                  <a:lnTo>
                    <a:pt x="20" y="3"/>
                  </a:lnTo>
                  <a:lnTo>
                    <a:pt x="22" y="19"/>
                  </a:lnTo>
                  <a:lnTo>
                    <a:pt x="5" y="26"/>
                  </a:lnTo>
                  <a:lnTo>
                    <a:pt x="0" y="41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2980440" y="1671120"/>
              <a:ext cx="85680" cy="83520"/>
            </a:xfrm>
            <a:custGeom>
              <a:avLst/>
              <a:gdLst/>
              <a:ahLst/>
              <a:rect l="l" t="t" r="r" b="b"/>
              <a:pathLst>
                <a:path w="76" h="74">
                  <a:moveTo>
                    <a:pt x="1" y="51"/>
                  </a:moveTo>
                  <a:lnTo>
                    <a:pt x="29" y="60"/>
                  </a:lnTo>
                  <a:lnTo>
                    <a:pt x="38" y="73"/>
                  </a:lnTo>
                  <a:lnTo>
                    <a:pt x="75" y="40"/>
                  </a:lnTo>
                  <a:lnTo>
                    <a:pt x="61" y="33"/>
                  </a:lnTo>
                  <a:lnTo>
                    <a:pt x="59" y="22"/>
                  </a:lnTo>
                  <a:lnTo>
                    <a:pt x="54" y="17"/>
                  </a:lnTo>
                  <a:lnTo>
                    <a:pt x="59" y="0"/>
                  </a:lnTo>
                  <a:lnTo>
                    <a:pt x="23" y="4"/>
                  </a:lnTo>
                  <a:lnTo>
                    <a:pt x="21" y="25"/>
                  </a:lnTo>
                  <a:lnTo>
                    <a:pt x="0" y="30"/>
                  </a:lnTo>
                  <a:lnTo>
                    <a:pt x="1" y="51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2917080" y="1798920"/>
              <a:ext cx="74520" cy="64080"/>
            </a:xfrm>
            <a:custGeom>
              <a:avLst/>
              <a:gdLst/>
              <a:ahLst/>
              <a:rect l="l" t="t" r="r" b="b"/>
              <a:pathLst>
                <a:path w="66" h="57">
                  <a:moveTo>
                    <a:pt x="15" y="0"/>
                  </a:moveTo>
                  <a:lnTo>
                    <a:pt x="53" y="3"/>
                  </a:lnTo>
                  <a:lnTo>
                    <a:pt x="43" y="10"/>
                  </a:lnTo>
                  <a:lnTo>
                    <a:pt x="48" y="23"/>
                  </a:lnTo>
                  <a:lnTo>
                    <a:pt x="65" y="31"/>
                  </a:lnTo>
                  <a:lnTo>
                    <a:pt x="36" y="56"/>
                  </a:lnTo>
                  <a:lnTo>
                    <a:pt x="26" y="47"/>
                  </a:lnTo>
                  <a:lnTo>
                    <a:pt x="0" y="39"/>
                  </a:lnTo>
                  <a:lnTo>
                    <a:pt x="3" y="2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3006360" y="1780920"/>
              <a:ext cx="85680" cy="82440"/>
            </a:xfrm>
            <a:custGeom>
              <a:avLst/>
              <a:gdLst/>
              <a:ahLst/>
              <a:rect l="l" t="t" r="r" b="b"/>
              <a:pathLst>
                <a:path w="76" h="73">
                  <a:moveTo>
                    <a:pt x="20" y="4"/>
                  </a:moveTo>
                  <a:lnTo>
                    <a:pt x="60" y="0"/>
                  </a:lnTo>
                  <a:lnTo>
                    <a:pt x="47" y="20"/>
                  </a:lnTo>
                  <a:lnTo>
                    <a:pt x="52" y="30"/>
                  </a:lnTo>
                  <a:lnTo>
                    <a:pt x="75" y="38"/>
                  </a:lnTo>
                  <a:lnTo>
                    <a:pt x="31" y="72"/>
                  </a:lnTo>
                  <a:lnTo>
                    <a:pt x="25" y="58"/>
                  </a:lnTo>
                  <a:lnTo>
                    <a:pt x="0" y="47"/>
                  </a:lnTo>
                  <a:lnTo>
                    <a:pt x="0" y="34"/>
                  </a:lnTo>
                  <a:lnTo>
                    <a:pt x="20" y="21"/>
                  </a:lnTo>
                  <a:lnTo>
                    <a:pt x="20" y="4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3139920" y="1806840"/>
              <a:ext cx="231480" cy="90000"/>
            </a:xfrm>
            <a:custGeom>
              <a:avLst/>
              <a:gdLst/>
              <a:ahLst/>
              <a:rect l="l" t="t" r="r" b="b"/>
              <a:pathLst>
                <a:path w="205" h="80">
                  <a:moveTo>
                    <a:pt x="0" y="0"/>
                  </a:moveTo>
                  <a:lnTo>
                    <a:pt x="27" y="43"/>
                  </a:lnTo>
                  <a:lnTo>
                    <a:pt x="98" y="79"/>
                  </a:lnTo>
                  <a:lnTo>
                    <a:pt x="179" y="65"/>
                  </a:lnTo>
                  <a:lnTo>
                    <a:pt x="204" y="65"/>
                  </a:lnTo>
                  <a:lnTo>
                    <a:pt x="194" y="14"/>
                  </a:lnTo>
                  <a:lnTo>
                    <a:pt x="148" y="17"/>
                  </a:lnTo>
                  <a:lnTo>
                    <a:pt x="85" y="26"/>
                  </a:lnTo>
                  <a:lnTo>
                    <a:pt x="56" y="14"/>
                  </a:lnTo>
                  <a:lnTo>
                    <a:pt x="27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0" bIns="43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3213000" y="1479600"/>
              <a:ext cx="171360" cy="323640"/>
            </a:xfrm>
            <a:custGeom>
              <a:avLst/>
              <a:gdLst/>
              <a:ahLst/>
              <a:rect l="l" t="t" r="r" b="b"/>
              <a:pathLst>
                <a:path w="152" h="287">
                  <a:moveTo>
                    <a:pt x="6" y="262"/>
                  </a:moveTo>
                  <a:lnTo>
                    <a:pt x="31" y="286"/>
                  </a:lnTo>
                  <a:lnTo>
                    <a:pt x="85" y="273"/>
                  </a:lnTo>
                  <a:lnTo>
                    <a:pt x="129" y="283"/>
                  </a:lnTo>
                  <a:lnTo>
                    <a:pt x="119" y="239"/>
                  </a:lnTo>
                  <a:lnTo>
                    <a:pt x="136" y="213"/>
                  </a:lnTo>
                  <a:lnTo>
                    <a:pt x="101" y="168"/>
                  </a:lnTo>
                  <a:lnTo>
                    <a:pt x="90" y="161"/>
                  </a:lnTo>
                  <a:lnTo>
                    <a:pt x="141" y="118"/>
                  </a:lnTo>
                  <a:lnTo>
                    <a:pt x="128" y="94"/>
                  </a:lnTo>
                  <a:lnTo>
                    <a:pt x="151" y="69"/>
                  </a:lnTo>
                  <a:lnTo>
                    <a:pt x="129" y="43"/>
                  </a:lnTo>
                  <a:lnTo>
                    <a:pt x="106" y="0"/>
                  </a:lnTo>
                  <a:lnTo>
                    <a:pt x="31" y="5"/>
                  </a:lnTo>
                  <a:lnTo>
                    <a:pt x="0" y="102"/>
                  </a:lnTo>
                  <a:lnTo>
                    <a:pt x="63" y="110"/>
                  </a:lnTo>
                  <a:lnTo>
                    <a:pt x="24" y="135"/>
                  </a:lnTo>
                  <a:lnTo>
                    <a:pt x="12" y="151"/>
                  </a:lnTo>
                  <a:lnTo>
                    <a:pt x="40" y="170"/>
                  </a:lnTo>
                  <a:lnTo>
                    <a:pt x="45" y="192"/>
                  </a:lnTo>
                  <a:lnTo>
                    <a:pt x="30" y="205"/>
                  </a:lnTo>
                  <a:lnTo>
                    <a:pt x="30" y="225"/>
                  </a:lnTo>
                  <a:lnTo>
                    <a:pt x="41" y="231"/>
                  </a:lnTo>
                  <a:lnTo>
                    <a:pt x="6" y="262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3383640" y="2467440"/>
              <a:ext cx="237960" cy="178200"/>
            </a:xfrm>
            <a:custGeom>
              <a:avLst/>
              <a:gdLst/>
              <a:ahLst/>
              <a:rect l="l" t="t" r="r" b="b"/>
              <a:pathLst>
                <a:path w="211" h="158">
                  <a:moveTo>
                    <a:pt x="0" y="0"/>
                  </a:moveTo>
                  <a:lnTo>
                    <a:pt x="38" y="60"/>
                  </a:lnTo>
                  <a:lnTo>
                    <a:pt x="10" y="151"/>
                  </a:lnTo>
                  <a:lnTo>
                    <a:pt x="62" y="157"/>
                  </a:lnTo>
                  <a:lnTo>
                    <a:pt x="118" y="144"/>
                  </a:lnTo>
                  <a:lnTo>
                    <a:pt x="152" y="96"/>
                  </a:lnTo>
                  <a:lnTo>
                    <a:pt x="200" y="106"/>
                  </a:lnTo>
                  <a:lnTo>
                    <a:pt x="210" y="57"/>
                  </a:lnTo>
                  <a:lnTo>
                    <a:pt x="140" y="38"/>
                  </a:lnTo>
                  <a:lnTo>
                    <a:pt x="72" y="21"/>
                  </a:lnTo>
                  <a:lnTo>
                    <a:pt x="32" y="14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3528360" y="2635560"/>
              <a:ext cx="78840" cy="83520"/>
            </a:xfrm>
            <a:custGeom>
              <a:avLst/>
              <a:gdLst/>
              <a:ahLst/>
              <a:rect l="l" t="t" r="r" b="b"/>
              <a:pathLst>
                <a:path w="70" h="74">
                  <a:moveTo>
                    <a:pt x="0" y="73"/>
                  </a:moveTo>
                  <a:lnTo>
                    <a:pt x="57" y="52"/>
                  </a:lnTo>
                  <a:lnTo>
                    <a:pt x="69" y="0"/>
                  </a:lnTo>
                  <a:lnTo>
                    <a:pt x="32" y="1"/>
                  </a:lnTo>
                  <a:lnTo>
                    <a:pt x="8" y="55"/>
                  </a:lnTo>
                  <a:lnTo>
                    <a:pt x="0" y="73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40" name=""/>
          <p:cNvSpPr/>
          <p:nvPr/>
        </p:nvSpPr>
        <p:spPr>
          <a:xfrm>
            <a:off x="1736640" y="1986120"/>
            <a:ext cx="1812960" cy="920520"/>
          </a:xfrm>
          <a:custGeom>
            <a:avLst/>
            <a:gdLst/>
            <a:ahLst/>
            <a:rect l="l" t="t" r="r" b="b"/>
            <a:pathLst>
              <a:path w="1606" h="815">
                <a:moveTo>
                  <a:pt x="38" y="90"/>
                </a:moveTo>
                <a:lnTo>
                  <a:pt x="3" y="99"/>
                </a:lnTo>
                <a:lnTo>
                  <a:pt x="52" y="103"/>
                </a:lnTo>
                <a:lnTo>
                  <a:pt x="83" y="177"/>
                </a:lnTo>
                <a:lnTo>
                  <a:pt x="56" y="221"/>
                </a:lnTo>
                <a:lnTo>
                  <a:pt x="62" y="254"/>
                </a:lnTo>
                <a:lnTo>
                  <a:pt x="103" y="279"/>
                </a:lnTo>
                <a:lnTo>
                  <a:pt x="82" y="314"/>
                </a:lnTo>
                <a:lnTo>
                  <a:pt x="83" y="375"/>
                </a:lnTo>
                <a:lnTo>
                  <a:pt x="108" y="392"/>
                </a:lnTo>
                <a:lnTo>
                  <a:pt x="113" y="421"/>
                </a:lnTo>
                <a:lnTo>
                  <a:pt x="96" y="456"/>
                </a:lnTo>
                <a:lnTo>
                  <a:pt x="101" y="518"/>
                </a:lnTo>
                <a:lnTo>
                  <a:pt x="144" y="577"/>
                </a:lnTo>
                <a:lnTo>
                  <a:pt x="153" y="580"/>
                </a:lnTo>
                <a:lnTo>
                  <a:pt x="168" y="595"/>
                </a:lnTo>
                <a:lnTo>
                  <a:pt x="208" y="620"/>
                </a:lnTo>
                <a:lnTo>
                  <a:pt x="213" y="646"/>
                </a:lnTo>
                <a:lnTo>
                  <a:pt x="223" y="675"/>
                </a:lnTo>
                <a:lnTo>
                  <a:pt x="241" y="706"/>
                </a:lnTo>
                <a:lnTo>
                  <a:pt x="338" y="728"/>
                </a:lnTo>
                <a:lnTo>
                  <a:pt x="646" y="772"/>
                </a:lnTo>
                <a:lnTo>
                  <a:pt x="942" y="802"/>
                </a:lnTo>
                <a:lnTo>
                  <a:pt x="1238" y="814"/>
                </a:lnTo>
                <a:lnTo>
                  <a:pt x="1269" y="757"/>
                </a:lnTo>
                <a:lnTo>
                  <a:pt x="1310" y="695"/>
                </a:lnTo>
                <a:lnTo>
                  <a:pt x="1320" y="604"/>
                </a:lnTo>
                <a:lnTo>
                  <a:pt x="1379" y="578"/>
                </a:lnTo>
                <a:lnTo>
                  <a:pt x="1452" y="479"/>
                </a:lnTo>
                <a:lnTo>
                  <a:pt x="1373" y="468"/>
                </a:lnTo>
                <a:lnTo>
                  <a:pt x="1492" y="354"/>
                </a:lnTo>
                <a:lnTo>
                  <a:pt x="1554" y="344"/>
                </a:lnTo>
                <a:lnTo>
                  <a:pt x="1605" y="310"/>
                </a:lnTo>
                <a:lnTo>
                  <a:pt x="1512" y="247"/>
                </a:lnTo>
                <a:lnTo>
                  <a:pt x="1495" y="185"/>
                </a:lnTo>
                <a:lnTo>
                  <a:pt x="1387" y="189"/>
                </a:lnTo>
                <a:lnTo>
                  <a:pt x="1438" y="284"/>
                </a:lnTo>
                <a:lnTo>
                  <a:pt x="1414" y="310"/>
                </a:lnTo>
                <a:lnTo>
                  <a:pt x="1355" y="279"/>
                </a:lnTo>
                <a:lnTo>
                  <a:pt x="1349" y="210"/>
                </a:lnTo>
                <a:lnTo>
                  <a:pt x="1310" y="274"/>
                </a:lnTo>
                <a:lnTo>
                  <a:pt x="1251" y="210"/>
                </a:lnTo>
                <a:lnTo>
                  <a:pt x="1256" y="163"/>
                </a:lnTo>
                <a:lnTo>
                  <a:pt x="1266" y="125"/>
                </a:lnTo>
                <a:lnTo>
                  <a:pt x="1161" y="90"/>
                </a:lnTo>
                <a:lnTo>
                  <a:pt x="1126" y="177"/>
                </a:lnTo>
                <a:lnTo>
                  <a:pt x="1205" y="227"/>
                </a:lnTo>
                <a:lnTo>
                  <a:pt x="1178" y="268"/>
                </a:lnTo>
                <a:lnTo>
                  <a:pt x="1206" y="284"/>
                </a:lnTo>
                <a:lnTo>
                  <a:pt x="1162" y="353"/>
                </a:lnTo>
                <a:lnTo>
                  <a:pt x="1122" y="279"/>
                </a:lnTo>
                <a:lnTo>
                  <a:pt x="1126" y="204"/>
                </a:lnTo>
                <a:lnTo>
                  <a:pt x="1033" y="212"/>
                </a:lnTo>
                <a:lnTo>
                  <a:pt x="1072" y="275"/>
                </a:lnTo>
                <a:lnTo>
                  <a:pt x="1057" y="340"/>
                </a:lnTo>
                <a:lnTo>
                  <a:pt x="981" y="343"/>
                </a:lnTo>
                <a:lnTo>
                  <a:pt x="895" y="258"/>
                </a:lnTo>
                <a:lnTo>
                  <a:pt x="857" y="253"/>
                </a:lnTo>
                <a:lnTo>
                  <a:pt x="774" y="284"/>
                </a:lnTo>
                <a:lnTo>
                  <a:pt x="851" y="284"/>
                </a:lnTo>
                <a:lnTo>
                  <a:pt x="806" y="333"/>
                </a:lnTo>
                <a:lnTo>
                  <a:pt x="745" y="350"/>
                </a:lnTo>
                <a:lnTo>
                  <a:pt x="680" y="284"/>
                </a:lnTo>
                <a:lnTo>
                  <a:pt x="571" y="301"/>
                </a:lnTo>
                <a:lnTo>
                  <a:pt x="641" y="247"/>
                </a:lnTo>
                <a:lnTo>
                  <a:pt x="565" y="227"/>
                </a:lnTo>
                <a:lnTo>
                  <a:pt x="488" y="142"/>
                </a:lnTo>
                <a:lnTo>
                  <a:pt x="405" y="146"/>
                </a:lnTo>
                <a:lnTo>
                  <a:pt x="368" y="72"/>
                </a:lnTo>
                <a:lnTo>
                  <a:pt x="309" y="99"/>
                </a:lnTo>
                <a:lnTo>
                  <a:pt x="309" y="34"/>
                </a:lnTo>
                <a:lnTo>
                  <a:pt x="223" y="85"/>
                </a:lnTo>
                <a:lnTo>
                  <a:pt x="133" y="44"/>
                </a:lnTo>
                <a:lnTo>
                  <a:pt x="0" y="0"/>
                </a:lnTo>
                <a:lnTo>
                  <a:pt x="38" y="9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1" name=""/>
          <p:cNvSpPr/>
          <p:nvPr/>
        </p:nvSpPr>
        <p:spPr>
          <a:xfrm>
            <a:off x="5202360" y="3083040"/>
            <a:ext cx="471240" cy="368280"/>
          </a:xfrm>
          <a:custGeom>
            <a:avLst/>
            <a:gdLst/>
            <a:ahLst/>
            <a:rect l="l" t="t" r="r" b="b"/>
            <a:pathLst>
              <a:path w="418" h="326">
                <a:moveTo>
                  <a:pt x="112" y="325"/>
                </a:moveTo>
                <a:lnTo>
                  <a:pt x="154" y="286"/>
                </a:lnTo>
                <a:lnTo>
                  <a:pt x="260" y="230"/>
                </a:lnTo>
                <a:lnTo>
                  <a:pt x="272" y="251"/>
                </a:lnTo>
                <a:lnTo>
                  <a:pt x="272" y="304"/>
                </a:lnTo>
                <a:lnTo>
                  <a:pt x="328" y="218"/>
                </a:lnTo>
                <a:lnTo>
                  <a:pt x="342" y="256"/>
                </a:lnTo>
                <a:lnTo>
                  <a:pt x="373" y="265"/>
                </a:lnTo>
                <a:lnTo>
                  <a:pt x="400" y="261"/>
                </a:lnTo>
                <a:lnTo>
                  <a:pt x="417" y="243"/>
                </a:lnTo>
                <a:lnTo>
                  <a:pt x="367" y="197"/>
                </a:lnTo>
                <a:lnTo>
                  <a:pt x="358" y="157"/>
                </a:lnTo>
                <a:lnTo>
                  <a:pt x="329" y="154"/>
                </a:lnTo>
                <a:lnTo>
                  <a:pt x="323" y="181"/>
                </a:lnTo>
                <a:lnTo>
                  <a:pt x="303" y="159"/>
                </a:lnTo>
                <a:lnTo>
                  <a:pt x="288" y="119"/>
                </a:lnTo>
                <a:lnTo>
                  <a:pt x="265" y="159"/>
                </a:lnTo>
                <a:lnTo>
                  <a:pt x="240" y="116"/>
                </a:lnTo>
                <a:lnTo>
                  <a:pt x="184" y="149"/>
                </a:lnTo>
                <a:lnTo>
                  <a:pt x="122" y="110"/>
                </a:lnTo>
                <a:lnTo>
                  <a:pt x="106" y="138"/>
                </a:lnTo>
                <a:lnTo>
                  <a:pt x="86" y="117"/>
                </a:lnTo>
                <a:lnTo>
                  <a:pt x="63" y="65"/>
                </a:lnTo>
                <a:lnTo>
                  <a:pt x="59" y="0"/>
                </a:lnTo>
                <a:lnTo>
                  <a:pt x="10" y="37"/>
                </a:lnTo>
                <a:lnTo>
                  <a:pt x="0" y="74"/>
                </a:lnTo>
                <a:lnTo>
                  <a:pt x="25" y="106"/>
                </a:lnTo>
                <a:lnTo>
                  <a:pt x="59" y="170"/>
                </a:lnTo>
                <a:lnTo>
                  <a:pt x="67" y="196"/>
                </a:lnTo>
                <a:lnTo>
                  <a:pt x="91" y="208"/>
                </a:lnTo>
                <a:lnTo>
                  <a:pt x="79" y="213"/>
                </a:lnTo>
                <a:lnTo>
                  <a:pt x="79" y="240"/>
                </a:lnTo>
                <a:lnTo>
                  <a:pt x="41" y="277"/>
                </a:lnTo>
                <a:lnTo>
                  <a:pt x="103" y="260"/>
                </a:lnTo>
                <a:lnTo>
                  <a:pt x="79" y="292"/>
                </a:lnTo>
                <a:lnTo>
                  <a:pt x="68" y="309"/>
                </a:lnTo>
                <a:lnTo>
                  <a:pt x="112" y="32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2" name=""/>
          <p:cNvSpPr/>
          <p:nvPr/>
        </p:nvSpPr>
        <p:spPr>
          <a:xfrm>
            <a:off x="5138640" y="3513240"/>
            <a:ext cx="243000" cy="306360"/>
          </a:xfrm>
          <a:custGeom>
            <a:avLst/>
            <a:gdLst/>
            <a:ahLst/>
            <a:rect l="l" t="t" r="r" b="b"/>
            <a:pathLst>
              <a:path w="215" h="271">
                <a:moveTo>
                  <a:pt x="17" y="110"/>
                </a:moveTo>
                <a:lnTo>
                  <a:pt x="53" y="110"/>
                </a:lnTo>
                <a:lnTo>
                  <a:pt x="94" y="102"/>
                </a:lnTo>
                <a:lnTo>
                  <a:pt x="130" y="93"/>
                </a:lnTo>
                <a:lnTo>
                  <a:pt x="158" y="76"/>
                </a:lnTo>
                <a:lnTo>
                  <a:pt x="153" y="44"/>
                </a:lnTo>
                <a:lnTo>
                  <a:pt x="160" y="18"/>
                </a:lnTo>
                <a:lnTo>
                  <a:pt x="174" y="0"/>
                </a:lnTo>
                <a:lnTo>
                  <a:pt x="189" y="18"/>
                </a:lnTo>
                <a:lnTo>
                  <a:pt x="185" y="51"/>
                </a:lnTo>
                <a:lnTo>
                  <a:pt x="211" y="27"/>
                </a:lnTo>
                <a:lnTo>
                  <a:pt x="214" y="47"/>
                </a:lnTo>
                <a:lnTo>
                  <a:pt x="200" y="60"/>
                </a:lnTo>
                <a:lnTo>
                  <a:pt x="189" y="72"/>
                </a:lnTo>
                <a:lnTo>
                  <a:pt x="170" y="85"/>
                </a:lnTo>
                <a:lnTo>
                  <a:pt x="153" y="113"/>
                </a:lnTo>
                <a:lnTo>
                  <a:pt x="134" y="147"/>
                </a:lnTo>
                <a:lnTo>
                  <a:pt x="80" y="188"/>
                </a:lnTo>
                <a:lnTo>
                  <a:pt x="62" y="241"/>
                </a:lnTo>
                <a:lnTo>
                  <a:pt x="40" y="265"/>
                </a:lnTo>
                <a:lnTo>
                  <a:pt x="14" y="270"/>
                </a:lnTo>
                <a:lnTo>
                  <a:pt x="0" y="236"/>
                </a:lnTo>
                <a:lnTo>
                  <a:pt x="8" y="193"/>
                </a:lnTo>
                <a:lnTo>
                  <a:pt x="28" y="170"/>
                </a:lnTo>
                <a:lnTo>
                  <a:pt x="56" y="159"/>
                </a:lnTo>
                <a:lnTo>
                  <a:pt x="47" y="136"/>
                </a:lnTo>
                <a:lnTo>
                  <a:pt x="17" y="145"/>
                </a:lnTo>
                <a:lnTo>
                  <a:pt x="7" y="123"/>
                </a:lnTo>
                <a:lnTo>
                  <a:pt x="17" y="110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3" name=""/>
          <p:cNvSpPr/>
          <p:nvPr/>
        </p:nvSpPr>
        <p:spPr>
          <a:xfrm>
            <a:off x="3187800" y="3095640"/>
            <a:ext cx="1360440" cy="1149480"/>
          </a:xfrm>
          <a:custGeom>
            <a:avLst/>
            <a:gdLst/>
            <a:ahLst/>
            <a:rect l="l" t="t" r="r" b="b"/>
            <a:pathLst>
              <a:path w="1205" h="1017">
                <a:moveTo>
                  <a:pt x="214" y="1"/>
                </a:moveTo>
                <a:lnTo>
                  <a:pt x="278" y="0"/>
                </a:lnTo>
                <a:lnTo>
                  <a:pt x="370" y="69"/>
                </a:lnTo>
                <a:lnTo>
                  <a:pt x="479" y="75"/>
                </a:lnTo>
                <a:lnTo>
                  <a:pt x="529" y="121"/>
                </a:lnTo>
                <a:lnTo>
                  <a:pt x="583" y="217"/>
                </a:lnTo>
                <a:lnTo>
                  <a:pt x="634" y="265"/>
                </a:lnTo>
                <a:lnTo>
                  <a:pt x="725" y="286"/>
                </a:lnTo>
                <a:lnTo>
                  <a:pt x="832" y="547"/>
                </a:lnTo>
                <a:lnTo>
                  <a:pt x="898" y="581"/>
                </a:lnTo>
                <a:lnTo>
                  <a:pt x="962" y="579"/>
                </a:lnTo>
                <a:lnTo>
                  <a:pt x="983" y="596"/>
                </a:lnTo>
                <a:lnTo>
                  <a:pt x="1013" y="590"/>
                </a:lnTo>
                <a:lnTo>
                  <a:pt x="1065" y="590"/>
                </a:lnTo>
                <a:lnTo>
                  <a:pt x="1104" y="626"/>
                </a:lnTo>
                <a:lnTo>
                  <a:pt x="1204" y="638"/>
                </a:lnTo>
                <a:lnTo>
                  <a:pt x="1192" y="761"/>
                </a:lnTo>
                <a:lnTo>
                  <a:pt x="1035" y="895"/>
                </a:lnTo>
                <a:lnTo>
                  <a:pt x="1007" y="954"/>
                </a:lnTo>
                <a:lnTo>
                  <a:pt x="966" y="1016"/>
                </a:lnTo>
                <a:lnTo>
                  <a:pt x="949" y="954"/>
                </a:lnTo>
                <a:lnTo>
                  <a:pt x="879" y="887"/>
                </a:lnTo>
                <a:lnTo>
                  <a:pt x="871" y="826"/>
                </a:lnTo>
                <a:lnTo>
                  <a:pt x="786" y="791"/>
                </a:lnTo>
                <a:lnTo>
                  <a:pt x="751" y="783"/>
                </a:lnTo>
                <a:lnTo>
                  <a:pt x="712" y="751"/>
                </a:lnTo>
                <a:lnTo>
                  <a:pt x="697" y="790"/>
                </a:lnTo>
                <a:lnTo>
                  <a:pt x="681" y="833"/>
                </a:lnTo>
                <a:lnTo>
                  <a:pt x="697" y="761"/>
                </a:lnTo>
                <a:lnTo>
                  <a:pt x="676" y="692"/>
                </a:lnTo>
                <a:lnTo>
                  <a:pt x="633" y="652"/>
                </a:lnTo>
                <a:lnTo>
                  <a:pt x="574" y="621"/>
                </a:lnTo>
                <a:lnTo>
                  <a:pt x="512" y="613"/>
                </a:lnTo>
                <a:lnTo>
                  <a:pt x="477" y="590"/>
                </a:lnTo>
                <a:lnTo>
                  <a:pt x="359" y="598"/>
                </a:lnTo>
                <a:lnTo>
                  <a:pt x="460" y="582"/>
                </a:lnTo>
                <a:lnTo>
                  <a:pt x="298" y="604"/>
                </a:lnTo>
                <a:lnTo>
                  <a:pt x="242" y="609"/>
                </a:lnTo>
                <a:lnTo>
                  <a:pt x="166" y="578"/>
                </a:lnTo>
                <a:lnTo>
                  <a:pt x="10" y="559"/>
                </a:lnTo>
                <a:lnTo>
                  <a:pt x="0" y="298"/>
                </a:lnTo>
                <a:lnTo>
                  <a:pt x="28" y="298"/>
                </a:lnTo>
                <a:lnTo>
                  <a:pt x="214" y="1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4" name=""/>
          <p:cNvSpPr/>
          <p:nvPr/>
        </p:nvSpPr>
        <p:spPr>
          <a:xfrm>
            <a:off x="4505400" y="2630520"/>
            <a:ext cx="703080" cy="569880"/>
          </a:xfrm>
          <a:custGeom>
            <a:avLst/>
            <a:gdLst/>
            <a:ahLst/>
            <a:rect l="l" t="t" r="r" b="b"/>
            <a:pathLst>
              <a:path w="622" h="504">
                <a:moveTo>
                  <a:pt x="0" y="0"/>
                </a:moveTo>
                <a:lnTo>
                  <a:pt x="8" y="42"/>
                </a:lnTo>
                <a:lnTo>
                  <a:pt x="29" y="119"/>
                </a:lnTo>
                <a:lnTo>
                  <a:pt x="78" y="214"/>
                </a:lnTo>
                <a:lnTo>
                  <a:pt x="132" y="263"/>
                </a:lnTo>
                <a:lnTo>
                  <a:pt x="123" y="308"/>
                </a:lnTo>
                <a:lnTo>
                  <a:pt x="35" y="313"/>
                </a:lnTo>
                <a:lnTo>
                  <a:pt x="33" y="347"/>
                </a:lnTo>
                <a:lnTo>
                  <a:pt x="33" y="378"/>
                </a:lnTo>
                <a:lnTo>
                  <a:pt x="56" y="405"/>
                </a:lnTo>
                <a:lnTo>
                  <a:pt x="92" y="425"/>
                </a:lnTo>
                <a:lnTo>
                  <a:pt x="114" y="447"/>
                </a:lnTo>
                <a:lnTo>
                  <a:pt x="156" y="469"/>
                </a:lnTo>
                <a:lnTo>
                  <a:pt x="177" y="485"/>
                </a:lnTo>
                <a:lnTo>
                  <a:pt x="211" y="503"/>
                </a:lnTo>
                <a:lnTo>
                  <a:pt x="241" y="459"/>
                </a:lnTo>
                <a:lnTo>
                  <a:pt x="248" y="418"/>
                </a:lnTo>
                <a:lnTo>
                  <a:pt x="568" y="396"/>
                </a:lnTo>
                <a:lnTo>
                  <a:pt x="597" y="440"/>
                </a:lnTo>
                <a:lnTo>
                  <a:pt x="621" y="468"/>
                </a:lnTo>
                <a:lnTo>
                  <a:pt x="608" y="365"/>
                </a:lnTo>
                <a:lnTo>
                  <a:pt x="565" y="343"/>
                </a:lnTo>
                <a:lnTo>
                  <a:pt x="498" y="331"/>
                </a:lnTo>
                <a:lnTo>
                  <a:pt x="423" y="284"/>
                </a:lnTo>
                <a:lnTo>
                  <a:pt x="374" y="272"/>
                </a:lnTo>
                <a:lnTo>
                  <a:pt x="344" y="253"/>
                </a:lnTo>
                <a:lnTo>
                  <a:pt x="252" y="222"/>
                </a:lnTo>
                <a:lnTo>
                  <a:pt x="226" y="193"/>
                </a:lnTo>
                <a:lnTo>
                  <a:pt x="162" y="150"/>
                </a:lnTo>
                <a:lnTo>
                  <a:pt x="123" y="136"/>
                </a:lnTo>
                <a:lnTo>
                  <a:pt x="99" y="107"/>
                </a:lnTo>
                <a:lnTo>
                  <a:pt x="77" y="69"/>
                </a:lnTo>
                <a:lnTo>
                  <a:pt x="45" y="26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5" name=""/>
          <p:cNvSpPr/>
          <p:nvPr/>
        </p:nvSpPr>
        <p:spPr>
          <a:xfrm>
            <a:off x="2790720" y="2886120"/>
            <a:ext cx="644760" cy="838080"/>
          </a:xfrm>
          <a:custGeom>
            <a:avLst/>
            <a:gdLst/>
            <a:ahLst/>
            <a:rect l="l" t="t" r="r" b="b"/>
            <a:pathLst>
              <a:path w="571" h="742">
                <a:moveTo>
                  <a:pt x="0" y="0"/>
                </a:moveTo>
                <a:lnTo>
                  <a:pt x="319" y="16"/>
                </a:lnTo>
                <a:lnTo>
                  <a:pt x="322" y="36"/>
                </a:lnTo>
                <a:lnTo>
                  <a:pt x="330" y="78"/>
                </a:lnTo>
                <a:lnTo>
                  <a:pt x="396" y="101"/>
                </a:lnTo>
                <a:lnTo>
                  <a:pt x="396" y="187"/>
                </a:lnTo>
                <a:lnTo>
                  <a:pt x="570" y="191"/>
                </a:lnTo>
                <a:lnTo>
                  <a:pt x="535" y="234"/>
                </a:lnTo>
                <a:lnTo>
                  <a:pt x="380" y="476"/>
                </a:lnTo>
                <a:lnTo>
                  <a:pt x="352" y="476"/>
                </a:lnTo>
                <a:lnTo>
                  <a:pt x="355" y="741"/>
                </a:lnTo>
                <a:lnTo>
                  <a:pt x="55" y="725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6" name=""/>
          <p:cNvSpPr/>
          <p:nvPr/>
        </p:nvSpPr>
        <p:spPr>
          <a:xfrm>
            <a:off x="2330280" y="2859120"/>
            <a:ext cx="520920" cy="851040"/>
          </a:xfrm>
          <a:custGeom>
            <a:avLst/>
            <a:gdLst/>
            <a:ahLst/>
            <a:rect l="l" t="t" r="r" b="b"/>
            <a:pathLst>
              <a:path w="461" h="754">
                <a:moveTo>
                  <a:pt x="108" y="0"/>
                </a:moveTo>
                <a:lnTo>
                  <a:pt x="415" y="28"/>
                </a:lnTo>
                <a:lnTo>
                  <a:pt x="460" y="753"/>
                </a:lnTo>
                <a:lnTo>
                  <a:pt x="0" y="729"/>
                </a:lnTo>
                <a:lnTo>
                  <a:pt x="108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7" name=""/>
          <p:cNvSpPr/>
          <p:nvPr/>
        </p:nvSpPr>
        <p:spPr>
          <a:xfrm>
            <a:off x="1909800" y="2793960"/>
            <a:ext cx="555480" cy="892080"/>
          </a:xfrm>
          <a:custGeom>
            <a:avLst/>
            <a:gdLst/>
            <a:ahLst/>
            <a:rect l="l" t="t" r="r" b="b"/>
            <a:pathLst>
              <a:path w="492" h="790">
                <a:moveTo>
                  <a:pt x="126" y="0"/>
                </a:moveTo>
                <a:lnTo>
                  <a:pt x="491" y="55"/>
                </a:lnTo>
                <a:lnTo>
                  <a:pt x="376" y="789"/>
                </a:lnTo>
                <a:lnTo>
                  <a:pt x="138" y="758"/>
                </a:lnTo>
                <a:lnTo>
                  <a:pt x="141" y="663"/>
                </a:lnTo>
                <a:lnTo>
                  <a:pt x="134" y="619"/>
                </a:lnTo>
                <a:lnTo>
                  <a:pt x="89" y="570"/>
                </a:lnTo>
                <a:lnTo>
                  <a:pt x="62" y="516"/>
                </a:lnTo>
                <a:lnTo>
                  <a:pt x="32" y="476"/>
                </a:lnTo>
                <a:lnTo>
                  <a:pt x="10" y="433"/>
                </a:lnTo>
                <a:lnTo>
                  <a:pt x="0" y="383"/>
                </a:lnTo>
                <a:lnTo>
                  <a:pt x="126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8" name=""/>
          <p:cNvSpPr/>
          <p:nvPr/>
        </p:nvSpPr>
        <p:spPr>
          <a:xfrm>
            <a:off x="1349280" y="3316320"/>
            <a:ext cx="277920" cy="277920"/>
          </a:xfrm>
          <a:custGeom>
            <a:avLst/>
            <a:gdLst/>
            <a:ahLst/>
            <a:rect l="l" t="t" r="r" b="b"/>
            <a:pathLst>
              <a:path w="246" h="246">
                <a:moveTo>
                  <a:pt x="132" y="70"/>
                </a:moveTo>
                <a:lnTo>
                  <a:pt x="175" y="158"/>
                </a:lnTo>
                <a:lnTo>
                  <a:pt x="206" y="167"/>
                </a:lnTo>
                <a:lnTo>
                  <a:pt x="210" y="199"/>
                </a:lnTo>
                <a:lnTo>
                  <a:pt x="245" y="219"/>
                </a:lnTo>
                <a:lnTo>
                  <a:pt x="197" y="245"/>
                </a:lnTo>
                <a:lnTo>
                  <a:pt x="156" y="214"/>
                </a:lnTo>
                <a:lnTo>
                  <a:pt x="109" y="202"/>
                </a:lnTo>
                <a:lnTo>
                  <a:pt x="132" y="160"/>
                </a:lnTo>
                <a:lnTo>
                  <a:pt x="79" y="160"/>
                </a:lnTo>
                <a:lnTo>
                  <a:pt x="87" y="126"/>
                </a:lnTo>
                <a:lnTo>
                  <a:pt x="34" y="125"/>
                </a:lnTo>
                <a:lnTo>
                  <a:pt x="68" y="85"/>
                </a:lnTo>
                <a:lnTo>
                  <a:pt x="33" y="66"/>
                </a:lnTo>
                <a:lnTo>
                  <a:pt x="34" y="39"/>
                </a:lnTo>
                <a:lnTo>
                  <a:pt x="0" y="14"/>
                </a:lnTo>
                <a:lnTo>
                  <a:pt x="34" y="0"/>
                </a:lnTo>
                <a:lnTo>
                  <a:pt x="93" y="30"/>
                </a:lnTo>
                <a:lnTo>
                  <a:pt x="98" y="66"/>
                </a:lnTo>
                <a:lnTo>
                  <a:pt x="132" y="7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9" name=""/>
          <p:cNvSpPr/>
          <p:nvPr/>
        </p:nvSpPr>
        <p:spPr>
          <a:xfrm>
            <a:off x="1433520" y="2629080"/>
            <a:ext cx="636480" cy="1012680"/>
          </a:xfrm>
          <a:custGeom>
            <a:avLst/>
            <a:gdLst/>
            <a:ahLst/>
            <a:rect l="l" t="t" r="r" b="b"/>
            <a:pathLst>
              <a:path w="563" h="897">
                <a:moveTo>
                  <a:pt x="31" y="0"/>
                </a:moveTo>
                <a:lnTo>
                  <a:pt x="554" y="148"/>
                </a:lnTo>
                <a:lnTo>
                  <a:pt x="414" y="509"/>
                </a:lnTo>
                <a:lnTo>
                  <a:pt x="426" y="535"/>
                </a:lnTo>
                <a:lnTo>
                  <a:pt x="428" y="576"/>
                </a:lnTo>
                <a:lnTo>
                  <a:pt x="430" y="598"/>
                </a:lnTo>
                <a:lnTo>
                  <a:pt x="456" y="617"/>
                </a:lnTo>
                <a:lnTo>
                  <a:pt x="477" y="630"/>
                </a:lnTo>
                <a:lnTo>
                  <a:pt x="481" y="655"/>
                </a:lnTo>
                <a:lnTo>
                  <a:pt x="486" y="682"/>
                </a:lnTo>
                <a:lnTo>
                  <a:pt x="508" y="706"/>
                </a:lnTo>
                <a:lnTo>
                  <a:pt x="529" y="728"/>
                </a:lnTo>
                <a:lnTo>
                  <a:pt x="562" y="767"/>
                </a:lnTo>
                <a:lnTo>
                  <a:pt x="555" y="896"/>
                </a:lnTo>
                <a:lnTo>
                  <a:pt x="251" y="868"/>
                </a:lnTo>
                <a:lnTo>
                  <a:pt x="192" y="731"/>
                </a:lnTo>
                <a:lnTo>
                  <a:pt x="164" y="729"/>
                </a:lnTo>
                <a:lnTo>
                  <a:pt x="146" y="716"/>
                </a:lnTo>
                <a:lnTo>
                  <a:pt x="145" y="688"/>
                </a:lnTo>
                <a:lnTo>
                  <a:pt x="112" y="670"/>
                </a:lnTo>
                <a:lnTo>
                  <a:pt x="128" y="647"/>
                </a:lnTo>
                <a:lnTo>
                  <a:pt x="91" y="634"/>
                </a:lnTo>
                <a:lnTo>
                  <a:pt x="47" y="573"/>
                </a:lnTo>
                <a:lnTo>
                  <a:pt x="15" y="568"/>
                </a:lnTo>
                <a:lnTo>
                  <a:pt x="34" y="541"/>
                </a:lnTo>
                <a:lnTo>
                  <a:pt x="8" y="535"/>
                </a:lnTo>
                <a:lnTo>
                  <a:pt x="49" y="513"/>
                </a:lnTo>
                <a:lnTo>
                  <a:pt x="0" y="486"/>
                </a:lnTo>
                <a:lnTo>
                  <a:pt x="52" y="459"/>
                </a:lnTo>
                <a:lnTo>
                  <a:pt x="9" y="442"/>
                </a:lnTo>
                <a:lnTo>
                  <a:pt x="65" y="429"/>
                </a:lnTo>
                <a:lnTo>
                  <a:pt x="15" y="402"/>
                </a:lnTo>
                <a:lnTo>
                  <a:pt x="7" y="382"/>
                </a:lnTo>
                <a:lnTo>
                  <a:pt x="45" y="333"/>
                </a:lnTo>
                <a:lnTo>
                  <a:pt x="40" y="323"/>
                </a:lnTo>
                <a:lnTo>
                  <a:pt x="40" y="305"/>
                </a:lnTo>
                <a:lnTo>
                  <a:pt x="61" y="276"/>
                </a:lnTo>
                <a:lnTo>
                  <a:pt x="37" y="234"/>
                </a:lnTo>
                <a:lnTo>
                  <a:pt x="42" y="130"/>
                </a:lnTo>
                <a:lnTo>
                  <a:pt x="22" y="58"/>
                </a:lnTo>
                <a:lnTo>
                  <a:pt x="31" y="0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0" name=""/>
          <p:cNvSpPr/>
          <p:nvPr/>
        </p:nvSpPr>
        <p:spPr>
          <a:xfrm>
            <a:off x="4537080" y="3376440"/>
            <a:ext cx="609480" cy="573120"/>
          </a:xfrm>
          <a:custGeom>
            <a:avLst/>
            <a:gdLst/>
            <a:ahLst/>
            <a:rect l="l" t="t" r="r" b="b"/>
            <a:pathLst>
              <a:path w="540" h="507">
                <a:moveTo>
                  <a:pt x="8" y="429"/>
                </a:moveTo>
                <a:lnTo>
                  <a:pt x="0" y="506"/>
                </a:lnTo>
                <a:lnTo>
                  <a:pt x="73" y="455"/>
                </a:lnTo>
                <a:lnTo>
                  <a:pt x="189" y="433"/>
                </a:lnTo>
                <a:lnTo>
                  <a:pt x="232" y="376"/>
                </a:lnTo>
                <a:lnTo>
                  <a:pt x="236" y="323"/>
                </a:lnTo>
                <a:lnTo>
                  <a:pt x="255" y="303"/>
                </a:lnTo>
                <a:lnTo>
                  <a:pt x="248" y="275"/>
                </a:lnTo>
                <a:lnTo>
                  <a:pt x="248" y="236"/>
                </a:lnTo>
                <a:lnTo>
                  <a:pt x="258" y="211"/>
                </a:lnTo>
                <a:lnTo>
                  <a:pt x="274" y="203"/>
                </a:lnTo>
                <a:lnTo>
                  <a:pt x="294" y="193"/>
                </a:lnTo>
                <a:lnTo>
                  <a:pt x="315" y="180"/>
                </a:lnTo>
                <a:lnTo>
                  <a:pt x="341" y="201"/>
                </a:lnTo>
                <a:lnTo>
                  <a:pt x="354" y="236"/>
                </a:lnTo>
                <a:lnTo>
                  <a:pt x="365" y="252"/>
                </a:lnTo>
                <a:lnTo>
                  <a:pt x="351" y="266"/>
                </a:lnTo>
                <a:lnTo>
                  <a:pt x="362" y="288"/>
                </a:lnTo>
                <a:lnTo>
                  <a:pt x="378" y="313"/>
                </a:lnTo>
                <a:lnTo>
                  <a:pt x="409" y="327"/>
                </a:lnTo>
                <a:lnTo>
                  <a:pt x="444" y="348"/>
                </a:lnTo>
                <a:lnTo>
                  <a:pt x="459" y="346"/>
                </a:lnTo>
                <a:lnTo>
                  <a:pt x="474" y="330"/>
                </a:lnTo>
                <a:lnTo>
                  <a:pt x="476" y="290"/>
                </a:lnTo>
                <a:lnTo>
                  <a:pt x="487" y="270"/>
                </a:lnTo>
                <a:lnTo>
                  <a:pt x="500" y="256"/>
                </a:lnTo>
                <a:lnTo>
                  <a:pt x="524" y="239"/>
                </a:lnTo>
                <a:lnTo>
                  <a:pt x="539" y="226"/>
                </a:lnTo>
                <a:lnTo>
                  <a:pt x="511" y="219"/>
                </a:lnTo>
                <a:lnTo>
                  <a:pt x="489" y="211"/>
                </a:lnTo>
                <a:lnTo>
                  <a:pt x="458" y="197"/>
                </a:lnTo>
                <a:lnTo>
                  <a:pt x="444" y="172"/>
                </a:lnTo>
                <a:lnTo>
                  <a:pt x="443" y="154"/>
                </a:lnTo>
                <a:lnTo>
                  <a:pt x="443" y="136"/>
                </a:lnTo>
                <a:lnTo>
                  <a:pt x="424" y="138"/>
                </a:lnTo>
                <a:lnTo>
                  <a:pt x="407" y="145"/>
                </a:lnTo>
                <a:lnTo>
                  <a:pt x="385" y="145"/>
                </a:lnTo>
                <a:lnTo>
                  <a:pt x="361" y="145"/>
                </a:lnTo>
                <a:lnTo>
                  <a:pt x="374" y="138"/>
                </a:lnTo>
                <a:lnTo>
                  <a:pt x="403" y="132"/>
                </a:lnTo>
                <a:lnTo>
                  <a:pt x="417" y="116"/>
                </a:lnTo>
                <a:lnTo>
                  <a:pt x="443" y="98"/>
                </a:lnTo>
                <a:lnTo>
                  <a:pt x="459" y="85"/>
                </a:lnTo>
                <a:lnTo>
                  <a:pt x="452" y="55"/>
                </a:lnTo>
                <a:lnTo>
                  <a:pt x="448" y="31"/>
                </a:lnTo>
                <a:lnTo>
                  <a:pt x="433" y="13"/>
                </a:lnTo>
                <a:lnTo>
                  <a:pt x="406" y="0"/>
                </a:lnTo>
                <a:lnTo>
                  <a:pt x="366" y="13"/>
                </a:lnTo>
                <a:lnTo>
                  <a:pt x="349" y="26"/>
                </a:lnTo>
                <a:lnTo>
                  <a:pt x="319" y="48"/>
                </a:lnTo>
                <a:lnTo>
                  <a:pt x="284" y="59"/>
                </a:lnTo>
                <a:lnTo>
                  <a:pt x="229" y="85"/>
                </a:lnTo>
                <a:lnTo>
                  <a:pt x="181" y="123"/>
                </a:lnTo>
                <a:lnTo>
                  <a:pt x="153" y="138"/>
                </a:lnTo>
                <a:lnTo>
                  <a:pt x="130" y="183"/>
                </a:lnTo>
                <a:lnTo>
                  <a:pt x="107" y="230"/>
                </a:lnTo>
                <a:lnTo>
                  <a:pt x="65" y="290"/>
                </a:lnTo>
                <a:lnTo>
                  <a:pt x="36" y="339"/>
                </a:lnTo>
                <a:lnTo>
                  <a:pt x="8" y="429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1" name=""/>
          <p:cNvSpPr/>
          <p:nvPr/>
        </p:nvSpPr>
        <p:spPr>
          <a:xfrm>
            <a:off x="1266840" y="1984320"/>
            <a:ext cx="739800" cy="792360"/>
          </a:xfrm>
          <a:custGeom>
            <a:avLst/>
            <a:gdLst/>
            <a:ahLst/>
            <a:rect l="l" t="t" r="r" b="b"/>
            <a:pathLst>
              <a:path w="655" h="701">
                <a:moveTo>
                  <a:pt x="422" y="0"/>
                </a:moveTo>
                <a:lnTo>
                  <a:pt x="263" y="178"/>
                </a:lnTo>
                <a:lnTo>
                  <a:pt x="101" y="359"/>
                </a:lnTo>
                <a:lnTo>
                  <a:pt x="0" y="461"/>
                </a:lnTo>
                <a:lnTo>
                  <a:pt x="85" y="497"/>
                </a:lnTo>
                <a:lnTo>
                  <a:pt x="4" y="559"/>
                </a:lnTo>
                <a:lnTo>
                  <a:pt x="178" y="573"/>
                </a:lnTo>
                <a:lnTo>
                  <a:pt x="654" y="700"/>
                </a:lnTo>
                <a:lnTo>
                  <a:pt x="627" y="656"/>
                </a:lnTo>
                <a:lnTo>
                  <a:pt x="627" y="620"/>
                </a:lnTo>
                <a:lnTo>
                  <a:pt x="635" y="609"/>
                </a:lnTo>
                <a:lnTo>
                  <a:pt x="623" y="606"/>
                </a:lnTo>
                <a:lnTo>
                  <a:pt x="611" y="602"/>
                </a:lnTo>
                <a:lnTo>
                  <a:pt x="600" y="602"/>
                </a:lnTo>
                <a:lnTo>
                  <a:pt x="588" y="598"/>
                </a:lnTo>
                <a:lnTo>
                  <a:pt x="577" y="591"/>
                </a:lnTo>
                <a:lnTo>
                  <a:pt x="573" y="580"/>
                </a:lnTo>
                <a:lnTo>
                  <a:pt x="565" y="569"/>
                </a:lnTo>
                <a:lnTo>
                  <a:pt x="557" y="559"/>
                </a:lnTo>
                <a:lnTo>
                  <a:pt x="546" y="551"/>
                </a:lnTo>
                <a:lnTo>
                  <a:pt x="538" y="540"/>
                </a:lnTo>
                <a:lnTo>
                  <a:pt x="530" y="530"/>
                </a:lnTo>
                <a:lnTo>
                  <a:pt x="526" y="519"/>
                </a:lnTo>
                <a:lnTo>
                  <a:pt x="522" y="508"/>
                </a:lnTo>
                <a:lnTo>
                  <a:pt x="515" y="497"/>
                </a:lnTo>
                <a:lnTo>
                  <a:pt x="515" y="486"/>
                </a:lnTo>
                <a:lnTo>
                  <a:pt x="515" y="475"/>
                </a:lnTo>
                <a:lnTo>
                  <a:pt x="515" y="464"/>
                </a:lnTo>
                <a:lnTo>
                  <a:pt x="519" y="453"/>
                </a:lnTo>
                <a:lnTo>
                  <a:pt x="530" y="446"/>
                </a:lnTo>
                <a:lnTo>
                  <a:pt x="530" y="435"/>
                </a:lnTo>
                <a:lnTo>
                  <a:pt x="534" y="424"/>
                </a:lnTo>
                <a:lnTo>
                  <a:pt x="534" y="413"/>
                </a:lnTo>
                <a:lnTo>
                  <a:pt x="534" y="403"/>
                </a:lnTo>
                <a:lnTo>
                  <a:pt x="522" y="399"/>
                </a:lnTo>
                <a:lnTo>
                  <a:pt x="515" y="388"/>
                </a:lnTo>
                <a:lnTo>
                  <a:pt x="503" y="388"/>
                </a:lnTo>
                <a:lnTo>
                  <a:pt x="495" y="377"/>
                </a:lnTo>
                <a:lnTo>
                  <a:pt x="495" y="366"/>
                </a:lnTo>
                <a:lnTo>
                  <a:pt x="495" y="355"/>
                </a:lnTo>
                <a:lnTo>
                  <a:pt x="495" y="345"/>
                </a:lnTo>
                <a:lnTo>
                  <a:pt x="495" y="334"/>
                </a:lnTo>
                <a:lnTo>
                  <a:pt x="495" y="323"/>
                </a:lnTo>
                <a:lnTo>
                  <a:pt x="503" y="312"/>
                </a:lnTo>
                <a:lnTo>
                  <a:pt x="511" y="301"/>
                </a:lnTo>
                <a:lnTo>
                  <a:pt x="511" y="290"/>
                </a:lnTo>
                <a:lnTo>
                  <a:pt x="515" y="279"/>
                </a:lnTo>
                <a:lnTo>
                  <a:pt x="511" y="268"/>
                </a:lnTo>
                <a:lnTo>
                  <a:pt x="499" y="261"/>
                </a:lnTo>
                <a:lnTo>
                  <a:pt x="488" y="258"/>
                </a:lnTo>
                <a:lnTo>
                  <a:pt x="480" y="247"/>
                </a:lnTo>
                <a:lnTo>
                  <a:pt x="472" y="236"/>
                </a:lnTo>
                <a:lnTo>
                  <a:pt x="480" y="225"/>
                </a:lnTo>
                <a:lnTo>
                  <a:pt x="488" y="214"/>
                </a:lnTo>
                <a:lnTo>
                  <a:pt x="491" y="203"/>
                </a:lnTo>
                <a:lnTo>
                  <a:pt x="495" y="192"/>
                </a:lnTo>
                <a:lnTo>
                  <a:pt x="495" y="181"/>
                </a:lnTo>
                <a:lnTo>
                  <a:pt x="495" y="170"/>
                </a:lnTo>
                <a:lnTo>
                  <a:pt x="491" y="160"/>
                </a:lnTo>
                <a:lnTo>
                  <a:pt x="484" y="149"/>
                </a:lnTo>
                <a:lnTo>
                  <a:pt x="480" y="138"/>
                </a:lnTo>
                <a:lnTo>
                  <a:pt x="476" y="127"/>
                </a:lnTo>
                <a:lnTo>
                  <a:pt x="476" y="116"/>
                </a:lnTo>
                <a:lnTo>
                  <a:pt x="468" y="105"/>
                </a:lnTo>
                <a:lnTo>
                  <a:pt x="457" y="98"/>
                </a:lnTo>
                <a:lnTo>
                  <a:pt x="449" y="87"/>
                </a:lnTo>
                <a:lnTo>
                  <a:pt x="445" y="76"/>
                </a:lnTo>
                <a:lnTo>
                  <a:pt x="437" y="65"/>
                </a:lnTo>
                <a:lnTo>
                  <a:pt x="433" y="54"/>
                </a:lnTo>
                <a:lnTo>
                  <a:pt x="433" y="44"/>
                </a:lnTo>
                <a:lnTo>
                  <a:pt x="426" y="33"/>
                </a:lnTo>
                <a:lnTo>
                  <a:pt x="422" y="22"/>
                </a:lnTo>
                <a:lnTo>
                  <a:pt x="422" y="11"/>
                </a:lnTo>
                <a:lnTo>
                  <a:pt x="422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2" name=""/>
          <p:cNvSpPr/>
          <p:nvPr/>
        </p:nvSpPr>
        <p:spPr>
          <a:xfrm>
            <a:off x="5081760" y="4835520"/>
            <a:ext cx="3260520" cy="10270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Open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10.4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Billion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Open =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70%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Size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14.8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3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Canada Gas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54" name=""/>
          <p:cNvSpPr/>
          <p:nvPr/>
        </p:nvSpPr>
        <p:spPr>
          <a:xfrm>
            <a:off x="839880" y="4898880"/>
            <a:ext cx="168120" cy="163800"/>
          </a:xfrm>
          <a:prstGeom prst="rect">
            <a:avLst/>
          </a:prstGeom>
          <a:solidFill>
            <a:srgbClr val="e3190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5" name=""/>
          <p:cNvSpPr/>
          <p:nvPr/>
        </p:nvSpPr>
        <p:spPr>
          <a:xfrm>
            <a:off x="839880" y="5173560"/>
            <a:ext cx="168120" cy="163440"/>
          </a:xfrm>
          <a:prstGeom prst="rect">
            <a:avLst/>
          </a:prstGeom>
          <a:solidFill>
            <a:srgbClr val="fd8d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6" name=""/>
          <p:cNvSpPr/>
          <p:nvPr/>
        </p:nvSpPr>
        <p:spPr>
          <a:xfrm>
            <a:off x="839880" y="5457960"/>
            <a:ext cx="168120" cy="1634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7" name=""/>
          <p:cNvSpPr/>
          <p:nvPr/>
        </p:nvSpPr>
        <p:spPr>
          <a:xfrm>
            <a:off x="839880" y="5757840"/>
            <a:ext cx="168120" cy="163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8" name=""/>
          <p:cNvSpPr/>
          <p:nvPr/>
        </p:nvSpPr>
        <p:spPr>
          <a:xfrm>
            <a:off x="1014480" y="4745160"/>
            <a:ext cx="379260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Enacted, Delay Implemented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Activity/Restructuring Denied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9" name=""/>
          <p:cNvSpPr/>
          <p:nvPr/>
        </p:nvSpPr>
        <p:spPr>
          <a:xfrm>
            <a:off x="5884920" y="1600200"/>
            <a:ext cx="2911320" cy="388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"/>
          <p:cNvSpPr/>
          <p:nvPr/>
        </p:nvSpPr>
        <p:spPr>
          <a:xfrm>
            <a:off x="4143240" y="2948040"/>
            <a:ext cx="855720" cy="1617480"/>
          </a:xfrm>
          <a:prstGeom prst="rightArrow">
            <a:avLst>
              <a:gd name="adj1" fmla="val 56231"/>
              <a:gd name="adj2" fmla="val 71241"/>
            </a:avLst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1" name=""/>
          <p:cNvSpPr/>
          <p:nvPr/>
        </p:nvSpPr>
        <p:spPr>
          <a:xfrm>
            <a:off x="644400" y="1582560"/>
            <a:ext cx="3500640" cy="42976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2" name=""/>
          <p:cNvSpPr/>
          <p:nvPr/>
        </p:nvSpPr>
        <p:spPr>
          <a:xfrm>
            <a:off x="4991040" y="1582560"/>
            <a:ext cx="3498840" cy="42976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3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Evolving Business Model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64" name="PlaceHolder 2"/>
          <p:cNvSpPr>
            <a:spLocks noGrp="1"/>
          </p:cNvSpPr>
          <p:nvPr>
            <p:ph/>
          </p:nvPr>
        </p:nvSpPr>
        <p:spPr>
          <a:xfrm>
            <a:off x="779400" y="2366640"/>
            <a:ext cx="3097440" cy="2865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IBM IT-Like Approach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 Scalable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Lead Time and Sales Cycles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Customized Contracts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Challenging Executions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5" name="PlaceHolder 3"/>
          <p:cNvSpPr>
            <a:spLocks noGrp="1"/>
          </p:cNvSpPr>
          <p:nvPr>
            <p:ph/>
          </p:nvPr>
        </p:nvSpPr>
        <p:spPr>
          <a:xfrm>
            <a:off x="5196960" y="2366640"/>
            <a:ext cx="3132360" cy="2865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Dell-Like Approach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Scalable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Standardized Contracts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Component Assembly Enables Customization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Appropriate Customer Acquisition and Maintenance Costs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6" name=""/>
          <p:cNvSpPr/>
          <p:nvPr/>
        </p:nvSpPr>
        <p:spPr>
          <a:xfrm>
            <a:off x="644400" y="1582560"/>
            <a:ext cx="3500640" cy="55260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Outsourcing Model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7" name=""/>
          <p:cNvSpPr/>
          <p:nvPr/>
        </p:nvSpPr>
        <p:spPr>
          <a:xfrm>
            <a:off x="4991040" y="1582560"/>
            <a:ext cx="3498840" cy="55260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 Model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8" name=""/>
          <p:cNvSpPr/>
          <p:nvPr/>
        </p:nvSpPr>
        <p:spPr>
          <a:xfrm>
            <a:off x="947880" y="1184400"/>
            <a:ext cx="2830320" cy="3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“WAS”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9" name=""/>
          <p:cNvSpPr/>
          <p:nvPr/>
        </p:nvSpPr>
        <p:spPr>
          <a:xfrm>
            <a:off x="5340240" y="1184400"/>
            <a:ext cx="2830680" cy="3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“IS”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"/>
          <p:cNvSpPr/>
          <p:nvPr/>
        </p:nvSpPr>
        <p:spPr>
          <a:xfrm rot="10800000">
            <a:off x="3236760" y="1306080"/>
            <a:ext cx="2727360" cy="1733760"/>
          </a:xfrm>
          <a:custGeom>
            <a:avLst/>
            <a:gdLst>
              <a:gd name="textAreaLeft" fmla="*/ 0 w 2727360"/>
              <a:gd name="textAreaRight" fmla="*/ 2727720 w 2727360"/>
              <a:gd name="textAreaTop" fmla="*/ 0 h 1733760"/>
              <a:gd name="textAreaBottom" fmla="*/ 1734120 h 1733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640" y="0"/>
                </a:lnTo>
                <a:lnTo>
                  <a:pt x="21600" y="10800"/>
                </a:lnTo>
                <a:lnTo>
                  <a:pt x="1764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1" name=""/>
          <p:cNvSpPr/>
          <p:nvPr/>
        </p:nvSpPr>
        <p:spPr>
          <a:xfrm>
            <a:off x="3780000" y="1301760"/>
            <a:ext cx="185724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169920" indent="-16992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Commodity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DSM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Facility Services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Services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2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Product-Based Business Process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73" name=""/>
          <p:cNvSpPr/>
          <p:nvPr/>
        </p:nvSpPr>
        <p:spPr>
          <a:xfrm>
            <a:off x="328680" y="3386160"/>
            <a:ext cx="2665440" cy="30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Define Markets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Target Customers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Originate Business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and Manage Sales Channels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4" name=""/>
          <p:cNvSpPr/>
          <p:nvPr/>
        </p:nvSpPr>
        <p:spPr>
          <a:xfrm>
            <a:off x="3176640" y="3386160"/>
            <a:ext cx="2665440" cy="30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Identify Needs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Products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Package Products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Drive Scalability through Standardized Products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5" name=""/>
          <p:cNvSpPr/>
          <p:nvPr/>
        </p:nvSpPr>
        <p:spPr>
          <a:xfrm rot="10800000">
            <a:off x="368280" y="1310760"/>
            <a:ext cx="2727360" cy="1733760"/>
          </a:xfrm>
          <a:custGeom>
            <a:avLst/>
            <a:gdLst>
              <a:gd name="textAreaLeft" fmla="*/ 0 w 2727360"/>
              <a:gd name="textAreaRight" fmla="*/ 2727720 w 2727360"/>
              <a:gd name="textAreaTop" fmla="*/ 0 h 1733760"/>
              <a:gd name="textAreaBottom" fmla="*/ 1734120 h 1733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640" y="0"/>
                </a:lnTo>
                <a:lnTo>
                  <a:pt x="21600" y="10800"/>
                </a:lnTo>
                <a:lnTo>
                  <a:pt x="1764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6" name=""/>
          <p:cNvSpPr/>
          <p:nvPr/>
        </p:nvSpPr>
        <p:spPr>
          <a:xfrm>
            <a:off x="917640" y="1536840"/>
            <a:ext cx="185724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169920" indent="-16992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Sales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 Consumer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Small Consumer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7" name=""/>
          <p:cNvSpPr/>
          <p:nvPr/>
        </p:nvSpPr>
        <p:spPr>
          <a:xfrm>
            <a:off x="6146640" y="3386160"/>
            <a:ext cx="2665440" cy="30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 Risk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 Delivery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 Customers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9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Cost Optimization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8" name=""/>
          <p:cNvSpPr/>
          <p:nvPr/>
        </p:nvSpPr>
        <p:spPr>
          <a:xfrm rot="10800000">
            <a:off x="6130800" y="1301040"/>
            <a:ext cx="2727360" cy="1733400"/>
          </a:xfrm>
          <a:custGeom>
            <a:avLst/>
            <a:gdLst>
              <a:gd name="textAreaLeft" fmla="*/ 0 w 2727360"/>
              <a:gd name="textAreaRight" fmla="*/ 2727720 w 2727360"/>
              <a:gd name="textAreaTop" fmla="*/ 0 h 1733400"/>
              <a:gd name="textAreaBottom" fmla="*/ 1733760 h 1733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640" y="0"/>
                </a:lnTo>
                <a:lnTo>
                  <a:pt x="21600" y="10800"/>
                </a:lnTo>
                <a:lnTo>
                  <a:pt x="1764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9" name=""/>
          <p:cNvSpPr/>
          <p:nvPr/>
        </p:nvSpPr>
        <p:spPr>
          <a:xfrm>
            <a:off x="6708600" y="1679400"/>
            <a:ext cx="2303640" cy="99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Asset Management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"/>
          <p:cNvSpPr/>
          <p:nvPr/>
        </p:nvSpPr>
        <p:spPr>
          <a:xfrm>
            <a:off x="4371840" y="1851120"/>
            <a:ext cx="4538880" cy="40431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1" name=""/>
          <p:cNvSpPr/>
          <p:nvPr/>
        </p:nvSpPr>
        <p:spPr>
          <a:xfrm>
            <a:off x="4840200" y="1028880"/>
            <a:ext cx="3826080" cy="9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Sales Force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Dedicated Client Manager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2" name=""/>
          <p:cNvSpPr/>
          <p:nvPr/>
        </p:nvSpPr>
        <p:spPr>
          <a:xfrm>
            <a:off x="192240" y="1849320"/>
            <a:ext cx="4028760" cy="40705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583" name="free_home_01" descr=""/>
          <p:cNvPicPr/>
          <p:nvPr/>
        </p:nvPicPr>
        <p:blipFill>
          <a:blip r:embed="rId1"/>
          <a:srcRect l="19105" t="0" r="23204" b="31577"/>
          <a:stretch/>
        </p:blipFill>
        <p:spPr>
          <a:xfrm>
            <a:off x="277920" y="2565360"/>
            <a:ext cx="240984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4" name="02_pbg" descr=""/>
          <p:cNvPicPr/>
          <p:nvPr/>
        </p:nvPicPr>
        <p:blipFill>
          <a:blip r:embed="rId2"/>
          <a:srcRect l="2985" t="14077" r="36183" b="10061"/>
          <a:stretch/>
        </p:blipFill>
        <p:spPr>
          <a:xfrm>
            <a:off x="1871640" y="4861080"/>
            <a:ext cx="2160720" cy="44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5" name="" descr=""/>
          <p:cNvPicPr/>
          <p:nvPr/>
        </p:nvPicPr>
        <p:blipFill>
          <a:blip r:embed="rId3"/>
          <a:stretch/>
        </p:blipFill>
        <p:spPr>
          <a:xfrm flipH="1" rot="10800000">
            <a:off x="312840" y="5465880"/>
            <a:ext cx="1531800" cy="318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6" name="sysco%20logoforcollage" descr=""/>
          <p:cNvPicPr/>
          <p:nvPr/>
        </p:nvPicPr>
        <p:blipFill>
          <a:blip r:embed="rId4"/>
          <a:stretch/>
        </p:blipFill>
        <p:spPr>
          <a:xfrm>
            <a:off x="312840" y="2092320"/>
            <a:ext cx="1195200" cy="272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7" name="1976p1" descr=""/>
          <p:cNvPicPr/>
          <p:nvPr/>
        </p:nvPicPr>
        <p:blipFill>
          <a:blip r:embed="rId5"/>
          <a:stretch/>
        </p:blipFill>
        <p:spPr>
          <a:xfrm>
            <a:off x="3218040" y="3776760"/>
            <a:ext cx="877680" cy="877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pic>
        <p:nvPicPr>
          <p:cNvPr id="588" name="" descr=""/>
          <p:cNvPicPr/>
          <p:nvPr/>
        </p:nvPicPr>
        <p:blipFill>
          <a:blip r:embed="rId6"/>
          <a:stretch/>
        </p:blipFill>
        <p:spPr>
          <a:xfrm>
            <a:off x="2550960" y="2006640"/>
            <a:ext cx="1597320" cy="44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9" name="ibm_logo_m%20copy" descr=""/>
          <p:cNvPicPr/>
          <p:nvPr/>
        </p:nvPicPr>
        <p:blipFill>
          <a:blip r:embed="rId7"/>
          <a:stretch/>
        </p:blipFill>
        <p:spPr>
          <a:xfrm>
            <a:off x="3222720" y="2565360"/>
            <a:ext cx="776160" cy="345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0" name="logo-smaller" descr=""/>
          <p:cNvPicPr/>
          <p:nvPr/>
        </p:nvPicPr>
        <p:blipFill>
          <a:blip r:embed="rId8"/>
          <a:stretch/>
        </p:blipFill>
        <p:spPr>
          <a:xfrm flipH="1" rot="10800000">
            <a:off x="378000" y="4890960"/>
            <a:ext cx="1263600" cy="38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1" name="logo" descr=""/>
          <p:cNvPicPr/>
          <p:nvPr/>
        </p:nvPicPr>
        <p:blipFill>
          <a:blip r:embed="rId9"/>
          <a:stretch/>
        </p:blipFill>
        <p:spPr>
          <a:xfrm>
            <a:off x="343080" y="3884760"/>
            <a:ext cx="920520" cy="691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2" name="" descr=""/>
          <p:cNvPicPr/>
          <p:nvPr/>
        </p:nvPicPr>
        <p:blipFill>
          <a:blip r:embed="rId10"/>
          <a:stretch/>
        </p:blipFill>
        <p:spPr>
          <a:xfrm>
            <a:off x="366840" y="3254400"/>
            <a:ext cx="884160" cy="33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3" name="jcpmain_logo" descr=""/>
          <p:cNvPicPr/>
          <p:nvPr/>
        </p:nvPicPr>
        <p:blipFill>
          <a:blip r:embed="rId11"/>
          <a:srcRect l="17131" t="0" r="29004" b="0"/>
          <a:stretch/>
        </p:blipFill>
        <p:spPr>
          <a:xfrm>
            <a:off x="1417680" y="4319640"/>
            <a:ext cx="1554120" cy="398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4" name="LOGO%20copy" descr=""/>
          <p:cNvPicPr/>
          <p:nvPr/>
        </p:nvPicPr>
        <p:blipFill>
          <a:blip r:embed="rId12"/>
          <a:srcRect l="60169" t="0" r="7966" b="51044"/>
          <a:stretch/>
        </p:blipFill>
        <p:spPr>
          <a:xfrm>
            <a:off x="1731960" y="2027160"/>
            <a:ext cx="558720" cy="405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5" name="ha01xg4" descr=""/>
          <p:cNvPicPr/>
          <p:nvPr/>
        </p:nvPicPr>
        <p:blipFill>
          <a:blip r:embed="rId13"/>
          <a:srcRect l="0" t="0" r="8504" b="0"/>
          <a:stretch/>
        </p:blipFill>
        <p:spPr>
          <a:xfrm>
            <a:off x="1222200" y="3678120"/>
            <a:ext cx="993960" cy="471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6" name="hdlogo_barleft" descr=""/>
          <p:cNvPicPr/>
          <p:nvPr/>
        </p:nvPicPr>
        <p:blipFill>
          <a:blip r:embed="rId14"/>
          <a:stretch/>
        </p:blipFill>
        <p:spPr>
          <a:xfrm>
            <a:off x="1514520" y="2973240"/>
            <a:ext cx="585720" cy="586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7" name="logo" descr=""/>
          <p:cNvPicPr/>
          <p:nvPr/>
        </p:nvPicPr>
        <p:blipFill>
          <a:blip r:embed="rId15"/>
          <a:stretch/>
        </p:blipFill>
        <p:spPr>
          <a:xfrm>
            <a:off x="2055960" y="5445000"/>
            <a:ext cx="1900080" cy="33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8" name="toys%20r%20us%20logo" descr=""/>
          <p:cNvPicPr/>
          <p:nvPr/>
        </p:nvPicPr>
        <p:blipFill>
          <a:blip r:embed="rId16"/>
          <a:stretch/>
        </p:blipFill>
        <p:spPr>
          <a:xfrm>
            <a:off x="2243160" y="3003480"/>
            <a:ext cx="1771560" cy="523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9" name="jackinbox%20logo" descr=""/>
          <p:cNvPicPr/>
          <p:nvPr/>
        </p:nvPicPr>
        <p:blipFill>
          <a:blip r:embed="rId17"/>
          <a:stretch/>
        </p:blipFill>
        <p:spPr>
          <a:xfrm>
            <a:off x="2293920" y="3454560"/>
            <a:ext cx="870120" cy="8316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00" name=""/>
          <p:cNvGrpSpPr/>
          <p:nvPr/>
        </p:nvGrpSpPr>
        <p:grpSpPr>
          <a:xfrm>
            <a:off x="4694400" y="5589720"/>
            <a:ext cx="4036320" cy="308880"/>
            <a:chOff x="4694400" y="5589720"/>
            <a:chExt cx="4036320" cy="308880"/>
          </a:xfrm>
        </p:grpSpPr>
        <p:sp>
          <p:nvSpPr>
            <p:cNvPr id="601" name=""/>
            <p:cNvSpPr/>
            <p:nvPr/>
          </p:nvSpPr>
          <p:spPr>
            <a:xfrm>
              <a:off x="7016400" y="5656320"/>
              <a:ext cx="188640" cy="18540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4694400" y="5656320"/>
              <a:ext cx="188640" cy="18540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7205400" y="5589720"/>
              <a:ext cx="1525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Manufacturing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4886280" y="5591160"/>
              <a:ext cx="1926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Commercial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0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Large Consumer Business – U.S.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06" name=""/>
          <p:cNvSpPr/>
          <p:nvPr/>
        </p:nvSpPr>
        <p:spPr>
          <a:xfrm>
            <a:off x="6800760" y="5186520"/>
            <a:ext cx="204804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Gross Margin 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07" name=""/>
          <p:cNvGraphicFramePr/>
          <p:nvPr/>
        </p:nvGraphicFramePr>
        <p:xfrm>
          <a:off x="6753240" y="1768320"/>
          <a:ext cx="2139840" cy="3300480"/>
        </p:xfrm>
        <a:graphic>
          <a:graphicData uri="http://schemas.openxmlformats.org/presentationml/2006/ole">
            <p:oleObj r:id="rId18" spid="">
              <p:embed/>
              <p:pic>
                <p:nvPicPr>
                  <p:cNvPr id="608" name="" descr=""/>
                  <p:cNvPicPr/>
                  <p:nvPr/>
                </p:nvPicPr>
                <p:blipFill>
                  <a:blip r:embed="rId19"/>
                  <a:stretch/>
                </p:blipFill>
                <p:spPr>
                  <a:xfrm>
                    <a:off x="6753240" y="1768320"/>
                    <a:ext cx="2139840" cy="3300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9" name=""/>
          <p:cNvSpPr/>
          <p:nvPr/>
        </p:nvSpPr>
        <p:spPr>
          <a:xfrm>
            <a:off x="7983360" y="1938240"/>
            <a:ext cx="689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$172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0" name=""/>
          <p:cNvSpPr/>
          <p:nvPr/>
        </p:nvSpPr>
        <p:spPr>
          <a:xfrm>
            <a:off x="8046720" y="384804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1" name=""/>
          <p:cNvSpPr/>
          <p:nvPr/>
        </p:nvSpPr>
        <p:spPr>
          <a:xfrm>
            <a:off x="8046720" y="261144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2" name=""/>
          <p:cNvSpPr/>
          <p:nvPr/>
        </p:nvSpPr>
        <p:spPr>
          <a:xfrm>
            <a:off x="7037280" y="324468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3" name=""/>
          <p:cNvSpPr/>
          <p:nvPr/>
        </p:nvSpPr>
        <p:spPr>
          <a:xfrm>
            <a:off x="7037280" y="418608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4" name=""/>
          <p:cNvSpPr/>
          <p:nvPr/>
        </p:nvSpPr>
        <p:spPr>
          <a:xfrm>
            <a:off x="7037280" y="358452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5" name=""/>
          <p:cNvSpPr/>
          <p:nvPr/>
        </p:nvSpPr>
        <p:spPr>
          <a:xfrm>
            <a:off x="7040520" y="4975200"/>
            <a:ext cx="60660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6" name=""/>
          <p:cNvSpPr/>
          <p:nvPr/>
        </p:nvSpPr>
        <p:spPr>
          <a:xfrm>
            <a:off x="8040600" y="4975200"/>
            <a:ext cx="606600" cy="30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17" name=""/>
          <p:cNvGraphicFramePr/>
          <p:nvPr/>
        </p:nvGraphicFramePr>
        <p:xfrm>
          <a:off x="4476600" y="1766880"/>
          <a:ext cx="2140200" cy="3303720"/>
        </p:xfrm>
        <a:graphic>
          <a:graphicData uri="http://schemas.openxmlformats.org/presentationml/2006/ole">
            <p:oleObj r:id="rId20" spid="">
              <p:embed/>
              <p:pic>
                <p:nvPicPr>
                  <p:cNvPr id="618" name="" descr=""/>
                  <p:cNvPicPr/>
                  <p:nvPr/>
                </p:nvPicPr>
                <p:blipFill>
                  <a:blip r:embed="rId21"/>
                  <a:stretch/>
                </p:blipFill>
                <p:spPr>
                  <a:xfrm>
                    <a:off x="4476600" y="1766880"/>
                    <a:ext cx="2140200" cy="330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9" name=""/>
          <p:cNvSpPr/>
          <p:nvPr/>
        </p:nvSpPr>
        <p:spPr>
          <a:xfrm>
            <a:off x="4702320" y="5186520"/>
            <a:ext cx="171612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0" name=""/>
          <p:cNvSpPr/>
          <p:nvPr/>
        </p:nvSpPr>
        <p:spPr>
          <a:xfrm>
            <a:off x="5833800" y="422100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1" name=""/>
          <p:cNvSpPr/>
          <p:nvPr/>
        </p:nvSpPr>
        <p:spPr>
          <a:xfrm>
            <a:off x="5833800" y="298116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2" name=""/>
          <p:cNvSpPr/>
          <p:nvPr/>
        </p:nvSpPr>
        <p:spPr>
          <a:xfrm>
            <a:off x="5833800" y="194796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3" name=""/>
          <p:cNvSpPr/>
          <p:nvPr/>
        </p:nvSpPr>
        <p:spPr>
          <a:xfrm>
            <a:off x="4749840" y="4975200"/>
            <a:ext cx="60624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4" name=""/>
          <p:cNvSpPr/>
          <p:nvPr/>
        </p:nvSpPr>
        <p:spPr>
          <a:xfrm>
            <a:off x="5749920" y="4975200"/>
            <a:ext cx="60660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5" name=""/>
          <p:cNvSpPr/>
          <p:nvPr/>
        </p:nvSpPr>
        <p:spPr>
          <a:xfrm>
            <a:off x="4813200" y="422928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6" name=""/>
          <p:cNvSpPr/>
          <p:nvPr/>
        </p:nvSpPr>
        <p:spPr>
          <a:xfrm>
            <a:off x="4876920" y="373680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7" name=""/>
          <p:cNvSpPr/>
          <p:nvPr/>
        </p:nvSpPr>
        <p:spPr>
          <a:xfrm>
            <a:off x="4813200" y="333216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8" name=""/>
          <p:cNvSpPr/>
          <p:nvPr/>
        </p:nvSpPr>
        <p:spPr>
          <a:xfrm>
            <a:off x="649440" y="1028880"/>
            <a:ext cx="3825720" cy="9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&gt;$10MM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Packaged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"/>
          <p:cNvSpPr/>
          <p:nvPr/>
        </p:nvSpPr>
        <p:spPr>
          <a:xfrm>
            <a:off x="4371840" y="1857240"/>
            <a:ext cx="4538880" cy="4095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0" name=""/>
          <p:cNvSpPr/>
          <p:nvPr/>
        </p:nvSpPr>
        <p:spPr>
          <a:xfrm>
            <a:off x="1481040" y="992160"/>
            <a:ext cx="621036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Upsells and/or Restructures within Existing Contract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Drives Future Investment in New Products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1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Portfolio Origination – U.S.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32" name=""/>
          <p:cNvSpPr/>
          <p:nvPr/>
        </p:nvSpPr>
        <p:spPr>
          <a:xfrm>
            <a:off x="192240" y="1857240"/>
            <a:ext cx="4028760" cy="409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33" name=""/>
          <p:cNvGraphicFramePr/>
          <p:nvPr/>
        </p:nvGraphicFramePr>
        <p:xfrm>
          <a:off x="549360" y="2155680"/>
          <a:ext cx="1041480" cy="551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9360" y="2155680"/>
                    <a:ext cx="1041480" cy="55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35" name="" descr=""/>
          <p:cNvPicPr/>
          <p:nvPr/>
        </p:nvPicPr>
        <p:blipFill>
          <a:blip r:embed="rId3"/>
          <a:stretch/>
        </p:blipFill>
        <p:spPr>
          <a:xfrm>
            <a:off x="706320" y="3090960"/>
            <a:ext cx="727200" cy="69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6" name="logo%20big" descr=""/>
          <p:cNvPicPr/>
          <p:nvPr/>
        </p:nvPicPr>
        <p:blipFill>
          <a:blip r:embed="rId4"/>
          <a:stretch/>
        </p:blipFill>
        <p:spPr>
          <a:xfrm>
            <a:off x="1090440" y="4857840"/>
            <a:ext cx="2127600" cy="952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7" name="98arlogo%20copy" descr=""/>
          <p:cNvPicPr/>
          <p:nvPr/>
        </p:nvPicPr>
        <p:blipFill>
          <a:blip r:embed="rId5"/>
          <a:stretch/>
        </p:blipFill>
        <p:spPr>
          <a:xfrm>
            <a:off x="2389320" y="4238640"/>
            <a:ext cx="1401480" cy="45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8" name="ibm_logo_m%20copy" descr=""/>
          <p:cNvPicPr/>
          <p:nvPr/>
        </p:nvPicPr>
        <p:blipFill>
          <a:blip r:embed="rId6"/>
          <a:stretch/>
        </p:blipFill>
        <p:spPr>
          <a:xfrm>
            <a:off x="533520" y="4238640"/>
            <a:ext cx="1071360" cy="47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9" name="rexam%20logo%20large" descr=""/>
          <p:cNvPicPr/>
          <p:nvPr/>
        </p:nvPicPr>
        <p:blipFill>
          <a:blip r:embed="rId7"/>
          <a:stretch/>
        </p:blipFill>
        <p:spPr>
          <a:xfrm flipH="1" rot="10800000">
            <a:off x="1981080" y="3228480"/>
            <a:ext cx="1878120" cy="414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0" name="PacBell" descr=""/>
          <p:cNvPicPr/>
          <p:nvPr/>
        </p:nvPicPr>
        <p:blipFill>
          <a:blip r:embed="rId8"/>
          <a:stretch/>
        </p:blipFill>
        <p:spPr>
          <a:xfrm flipH="1" rot="10800000">
            <a:off x="1957320" y="2233080"/>
            <a:ext cx="2263680" cy="39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1" name=""/>
          <p:cNvSpPr/>
          <p:nvPr/>
        </p:nvSpPr>
        <p:spPr>
          <a:xfrm>
            <a:off x="4727520" y="5549760"/>
            <a:ext cx="171612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42" name=""/>
          <p:cNvGrpSpPr/>
          <p:nvPr/>
        </p:nvGrpSpPr>
        <p:grpSpPr>
          <a:xfrm>
            <a:off x="4632480" y="1857240"/>
            <a:ext cx="1893600" cy="3759480"/>
            <a:chOff x="4632480" y="1857240"/>
            <a:chExt cx="1893600" cy="3759480"/>
          </a:xfrm>
        </p:grpSpPr>
        <p:graphicFrame>
          <p:nvGraphicFramePr>
            <p:cNvPr id="643" name=""/>
            <p:cNvGraphicFramePr/>
            <p:nvPr/>
          </p:nvGraphicFramePr>
          <p:xfrm>
            <a:off x="4632480" y="1857240"/>
            <a:ext cx="1893600" cy="3558600"/>
          </p:xfrm>
          <a:graphic>
            <a:graphicData uri="http://schemas.openxmlformats.org/presentationml/2006/ole">
              <p:oleObj r:id="rId9" spid="">
                <p:embed/>
                <p:pic>
                  <p:nvPicPr>
                    <p:cNvPr id="644" name="" descr="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4632480" y="1857240"/>
                      <a:ext cx="1893600" cy="3558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645" name=""/>
            <p:cNvSpPr/>
            <p:nvPr/>
          </p:nvSpPr>
          <p:spPr>
            <a:xfrm>
              <a:off x="5802120" y="1960200"/>
              <a:ext cx="4348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22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4978440" y="4743000"/>
              <a:ext cx="3078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4829040" y="5309280"/>
              <a:ext cx="563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5769000" y="5309280"/>
              <a:ext cx="48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49" name=""/>
          <p:cNvSpPr/>
          <p:nvPr/>
        </p:nvSpPr>
        <p:spPr>
          <a:xfrm>
            <a:off x="6788160" y="5549760"/>
            <a:ext cx="181116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Gross Margin 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50" name=""/>
          <p:cNvGrpSpPr/>
          <p:nvPr/>
        </p:nvGrpSpPr>
        <p:grpSpPr>
          <a:xfrm>
            <a:off x="6742080" y="1855800"/>
            <a:ext cx="1892160" cy="3804480"/>
            <a:chOff x="6742080" y="1855800"/>
            <a:chExt cx="1892160" cy="3804480"/>
          </a:xfrm>
        </p:grpSpPr>
        <p:sp>
          <p:nvSpPr>
            <p:cNvPr id="651" name=""/>
            <p:cNvSpPr/>
            <p:nvPr/>
          </p:nvSpPr>
          <p:spPr>
            <a:xfrm>
              <a:off x="6939000" y="5309280"/>
              <a:ext cx="606240" cy="351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7850160" y="5309280"/>
              <a:ext cx="606600" cy="29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aphicFrame>
          <p:nvGraphicFramePr>
            <p:cNvPr id="653" name=""/>
            <p:cNvGraphicFramePr/>
            <p:nvPr/>
          </p:nvGraphicFramePr>
          <p:xfrm>
            <a:off x="6742080" y="1855800"/>
            <a:ext cx="1892160" cy="3560400"/>
          </p:xfrm>
          <a:graphic>
            <a:graphicData uri="http://schemas.openxmlformats.org/presentationml/2006/ole">
              <p:oleObj r:id="rId11" spid="">
                <p:embed/>
                <p:pic>
                  <p:nvPicPr>
                    <p:cNvPr id="654" name="" descr="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6742080" y="1855800"/>
                      <a:ext cx="1892160" cy="3560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655" name=""/>
            <p:cNvSpPr/>
            <p:nvPr/>
          </p:nvSpPr>
          <p:spPr>
            <a:xfrm>
              <a:off x="7756200" y="1931040"/>
              <a:ext cx="7527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$70.8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6932520" y="4690080"/>
              <a:ext cx="6256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$4.6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"/>
          <p:cNvSpPr/>
          <p:nvPr/>
        </p:nvSpPr>
        <p:spPr>
          <a:xfrm>
            <a:off x="4770360" y="1049400"/>
            <a:ext cx="392760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Enron/Agent Sales Force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Supported by Call Center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8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Small Consumer Business – U.S.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59" name=""/>
          <p:cNvSpPr/>
          <p:nvPr/>
        </p:nvSpPr>
        <p:spPr>
          <a:xfrm>
            <a:off x="158760" y="2341440"/>
            <a:ext cx="3370320" cy="2982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60" name=""/>
          <p:cNvGraphicFramePr/>
          <p:nvPr/>
        </p:nvGraphicFramePr>
        <p:xfrm>
          <a:off x="352440" y="2340000"/>
          <a:ext cx="1406520" cy="2643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2440" y="2340000"/>
                    <a:ext cx="1406520" cy="264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2" name=""/>
          <p:cNvSpPr/>
          <p:nvPr/>
        </p:nvSpPr>
        <p:spPr>
          <a:xfrm>
            <a:off x="1116000" y="2548080"/>
            <a:ext cx="5302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10,727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3" name=""/>
          <p:cNvSpPr/>
          <p:nvPr/>
        </p:nvSpPr>
        <p:spPr>
          <a:xfrm>
            <a:off x="507960" y="4386240"/>
            <a:ext cx="434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1803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4" name=""/>
          <p:cNvSpPr/>
          <p:nvPr/>
        </p:nvSpPr>
        <p:spPr>
          <a:xfrm>
            <a:off x="498600" y="4932360"/>
            <a:ext cx="417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5" name=""/>
          <p:cNvSpPr/>
          <p:nvPr/>
        </p:nvSpPr>
        <p:spPr>
          <a:xfrm>
            <a:off x="1195560" y="4932360"/>
            <a:ext cx="361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6" name=""/>
          <p:cNvSpPr/>
          <p:nvPr/>
        </p:nvSpPr>
        <p:spPr>
          <a:xfrm>
            <a:off x="2065320" y="4933800"/>
            <a:ext cx="449280" cy="2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7" name=""/>
          <p:cNvSpPr/>
          <p:nvPr/>
        </p:nvSpPr>
        <p:spPr>
          <a:xfrm>
            <a:off x="2741760" y="4933800"/>
            <a:ext cx="450720" cy="2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68" name=""/>
          <p:cNvGraphicFramePr/>
          <p:nvPr/>
        </p:nvGraphicFramePr>
        <p:xfrm>
          <a:off x="1919160" y="2144880"/>
          <a:ext cx="1405080" cy="2866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6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19160" y="2144880"/>
                    <a:ext cx="1405080" cy="28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0" name=""/>
          <p:cNvSpPr/>
          <p:nvPr/>
        </p:nvSpPr>
        <p:spPr>
          <a:xfrm>
            <a:off x="2735280" y="2552760"/>
            <a:ext cx="434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$205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1" name=""/>
          <p:cNvSpPr/>
          <p:nvPr/>
        </p:nvSpPr>
        <p:spPr>
          <a:xfrm>
            <a:off x="2104920" y="4348080"/>
            <a:ext cx="371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$37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2" name=""/>
          <p:cNvSpPr/>
          <p:nvPr/>
        </p:nvSpPr>
        <p:spPr>
          <a:xfrm>
            <a:off x="814320" y="1049400"/>
            <a:ext cx="392760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&lt;$10MM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Products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73" name=""/>
          <p:cNvGrpSpPr/>
          <p:nvPr/>
        </p:nvGrpSpPr>
        <p:grpSpPr>
          <a:xfrm>
            <a:off x="2814480" y="5762520"/>
            <a:ext cx="3484440" cy="311760"/>
            <a:chOff x="2814480" y="5762520"/>
            <a:chExt cx="3484440" cy="311760"/>
          </a:xfrm>
        </p:grpSpPr>
        <p:sp>
          <p:nvSpPr>
            <p:cNvPr id="674" name=""/>
            <p:cNvSpPr/>
            <p:nvPr/>
          </p:nvSpPr>
          <p:spPr>
            <a:xfrm>
              <a:off x="5134680" y="5828400"/>
              <a:ext cx="188640" cy="184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2814480" y="5828400"/>
              <a:ext cx="188280" cy="18432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5325120" y="5762520"/>
              <a:ext cx="9738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Margin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3007800" y="5766840"/>
              <a:ext cx="1925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# of Transactions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78" name=""/>
          <p:cNvSpPr/>
          <p:nvPr/>
        </p:nvSpPr>
        <p:spPr>
          <a:xfrm>
            <a:off x="6359400" y="2343240"/>
            <a:ext cx="2576520" cy="2979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9" name=""/>
          <p:cNvSpPr/>
          <p:nvPr/>
        </p:nvSpPr>
        <p:spPr>
          <a:xfrm>
            <a:off x="3651120" y="2341440"/>
            <a:ext cx="2578320" cy="2979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80" name=""/>
          <p:cNvGraphicFramePr/>
          <p:nvPr/>
        </p:nvGraphicFramePr>
        <p:xfrm>
          <a:off x="6435720" y="2522520"/>
          <a:ext cx="2432160" cy="26337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8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435720" y="2522520"/>
                    <a:ext cx="2432160" cy="26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82" name=""/>
          <p:cNvGraphicFramePr/>
          <p:nvPr/>
        </p:nvGraphicFramePr>
        <p:xfrm>
          <a:off x="3728880" y="2386080"/>
          <a:ext cx="2430720" cy="27669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683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728880" y="2386080"/>
                    <a:ext cx="2430720" cy="2766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4" name=""/>
          <p:cNvSpPr/>
          <p:nvPr/>
        </p:nvSpPr>
        <p:spPr>
          <a:xfrm>
            <a:off x="3629160" y="2363760"/>
            <a:ext cx="26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5" name=""/>
          <p:cNvSpPr/>
          <p:nvPr/>
        </p:nvSpPr>
        <p:spPr>
          <a:xfrm>
            <a:off x="6329520" y="2363760"/>
            <a:ext cx="26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Channels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6" name=""/>
          <p:cNvSpPr/>
          <p:nvPr/>
        </p:nvSpPr>
        <p:spPr>
          <a:xfrm>
            <a:off x="6580080" y="5083200"/>
            <a:ext cx="5907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7" name=""/>
          <p:cNvSpPr/>
          <p:nvPr/>
        </p:nvSpPr>
        <p:spPr>
          <a:xfrm>
            <a:off x="7302600" y="5083200"/>
            <a:ext cx="690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Telesales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8" name=""/>
          <p:cNvSpPr/>
          <p:nvPr/>
        </p:nvSpPr>
        <p:spPr>
          <a:xfrm>
            <a:off x="8134200" y="5083200"/>
            <a:ext cx="5907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9" name=""/>
          <p:cNvSpPr/>
          <p:nvPr/>
        </p:nvSpPr>
        <p:spPr>
          <a:xfrm>
            <a:off x="3871800" y="5079960"/>
            <a:ext cx="5889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0" name=""/>
          <p:cNvSpPr/>
          <p:nvPr/>
        </p:nvSpPr>
        <p:spPr>
          <a:xfrm>
            <a:off x="3881520" y="4173480"/>
            <a:ext cx="307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1" name=""/>
          <p:cNvSpPr/>
          <p:nvPr/>
        </p:nvSpPr>
        <p:spPr>
          <a:xfrm>
            <a:off x="4645080" y="5079960"/>
            <a:ext cx="5904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TX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2" name=""/>
          <p:cNvSpPr/>
          <p:nvPr/>
        </p:nvSpPr>
        <p:spPr>
          <a:xfrm>
            <a:off x="5410080" y="5079960"/>
            <a:ext cx="5907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3" name=""/>
          <p:cNvSpPr/>
          <p:nvPr/>
        </p:nvSpPr>
        <p:spPr>
          <a:xfrm>
            <a:off x="4697280" y="4795920"/>
            <a:ext cx="24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4" name=""/>
          <p:cNvSpPr/>
          <p:nvPr/>
        </p:nvSpPr>
        <p:spPr>
          <a:xfrm>
            <a:off x="4938840" y="4834080"/>
            <a:ext cx="307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5" name=""/>
          <p:cNvSpPr/>
          <p:nvPr/>
        </p:nvSpPr>
        <p:spPr>
          <a:xfrm>
            <a:off x="5676840" y="4454640"/>
            <a:ext cx="371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6" name=""/>
          <p:cNvSpPr/>
          <p:nvPr/>
        </p:nvSpPr>
        <p:spPr>
          <a:xfrm>
            <a:off x="4132080" y="2647800"/>
            <a:ext cx="371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$78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7" name=""/>
          <p:cNvSpPr/>
          <p:nvPr/>
        </p:nvSpPr>
        <p:spPr>
          <a:xfrm>
            <a:off x="5462280" y="4710240"/>
            <a:ext cx="24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8" name=""/>
          <p:cNvSpPr/>
          <p:nvPr/>
        </p:nvSpPr>
        <p:spPr>
          <a:xfrm>
            <a:off x="6505560" y="4802040"/>
            <a:ext cx="4222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3.0K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9" name=""/>
          <p:cNvSpPr/>
          <p:nvPr/>
        </p:nvSpPr>
        <p:spPr>
          <a:xfrm>
            <a:off x="7281720" y="4863960"/>
            <a:ext cx="4222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1.3K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0" name=""/>
          <p:cNvSpPr/>
          <p:nvPr/>
        </p:nvSpPr>
        <p:spPr>
          <a:xfrm>
            <a:off x="7594560" y="4540320"/>
            <a:ext cx="371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$13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1" name=""/>
          <p:cNvSpPr/>
          <p:nvPr/>
        </p:nvSpPr>
        <p:spPr>
          <a:xfrm>
            <a:off x="8366040" y="4484520"/>
            <a:ext cx="371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2" name=""/>
          <p:cNvSpPr/>
          <p:nvPr/>
        </p:nvSpPr>
        <p:spPr>
          <a:xfrm>
            <a:off x="6818040" y="2647800"/>
            <a:ext cx="371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$82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3" name=""/>
          <p:cNvSpPr/>
          <p:nvPr/>
        </p:nvSpPr>
        <p:spPr>
          <a:xfrm>
            <a:off x="8064360" y="4722840"/>
            <a:ext cx="4222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6.4K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Direct – U.S.</a:t>
            </a:r>
            <a:br>
              <a:rPr sz="24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Agent-Based Business Metrics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05" name=""/>
          <p:cNvSpPr/>
          <p:nvPr/>
        </p:nvSpPr>
        <p:spPr>
          <a:xfrm>
            <a:off x="144360" y="1217520"/>
            <a:ext cx="2100240" cy="470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06" name=""/>
          <p:cNvGraphicFramePr/>
          <p:nvPr/>
        </p:nvGraphicFramePr>
        <p:xfrm>
          <a:off x="185760" y="1946160"/>
          <a:ext cx="1957320" cy="3670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5760" y="1946160"/>
                    <a:ext cx="1957320" cy="367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8" name=""/>
          <p:cNvSpPr/>
          <p:nvPr/>
        </p:nvSpPr>
        <p:spPr>
          <a:xfrm>
            <a:off x="286920" y="511164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9" name=""/>
          <p:cNvSpPr/>
          <p:nvPr/>
        </p:nvSpPr>
        <p:spPr>
          <a:xfrm>
            <a:off x="744120" y="496728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0" name=""/>
          <p:cNvSpPr/>
          <p:nvPr/>
        </p:nvSpPr>
        <p:spPr>
          <a:xfrm>
            <a:off x="1178640" y="37274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1" name=""/>
          <p:cNvSpPr/>
          <p:nvPr/>
        </p:nvSpPr>
        <p:spPr>
          <a:xfrm>
            <a:off x="1626480" y="186372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2" name=""/>
          <p:cNvSpPr/>
          <p:nvPr/>
        </p:nvSpPr>
        <p:spPr>
          <a:xfrm>
            <a:off x="160200" y="552600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3" name=""/>
          <p:cNvSpPr/>
          <p:nvPr/>
        </p:nvSpPr>
        <p:spPr>
          <a:xfrm>
            <a:off x="679320" y="552600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4" name=""/>
          <p:cNvSpPr/>
          <p:nvPr/>
        </p:nvSpPr>
        <p:spPr>
          <a:xfrm>
            <a:off x="1141560" y="5526000"/>
            <a:ext cx="47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5" name=""/>
          <p:cNvSpPr/>
          <p:nvPr/>
        </p:nvSpPr>
        <p:spPr>
          <a:xfrm>
            <a:off x="1622520" y="5526000"/>
            <a:ext cx="51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6" name=""/>
          <p:cNvSpPr/>
          <p:nvPr/>
        </p:nvSpPr>
        <p:spPr>
          <a:xfrm>
            <a:off x="277920" y="1305000"/>
            <a:ext cx="1842840" cy="5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Agents at Month End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7" name=""/>
          <p:cNvSpPr/>
          <p:nvPr/>
        </p:nvSpPr>
        <p:spPr>
          <a:xfrm>
            <a:off x="2390760" y="1217520"/>
            <a:ext cx="2100240" cy="470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8" name=""/>
          <p:cNvGraphicFramePr/>
          <p:nvPr/>
        </p:nvGraphicFramePr>
        <p:xfrm>
          <a:off x="2432160" y="1650960"/>
          <a:ext cx="1957320" cy="3973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1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432160" y="1650960"/>
                    <a:ext cx="1957320" cy="397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0" name=""/>
          <p:cNvSpPr/>
          <p:nvPr/>
        </p:nvSpPr>
        <p:spPr>
          <a:xfrm>
            <a:off x="2532960" y="51354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1" name=""/>
          <p:cNvSpPr/>
          <p:nvPr/>
        </p:nvSpPr>
        <p:spPr>
          <a:xfrm>
            <a:off x="2961360" y="498492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2" name=""/>
          <p:cNvSpPr/>
          <p:nvPr/>
        </p:nvSpPr>
        <p:spPr>
          <a:xfrm>
            <a:off x="3364560" y="405288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1,587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3" name=""/>
          <p:cNvSpPr/>
          <p:nvPr/>
        </p:nvSpPr>
        <p:spPr>
          <a:xfrm>
            <a:off x="3812400" y="18669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4,515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4" name=""/>
          <p:cNvSpPr/>
          <p:nvPr/>
        </p:nvSpPr>
        <p:spPr>
          <a:xfrm>
            <a:off x="2406600" y="552600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5" name=""/>
          <p:cNvSpPr/>
          <p:nvPr/>
        </p:nvSpPr>
        <p:spPr>
          <a:xfrm>
            <a:off x="2925720" y="552600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6" name=""/>
          <p:cNvSpPr/>
          <p:nvPr/>
        </p:nvSpPr>
        <p:spPr>
          <a:xfrm>
            <a:off x="3386520" y="5526000"/>
            <a:ext cx="47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7" name=""/>
          <p:cNvSpPr/>
          <p:nvPr/>
        </p:nvSpPr>
        <p:spPr>
          <a:xfrm>
            <a:off x="3868920" y="5526000"/>
            <a:ext cx="51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8" name=""/>
          <p:cNvSpPr/>
          <p:nvPr/>
        </p:nvSpPr>
        <p:spPr>
          <a:xfrm>
            <a:off x="2523960" y="1420920"/>
            <a:ext cx="184320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Deals Closed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9" name=""/>
          <p:cNvSpPr/>
          <p:nvPr/>
        </p:nvSpPr>
        <p:spPr>
          <a:xfrm>
            <a:off x="4637160" y="1217520"/>
            <a:ext cx="2100240" cy="470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30" name=""/>
          <p:cNvGraphicFramePr/>
          <p:nvPr/>
        </p:nvGraphicFramePr>
        <p:xfrm>
          <a:off x="4684680" y="2008080"/>
          <a:ext cx="1982880" cy="36036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3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84680" y="2008080"/>
                    <a:ext cx="1982880" cy="360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2" name=""/>
          <p:cNvSpPr/>
          <p:nvPr/>
        </p:nvSpPr>
        <p:spPr>
          <a:xfrm>
            <a:off x="4771080" y="34844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1,550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3" name=""/>
          <p:cNvSpPr/>
          <p:nvPr/>
        </p:nvSpPr>
        <p:spPr>
          <a:xfrm>
            <a:off x="5388840" y="30891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1,899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4" name=""/>
          <p:cNvSpPr/>
          <p:nvPr/>
        </p:nvSpPr>
        <p:spPr>
          <a:xfrm>
            <a:off x="6017400" y="18637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2,990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5" name=""/>
          <p:cNvSpPr/>
          <p:nvPr/>
        </p:nvSpPr>
        <p:spPr>
          <a:xfrm>
            <a:off x="4844880" y="5526000"/>
            <a:ext cx="41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6" name=""/>
          <p:cNvSpPr/>
          <p:nvPr/>
        </p:nvSpPr>
        <p:spPr>
          <a:xfrm>
            <a:off x="5511960" y="5526000"/>
            <a:ext cx="375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7" name=""/>
          <p:cNvSpPr/>
          <p:nvPr/>
        </p:nvSpPr>
        <p:spPr>
          <a:xfrm>
            <a:off x="6107040" y="552600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8" name=""/>
          <p:cNvSpPr/>
          <p:nvPr/>
        </p:nvSpPr>
        <p:spPr>
          <a:xfrm>
            <a:off x="4770360" y="1305000"/>
            <a:ext cx="1843200" cy="5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Cumulative Deals Closed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9" name=""/>
          <p:cNvSpPr/>
          <p:nvPr/>
        </p:nvSpPr>
        <p:spPr>
          <a:xfrm>
            <a:off x="6883560" y="1217520"/>
            <a:ext cx="2100240" cy="470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0" name=""/>
          <p:cNvSpPr/>
          <p:nvPr/>
        </p:nvSpPr>
        <p:spPr>
          <a:xfrm>
            <a:off x="7016760" y="1305000"/>
            <a:ext cx="1843200" cy="5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Cumulative Margin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41" name=""/>
          <p:cNvGraphicFramePr/>
          <p:nvPr/>
        </p:nvGraphicFramePr>
        <p:xfrm>
          <a:off x="6950160" y="1760400"/>
          <a:ext cx="1982880" cy="38610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42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950160" y="1760400"/>
                    <a:ext cx="1982880" cy="386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43" name=""/>
          <p:cNvSpPr/>
          <p:nvPr/>
        </p:nvSpPr>
        <p:spPr>
          <a:xfrm>
            <a:off x="7081200" y="43117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$2.6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4" name=""/>
          <p:cNvSpPr/>
          <p:nvPr/>
        </p:nvSpPr>
        <p:spPr>
          <a:xfrm>
            <a:off x="7698600" y="321156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$5.6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5" name=""/>
          <p:cNvSpPr/>
          <p:nvPr/>
        </p:nvSpPr>
        <p:spPr>
          <a:xfrm>
            <a:off x="8314560" y="18622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$9.3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6" name=""/>
          <p:cNvSpPr/>
          <p:nvPr/>
        </p:nvSpPr>
        <p:spPr>
          <a:xfrm>
            <a:off x="7110360" y="5526000"/>
            <a:ext cx="41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7" name=""/>
          <p:cNvSpPr/>
          <p:nvPr/>
        </p:nvSpPr>
        <p:spPr>
          <a:xfrm>
            <a:off x="7777440" y="5526000"/>
            <a:ext cx="375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8" name=""/>
          <p:cNvSpPr/>
          <p:nvPr/>
        </p:nvSpPr>
        <p:spPr>
          <a:xfrm>
            <a:off x="8372160" y="552600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Large Consumer Business – Europe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50" name=""/>
          <p:cNvSpPr/>
          <p:nvPr/>
        </p:nvSpPr>
        <p:spPr>
          <a:xfrm>
            <a:off x="2689200" y="941400"/>
            <a:ext cx="3786120" cy="98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&gt;$10MM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Packaged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Sales Force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1" name=""/>
          <p:cNvSpPr/>
          <p:nvPr/>
        </p:nvSpPr>
        <p:spPr>
          <a:xfrm>
            <a:off x="192240" y="2028960"/>
            <a:ext cx="4028760" cy="3873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2" name=""/>
          <p:cNvSpPr/>
          <p:nvPr/>
        </p:nvSpPr>
        <p:spPr>
          <a:xfrm>
            <a:off x="4371840" y="2014560"/>
            <a:ext cx="4538880" cy="38876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3" name=""/>
          <p:cNvSpPr/>
          <p:nvPr/>
        </p:nvSpPr>
        <p:spPr>
          <a:xfrm>
            <a:off x="4727520" y="5518080"/>
            <a:ext cx="171612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54" name=""/>
          <p:cNvGraphicFramePr/>
          <p:nvPr/>
        </p:nvGraphicFramePr>
        <p:xfrm>
          <a:off x="4632480" y="2013120"/>
          <a:ext cx="1893600" cy="3377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32480" y="2013120"/>
                    <a:ext cx="1893600" cy="337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6" name=""/>
          <p:cNvSpPr/>
          <p:nvPr/>
        </p:nvSpPr>
        <p:spPr>
          <a:xfrm>
            <a:off x="5802120" y="209880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7" name=""/>
          <p:cNvSpPr/>
          <p:nvPr/>
        </p:nvSpPr>
        <p:spPr>
          <a:xfrm>
            <a:off x="4914720" y="445140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8" name=""/>
          <p:cNvSpPr/>
          <p:nvPr/>
        </p:nvSpPr>
        <p:spPr>
          <a:xfrm>
            <a:off x="4829040" y="5289480"/>
            <a:ext cx="563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9" name=""/>
          <p:cNvSpPr/>
          <p:nvPr/>
        </p:nvSpPr>
        <p:spPr>
          <a:xfrm>
            <a:off x="5769000" y="5289480"/>
            <a:ext cx="48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0" name=""/>
          <p:cNvSpPr/>
          <p:nvPr/>
        </p:nvSpPr>
        <p:spPr>
          <a:xfrm>
            <a:off x="6848640" y="5518080"/>
            <a:ext cx="171576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1" name=""/>
          <p:cNvSpPr/>
          <p:nvPr/>
        </p:nvSpPr>
        <p:spPr>
          <a:xfrm>
            <a:off x="6939000" y="5291280"/>
            <a:ext cx="60624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2" name=""/>
          <p:cNvSpPr/>
          <p:nvPr/>
        </p:nvSpPr>
        <p:spPr>
          <a:xfrm>
            <a:off x="7850160" y="5291280"/>
            <a:ext cx="606600" cy="27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63" name=""/>
          <p:cNvGraphicFramePr/>
          <p:nvPr/>
        </p:nvGraphicFramePr>
        <p:xfrm>
          <a:off x="6742080" y="1727280"/>
          <a:ext cx="1892160" cy="3663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6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42080" y="1727280"/>
                    <a:ext cx="1892160" cy="366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65" name=""/>
          <p:cNvSpPr/>
          <p:nvPr/>
        </p:nvSpPr>
        <p:spPr>
          <a:xfrm>
            <a:off x="7851600" y="210672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6" name=""/>
          <p:cNvSpPr/>
          <p:nvPr/>
        </p:nvSpPr>
        <p:spPr>
          <a:xfrm>
            <a:off x="6964200" y="440208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67" name="kraft3" descr=""/>
          <p:cNvPicPr/>
          <p:nvPr/>
        </p:nvPicPr>
        <p:blipFill>
          <a:blip r:embed="rId5"/>
          <a:srcRect l="11716" t="0" r="7029" b="0"/>
          <a:stretch/>
        </p:blipFill>
        <p:spPr>
          <a:xfrm>
            <a:off x="1509840" y="2395440"/>
            <a:ext cx="139356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8" name="" descr=""/>
          <p:cNvPicPr/>
          <p:nvPr/>
        </p:nvPicPr>
        <p:blipFill>
          <a:blip r:embed="rId6"/>
          <a:stretch/>
        </p:blipFill>
        <p:spPr>
          <a:xfrm>
            <a:off x="1116000" y="4954680"/>
            <a:ext cx="2179800" cy="436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9" name="guinness2" descr=""/>
          <p:cNvPicPr/>
          <p:nvPr/>
        </p:nvPicPr>
        <p:blipFill>
          <a:blip r:embed="rId7"/>
          <a:stretch/>
        </p:blipFill>
        <p:spPr>
          <a:xfrm>
            <a:off x="1308240" y="3452760"/>
            <a:ext cx="1796760" cy="9572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Small Consumer Business – Europe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71" name=""/>
          <p:cNvSpPr/>
          <p:nvPr/>
        </p:nvSpPr>
        <p:spPr>
          <a:xfrm>
            <a:off x="2711520" y="1000080"/>
            <a:ext cx="3732120" cy="94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&lt;$10MM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Products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Enron/Agent Sales Force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2" name=""/>
          <p:cNvSpPr/>
          <p:nvPr/>
        </p:nvSpPr>
        <p:spPr>
          <a:xfrm>
            <a:off x="192240" y="2028960"/>
            <a:ext cx="4028760" cy="3873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3" name=""/>
          <p:cNvSpPr/>
          <p:nvPr/>
        </p:nvSpPr>
        <p:spPr>
          <a:xfrm>
            <a:off x="4371840" y="2014560"/>
            <a:ext cx="4538880" cy="38876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4" name=""/>
          <p:cNvSpPr/>
          <p:nvPr/>
        </p:nvSpPr>
        <p:spPr>
          <a:xfrm>
            <a:off x="4727520" y="5518080"/>
            <a:ext cx="171612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75" name=""/>
          <p:cNvGraphicFramePr/>
          <p:nvPr/>
        </p:nvGraphicFramePr>
        <p:xfrm>
          <a:off x="4632480" y="2013120"/>
          <a:ext cx="1893600" cy="3377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32480" y="2013120"/>
                    <a:ext cx="1893600" cy="337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77" name=""/>
          <p:cNvSpPr/>
          <p:nvPr/>
        </p:nvSpPr>
        <p:spPr>
          <a:xfrm>
            <a:off x="5802120" y="209880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8" name=""/>
          <p:cNvSpPr/>
          <p:nvPr/>
        </p:nvSpPr>
        <p:spPr>
          <a:xfrm>
            <a:off x="4914720" y="445140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9" name=""/>
          <p:cNvSpPr/>
          <p:nvPr/>
        </p:nvSpPr>
        <p:spPr>
          <a:xfrm>
            <a:off x="4829040" y="5289480"/>
            <a:ext cx="563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0" name=""/>
          <p:cNvSpPr/>
          <p:nvPr/>
        </p:nvSpPr>
        <p:spPr>
          <a:xfrm>
            <a:off x="5769000" y="5289480"/>
            <a:ext cx="48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1" name=""/>
          <p:cNvSpPr/>
          <p:nvPr/>
        </p:nvSpPr>
        <p:spPr>
          <a:xfrm>
            <a:off x="6848640" y="5518080"/>
            <a:ext cx="171576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2" name=""/>
          <p:cNvSpPr/>
          <p:nvPr/>
        </p:nvSpPr>
        <p:spPr>
          <a:xfrm>
            <a:off x="6939000" y="5291280"/>
            <a:ext cx="60624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3" name=""/>
          <p:cNvSpPr/>
          <p:nvPr/>
        </p:nvSpPr>
        <p:spPr>
          <a:xfrm>
            <a:off x="7850160" y="5291280"/>
            <a:ext cx="606600" cy="27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84" name=""/>
          <p:cNvGraphicFramePr/>
          <p:nvPr/>
        </p:nvGraphicFramePr>
        <p:xfrm>
          <a:off x="6742080" y="1727280"/>
          <a:ext cx="1892160" cy="3663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8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42080" y="1727280"/>
                    <a:ext cx="1892160" cy="366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86" name=""/>
          <p:cNvSpPr/>
          <p:nvPr/>
        </p:nvSpPr>
        <p:spPr>
          <a:xfrm>
            <a:off x="7851600" y="210672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7" name=""/>
          <p:cNvSpPr/>
          <p:nvPr/>
        </p:nvSpPr>
        <p:spPr>
          <a:xfrm>
            <a:off x="6964200" y="440208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88" name="kraft3" descr=""/>
          <p:cNvPicPr/>
          <p:nvPr/>
        </p:nvPicPr>
        <p:blipFill>
          <a:blip r:embed="rId5"/>
          <a:srcRect l="11716" t="0" r="7029" b="0"/>
          <a:stretch/>
        </p:blipFill>
        <p:spPr>
          <a:xfrm>
            <a:off x="1509840" y="2395440"/>
            <a:ext cx="139356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9" name="" descr=""/>
          <p:cNvPicPr/>
          <p:nvPr/>
        </p:nvPicPr>
        <p:blipFill>
          <a:blip r:embed="rId6"/>
          <a:stretch/>
        </p:blipFill>
        <p:spPr>
          <a:xfrm>
            <a:off x="1116000" y="4954680"/>
            <a:ext cx="2179800" cy="436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0" name="guinness2" descr=""/>
          <p:cNvPicPr/>
          <p:nvPr/>
        </p:nvPicPr>
        <p:blipFill>
          <a:blip r:embed="rId7"/>
          <a:stretch/>
        </p:blipFill>
        <p:spPr>
          <a:xfrm>
            <a:off x="1308240" y="3452760"/>
            <a:ext cx="1796760" cy="9572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Small Consumer Business – Europe</a:t>
            </a:r>
            <a:br>
              <a:rPr sz="36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Channels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92" name=""/>
          <p:cNvSpPr/>
          <p:nvPr/>
        </p:nvSpPr>
        <p:spPr>
          <a:xfrm>
            <a:off x="4781520" y="1716120"/>
            <a:ext cx="3914640" cy="39783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3" name=""/>
          <p:cNvSpPr/>
          <p:nvPr/>
        </p:nvSpPr>
        <p:spPr>
          <a:xfrm>
            <a:off x="466560" y="1712880"/>
            <a:ext cx="3915000" cy="39783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94" name=""/>
          <p:cNvGraphicFramePr/>
          <p:nvPr/>
        </p:nvGraphicFramePr>
        <p:xfrm>
          <a:off x="4898880" y="1627200"/>
          <a:ext cx="3692520" cy="3535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98880" y="1627200"/>
                    <a:ext cx="3692520" cy="3535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96" name=""/>
          <p:cNvGraphicFramePr/>
          <p:nvPr/>
        </p:nvGraphicFramePr>
        <p:xfrm>
          <a:off x="584280" y="1623960"/>
          <a:ext cx="3692520" cy="3535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9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4280" y="1623960"/>
                    <a:ext cx="3692520" cy="353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8" name=""/>
          <p:cNvSpPr/>
          <p:nvPr/>
        </p:nvSpPr>
        <p:spPr>
          <a:xfrm>
            <a:off x="5410080" y="5064120"/>
            <a:ext cx="8953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9" name=""/>
          <p:cNvSpPr/>
          <p:nvPr/>
        </p:nvSpPr>
        <p:spPr>
          <a:xfrm>
            <a:off x="7140600" y="5064120"/>
            <a:ext cx="10508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0" name=""/>
          <p:cNvSpPr/>
          <p:nvPr/>
        </p:nvSpPr>
        <p:spPr>
          <a:xfrm>
            <a:off x="660240" y="5059440"/>
            <a:ext cx="89568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1" name=""/>
          <p:cNvSpPr/>
          <p:nvPr/>
        </p:nvSpPr>
        <p:spPr>
          <a:xfrm>
            <a:off x="687600" y="3510000"/>
            <a:ext cx="40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2" name=""/>
          <p:cNvSpPr/>
          <p:nvPr/>
        </p:nvSpPr>
        <p:spPr>
          <a:xfrm>
            <a:off x="1974960" y="5059440"/>
            <a:ext cx="8985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Spain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3" name=""/>
          <p:cNvSpPr/>
          <p:nvPr/>
        </p:nvSpPr>
        <p:spPr>
          <a:xfrm>
            <a:off x="3137040" y="5059440"/>
            <a:ext cx="8985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4" name=""/>
          <p:cNvSpPr/>
          <p:nvPr/>
        </p:nvSpPr>
        <p:spPr>
          <a:xfrm>
            <a:off x="2038320" y="2793960"/>
            <a:ext cx="40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5" name=""/>
          <p:cNvSpPr/>
          <p:nvPr/>
        </p:nvSpPr>
        <p:spPr>
          <a:xfrm>
            <a:off x="2395800" y="2341440"/>
            <a:ext cx="51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6" name=""/>
          <p:cNvSpPr/>
          <p:nvPr/>
        </p:nvSpPr>
        <p:spPr>
          <a:xfrm>
            <a:off x="3476880" y="1895400"/>
            <a:ext cx="51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7" name=""/>
          <p:cNvSpPr/>
          <p:nvPr/>
        </p:nvSpPr>
        <p:spPr>
          <a:xfrm>
            <a:off x="1219320" y="2825640"/>
            <a:ext cx="51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8" name=""/>
          <p:cNvSpPr/>
          <p:nvPr/>
        </p:nvSpPr>
        <p:spPr>
          <a:xfrm>
            <a:off x="3189240" y="2486160"/>
            <a:ext cx="40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9" name=""/>
          <p:cNvSpPr/>
          <p:nvPr/>
        </p:nvSpPr>
        <p:spPr>
          <a:xfrm>
            <a:off x="5342040" y="3355920"/>
            <a:ext cx="40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0" name=""/>
          <p:cNvSpPr/>
          <p:nvPr/>
        </p:nvSpPr>
        <p:spPr>
          <a:xfrm>
            <a:off x="7702560" y="1936800"/>
            <a:ext cx="51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1" name=""/>
          <p:cNvSpPr/>
          <p:nvPr/>
        </p:nvSpPr>
        <p:spPr>
          <a:xfrm>
            <a:off x="5950080" y="2535120"/>
            <a:ext cx="51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2" name=""/>
          <p:cNvSpPr/>
          <p:nvPr/>
        </p:nvSpPr>
        <p:spPr>
          <a:xfrm>
            <a:off x="7151760" y="2782800"/>
            <a:ext cx="40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813" name=""/>
          <p:cNvGrpSpPr/>
          <p:nvPr/>
        </p:nvGrpSpPr>
        <p:grpSpPr>
          <a:xfrm>
            <a:off x="2830680" y="6059520"/>
            <a:ext cx="3487680" cy="308880"/>
            <a:chOff x="2830680" y="6059520"/>
            <a:chExt cx="3487680" cy="308880"/>
          </a:xfrm>
        </p:grpSpPr>
        <p:sp>
          <p:nvSpPr>
            <p:cNvPr id="814" name=""/>
            <p:cNvSpPr/>
            <p:nvPr/>
          </p:nvSpPr>
          <p:spPr>
            <a:xfrm>
              <a:off x="5153040" y="6126120"/>
              <a:ext cx="189000" cy="18576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2830680" y="6126120"/>
              <a:ext cx="188640" cy="18576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5342040" y="6059520"/>
              <a:ext cx="976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Margin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3022560" y="6060960"/>
              <a:ext cx="1927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# of Transactions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368280" y="2344680"/>
            <a:ext cx="8763120" cy="357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Earnings Before Interest &amp; Taxes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172.0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78.5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247.0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110.8*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Income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89.4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14.4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127.3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58.9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Flow from Operations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(101.6)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(255.2)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(44.9)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(344.2)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Capital Deployed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1,102.7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682.5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1,097.1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871.2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Return on Equity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16.4%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5.4%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23.4%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18.7%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Capital Deployed including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Risk Management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2,740.9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1,715.3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2,816.4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2,116.9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4038480" y="189072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5257800" y="1890720"/>
            <a:ext cx="121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685800" y="3808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Highlights</a:t>
            </a:r>
            <a:br>
              <a:rPr sz="36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540480" y="189072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7620120" y="1890720"/>
            <a:ext cx="1218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4267080" y="1523880"/>
            <a:ext cx="1981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Year to Date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705720" y="1523880"/>
            <a:ext cx="1981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Total 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5562720" y="227160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845400" y="227160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7924680" y="227160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4267080" y="227160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348120" y="6184800"/>
            <a:ext cx="2954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 Non-recurring EBIT of $62.0MM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453960" y="2271600"/>
            <a:ext cx="354024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714240" y="1890720"/>
            <a:ext cx="296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Retail Segment Reported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Small Consumer Business – Canada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19" name=""/>
          <p:cNvSpPr/>
          <p:nvPr/>
        </p:nvSpPr>
        <p:spPr>
          <a:xfrm>
            <a:off x="2668680" y="1025640"/>
            <a:ext cx="3813120" cy="94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&lt;$10MM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Products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Enron/Agent Sales Force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0" name=""/>
          <p:cNvSpPr/>
          <p:nvPr/>
        </p:nvSpPr>
        <p:spPr>
          <a:xfrm>
            <a:off x="192240" y="2028960"/>
            <a:ext cx="4028760" cy="3873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1" name=""/>
          <p:cNvSpPr/>
          <p:nvPr/>
        </p:nvSpPr>
        <p:spPr>
          <a:xfrm>
            <a:off x="1239840" y="3913200"/>
            <a:ext cx="1932120" cy="3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logos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2" name=""/>
          <p:cNvSpPr/>
          <p:nvPr/>
        </p:nvSpPr>
        <p:spPr>
          <a:xfrm>
            <a:off x="4371840" y="2014560"/>
            <a:ext cx="4538880" cy="38876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3" name=""/>
          <p:cNvSpPr/>
          <p:nvPr/>
        </p:nvSpPr>
        <p:spPr>
          <a:xfrm>
            <a:off x="4727520" y="5518080"/>
            <a:ext cx="171612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24" name=""/>
          <p:cNvGraphicFramePr/>
          <p:nvPr/>
        </p:nvGraphicFramePr>
        <p:xfrm>
          <a:off x="4632480" y="2013120"/>
          <a:ext cx="1893600" cy="3377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32480" y="2013120"/>
                    <a:ext cx="1893600" cy="337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26" name=""/>
          <p:cNvSpPr/>
          <p:nvPr/>
        </p:nvSpPr>
        <p:spPr>
          <a:xfrm>
            <a:off x="5802120" y="209880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7" name=""/>
          <p:cNvSpPr/>
          <p:nvPr/>
        </p:nvSpPr>
        <p:spPr>
          <a:xfrm>
            <a:off x="4914720" y="445140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8" name=""/>
          <p:cNvSpPr/>
          <p:nvPr/>
        </p:nvSpPr>
        <p:spPr>
          <a:xfrm>
            <a:off x="4829040" y="5289480"/>
            <a:ext cx="563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9" name=""/>
          <p:cNvSpPr/>
          <p:nvPr/>
        </p:nvSpPr>
        <p:spPr>
          <a:xfrm>
            <a:off x="5769000" y="5289480"/>
            <a:ext cx="48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0" name=""/>
          <p:cNvSpPr/>
          <p:nvPr/>
        </p:nvSpPr>
        <p:spPr>
          <a:xfrm>
            <a:off x="6848640" y="5518080"/>
            <a:ext cx="171576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1" name=""/>
          <p:cNvSpPr/>
          <p:nvPr/>
        </p:nvSpPr>
        <p:spPr>
          <a:xfrm>
            <a:off x="6939000" y="5291280"/>
            <a:ext cx="60624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2" name=""/>
          <p:cNvSpPr/>
          <p:nvPr/>
        </p:nvSpPr>
        <p:spPr>
          <a:xfrm>
            <a:off x="7850160" y="5291280"/>
            <a:ext cx="606600" cy="27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33" name=""/>
          <p:cNvGraphicFramePr/>
          <p:nvPr/>
        </p:nvGraphicFramePr>
        <p:xfrm>
          <a:off x="6742080" y="1727280"/>
          <a:ext cx="1892160" cy="3663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3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42080" y="1727280"/>
                    <a:ext cx="1892160" cy="366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5" name=""/>
          <p:cNvSpPr/>
          <p:nvPr/>
        </p:nvSpPr>
        <p:spPr>
          <a:xfrm>
            <a:off x="7851600" y="210672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6" name=""/>
          <p:cNvSpPr/>
          <p:nvPr/>
        </p:nvSpPr>
        <p:spPr>
          <a:xfrm>
            <a:off x="6964200" y="440208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$xx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Small Consumer Business – Canada</a:t>
            </a:r>
            <a:br>
              <a:rPr sz="36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Channels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38" name=""/>
          <p:cNvSpPr/>
          <p:nvPr/>
        </p:nvSpPr>
        <p:spPr>
          <a:xfrm>
            <a:off x="466560" y="1417680"/>
            <a:ext cx="3915000" cy="44006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9" name=""/>
          <p:cNvSpPr/>
          <p:nvPr/>
        </p:nvSpPr>
        <p:spPr>
          <a:xfrm>
            <a:off x="4781520" y="1406520"/>
            <a:ext cx="3914640" cy="44578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840" name=""/>
          <p:cNvGrpSpPr/>
          <p:nvPr/>
        </p:nvGrpSpPr>
        <p:grpSpPr>
          <a:xfrm>
            <a:off x="584280" y="1260360"/>
            <a:ext cx="8007120" cy="4357440"/>
            <a:chOff x="584280" y="1260360"/>
            <a:chExt cx="8007120" cy="4357440"/>
          </a:xfrm>
        </p:grpSpPr>
        <p:graphicFrame>
          <p:nvGraphicFramePr>
            <p:cNvPr id="841" name=""/>
            <p:cNvGraphicFramePr/>
            <p:nvPr/>
          </p:nvGraphicFramePr>
          <p:xfrm>
            <a:off x="584280" y="1260360"/>
            <a:ext cx="3692520" cy="415620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842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584280" y="1260360"/>
                      <a:ext cx="3692520" cy="41562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843" name=""/>
            <p:cNvSpPr/>
            <p:nvPr/>
          </p:nvSpPr>
          <p:spPr>
            <a:xfrm>
              <a:off x="1104840" y="5298840"/>
              <a:ext cx="895320" cy="27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Alberta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1013040" y="3229200"/>
              <a:ext cx="4060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2889360" y="5298840"/>
              <a:ext cx="898560" cy="27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Ontario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2820960" y="2622600"/>
              <a:ext cx="4060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3349800" y="1695240"/>
              <a:ext cx="5187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$xx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1582920" y="2301840"/>
              <a:ext cx="5187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$xx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aphicFrame>
          <p:nvGraphicFramePr>
            <p:cNvPr id="849" name=""/>
            <p:cNvGraphicFramePr/>
            <p:nvPr/>
          </p:nvGraphicFramePr>
          <p:xfrm>
            <a:off x="4898880" y="1308960"/>
            <a:ext cx="3692520" cy="415584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850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898880" y="1308960"/>
                      <a:ext cx="3692520" cy="41558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851" name=""/>
            <p:cNvSpPr/>
            <p:nvPr/>
          </p:nvSpPr>
          <p:spPr>
            <a:xfrm>
              <a:off x="5410080" y="5349240"/>
              <a:ext cx="895320" cy="268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Direct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7140600" y="5349240"/>
              <a:ext cx="1050840" cy="268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Agent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5342040" y="3341160"/>
              <a:ext cx="4060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7702560" y="1672920"/>
              <a:ext cx="5187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$xx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5950080" y="2376000"/>
              <a:ext cx="5187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$xx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7151760" y="2667240"/>
              <a:ext cx="4060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57" name=""/>
          <p:cNvGrpSpPr/>
          <p:nvPr/>
        </p:nvGrpSpPr>
        <p:grpSpPr>
          <a:xfrm>
            <a:off x="2830680" y="6059520"/>
            <a:ext cx="3487680" cy="308880"/>
            <a:chOff x="2830680" y="6059520"/>
            <a:chExt cx="3487680" cy="308880"/>
          </a:xfrm>
        </p:grpSpPr>
        <p:sp>
          <p:nvSpPr>
            <p:cNvPr id="858" name=""/>
            <p:cNvSpPr/>
            <p:nvPr/>
          </p:nvSpPr>
          <p:spPr>
            <a:xfrm>
              <a:off x="5153040" y="6126120"/>
              <a:ext cx="189000" cy="18576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2830680" y="6126120"/>
              <a:ext cx="188640" cy="18576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5342040" y="6059520"/>
              <a:ext cx="976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Margin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3022560" y="6060960"/>
              <a:ext cx="1927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# of Transactions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Global Product Mix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63" name=""/>
          <p:cNvGraphicFramePr/>
          <p:nvPr/>
        </p:nvGraphicFramePr>
        <p:xfrm>
          <a:off x="4216320" y="1805040"/>
          <a:ext cx="4927680" cy="328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216320" y="1805040"/>
                    <a:ext cx="4927680" cy="328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5" name=""/>
          <p:cNvSpPr/>
          <p:nvPr/>
        </p:nvSpPr>
        <p:spPr>
          <a:xfrm>
            <a:off x="703440" y="1282680"/>
            <a:ext cx="35193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Q3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6" name=""/>
          <p:cNvSpPr/>
          <p:nvPr/>
        </p:nvSpPr>
        <p:spPr>
          <a:xfrm>
            <a:off x="4908600" y="1282680"/>
            <a:ext cx="35449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Q4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7" name=""/>
          <p:cNvSpPr/>
          <p:nvPr/>
        </p:nvSpPr>
        <p:spPr>
          <a:xfrm>
            <a:off x="1835280" y="5397480"/>
            <a:ext cx="5491080" cy="11635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8" name=""/>
          <p:cNvSpPr/>
          <p:nvPr/>
        </p:nvSpPr>
        <p:spPr>
          <a:xfrm>
            <a:off x="2265480" y="5560920"/>
            <a:ext cx="169920" cy="1699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9" name=""/>
          <p:cNvSpPr/>
          <p:nvPr/>
        </p:nvSpPr>
        <p:spPr>
          <a:xfrm>
            <a:off x="2265480" y="5908680"/>
            <a:ext cx="169920" cy="169920"/>
          </a:xfrm>
          <a:prstGeom prst="rect">
            <a:avLst/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0" name=""/>
          <p:cNvSpPr/>
          <p:nvPr/>
        </p:nvSpPr>
        <p:spPr>
          <a:xfrm>
            <a:off x="2265480" y="6256440"/>
            <a:ext cx="169920" cy="1699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1" name=""/>
          <p:cNvSpPr/>
          <p:nvPr/>
        </p:nvSpPr>
        <p:spPr>
          <a:xfrm>
            <a:off x="2448000" y="5489640"/>
            <a:ext cx="1631880" cy="100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Tariff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2" name=""/>
          <p:cNvSpPr/>
          <p:nvPr/>
        </p:nvSpPr>
        <p:spPr>
          <a:xfrm>
            <a:off x="4479840" y="5560920"/>
            <a:ext cx="169920" cy="16992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3" name=""/>
          <p:cNvSpPr/>
          <p:nvPr/>
        </p:nvSpPr>
        <p:spPr>
          <a:xfrm>
            <a:off x="4479840" y="5908680"/>
            <a:ext cx="169920" cy="169920"/>
          </a:xfrm>
          <a:prstGeom prst="rect">
            <a:avLst/>
          </a:pr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4" name=""/>
          <p:cNvSpPr/>
          <p:nvPr/>
        </p:nvSpPr>
        <p:spPr>
          <a:xfrm>
            <a:off x="4662360" y="5489640"/>
            <a:ext cx="2494080" cy="100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DSM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Facility Services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Construction Services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5" name=""/>
          <p:cNvSpPr/>
          <p:nvPr/>
        </p:nvSpPr>
        <p:spPr>
          <a:xfrm>
            <a:off x="4479840" y="6256440"/>
            <a:ext cx="169920" cy="169920"/>
          </a:xfrm>
          <a:prstGeom prst="rect">
            <a:avLst/>
          </a:prstGeom>
          <a:solidFill>
            <a:srgbClr val="8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76" name=""/>
          <p:cNvGraphicFramePr/>
          <p:nvPr/>
        </p:nvGraphicFramePr>
        <p:xfrm>
          <a:off x="0" y="1805040"/>
          <a:ext cx="4927680" cy="3289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7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1805040"/>
                    <a:ext cx="4927680" cy="328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Services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79" name=""/>
          <p:cNvSpPr/>
          <p:nvPr/>
        </p:nvSpPr>
        <p:spPr>
          <a:xfrm>
            <a:off x="398520" y="952560"/>
            <a:ext cx="4646520" cy="107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Client Management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Compliance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Issues Management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0" name=""/>
          <p:cNvSpPr/>
          <p:nvPr/>
        </p:nvSpPr>
        <p:spPr>
          <a:xfrm>
            <a:off x="320760" y="2014560"/>
            <a:ext cx="4043160" cy="38782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1" name=""/>
          <p:cNvSpPr/>
          <p:nvPr/>
        </p:nvSpPr>
        <p:spPr>
          <a:xfrm>
            <a:off x="4730760" y="2008080"/>
            <a:ext cx="4043520" cy="38782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882" name=""/>
          <p:cNvGrpSpPr/>
          <p:nvPr/>
        </p:nvGrpSpPr>
        <p:grpSpPr>
          <a:xfrm>
            <a:off x="325440" y="2030400"/>
            <a:ext cx="4188960" cy="3807000"/>
            <a:chOff x="325440" y="2030400"/>
            <a:chExt cx="4188960" cy="3807000"/>
          </a:xfrm>
        </p:grpSpPr>
        <p:sp>
          <p:nvSpPr>
            <p:cNvPr id="883" name=""/>
            <p:cNvSpPr/>
            <p:nvPr/>
          </p:nvSpPr>
          <p:spPr>
            <a:xfrm>
              <a:off x="325440" y="2030400"/>
              <a:ext cx="4188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Customers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aphicFrame>
          <p:nvGraphicFramePr>
            <p:cNvPr id="884" name=""/>
            <p:cNvGraphicFramePr/>
            <p:nvPr/>
          </p:nvGraphicFramePr>
          <p:xfrm>
            <a:off x="435600" y="2470320"/>
            <a:ext cx="3792960" cy="319392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885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435600" y="2470320"/>
                      <a:ext cx="3792960" cy="3193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886" name=""/>
            <p:cNvSpPr/>
            <p:nvPr/>
          </p:nvSpPr>
          <p:spPr>
            <a:xfrm>
              <a:off x="532800" y="5533920"/>
              <a:ext cx="847800" cy="292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2548800" y="466884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xxx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737640" y="490680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xxx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1442520" y="5533920"/>
              <a:ext cx="847440" cy="292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Q101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2349000" y="5533920"/>
              <a:ext cx="847440" cy="292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Q201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1644840" y="480996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xxx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3286800" y="2416320"/>
              <a:ext cx="825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276,913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3273480" y="5543640"/>
              <a:ext cx="847800" cy="293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Q301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94" name=""/>
          <p:cNvGrpSpPr/>
          <p:nvPr/>
        </p:nvGrpSpPr>
        <p:grpSpPr>
          <a:xfrm>
            <a:off x="4287960" y="2025720"/>
            <a:ext cx="4377960" cy="3805200"/>
            <a:chOff x="4287960" y="2025720"/>
            <a:chExt cx="4377960" cy="3805200"/>
          </a:xfrm>
        </p:grpSpPr>
        <p:sp>
          <p:nvSpPr>
            <p:cNvPr id="895" name=""/>
            <p:cNvSpPr/>
            <p:nvPr/>
          </p:nvSpPr>
          <p:spPr>
            <a:xfrm>
              <a:off x="4287960" y="2025720"/>
              <a:ext cx="41893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Meters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aphicFrame>
          <p:nvGraphicFramePr>
            <p:cNvPr id="896" name=""/>
            <p:cNvGraphicFramePr/>
            <p:nvPr/>
          </p:nvGraphicFramePr>
          <p:xfrm>
            <a:off x="4873320" y="2239920"/>
            <a:ext cx="3792600" cy="341964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897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873320" y="2239920"/>
                      <a:ext cx="3792600" cy="34196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898" name=""/>
            <p:cNvSpPr/>
            <p:nvPr/>
          </p:nvSpPr>
          <p:spPr>
            <a:xfrm>
              <a:off x="4970160" y="5527800"/>
              <a:ext cx="847800" cy="2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6986880" y="473868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xxx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5173920" y="491652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xxx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5879880" y="5527800"/>
              <a:ext cx="847800" cy="2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Q101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6786360" y="5527800"/>
              <a:ext cx="847800" cy="2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Q201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6078960" y="484992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xxx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7724160" y="2409840"/>
              <a:ext cx="825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344,588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7711200" y="5537160"/>
              <a:ext cx="847800" cy="293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Q301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06" name=""/>
          <p:cNvSpPr/>
          <p:nvPr/>
        </p:nvSpPr>
        <p:spPr>
          <a:xfrm>
            <a:off x="4497480" y="952560"/>
            <a:ext cx="4270320" cy="11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Center Management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Billing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Enrollment and Set-up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907" name=""/>
          <p:cNvGrpSpPr/>
          <p:nvPr/>
        </p:nvGrpSpPr>
        <p:grpSpPr>
          <a:xfrm>
            <a:off x="2604960" y="6051600"/>
            <a:ext cx="3902040" cy="692280"/>
            <a:chOff x="2604960" y="6051600"/>
            <a:chExt cx="3902040" cy="692280"/>
          </a:xfrm>
        </p:grpSpPr>
        <p:sp>
          <p:nvSpPr>
            <p:cNvPr id="908" name=""/>
            <p:cNvSpPr/>
            <p:nvPr/>
          </p:nvSpPr>
          <p:spPr>
            <a:xfrm>
              <a:off x="3030120" y="6108840"/>
              <a:ext cx="933840" cy="620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349"/>
                </a:spcBef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EES U.S.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349"/>
                </a:spcBef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EFS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5071680" y="6108840"/>
              <a:ext cx="1231200" cy="620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349"/>
                </a:spcBef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EES Canada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349"/>
                </a:spcBef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EES Europe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2896920" y="6176880"/>
              <a:ext cx="155880" cy="15084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2896920" y="6507000"/>
              <a:ext cx="155880" cy="1508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4925880" y="6170760"/>
              <a:ext cx="155520" cy="15084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4925880" y="6500880"/>
              <a:ext cx="155520" cy="1508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2604960" y="6051600"/>
              <a:ext cx="3902040" cy="69228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Energy Asset Management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16" name=""/>
          <p:cNvSpPr/>
          <p:nvPr/>
        </p:nvSpPr>
        <p:spPr>
          <a:xfrm>
            <a:off x="2409840" y="941400"/>
            <a:ext cx="4332240" cy="104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Delivery, Execution and Verification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Measurement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Syndication and Sourcing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7" name=""/>
          <p:cNvSpPr/>
          <p:nvPr/>
        </p:nvSpPr>
        <p:spPr>
          <a:xfrm>
            <a:off x="487440" y="6072120"/>
            <a:ext cx="128520" cy="160560"/>
          </a:xfrm>
          <a:prstGeom prst="rect">
            <a:avLst/>
          </a:pr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8" name=""/>
          <p:cNvSpPr/>
          <p:nvPr/>
        </p:nvSpPr>
        <p:spPr>
          <a:xfrm>
            <a:off x="487440" y="6357960"/>
            <a:ext cx="128520" cy="158760"/>
          </a:xfrm>
          <a:prstGeom prst="rect">
            <a:avLst/>
          </a:prstGeom>
          <a:solidFill>
            <a:srgbClr val="fd8d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9" name=""/>
          <p:cNvSpPr/>
          <p:nvPr/>
        </p:nvSpPr>
        <p:spPr>
          <a:xfrm>
            <a:off x="565200" y="6016680"/>
            <a:ext cx="2587680" cy="58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Completed - NPV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Completed - Capital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0" name=""/>
          <p:cNvSpPr/>
          <p:nvPr/>
        </p:nvSpPr>
        <p:spPr>
          <a:xfrm>
            <a:off x="2427120" y="6072120"/>
            <a:ext cx="130320" cy="1605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1" name=""/>
          <p:cNvSpPr/>
          <p:nvPr/>
        </p:nvSpPr>
        <p:spPr>
          <a:xfrm>
            <a:off x="2427120" y="6357960"/>
            <a:ext cx="130320" cy="158760"/>
          </a:xfrm>
          <a:prstGeom prst="rect">
            <a:avLst/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2" name=""/>
          <p:cNvSpPr/>
          <p:nvPr/>
        </p:nvSpPr>
        <p:spPr>
          <a:xfrm>
            <a:off x="2503440" y="6016680"/>
            <a:ext cx="2225880" cy="58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 in Progress - NPV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 in Progress - Capital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23" name=""/>
          <p:cNvGraphicFramePr/>
          <p:nvPr/>
        </p:nvGraphicFramePr>
        <p:xfrm>
          <a:off x="255600" y="1733400"/>
          <a:ext cx="4124160" cy="38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5600" y="1733400"/>
                    <a:ext cx="4124160" cy="38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925" name=""/>
          <p:cNvGrpSpPr/>
          <p:nvPr/>
        </p:nvGrpSpPr>
        <p:grpSpPr>
          <a:xfrm>
            <a:off x="347760" y="2211480"/>
            <a:ext cx="3927240" cy="3469680"/>
            <a:chOff x="347760" y="2211480"/>
            <a:chExt cx="3927240" cy="3469680"/>
          </a:xfrm>
        </p:grpSpPr>
        <p:sp>
          <p:nvSpPr>
            <p:cNvPr id="926" name=""/>
            <p:cNvSpPr/>
            <p:nvPr/>
          </p:nvSpPr>
          <p:spPr>
            <a:xfrm>
              <a:off x="534960" y="5398560"/>
              <a:ext cx="897120" cy="28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 of 3/31/01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1871640" y="5398560"/>
              <a:ext cx="897120" cy="28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 of 6/30/01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3186000" y="5398560"/>
              <a:ext cx="897120" cy="28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 of 9/30/01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347760" y="3481560"/>
              <a:ext cx="603000" cy="23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63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584280" y="3733560"/>
              <a:ext cx="603000" cy="23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828720" y="4000320"/>
              <a:ext cx="603360" cy="23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1065240" y="3729960"/>
              <a:ext cx="603360" cy="22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1668600" y="2645640"/>
              <a:ext cx="603000" cy="22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1897200" y="3310200"/>
              <a:ext cx="603000" cy="22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2143080" y="4110480"/>
              <a:ext cx="603360" cy="22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36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2363760" y="3827520"/>
              <a:ext cx="603360" cy="22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49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2970360" y="2211480"/>
              <a:ext cx="603000" cy="22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117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3192480" y="3090600"/>
              <a:ext cx="603360" cy="22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3438360" y="4007520"/>
              <a:ext cx="60660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3672000" y="3827520"/>
              <a:ext cx="603000" cy="22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48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41" name=""/>
          <p:cNvSpPr/>
          <p:nvPr/>
        </p:nvSpPr>
        <p:spPr>
          <a:xfrm>
            <a:off x="320760" y="2081160"/>
            <a:ext cx="4043160" cy="38512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942" name=""/>
          <p:cNvGrpSpPr/>
          <p:nvPr/>
        </p:nvGrpSpPr>
        <p:grpSpPr>
          <a:xfrm>
            <a:off x="4570560" y="2076480"/>
            <a:ext cx="4406760" cy="3852720"/>
            <a:chOff x="4570560" y="2076480"/>
            <a:chExt cx="4406760" cy="3852720"/>
          </a:xfrm>
        </p:grpSpPr>
        <p:sp>
          <p:nvSpPr>
            <p:cNvPr id="943" name=""/>
            <p:cNvSpPr/>
            <p:nvPr/>
          </p:nvSpPr>
          <p:spPr>
            <a:xfrm>
              <a:off x="4730760" y="2076480"/>
              <a:ext cx="4043520" cy="385272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aphicFrame>
          <p:nvGraphicFramePr>
            <p:cNvPr id="944" name=""/>
            <p:cNvGraphicFramePr/>
            <p:nvPr/>
          </p:nvGraphicFramePr>
          <p:xfrm>
            <a:off x="4570560" y="2305440"/>
            <a:ext cx="4406760" cy="359928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945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570560" y="2305440"/>
                      <a:ext cx="4406760" cy="35992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46" name=""/>
            <p:cNvSpPr/>
            <p:nvPr/>
          </p:nvSpPr>
          <p:spPr>
            <a:xfrm>
              <a:off x="8323200" y="2458800"/>
              <a:ext cx="434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3.0 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8334360" y="2941200"/>
              <a:ext cx="434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2.5 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8334360" y="3419280"/>
              <a:ext cx="434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2.0 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8334360" y="3898800"/>
              <a:ext cx="434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1.5 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8329320" y="4358520"/>
              <a:ext cx="434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1.0 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8334360" y="4840560"/>
              <a:ext cx="434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0.5 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4811760" y="2205360"/>
              <a:ext cx="3620880" cy="325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7904520" y="2184480"/>
              <a:ext cx="773640" cy="41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Sq. Feet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(Billions)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4864320" y="2194200"/>
              <a:ext cx="83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Facilities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8288280" y="5344200"/>
              <a:ext cx="378000" cy="24156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5203800" y="5387760"/>
              <a:ext cx="235080" cy="17388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7" name=""/>
          <p:cNvGraphicFramePr/>
          <p:nvPr/>
        </p:nvGraphicFramePr>
        <p:xfrm>
          <a:off x="4403880" y="1565280"/>
          <a:ext cx="4044960" cy="388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03880" y="1565280"/>
                    <a:ext cx="4044960" cy="388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59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Management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60" name=""/>
          <p:cNvSpPr/>
          <p:nvPr/>
        </p:nvSpPr>
        <p:spPr>
          <a:xfrm>
            <a:off x="552600" y="2395440"/>
            <a:ext cx="3514680" cy="96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 Services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Analysis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Capture and Validation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Data Management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1" name=""/>
          <p:cNvSpPr/>
          <p:nvPr/>
        </p:nvSpPr>
        <p:spPr>
          <a:xfrm>
            <a:off x="4105440" y="1604880"/>
            <a:ext cx="4590720" cy="42386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2" name=""/>
          <p:cNvSpPr/>
          <p:nvPr/>
        </p:nvSpPr>
        <p:spPr>
          <a:xfrm>
            <a:off x="4586400" y="1784520"/>
            <a:ext cx="3668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Volumes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3" name=""/>
          <p:cNvSpPr/>
          <p:nvPr/>
        </p:nvSpPr>
        <p:spPr>
          <a:xfrm>
            <a:off x="4402080" y="5362560"/>
            <a:ext cx="673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Q100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4" name=""/>
          <p:cNvSpPr/>
          <p:nvPr/>
        </p:nvSpPr>
        <p:spPr>
          <a:xfrm>
            <a:off x="5664960" y="35640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5" name=""/>
          <p:cNvSpPr/>
          <p:nvPr/>
        </p:nvSpPr>
        <p:spPr>
          <a:xfrm>
            <a:off x="4521960" y="35812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6" name=""/>
          <p:cNvSpPr/>
          <p:nvPr/>
        </p:nvSpPr>
        <p:spPr>
          <a:xfrm>
            <a:off x="6653160" y="5362560"/>
            <a:ext cx="673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Q101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7" name=""/>
          <p:cNvSpPr/>
          <p:nvPr/>
        </p:nvSpPr>
        <p:spPr>
          <a:xfrm>
            <a:off x="7184880" y="5362560"/>
            <a:ext cx="673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Q201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8" name=""/>
          <p:cNvSpPr/>
          <p:nvPr/>
        </p:nvSpPr>
        <p:spPr>
          <a:xfrm>
            <a:off x="5093280" y="35640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9" name=""/>
          <p:cNvSpPr/>
          <p:nvPr/>
        </p:nvSpPr>
        <p:spPr>
          <a:xfrm>
            <a:off x="7734240" y="5362560"/>
            <a:ext cx="67320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Q301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0" name=""/>
          <p:cNvSpPr/>
          <p:nvPr/>
        </p:nvSpPr>
        <p:spPr>
          <a:xfrm>
            <a:off x="5010120" y="5362560"/>
            <a:ext cx="673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Q200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1" name=""/>
          <p:cNvSpPr/>
          <p:nvPr/>
        </p:nvSpPr>
        <p:spPr>
          <a:xfrm>
            <a:off x="5553000" y="5362560"/>
            <a:ext cx="673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Q300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2" name=""/>
          <p:cNvSpPr/>
          <p:nvPr/>
        </p:nvSpPr>
        <p:spPr>
          <a:xfrm>
            <a:off x="6070680" y="5362560"/>
            <a:ext cx="673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Q400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3" name=""/>
          <p:cNvSpPr/>
          <p:nvPr/>
        </p:nvSpPr>
        <p:spPr>
          <a:xfrm>
            <a:off x="1035360" y="4941720"/>
            <a:ext cx="1329480" cy="10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4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East Power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 Power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4" name=""/>
          <p:cNvSpPr/>
          <p:nvPr/>
        </p:nvSpPr>
        <p:spPr>
          <a:xfrm>
            <a:off x="2909880" y="5119560"/>
            <a:ext cx="9129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4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5" name=""/>
          <p:cNvSpPr/>
          <p:nvPr/>
        </p:nvSpPr>
        <p:spPr>
          <a:xfrm>
            <a:off x="863640" y="5024520"/>
            <a:ext cx="193680" cy="1666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6" name=""/>
          <p:cNvSpPr/>
          <p:nvPr/>
        </p:nvSpPr>
        <p:spPr>
          <a:xfrm>
            <a:off x="863640" y="5383080"/>
            <a:ext cx="193680" cy="1652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7" name=""/>
          <p:cNvSpPr/>
          <p:nvPr/>
        </p:nvSpPr>
        <p:spPr>
          <a:xfrm>
            <a:off x="2725560" y="5194440"/>
            <a:ext cx="193680" cy="166680"/>
          </a:xfrm>
          <a:prstGeom prst="rect">
            <a:avLst/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8" name=""/>
          <p:cNvSpPr/>
          <p:nvPr/>
        </p:nvSpPr>
        <p:spPr>
          <a:xfrm>
            <a:off x="2725560" y="5557680"/>
            <a:ext cx="193680" cy="16668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9" name=""/>
          <p:cNvSpPr/>
          <p:nvPr/>
        </p:nvSpPr>
        <p:spPr>
          <a:xfrm>
            <a:off x="863640" y="5740560"/>
            <a:ext cx="193680" cy="166680"/>
          </a:xfrm>
          <a:prstGeom prst="rect">
            <a:avLst/>
          </a:prstGeom>
          <a:solidFill>
            <a:srgbClr val="00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Cost Structure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81" name=""/>
          <p:cNvSpPr/>
          <p:nvPr/>
        </p:nvSpPr>
        <p:spPr>
          <a:xfrm>
            <a:off x="320760" y="1009800"/>
            <a:ext cx="4043160" cy="49100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2" name=""/>
          <p:cNvSpPr/>
          <p:nvPr/>
        </p:nvSpPr>
        <p:spPr>
          <a:xfrm>
            <a:off x="352440" y="1050840"/>
            <a:ext cx="397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Expenditures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($ in Millions)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3" name=""/>
          <p:cNvSpPr/>
          <p:nvPr/>
        </p:nvSpPr>
        <p:spPr>
          <a:xfrm>
            <a:off x="4665600" y="1004760"/>
            <a:ext cx="4043520" cy="4910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4" name=""/>
          <p:cNvSpPr/>
          <p:nvPr/>
        </p:nvSpPr>
        <p:spPr>
          <a:xfrm>
            <a:off x="4697280" y="1046160"/>
            <a:ext cx="39769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Expenditures / Gross Margin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5" name=""/>
          <p:cNvSpPr/>
          <p:nvPr/>
        </p:nvSpPr>
        <p:spPr>
          <a:xfrm>
            <a:off x="898200" y="6035760"/>
            <a:ext cx="52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EFS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6" name=""/>
          <p:cNvSpPr/>
          <p:nvPr/>
        </p:nvSpPr>
        <p:spPr>
          <a:xfrm>
            <a:off x="1881360" y="6035760"/>
            <a:ext cx="794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TNPC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7" name=""/>
          <p:cNvSpPr/>
          <p:nvPr/>
        </p:nvSpPr>
        <p:spPr>
          <a:xfrm>
            <a:off x="3074760" y="603576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8" name=""/>
          <p:cNvSpPr/>
          <p:nvPr/>
        </p:nvSpPr>
        <p:spPr>
          <a:xfrm>
            <a:off x="787320" y="6118200"/>
            <a:ext cx="130320" cy="104760"/>
          </a:xfrm>
          <a:prstGeom prst="rect">
            <a:avLst/>
          </a:pr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9" name=""/>
          <p:cNvSpPr/>
          <p:nvPr/>
        </p:nvSpPr>
        <p:spPr>
          <a:xfrm>
            <a:off x="787320" y="6346800"/>
            <a:ext cx="130320" cy="1047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0" name=""/>
          <p:cNvSpPr/>
          <p:nvPr/>
        </p:nvSpPr>
        <p:spPr>
          <a:xfrm>
            <a:off x="1758960" y="6113520"/>
            <a:ext cx="130320" cy="1047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1" name=""/>
          <p:cNvSpPr/>
          <p:nvPr/>
        </p:nvSpPr>
        <p:spPr>
          <a:xfrm>
            <a:off x="1758960" y="6342120"/>
            <a:ext cx="130320" cy="104760"/>
          </a:xfrm>
          <a:prstGeom prst="rect">
            <a:avLst/>
          </a:prstGeom>
          <a:solidFill>
            <a:srgbClr val="8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2" name=""/>
          <p:cNvSpPr/>
          <p:nvPr/>
        </p:nvSpPr>
        <p:spPr>
          <a:xfrm>
            <a:off x="2990880" y="6114960"/>
            <a:ext cx="130320" cy="10476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93" name=""/>
          <p:cNvGraphicFramePr/>
          <p:nvPr/>
        </p:nvGraphicFramePr>
        <p:xfrm>
          <a:off x="574560" y="1577880"/>
          <a:ext cx="3267360" cy="401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4560" y="1577880"/>
                    <a:ext cx="3267360" cy="401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5" name=""/>
          <p:cNvSpPr/>
          <p:nvPr/>
        </p:nvSpPr>
        <p:spPr>
          <a:xfrm>
            <a:off x="3150360" y="41180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530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6" name=""/>
          <p:cNvSpPr/>
          <p:nvPr/>
        </p:nvSpPr>
        <p:spPr>
          <a:xfrm>
            <a:off x="658800" y="5487840"/>
            <a:ext cx="73044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7" name=""/>
          <p:cNvSpPr/>
          <p:nvPr/>
        </p:nvSpPr>
        <p:spPr>
          <a:xfrm>
            <a:off x="2350080" y="16416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8" name=""/>
          <p:cNvSpPr/>
          <p:nvPr/>
        </p:nvSpPr>
        <p:spPr>
          <a:xfrm>
            <a:off x="776880" y="38005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9" name=""/>
          <p:cNvSpPr/>
          <p:nvPr/>
        </p:nvSpPr>
        <p:spPr>
          <a:xfrm>
            <a:off x="1441440" y="5487840"/>
            <a:ext cx="73044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0" name=""/>
          <p:cNvSpPr/>
          <p:nvPr/>
        </p:nvSpPr>
        <p:spPr>
          <a:xfrm>
            <a:off x="2222640" y="5487840"/>
            <a:ext cx="73008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1" name=""/>
          <p:cNvSpPr/>
          <p:nvPr/>
        </p:nvSpPr>
        <p:spPr>
          <a:xfrm>
            <a:off x="1596240" y="27082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523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2" name=""/>
          <p:cNvSpPr/>
          <p:nvPr/>
        </p:nvSpPr>
        <p:spPr>
          <a:xfrm>
            <a:off x="3148560" y="19890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3" name=""/>
          <p:cNvSpPr/>
          <p:nvPr/>
        </p:nvSpPr>
        <p:spPr>
          <a:xfrm>
            <a:off x="3195000" y="282420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4" name=""/>
          <p:cNvSpPr/>
          <p:nvPr/>
        </p:nvSpPr>
        <p:spPr>
          <a:xfrm>
            <a:off x="3204360" y="25779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5" name=""/>
          <p:cNvSpPr/>
          <p:nvPr/>
        </p:nvSpPr>
        <p:spPr>
          <a:xfrm>
            <a:off x="3019320" y="5495760"/>
            <a:ext cx="73044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6" name=""/>
          <p:cNvSpPr/>
          <p:nvPr/>
        </p:nvSpPr>
        <p:spPr>
          <a:xfrm>
            <a:off x="3201120" y="23097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7" name=""/>
          <p:cNvSpPr/>
          <p:nvPr/>
        </p:nvSpPr>
        <p:spPr>
          <a:xfrm flipH="1">
            <a:off x="3665520" y="2324160"/>
            <a:ext cx="247680" cy="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8" name=""/>
          <p:cNvSpPr/>
          <p:nvPr/>
        </p:nvSpPr>
        <p:spPr>
          <a:xfrm>
            <a:off x="3870000" y="219060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09" name=""/>
          <p:cNvGraphicFramePr/>
          <p:nvPr/>
        </p:nvGraphicFramePr>
        <p:xfrm>
          <a:off x="4788000" y="1774800"/>
          <a:ext cx="3790800" cy="3826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88000" y="1774800"/>
                    <a:ext cx="3790800" cy="382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1" name=""/>
          <p:cNvSpPr/>
          <p:nvPr/>
        </p:nvSpPr>
        <p:spPr>
          <a:xfrm>
            <a:off x="4923000" y="5500800"/>
            <a:ext cx="78552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2" name=""/>
          <p:cNvSpPr/>
          <p:nvPr/>
        </p:nvSpPr>
        <p:spPr>
          <a:xfrm>
            <a:off x="5827680" y="5500800"/>
            <a:ext cx="78588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3" name=""/>
          <p:cNvSpPr/>
          <p:nvPr/>
        </p:nvSpPr>
        <p:spPr>
          <a:xfrm>
            <a:off x="6756480" y="5500800"/>
            <a:ext cx="78588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4" name=""/>
          <p:cNvSpPr/>
          <p:nvPr/>
        </p:nvSpPr>
        <p:spPr>
          <a:xfrm>
            <a:off x="5016960" y="1919160"/>
            <a:ext cx="636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128%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5" name=""/>
          <p:cNvSpPr/>
          <p:nvPr/>
        </p:nvSpPr>
        <p:spPr>
          <a:xfrm>
            <a:off x="6870240" y="3130560"/>
            <a:ext cx="53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81%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6" name=""/>
          <p:cNvSpPr/>
          <p:nvPr/>
        </p:nvSpPr>
        <p:spPr>
          <a:xfrm>
            <a:off x="5971680" y="2676600"/>
            <a:ext cx="53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99%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7" name=""/>
          <p:cNvSpPr/>
          <p:nvPr/>
        </p:nvSpPr>
        <p:spPr>
          <a:xfrm>
            <a:off x="7639200" y="5500800"/>
            <a:ext cx="78552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8" name=""/>
          <p:cNvSpPr/>
          <p:nvPr/>
        </p:nvSpPr>
        <p:spPr>
          <a:xfrm>
            <a:off x="7779960" y="3511440"/>
            <a:ext cx="53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Closing Remarks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20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368280" y="2317680"/>
            <a:ext cx="8763120" cy="347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Accounts Receivable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1402.0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926.7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1,402.0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1,157.2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P/X Receivables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513.0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109.5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513.0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272.4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Accounts Payable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(303.0)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(280.0)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(303.0)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(356.9)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Working Capital, Net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93.6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87.9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93.6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102.7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Risk Management, Net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671.9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506.3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842.6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698.4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PP&amp;E, Net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158.3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126.9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167.0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152.4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Investments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99.6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120.1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91.6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103.6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105.5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117.9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9.6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(12.9)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344840"/>
                <a:tab algn="dec" pos="5597640"/>
                <a:tab algn="dec" pos="6915240"/>
                <a:tab algn="dec" pos="799776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Capital Deployed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2,740.9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1,715.3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2,816.4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2,116.9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4038480" y="176832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5257800" y="1768320"/>
            <a:ext cx="121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540480" y="176832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7620120" y="1768320"/>
            <a:ext cx="1218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4267080" y="1401840"/>
            <a:ext cx="1981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Year to Date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6705720" y="1401840"/>
            <a:ext cx="1981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Total 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5562720" y="214956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6845400" y="214956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7924680" y="214956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4267080" y="214956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4224240" y="5353200"/>
            <a:ext cx="4519800" cy="0"/>
          </a:xfrm>
          <a:prstGeom prst="line">
            <a:avLst/>
          </a:prstGeom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Capital Deployed</a:t>
            </a:r>
            <a:br>
              <a:rPr sz="36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Including Retail Risk Management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Quarterly Results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320760" y="1009800"/>
            <a:ext cx="4043160" cy="49370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352440" y="1050840"/>
            <a:ext cx="397656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Contract Value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(Billions)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4665600" y="1004760"/>
            <a:ext cx="4043520" cy="4937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697280" y="1046160"/>
            <a:ext cx="397692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EBIT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446040" y="1131840"/>
          <a:ext cx="3789360" cy="437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6040" y="1131840"/>
                    <a:ext cx="3789360" cy="437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1" name=""/>
          <p:cNvSpPr/>
          <p:nvPr/>
        </p:nvSpPr>
        <p:spPr>
          <a:xfrm>
            <a:off x="2076840" y="3381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23800" y="5394240"/>
            <a:ext cx="7858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1Q01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344960" y="4092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628920" y="48672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1222200" y="5394240"/>
            <a:ext cx="7858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1959120" y="5394240"/>
            <a:ext cx="7855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3Q01E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1295280" y="35402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$13.1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2025720" y="29462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$18.1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3529800" y="15508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398760" y="5394240"/>
            <a:ext cx="7858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 Plan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2789640" y="28036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2738520" y="23670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$23.1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2685960" y="5403960"/>
            <a:ext cx="78588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4Q01E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4" name=""/>
          <p:cNvGraphicFramePr/>
          <p:nvPr/>
        </p:nvGraphicFramePr>
        <p:xfrm>
          <a:off x="4788000" y="958680"/>
          <a:ext cx="3790800" cy="4553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88000" y="958680"/>
                    <a:ext cx="3790800" cy="45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" name=""/>
          <p:cNvSpPr/>
          <p:nvPr/>
        </p:nvSpPr>
        <p:spPr>
          <a:xfrm>
            <a:off x="6444360" y="32529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923000" y="5402160"/>
            <a:ext cx="78552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1Q01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5723640" y="41292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$60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4989960" y="48974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5564160" y="5402160"/>
            <a:ext cx="78588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6286680" y="5402160"/>
            <a:ext cx="78552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3Q01E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648400" y="36320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6407280" y="26179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$172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7139160" y="15476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$247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7742160" y="5402160"/>
            <a:ext cx="78588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 Plan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7169760" y="22604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7853400" y="18730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$225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7012080" y="5402160"/>
            <a:ext cx="78588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4Q01E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1133640" y="4683240"/>
            <a:ext cx="23940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1857240" y="3838680"/>
            <a:ext cx="23976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2584440" y="3251160"/>
            <a:ext cx="23976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6200640" y="3943440"/>
            <a:ext cx="23976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477040" y="4807080"/>
            <a:ext cx="23940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6927840" y="2921040"/>
            <a:ext cx="23976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U.S. Power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5884560" y="1600200"/>
            <a:ext cx="2911320" cy="388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Pace of Deregulation is Choppy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Continued Deregulation is Important to Long-Term Strategy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Planned Openings in 2001-2003 Adequate to Meet Near-Term Goals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Crisis Has Reduced Acquisition Cost and Increased Urgency in Marketplace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826920" y="4898880"/>
            <a:ext cx="181080" cy="163800"/>
          </a:xfrm>
          <a:prstGeom prst="rect">
            <a:avLst/>
          </a:prstGeom>
          <a:solidFill>
            <a:srgbClr val="e3190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826920" y="5173560"/>
            <a:ext cx="181080" cy="163440"/>
          </a:xfrm>
          <a:prstGeom prst="rect">
            <a:avLst/>
          </a:prstGeom>
          <a:solidFill>
            <a:srgbClr val="fd8d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826920" y="5457960"/>
            <a:ext cx="181080" cy="1634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826920" y="5757840"/>
            <a:ext cx="181080" cy="163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1014480" y="4745160"/>
            <a:ext cx="379260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Enacted, Delay Implemented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Activity/Restructuring Denied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984240" y="6040440"/>
            <a:ext cx="202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Status current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174760" y="2023920"/>
            <a:ext cx="677880" cy="473040"/>
          </a:xfrm>
          <a:custGeom>
            <a:avLst/>
            <a:gdLst/>
            <a:ahLst/>
            <a:rect l="l" t="t" r="r" b="b"/>
            <a:pathLst>
              <a:path w="568" h="371">
                <a:moveTo>
                  <a:pt x="11" y="0"/>
                </a:moveTo>
                <a:lnTo>
                  <a:pt x="11" y="150"/>
                </a:lnTo>
                <a:lnTo>
                  <a:pt x="0" y="312"/>
                </a:lnTo>
                <a:lnTo>
                  <a:pt x="416" y="324"/>
                </a:lnTo>
                <a:lnTo>
                  <a:pt x="451" y="347"/>
                </a:lnTo>
                <a:lnTo>
                  <a:pt x="486" y="312"/>
                </a:lnTo>
                <a:lnTo>
                  <a:pt x="567" y="370"/>
                </a:lnTo>
                <a:lnTo>
                  <a:pt x="555" y="312"/>
                </a:lnTo>
                <a:lnTo>
                  <a:pt x="555" y="254"/>
                </a:lnTo>
                <a:lnTo>
                  <a:pt x="567" y="92"/>
                </a:lnTo>
                <a:lnTo>
                  <a:pt x="532" y="58"/>
                </a:lnTo>
                <a:lnTo>
                  <a:pt x="543" y="11"/>
                </a:lnTo>
                <a:lnTo>
                  <a:pt x="277" y="11"/>
                </a:lnTo>
                <a:lnTo>
                  <a:pt x="11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3503520" y="2789280"/>
            <a:ext cx="708120" cy="417600"/>
          </a:xfrm>
          <a:custGeom>
            <a:avLst/>
            <a:gdLst/>
            <a:ahLst/>
            <a:rect l="l" t="t" r="r" b="b"/>
            <a:pathLst>
              <a:path w="592" h="327">
                <a:moveTo>
                  <a:pt x="0" y="326"/>
                </a:moveTo>
                <a:lnTo>
                  <a:pt x="151" y="303"/>
                </a:lnTo>
                <a:lnTo>
                  <a:pt x="151" y="291"/>
                </a:lnTo>
                <a:lnTo>
                  <a:pt x="499" y="245"/>
                </a:lnTo>
                <a:lnTo>
                  <a:pt x="499" y="221"/>
                </a:lnTo>
                <a:lnTo>
                  <a:pt x="545" y="198"/>
                </a:lnTo>
                <a:lnTo>
                  <a:pt x="557" y="175"/>
                </a:lnTo>
                <a:lnTo>
                  <a:pt x="580" y="163"/>
                </a:lnTo>
                <a:lnTo>
                  <a:pt x="591" y="128"/>
                </a:lnTo>
                <a:lnTo>
                  <a:pt x="545" y="94"/>
                </a:lnTo>
                <a:lnTo>
                  <a:pt x="534" y="35"/>
                </a:lnTo>
                <a:lnTo>
                  <a:pt x="499" y="12"/>
                </a:lnTo>
                <a:lnTo>
                  <a:pt x="418" y="23"/>
                </a:lnTo>
                <a:lnTo>
                  <a:pt x="383" y="0"/>
                </a:lnTo>
                <a:lnTo>
                  <a:pt x="349" y="0"/>
                </a:lnTo>
                <a:lnTo>
                  <a:pt x="360" y="35"/>
                </a:lnTo>
                <a:lnTo>
                  <a:pt x="314" y="58"/>
                </a:lnTo>
                <a:lnTo>
                  <a:pt x="279" y="140"/>
                </a:lnTo>
                <a:lnTo>
                  <a:pt x="232" y="128"/>
                </a:lnTo>
                <a:lnTo>
                  <a:pt x="186" y="152"/>
                </a:lnTo>
                <a:lnTo>
                  <a:pt x="116" y="163"/>
                </a:lnTo>
                <a:lnTo>
                  <a:pt x="116" y="209"/>
                </a:lnTo>
                <a:lnTo>
                  <a:pt x="81" y="209"/>
                </a:lnTo>
                <a:lnTo>
                  <a:pt x="81" y="257"/>
                </a:lnTo>
                <a:lnTo>
                  <a:pt x="47" y="233"/>
                </a:lnTo>
                <a:lnTo>
                  <a:pt x="35" y="245"/>
                </a:lnTo>
                <a:lnTo>
                  <a:pt x="47" y="268"/>
                </a:lnTo>
                <a:lnTo>
                  <a:pt x="12" y="303"/>
                </a:lnTo>
                <a:lnTo>
                  <a:pt x="0" y="326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3697200" y="3324240"/>
            <a:ext cx="378000" cy="619200"/>
          </a:xfrm>
          <a:custGeom>
            <a:avLst/>
            <a:gdLst/>
            <a:ahLst/>
            <a:rect l="l" t="t" r="r" b="b"/>
            <a:pathLst>
              <a:path w="315" h="486">
                <a:moveTo>
                  <a:pt x="0" y="23"/>
                </a:moveTo>
                <a:lnTo>
                  <a:pt x="198" y="0"/>
                </a:lnTo>
                <a:lnTo>
                  <a:pt x="268" y="219"/>
                </a:lnTo>
                <a:lnTo>
                  <a:pt x="314" y="266"/>
                </a:lnTo>
                <a:lnTo>
                  <a:pt x="279" y="323"/>
                </a:lnTo>
                <a:lnTo>
                  <a:pt x="314" y="393"/>
                </a:lnTo>
                <a:lnTo>
                  <a:pt x="105" y="416"/>
                </a:lnTo>
                <a:lnTo>
                  <a:pt x="105" y="462"/>
                </a:lnTo>
                <a:lnTo>
                  <a:pt x="81" y="485"/>
                </a:lnTo>
                <a:lnTo>
                  <a:pt x="58" y="416"/>
                </a:lnTo>
                <a:lnTo>
                  <a:pt x="35" y="474"/>
                </a:lnTo>
                <a:lnTo>
                  <a:pt x="12" y="462"/>
                </a:lnTo>
                <a:lnTo>
                  <a:pt x="0" y="416"/>
                </a:lnTo>
                <a:lnTo>
                  <a:pt x="0" y="358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185920" y="1638360"/>
            <a:ext cx="654120" cy="403200"/>
          </a:xfrm>
          <a:custGeom>
            <a:avLst/>
            <a:gdLst/>
            <a:ahLst/>
            <a:rect l="l" t="t" r="r" b="b"/>
            <a:pathLst>
              <a:path w="547" h="315">
                <a:moveTo>
                  <a:pt x="0" y="0"/>
                </a:moveTo>
                <a:lnTo>
                  <a:pt x="453" y="12"/>
                </a:lnTo>
                <a:lnTo>
                  <a:pt x="488" y="105"/>
                </a:lnTo>
                <a:lnTo>
                  <a:pt x="523" y="175"/>
                </a:lnTo>
                <a:lnTo>
                  <a:pt x="546" y="291"/>
                </a:lnTo>
                <a:lnTo>
                  <a:pt x="534" y="314"/>
                </a:lnTo>
                <a:lnTo>
                  <a:pt x="360" y="314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2336760" y="2789280"/>
            <a:ext cx="711360" cy="388800"/>
          </a:xfrm>
          <a:custGeom>
            <a:avLst/>
            <a:gdLst/>
            <a:ahLst/>
            <a:rect l="l" t="t" r="r" b="b"/>
            <a:pathLst>
              <a:path w="594" h="304">
                <a:moveTo>
                  <a:pt x="0" y="0"/>
                </a:moveTo>
                <a:lnTo>
                  <a:pt x="0" y="175"/>
                </a:lnTo>
                <a:lnTo>
                  <a:pt x="0" y="303"/>
                </a:lnTo>
                <a:lnTo>
                  <a:pt x="593" y="303"/>
                </a:lnTo>
                <a:lnTo>
                  <a:pt x="581" y="152"/>
                </a:lnTo>
                <a:lnTo>
                  <a:pt x="581" y="94"/>
                </a:lnTo>
                <a:lnTo>
                  <a:pt x="535" y="47"/>
                </a:lnTo>
                <a:lnTo>
                  <a:pt x="546" y="23"/>
                </a:lnTo>
                <a:lnTo>
                  <a:pt x="523" y="0"/>
                </a:lnTo>
                <a:lnTo>
                  <a:pt x="25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035000" y="1536840"/>
            <a:ext cx="557280" cy="944280"/>
          </a:xfrm>
          <a:custGeom>
            <a:avLst/>
            <a:gdLst/>
            <a:ahLst/>
            <a:rect l="l" t="t" r="r" b="b"/>
            <a:pathLst>
              <a:path w="466" h="742">
                <a:moveTo>
                  <a:pt x="117" y="0"/>
                </a:moveTo>
                <a:lnTo>
                  <a:pt x="69" y="289"/>
                </a:lnTo>
                <a:lnTo>
                  <a:pt x="117" y="347"/>
                </a:lnTo>
                <a:lnTo>
                  <a:pt x="46" y="418"/>
                </a:lnTo>
                <a:lnTo>
                  <a:pt x="35" y="464"/>
                </a:lnTo>
                <a:lnTo>
                  <a:pt x="58" y="487"/>
                </a:lnTo>
                <a:lnTo>
                  <a:pt x="35" y="510"/>
                </a:lnTo>
                <a:lnTo>
                  <a:pt x="0" y="672"/>
                </a:lnTo>
                <a:lnTo>
                  <a:pt x="221" y="718"/>
                </a:lnTo>
                <a:lnTo>
                  <a:pt x="430" y="741"/>
                </a:lnTo>
                <a:lnTo>
                  <a:pt x="453" y="591"/>
                </a:lnTo>
                <a:lnTo>
                  <a:pt x="465" y="499"/>
                </a:lnTo>
                <a:lnTo>
                  <a:pt x="442" y="475"/>
                </a:lnTo>
                <a:lnTo>
                  <a:pt x="395" y="475"/>
                </a:lnTo>
                <a:lnTo>
                  <a:pt x="336" y="487"/>
                </a:lnTo>
                <a:lnTo>
                  <a:pt x="325" y="418"/>
                </a:lnTo>
                <a:lnTo>
                  <a:pt x="244" y="360"/>
                </a:lnTo>
                <a:lnTo>
                  <a:pt x="255" y="324"/>
                </a:lnTo>
                <a:lnTo>
                  <a:pt x="267" y="266"/>
                </a:lnTo>
                <a:lnTo>
                  <a:pt x="163" y="127"/>
                </a:lnTo>
                <a:lnTo>
                  <a:pt x="186" y="0"/>
                </a:lnTo>
                <a:lnTo>
                  <a:pt x="117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1533600" y="2098800"/>
            <a:ext cx="654120" cy="574560"/>
          </a:xfrm>
          <a:custGeom>
            <a:avLst/>
            <a:gdLst/>
            <a:ahLst/>
            <a:rect l="l" t="t" r="r" b="b"/>
            <a:pathLst>
              <a:path w="545" h="452">
                <a:moveTo>
                  <a:pt x="47" y="0"/>
                </a:moveTo>
                <a:lnTo>
                  <a:pt x="35" y="173"/>
                </a:lnTo>
                <a:lnTo>
                  <a:pt x="0" y="404"/>
                </a:lnTo>
                <a:lnTo>
                  <a:pt x="162" y="416"/>
                </a:lnTo>
                <a:lnTo>
                  <a:pt x="533" y="451"/>
                </a:lnTo>
                <a:lnTo>
                  <a:pt x="544" y="46"/>
                </a:lnTo>
                <a:lnTo>
                  <a:pt x="47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1660680" y="2627280"/>
            <a:ext cx="691920" cy="550800"/>
          </a:xfrm>
          <a:custGeom>
            <a:avLst/>
            <a:gdLst/>
            <a:ahLst/>
            <a:rect l="l" t="t" r="r" b="b"/>
            <a:pathLst>
              <a:path w="578" h="431">
                <a:moveTo>
                  <a:pt x="57" y="0"/>
                </a:moveTo>
                <a:lnTo>
                  <a:pt x="23" y="255"/>
                </a:lnTo>
                <a:lnTo>
                  <a:pt x="0" y="407"/>
                </a:lnTo>
                <a:lnTo>
                  <a:pt x="289" y="418"/>
                </a:lnTo>
                <a:lnTo>
                  <a:pt x="565" y="430"/>
                </a:lnTo>
                <a:lnTo>
                  <a:pt x="565" y="232"/>
                </a:lnTo>
                <a:lnTo>
                  <a:pt x="577" y="35"/>
                </a:lnTo>
                <a:lnTo>
                  <a:pt x="415" y="35"/>
                </a:lnTo>
                <a:lnTo>
                  <a:pt x="57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31" name=""/>
          <p:cNvGrpSpPr/>
          <p:nvPr/>
        </p:nvGrpSpPr>
        <p:grpSpPr>
          <a:xfrm>
            <a:off x="701640" y="1536840"/>
            <a:ext cx="2817360" cy="2302920"/>
            <a:chOff x="701640" y="1536840"/>
            <a:chExt cx="2817360" cy="2302920"/>
          </a:xfrm>
        </p:grpSpPr>
        <p:sp>
          <p:nvSpPr>
            <p:cNvPr id="132" name=""/>
            <p:cNvSpPr/>
            <p:nvPr/>
          </p:nvSpPr>
          <p:spPr>
            <a:xfrm>
              <a:off x="701640" y="2334600"/>
              <a:ext cx="610560" cy="991080"/>
            </a:xfrm>
            <a:custGeom>
              <a:avLst/>
              <a:gdLst/>
              <a:ahLst/>
              <a:rect l="l" t="t" r="r" b="b"/>
              <a:pathLst>
                <a:path w="510" h="777">
                  <a:moveTo>
                    <a:pt x="70" y="0"/>
                  </a:moveTo>
                  <a:lnTo>
                    <a:pt x="0" y="312"/>
                  </a:lnTo>
                  <a:lnTo>
                    <a:pt x="347" y="776"/>
                  </a:lnTo>
                  <a:lnTo>
                    <a:pt x="370" y="752"/>
                  </a:lnTo>
                  <a:lnTo>
                    <a:pt x="370" y="660"/>
                  </a:lnTo>
                  <a:lnTo>
                    <a:pt x="405" y="672"/>
                  </a:lnTo>
                  <a:lnTo>
                    <a:pt x="451" y="381"/>
                  </a:lnTo>
                  <a:lnTo>
                    <a:pt x="486" y="196"/>
                  </a:lnTo>
                  <a:lnTo>
                    <a:pt x="498" y="139"/>
                  </a:lnTo>
                  <a:lnTo>
                    <a:pt x="509" y="81"/>
                  </a:lnTo>
                  <a:lnTo>
                    <a:pt x="278" y="46"/>
                  </a:lnTo>
                  <a:lnTo>
                    <a:pt x="70" y="0"/>
                  </a:lnTo>
                </a:path>
              </a:pathLst>
            </a:custGeom>
            <a:solidFill>
              <a:srgbClr val="fd8d1d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230480" y="1536840"/>
              <a:ext cx="956520" cy="638640"/>
            </a:xfrm>
            <a:custGeom>
              <a:avLst/>
              <a:gdLst/>
              <a:ahLst/>
              <a:rect l="l" t="t" r="r" b="b"/>
              <a:pathLst>
                <a:path w="799" h="500">
                  <a:moveTo>
                    <a:pt x="11" y="0"/>
                  </a:moveTo>
                  <a:lnTo>
                    <a:pt x="173" y="23"/>
                  </a:lnTo>
                  <a:lnTo>
                    <a:pt x="266" y="35"/>
                  </a:lnTo>
                  <a:lnTo>
                    <a:pt x="393" y="46"/>
                  </a:lnTo>
                  <a:lnTo>
                    <a:pt x="509" y="58"/>
                  </a:lnTo>
                  <a:lnTo>
                    <a:pt x="706" y="70"/>
                  </a:lnTo>
                  <a:lnTo>
                    <a:pt x="798" y="81"/>
                  </a:lnTo>
                  <a:lnTo>
                    <a:pt x="798" y="487"/>
                  </a:lnTo>
                  <a:lnTo>
                    <a:pt x="312" y="452"/>
                  </a:lnTo>
                  <a:lnTo>
                    <a:pt x="301" y="499"/>
                  </a:lnTo>
                  <a:lnTo>
                    <a:pt x="278" y="475"/>
                  </a:lnTo>
                  <a:lnTo>
                    <a:pt x="231" y="475"/>
                  </a:lnTo>
                  <a:lnTo>
                    <a:pt x="173" y="487"/>
                  </a:lnTo>
                  <a:lnTo>
                    <a:pt x="162" y="418"/>
                  </a:lnTo>
                  <a:lnTo>
                    <a:pt x="81" y="360"/>
                  </a:lnTo>
                  <a:lnTo>
                    <a:pt x="92" y="313"/>
                  </a:lnTo>
                  <a:lnTo>
                    <a:pt x="104" y="266"/>
                  </a:lnTo>
                  <a:lnTo>
                    <a:pt x="0" y="127"/>
                  </a:lnTo>
                  <a:lnTo>
                    <a:pt x="11" y="0"/>
                  </a:lnTo>
                </a:path>
              </a:pathLst>
            </a:custGeom>
            <a:solidFill>
              <a:srgbClr val="fd8d1d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2241000" y="3175560"/>
              <a:ext cx="820800" cy="412920"/>
            </a:xfrm>
            <a:custGeom>
              <a:avLst/>
              <a:gdLst/>
              <a:ahLst/>
              <a:rect l="l" t="t" r="r" b="b"/>
              <a:pathLst>
                <a:path w="685" h="324">
                  <a:moveTo>
                    <a:pt x="0" y="0"/>
                  </a:moveTo>
                  <a:lnTo>
                    <a:pt x="0" y="58"/>
                  </a:lnTo>
                  <a:lnTo>
                    <a:pt x="243" y="58"/>
                  </a:lnTo>
                  <a:lnTo>
                    <a:pt x="243" y="253"/>
                  </a:lnTo>
                  <a:lnTo>
                    <a:pt x="372" y="300"/>
                  </a:lnTo>
                  <a:lnTo>
                    <a:pt x="406" y="288"/>
                  </a:lnTo>
                  <a:lnTo>
                    <a:pt x="487" y="323"/>
                  </a:lnTo>
                  <a:lnTo>
                    <a:pt x="534" y="323"/>
                  </a:lnTo>
                  <a:lnTo>
                    <a:pt x="638" y="288"/>
                  </a:lnTo>
                  <a:lnTo>
                    <a:pt x="684" y="323"/>
                  </a:lnTo>
                  <a:lnTo>
                    <a:pt x="684" y="116"/>
                  </a:lnTo>
                  <a:lnTo>
                    <a:pt x="673" y="0"/>
                  </a:lnTo>
                  <a:lnTo>
                    <a:pt x="0" y="0"/>
                  </a:lnTo>
                </a:path>
              </a:pathLst>
            </a:custGeom>
            <a:solidFill>
              <a:srgbClr val="fd8d1d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1591560" y="3147480"/>
              <a:ext cx="664560" cy="692280"/>
            </a:xfrm>
            <a:custGeom>
              <a:avLst/>
              <a:gdLst/>
              <a:ahLst/>
              <a:rect l="l" t="t" r="r" b="b"/>
              <a:pathLst>
                <a:path w="556" h="544">
                  <a:moveTo>
                    <a:pt x="69" y="0"/>
                  </a:moveTo>
                  <a:lnTo>
                    <a:pt x="555" y="23"/>
                  </a:lnTo>
                  <a:lnTo>
                    <a:pt x="532" y="497"/>
                  </a:lnTo>
                  <a:lnTo>
                    <a:pt x="370" y="486"/>
                  </a:lnTo>
                  <a:lnTo>
                    <a:pt x="220" y="486"/>
                  </a:lnTo>
                  <a:lnTo>
                    <a:pt x="220" y="509"/>
                  </a:lnTo>
                  <a:lnTo>
                    <a:pt x="104" y="509"/>
                  </a:lnTo>
                  <a:lnTo>
                    <a:pt x="92" y="543"/>
                  </a:lnTo>
                  <a:lnTo>
                    <a:pt x="0" y="532"/>
                  </a:lnTo>
                  <a:lnTo>
                    <a:pt x="58" y="127"/>
                  </a:lnTo>
                  <a:lnTo>
                    <a:pt x="69" y="0"/>
                  </a:lnTo>
                </a:path>
              </a:pathLst>
            </a:custGeom>
            <a:solidFill>
              <a:srgbClr val="fd8d1d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3047760" y="3192480"/>
              <a:ext cx="471240" cy="456840"/>
            </a:xfrm>
            <a:custGeom>
              <a:avLst/>
              <a:gdLst/>
              <a:ahLst/>
              <a:rect l="l" t="t" r="r" b="b"/>
              <a:pathLst>
                <a:path w="393" h="358">
                  <a:moveTo>
                    <a:pt x="0" y="34"/>
                  </a:moveTo>
                  <a:lnTo>
                    <a:pt x="162" y="11"/>
                  </a:lnTo>
                  <a:lnTo>
                    <a:pt x="346" y="0"/>
                  </a:lnTo>
                  <a:lnTo>
                    <a:pt x="334" y="46"/>
                  </a:lnTo>
                  <a:lnTo>
                    <a:pt x="380" y="34"/>
                  </a:lnTo>
                  <a:lnTo>
                    <a:pt x="392" y="69"/>
                  </a:lnTo>
                  <a:lnTo>
                    <a:pt x="346" y="92"/>
                  </a:lnTo>
                  <a:lnTo>
                    <a:pt x="357" y="150"/>
                  </a:lnTo>
                  <a:lnTo>
                    <a:pt x="311" y="230"/>
                  </a:lnTo>
                  <a:lnTo>
                    <a:pt x="276" y="288"/>
                  </a:lnTo>
                  <a:lnTo>
                    <a:pt x="299" y="346"/>
                  </a:lnTo>
                  <a:lnTo>
                    <a:pt x="57" y="357"/>
                  </a:lnTo>
                  <a:lnTo>
                    <a:pt x="57" y="322"/>
                  </a:lnTo>
                  <a:lnTo>
                    <a:pt x="11" y="311"/>
                  </a:lnTo>
                  <a:lnTo>
                    <a:pt x="11" y="92"/>
                  </a:lnTo>
                  <a:lnTo>
                    <a:pt x="0" y="34"/>
                  </a:lnTo>
                </a:path>
              </a:pathLst>
            </a:custGeom>
            <a:solidFill>
              <a:srgbClr val="fd8d1d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37" name=""/>
          <p:cNvSpPr/>
          <p:nvPr/>
        </p:nvSpPr>
        <p:spPr>
          <a:xfrm>
            <a:off x="3379680" y="3351240"/>
            <a:ext cx="333360" cy="623880"/>
          </a:xfrm>
          <a:custGeom>
            <a:avLst/>
            <a:gdLst/>
            <a:ahLst/>
            <a:rect l="l" t="t" r="r" b="b"/>
            <a:pathLst>
              <a:path w="279" h="488">
                <a:moveTo>
                  <a:pt x="81" y="11"/>
                </a:moveTo>
                <a:lnTo>
                  <a:pt x="35" y="92"/>
                </a:lnTo>
                <a:lnTo>
                  <a:pt x="0" y="150"/>
                </a:lnTo>
                <a:lnTo>
                  <a:pt x="12" y="220"/>
                </a:lnTo>
                <a:lnTo>
                  <a:pt x="58" y="301"/>
                </a:lnTo>
                <a:lnTo>
                  <a:pt x="23" y="394"/>
                </a:lnTo>
                <a:lnTo>
                  <a:pt x="12" y="440"/>
                </a:lnTo>
                <a:lnTo>
                  <a:pt x="174" y="417"/>
                </a:lnTo>
                <a:lnTo>
                  <a:pt x="185" y="475"/>
                </a:lnTo>
                <a:lnTo>
                  <a:pt x="209" y="487"/>
                </a:lnTo>
                <a:lnTo>
                  <a:pt x="220" y="452"/>
                </a:lnTo>
                <a:lnTo>
                  <a:pt x="278" y="440"/>
                </a:lnTo>
                <a:lnTo>
                  <a:pt x="266" y="348"/>
                </a:lnTo>
                <a:lnTo>
                  <a:pt x="266" y="0"/>
                </a:lnTo>
                <a:lnTo>
                  <a:pt x="81" y="11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4159080" y="3219480"/>
            <a:ext cx="470160" cy="398520"/>
          </a:xfrm>
          <a:custGeom>
            <a:avLst/>
            <a:gdLst/>
            <a:ahLst/>
            <a:rect l="l" t="t" r="r" b="b"/>
            <a:pathLst>
              <a:path w="394" h="314">
                <a:moveTo>
                  <a:pt x="12" y="46"/>
                </a:moveTo>
                <a:lnTo>
                  <a:pt x="46" y="23"/>
                </a:lnTo>
                <a:lnTo>
                  <a:pt x="162" y="0"/>
                </a:lnTo>
                <a:lnTo>
                  <a:pt x="197" y="11"/>
                </a:lnTo>
                <a:lnTo>
                  <a:pt x="277" y="0"/>
                </a:lnTo>
                <a:lnTo>
                  <a:pt x="335" y="46"/>
                </a:lnTo>
                <a:lnTo>
                  <a:pt x="393" y="81"/>
                </a:lnTo>
                <a:lnTo>
                  <a:pt x="358" y="174"/>
                </a:lnTo>
                <a:lnTo>
                  <a:pt x="312" y="220"/>
                </a:lnTo>
                <a:lnTo>
                  <a:pt x="265" y="232"/>
                </a:lnTo>
                <a:lnTo>
                  <a:pt x="277" y="278"/>
                </a:lnTo>
                <a:lnTo>
                  <a:pt x="242" y="313"/>
                </a:lnTo>
                <a:lnTo>
                  <a:pt x="184" y="220"/>
                </a:lnTo>
                <a:lnTo>
                  <a:pt x="23" y="81"/>
                </a:lnTo>
                <a:lnTo>
                  <a:pt x="0" y="81"/>
                </a:lnTo>
                <a:lnTo>
                  <a:pt x="12" y="46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39" name=""/>
          <p:cNvGrpSpPr/>
          <p:nvPr/>
        </p:nvGrpSpPr>
        <p:grpSpPr>
          <a:xfrm>
            <a:off x="549360" y="1419120"/>
            <a:ext cx="4330080" cy="3084480"/>
            <a:chOff x="549360" y="1419120"/>
            <a:chExt cx="4330080" cy="3084480"/>
          </a:xfrm>
        </p:grpSpPr>
        <p:sp>
          <p:nvSpPr>
            <p:cNvPr id="140" name=""/>
            <p:cNvSpPr/>
            <p:nvPr/>
          </p:nvSpPr>
          <p:spPr>
            <a:xfrm>
              <a:off x="3814200" y="3765960"/>
              <a:ext cx="914400" cy="737640"/>
            </a:xfrm>
            <a:custGeom>
              <a:avLst/>
              <a:gdLst/>
              <a:ahLst/>
              <a:rect l="l" t="t" r="r" b="b"/>
              <a:pathLst>
                <a:path w="764" h="579">
                  <a:moveTo>
                    <a:pt x="0" y="62"/>
                  </a:moveTo>
                  <a:lnTo>
                    <a:pt x="199" y="45"/>
                  </a:lnTo>
                  <a:lnTo>
                    <a:pt x="223" y="85"/>
                  </a:lnTo>
                  <a:lnTo>
                    <a:pt x="448" y="41"/>
                  </a:lnTo>
                  <a:lnTo>
                    <a:pt x="483" y="67"/>
                  </a:lnTo>
                  <a:lnTo>
                    <a:pt x="482" y="14"/>
                  </a:lnTo>
                  <a:lnTo>
                    <a:pt x="482" y="1"/>
                  </a:lnTo>
                  <a:lnTo>
                    <a:pt x="529" y="0"/>
                  </a:lnTo>
                  <a:lnTo>
                    <a:pt x="578" y="92"/>
                  </a:lnTo>
                  <a:lnTo>
                    <a:pt x="652" y="208"/>
                  </a:lnTo>
                  <a:lnTo>
                    <a:pt x="688" y="314"/>
                  </a:lnTo>
                  <a:lnTo>
                    <a:pt x="748" y="392"/>
                  </a:lnTo>
                  <a:lnTo>
                    <a:pt x="763" y="497"/>
                  </a:lnTo>
                  <a:lnTo>
                    <a:pt x="740" y="550"/>
                  </a:lnTo>
                  <a:lnTo>
                    <a:pt x="658" y="578"/>
                  </a:lnTo>
                  <a:lnTo>
                    <a:pt x="645" y="551"/>
                  </a:lnTo>
                  <a:lnTo>
                    <a:pt x="597" y="512"/>
                  </a:lnTo>
                  <a:lnTo>
                    <a:pt x="573" y="475"/>
                  </a:lnTo>
                  <a:lnTo>
                    <a:pt x="561" y="461"/>
                  </a:lnTo>
                  <a:lnTo>
                    <a:pt x="549" y="421"/>
                  </a:lnTo>
                  <a:lnTo>
                    <a:pt x="537" y="435"/>
                  </a:lnTo>
                  <a:lnTo>
                    <a:pt x="489" y="383"/>
                  </a:lnTo>
                  <a:lnTo>
                    <a:pt x="500" y="343"/>
                  </a:lnTo>
                  <a:lnTo>
                    <a:pt x="487" y="317"/>
                  </a:lnTo>
                  <a:lnTo>
                    <a:pt x="475" y="317"/>
                  </a:lnTo>
                  <a:lnTo>
                    <a:pt x="476" y="343"/>
                  </a:lnTo>
                  <a:lnTo>
                    <a:pt x="464" y="318"/>
                  </a:lnTo>
                  <a:lnTo>
                    <a:pt x="463" y="239"/>
                  </a:lnTo>
                  <a:lnTo>
                    <a:pt x="439" y="186"/>
                  </a:lnTo>
                  <a:lnTo>
                    <a:pt x="365" y="147"/>
                  </a:lnTo>
                  <a:lnTo>
                    <a:pt x="330" y="109"/>
                  </a:lnTo>
                  <a:lnTo>
                    <a:pt x="283" y="97"/>
                  </a:lnTo>
                  <a:lnTo>
                    <a:pt x="272" y="123"/>
                  </a:lnTo>
                  <a:lnTo>
                    <a:pt x="212" y="150"/>
                  </a:lnTo>
                  <a:lnTo>
                    <a:pt x="177" y="125"/>
                  </a:lnTo>
                  <a:lnTo>
                    <a:pt x="166" y="99"/>
                  </a:lnTo>
                  <a:lnTo>
                    <a:pt x="47" y="127"/>
                  </a:lnTo>
                  <a:lnTo>
                    <a:pt x="24" y="114"/>
                  </a:lnTo>
                  <a:lnTo>
                    <a:pt x="1" y="128"/>
                  </a:lnTo>
                  <a:lnTo>
                    <a:pt x="0" y="62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549360" y="1419120"/>
              <a:ext cx="624960" cy="489600"/>
            </a:xfrm>
            <a:custGeom>
              <a:avLst/>
              <a:gdLst/>
              <a:ahLst/>
              <a:rect l="l" t="t" r="r" b="b"/>
              <a:pathLst>
                <a:path w="522" h="384">
                  <a:moveTo>
                    <a:pt x="139" y="0"/>
                  </a:moveTo>
                  <a:lnTo>
                    <a:pt x="243" y="34"/>
                  </a:lnTo>
                  <a:lnTo>
                    <a:pt x="324" y="58"/>
                  </a:lnTo>
                  <a:lnTo>
                    <a:pt x="359" y="58"/>
                  </a:lnTo>
                  <a:lnTo>
                    <a:pt x="405" y="69"/>
                  </a:lnTo>
                  <a:lnTo>
                    <a:pt x="451" y="81"/>
                  </a:lnTo>
                  <a:lnTo>
                    <a:pt x="521" y="92"/>
                  </a:lnTo>
                  <a:lnTo>
                    <a:pt x="474" y="383"/>
                  </a:lnTo>
                  <a:lnTo>
                    <a:pt x="278" y="337"/>
                  </a:lnTo>
                  <a:lnTo>
                    <a:pt x="254" y="360"/>
                  </a:lnTo>
                  <a:lnTo>
                    <a:pt x="220" y="337"/>
                  </a:lnTo>
                  <a:lnTo>
                    <a:pt x="185" y="360"/>
                  </a:lnTo>
                  <a:lnTo>
                    <a:pt x="150" y="337"/>
                  </a:lnTo>
                  <a:lnTo>
                    <a:pt x="69" y="337"/>
                  </a:lnTo>
                  <a:lnTo>
                    <a:pt x="81" y="278"/>
                  </a:lnTo>
                  <a:lnTo>
                    <a:pt x="23" y="278"/>
                  </a:lnTo>
                  <a:lnTo>
                    <a:pt x="23" y="255"/>
                  </a:lnTo>
                  <a:lnTo>
                    <a:pt x="35" y="220"/>
                  </a:lnTo>
                  <a:lnTo>
                    <a:pt x="11" y="197"/>
                  </a:lnTo>
                  <a:lnTo>
                    <a:pt x="11" y="128"/>
                  </a:lnTo>
                  <a:lnTo>
                    <a:pt x="0" y="69"/>
                  </a:lnTo>
                  <a:lnTo>
                    <a:pt x="11" y="46"/>
                  </a:lnTo>
                  <a:lnTo>
                    <a:pt x="35" y="58"/>
                  </a:lnTo>
                  <a:lnTo>
                    <a:pt x="69" y="81"/>
                  </a:lnTo>
                  <a:lnTo>
                    <a:pt x="116" y="92"/>
                  </a:lnTo>
                  <a:lnTo>
                    <a:pt x="127" y="116"/>
                  </a:lnTo>
                  <a:lnTo>
                    <a:pt x="104" y="116"/>
                  </a:lnTo>
                  <a:lnTo>
                    <a:pt x="104" y="139"/>
                  </a:lnTo>
                  <a:lnTo>
                    <a:pt x="116" y="151"/>
                  </a:lnTo>
                  <a:lnTo>
                    <a:pt x="127" y="174"/>
                  </a:lnTo>
                  <a:lnTo>
                    <a:pt x="92" y="186"/>
                  </a:lnTo>
                  <a:lnTo>
                    <a:pt x="92" y="209"/>
                  </a:lnTo>
                  <a:lnTo>
                    <a:pt x="127" y="209"/>
                  </a:lnTo>
                  <a:lnTo>
                    <a:pt x="139" y="163"/>
                  </a:lnTo>
                  <a:lnTo>
                    <a:pt x="162" y="139"/>
                  </a:lnTo>
                  <a:lnTo>
                    <a:pt x="127" y="69"/>
                  </a:lnTo>
                  <a:lnTo>
                    <a:pt x="150" y="58"/>
                  </a:lnTo>
                  <a:lnTo>
                    <a:pt x="139" y="0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1201320" y="2450880"/>
              <a:ext cx="526320" cy="693720"/>
            </a:xfrm>
            <a:custGeom>
              <a:avLst/>
              <a:gdLst/>
              <a:ahLst/>
              <a:rect l="l" t="t" r="r" b="b"/>
              <a:pathLst>
                <a:path w="373" h="462">
                  <a:moveTo>
                    <a:pt x="69" y="0"/>
                  </a:moveTo>
                  <a:lnTo>
                    <a:pt x="246" y="20"/>
                  </a:lnTo>
                  <a:lnTo>
                    <a:pt x="236" y="108"/>
                  </a:lnTo>
                  <a:lnTo>
                    <a:pt x="373" y="120"/>
                  </a:lnTo>
                  <a:lnTo>
                    <a:pt x="334" y="462"/>
                  </a:lnTo>
                  <a:lnTo>
                    <a:pt x="0" y="432"/>
                  </a:lnTo>
                  <a:lnTo>
                    <a:pt x="39" y="206"/>
                  </a:lnTo>
                  <a:lnTo>
                    <a:pt x="69" y="0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3116160" y="3634920"/>
              <a:ext cx="569520" cy="486720"/>
            </a:xfrm>
            <a:custGeom>
              <a:avLst/>
              <a:gdLst/>
              <a:ahLst/>
              <a:rect l="l" t="t" r="r" b="b"/>
              <a:pathLst>
                <a:path w="476" h="382">
                  <a:moveTo>
                    <a:pt x="0" y="11"/>
                  </a:moveTo>
                  <a:lnTo>
                    <a:pt x="243" y="0"/>
                  </a:lnTo>
                  <a:lnTo>
                    <a:pt x="278" y="80"/>
                  </a:lnTo>
                  <a:lnTo>
                    <a:pt x="243" y="173"/>
                  </a:lnTo>
                  <a:lnTo>
                    <a:pt x="232" y="208"/>
                  </a:lnTo>
                  <a:lnTo>
                    <a:pt x="394" y="196"/>
                  </a:lnTo>
                  <a:lnTo>
                    <a:pt x="405" y="254"/>
                  </a:lnTo>
                  <a:lnTo>
                    <a:pt x="359" y="254"/>
                  </a:lnTo>
                  <a:lnTo>
                    <a:pt x="336" y="277"/>
                  </a:lnTo>
                  <a:lnTo>
                    <a:pt x="359" y="289"/>
                  </a:lnTo>
                  <a:lnTo>
                    <a:pt x="405" y="277"/>
                  </a:lnTo>
                  <a:lnTo>
                    <a:pt x="405" y="300"/>
                  </a:lnTo>
                  <a:lnTo>
                    <a:pt x="429" y="277"/>
                  </a:lnTo>
                  <a:lnTo>
                    <a:pt x="440" y="277"/>
                  </a:lnTo>
                  <a:lnTo>
                    <a:pt x="429" y="323"/>
                  </a:lnTo>
                  <a:lnTo>
                    <a:pt x="463" y="335"/>
                  </a:lnTo>
                  <a:lnTo>
                    <a:pt x="475" y="370"/>
                  </a:lnTo>
                  <a:lnTo>
                    <a:pt x="463" y="370"/>
                  </a:lnTo>
                  <a:lnTo>
                    <a:pt x="429" y="358"/>
                  </a:lnTo>
                  <a:lnTo>
                    <a:pt x="394" y="346"/>
                  </a:lnTo>
                  <a:lnTo>
                    <a:pt x="394" y="381"/>
                  </a:lnTo>
                  <a:lnTo>
                    <a:pt x="371" y="381"/>
                  </a:lnTo>
                  <a:lnTo>
                    <a:pt x="359" y="346"/>
                  </a:lnTo>
                  <a:lnTo>
                    <a:pt x="348" y="370"/>
                  </a:lnTo>
                  <a:lnTo>
                    <a:pt x="278" y="370"/>
                  </a:lnTo>
                  <a:lnTo>
                    <a:pt x="278" y="346"/>
                  </a:lnTo>
                  <a:lnTo>
                    <a:pt x="255" y="323"/>
                  </a:lnTo>
                  <a:lnTo>
                    <a:pt x="197" y="323"/>
                  </a:lnTo>
                  <a:lnTo>
                    <a:pt x="243" y="346"/>
                  </a:lnTo>
                  <a:lnTo>
                    <a:pt x="186" y="358"/>
                  </a:lnTo>
                  <a:lnTo>
                    <a:pt x="81" y="346"/>
                  </a:lnTo>
                  <a:lnTo>
                    <a:pt x="47" y="346"/>
                  </a:lnTo>
                  <a:lnTo>
                    <a:pt x="58" y="219"/>
                  </a:lnTo>
                  <a:lnTo>
                    <a:pt x="0" y="127"/>
                  </a:lnTo>
                  <a:lnTo>
                    <a:pt x="0" y="11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2726640" y="1594440"/>
              <a:ext cx="640440" cy="754200"/>
            </a:xfrm>
            <a:custGeom>
              <a:avLst/>
              <a:gdLst/>
              <a:ahLst/>
              <a:rect l="l" t="t" r="r" b="b"/>
              <a:pathLst>
                <a:path w="535" h="592">
                  <a:moveTo>
                    <a:pt x="0" y="47"/>
                  </a:moveTo>
                  <a:lnTo>
                    <a:pt x="139" y="47"/>
                  </a:lnTo>
                  <a:lnTo>
                    <a:pt x="139" y="0"/>
                  </a:lnTo>
                  <a:lnTo>
                    <a:pt x="174" y="12"/>
                  </a:lnTo>
                  <a:lnTo>
                    <a:pt x="174" y="47"/>
                  </a:lnTo>
                  <a:lnTo>
                    <a:pt x="243" y="81"/>
                  </a:lnTo>
                  <a:lnTo>
                    <a:pt x="268" y="70"/>
                  </a:lnTo>
                  <a:lnTo>
                    <a:pt x="302" y="70"/>
                  </a:lnTo>
                  <a:lnTo>
                    <a:pt x="337" y="105"/>
                  </a:lnTo>
                  <a:lnTo>
                    <a:pt x="349" y="93"/>
                  </a:lnTo>
                  <a:lnTo>
                    <a:pt x="406" y="105"/>
                  </a:lnTo>
                  <a:lnTo>
                    <a:pt x="430" y="81"/>
                  </a:lnTo>
                  <a:lnTo>
                    <a:pt x="464" y="105"/>
                  </a:lnTo>
                  <a:lnTo>
                    <a:pt x="534" y="93"/>
                  </a:lnTo>
                  <a:lnTo>
                    <a:pt x="430" y="174"/>
                  </a:lnTo>
                  <a:lnTo>
                    <a:pt x="372" y="232"/>
                  </a:lnTo>
                  <a:lnTo>
                    <a:pt x="383" y="325"/>
                  </a:lnTo>
                  <a:lnTo>
                    <a:pt x="349" y="372"/>
                  </a:lnTo>
                  <a:lnTo>
                    <a:pt x="360" y="395"/>
                  </a:lnTo>
                  <a:lnTo>
                    <a:pt x="360" y="464"/>
                  </a:lnTo>
                  <a:lnTo>
                    <a:pt x="395" y="464"/>
                  </a:lnTo>
                  <a:lnTo>
                    <a:pt x="453" y="510"/>
                  </a:lnTo>
                  <a:lnTo>
                    <a:pt x="476" y="580"/>
                  </a:lnTo>
                  <a:lnTo>
                    <a:pt x="93" y="591"/>
                  </a:lnTo>
                  <a:lnTo>
                    <a:pt x="105" y="429"/>
                  </a:lnTo>
                  <a:lnTo>
                    <a:pt x="70" y="395"/>
                  </a:lnTo>
                  <a:lnTo>
                    <a:pt x="81" y="348"/>
                  </a:lnTo>
                  <a:lnTo>
                    <a:pt x="93" y="325"/>
                  </a:lnTo>
                  <a:lnTo>
                    <a:pt x="70" y="209"/>
                  </a:lnTo>
                  <a:lnTo>
                    <a:pt x="35" y="139"/>
                  </a:lnTo>
                  <a:lnTo>
                    <a:pt x="0" y="47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3145320" y="1861920"/>
              <a:ext cx="469800" cy="590400"/>
            </a:xfrm>
            <a:custGeom>
              <a:avLst/>
              <a:gdLst/>
              <a:ahLst/>
              <a:rect l="l" t="t" r="r" b="b"/>
              <a:pathLst>
                <a:path w="393" h="464">
                  <a:moveTo>
                    <a:pt x="23" y="23"/>
                  </a:moveTo>
                  <a:lnTo>
                    <a:pt x="57" y="23"/>
                  </a:lnTo>
                  <a:lnTo>
                    <a:pt x="81" y="23"/>
                  </a:lnTo>
                  <a:lnTo>
                    <a:pt x="104" y="0"/>
                  </a:lnTo>
                  <a:lnTo>
                    <a:pt x="115" y="34"/>
                  </a:lnTo>
                  <a:lnTo>
                    <a:pt x="162" y="34"/>
                  </a:lnTo>
                  <a:lnTo>
                    <a:pt x="185" y="57"/>
                  </a:lnTo>
                  <a:lnTo>
                    <a:pt x="218" y="57"/>
                  </a:lnTo>
                  <a:lnTo>
                    <a:pt x="253" y="69"/>
                  </a:lnTo>
                  <a:lnTo>
                    <a:pt x="311" y="81"/>
                  </a:lnTo>
                  <a:lnTo>
                    <a:pt x="323" y="115"/>
                  </a:lnTo>
                  <a:lnTo>
                    <a:pt x="346" y="115"/>
                  </a:lnTo>
                  <a:lnTo>
                    <a:pt x="346" y="138"/>
                  </a:lnTo>
                  <a:lnTo>
                    <a:pt x="346" y="162"/>
                  </a:lnTo>
                  <a:lnTo>
                    <a:pt x="334" y="196"/>
                  </a:lnTo>
                  <a:lnTo>
                    <a:pt x="346" y="208"/>
                  </a:lnTo>
                  <a:lnTo>
                    <a:pt x="380" y="173"/>
                  </a:lnTo>
                  <a:lnTo>
                    <a:pt x="380" y="150"/>
                  </a:lnTo>
                  <a:lnTo>
                    <a:pt x="392" y="150"/>
                  </a:lnTo>
                  <a:lnTo>
                    <a:pt x="392" y="173"/>
                  </a:lnTo>
                  <a:lnTo>
                    <a:pt x="369" y="196"/>
                  </a:lnTo>
                  <a:lnTo>
                    <a:pt x="357" y="255"/>
                  </a:lnTo>
                  <a:lnTo>
                    <a:pt x="357" y="359"/>
                  </a:lnTo>
                  <a:lnTo>
                    <a:pt x="380" y="371"/>
                  </a:lnTo>
                  <a:lnTo>
                    <a:pt x="369" y="429"/>
                  </a:lnTo>
                  <a:lnTo>
                    <a:pt x="185" y="463"/>
                  </a:lnTo>
                  <a:lnTo>
                    <a:pt x="138" y="440"/>
                  </a:lnTo>
                  <a:lnTo>
                    <a:pt x="138" y="394"/>
                  </a:lnTo>
                  <a:lnTo>
                    <a:pt x="115" y="359"/>
                  </a:lnTo>
                  <a:lnTo>
                    <a:pt x="104" y="301"/>
                  </a:lnTo>
                  <a:lnTo>
                    <a:pt x="46" y="255"/>
                  </a:lnTo>
                  <a:lnTo>
                    <a:pt x="11" y="255"/>
                  </a:lnTo>
                  <a:lnTo>
                    <a:pt x="11" y="185"/>
                  </a:lnTo>
                  <a:lnTo>
                    <a:pt x="0" y="162"/>
                  </a:lnTo>
                  <a:lnTo>
                    <a:pt x="34" y="115"/>
                  </a:lnTo>
                  <a:lnTo>
                    <a:pt x="23" y="23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2839320" y="2333880"/>
              <a:ext cx="554400" cy="384480"/>
            </a:xfrm>
            <a:custGeom>
              <a:avLst/>
              <a:gdLst/>
              <a:ahLst/>
              <a:rect l="l" t="t" r="r" b="b"/>
              <a:pathLst>
                <a:path w="464" h="302">
                  <a:moveTo>
                    <a:pt x="0" y="11"/>
                  </a:moveTo>
                  <a:lnTo>
                    <a:pt x="0" y="69"/>
                  </a:lnTo>
                  <a:lnTo>
                    <a:pt x="12" y="115"/>
                  </a:lnTo>
                  <a:lnTo>
                    <a:pt x="46" y="232"/>
                  </a:lnTo>
                  <a:lnTo>
                    <a:pt x="69" y="301"/>
                  </a:lnTo>
                  <a:lnTo>
                    <a:pt x="347" y="278"/>
                  </a:lnTo>
                  <a:lnTo>
                    <a:pt x="393" y="301"/>
                  </a:lnTo>
                  <a:lnTo>
                    <a:pt x="417" y="244"/>
                  </a:lnTo>
                  <a:lnTo>
                    <a:pt x="417" y="197"/>
                  </a:lnTo>
                  <a:lnTo>
                    <a:pt x="463" y="186"/>
                  </a:lnTo>
                  <a:lnTo>
                    <a:pt x="463" y="127"/>
                  </a:lnTo>
                  <a:lnTo>
                    <a:pt x="440" y="92"/>
                  </a:lnTo>
                  <a:lnTo>
                    <a:pt x="393" y="69"/>
                  </a:lnTo>
                  <a:lnTo>
                    <a:pt x="393" y="23"/>
                  </a:lnTo>
                  <a:lnTo>
                    <a:pt x="382" y="0"/>
                  </a:lnTo>
                  <a:lnTo>
                    <a:pt x="278" y="0"/>
                  </a:lnTo>
                  <a:lnTo>
                    <a:pt x="174" y="0"/>
                  </a:lnTo>
                  <a:lnTo>
                    <a:pt x="0" y="11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921040" y="2686680"/>
              <a:ext cx="640440" cy="561960"/>
            </a:xfrm>
            <a:custGeom>
              <a:avLst/>
              <a:gdLst/>
              <a:ahLst/>
              <a:rect l="l" t="t" r="r" b="b"/>
              <a:pathLst>
                <a:path w="535" h="441">
                  <a:moveTo>
                    <a:pt x="0" y="23"/>
                  </a:moveTo>
                  <a:lnTo>
                    <a:pt x="232" y="0"/>
                  </a:lnTo>
                  <a:lnTo>
                    <a:pt x="291" y="0"/>
                  </a:lnTo>
                  <a:lnTo>
                    <a:pt x="325" y="23"/>
                  </a:lnTo>
                  <a:lnTo>
                    <a:pt x="302" y="58"/>
                  </a:lnTo>
                  <a:lnTo>
                    <a:pt x="372" y="116"/>
                  </a:lnTo>
                  <a:lnTo>
                    <a:pt x="395" y="174"/>
                  </a:lnTo>
                  <a:lnTo>
                    <a:pt x="430" y="162"/>
                  </a:lnTo>
                  <a:lnTo>
                    <a:pt x="430" y="232"/>
                  </a:lnTo>
                  <a:lnTo>
                    <a:pt x="476" y="255"/>
                  </a:lnTo>
                  <a:lnTo>
                    <a:pt x="487" y="313"/>
                  </a:lnTo>
                  <a:lnTo>
                    <a:pt x="522" y="324"/>
                  </a:lnTo>
                  <a:lnTo>
                    <a:pt x="534" y="347"/>
                  </a:lnTo>
                  <a:lnTo>
                    <a:pt x="499" y="382"/>
                  </a:lnTo>
                  <a:lnTo>
                    <a:pt x="487" y="428"/>
                  </a:lnTo>
                  <a:lnTo>
                    <a:pt x="441" y="440"/>
                  </a:lnTo>
                  <a:lnTo>
                    <a:pt x="453" y="394"/>
                  </a:lnTo>
                  <a:lnTo>
                    <a:pt x="255" y="417"/>
                  </a:lnTo>
                  <a:lnTo>
                    <a:pt x="105" y="428"/>
                  </a:lnTo>
                  <a:lnTo>
                    <a:pt x="105" y="382"/>
                  </a:lnTo>
                  <a:lnTo>
                    <a:pt x="93" y="243"/>
                  </a:lnTo>
                  <a:lnTo>
                    <a:pt x="93" y="162"/>
                  </a:lnTo>
                  <a:lnTo>
                    <a:pt x="35" y="128"/>
                  </a:lnTo>
                  <a:lnTo>
                    <a:pt x="58" y="104"/>
                  </a:lnTo>
                  <a:lnTo>
                    <a:pt x="35" y="81"/>
                  </a:lnTo>
                  <a:lnTo>
                    <a:pt x="0" y="23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3630960" y="2466000"/>
              <a:ext cx="306000" cy="533520"/>
            </a:xfrm>
            <a:custGeom>
              <a:avLst/>
              <a:gdLst/>
              <a:ahLst/>
              <a:rect l="l" t="t" r="r" b="b"/>
              <a:pathLst>
                <a:path w="256" h="419">
                  <a:moveTo>
                    <a:pt x="0" y="23"/>
                  </a:moveTo>
                  <a:lnTo>
                    <a:pt x="23" y="46"/>
                  </a:lnTo>
                  <a:lnTo>
                    <a:pt x="57" y="35"/>
                  </a:lnTo>
                  <a:lnTo>
                    <a:pt x="69" y="35"/>
                  </a:lnTo>
                  <a:lnTo>
                    <a:pt x="69" y="0"/>
                  </a:lnTo>
                  <a:lnTo>
                    <a:pt x="197" y="0"/>
                  </a:lnTo>
                  <a:lnTo>
                    <a:pt x="255" y="303"/>
                  </a:lnTo>
                  <a:lnTo>
                    <a:pt x="255" y="290"/>
                  </a:lnTo>
                  <a:lnTo>
                    <a:pt x="209" y="314"/>
                  </a:lnTo>
                  <a:lnTo>
                    <a:pt x="174" y="395"/>
                  </a:lnTo>
                  <a:lnTo>
                    <a:pt x="128" y="383"/>
                  </a:lnTo>
                  <a:lnTo>
                    <a:pt x="81" y="407"/>
                  </a:lnTo>
                  <a:lnTo>
                    <a:pt x="11" y="418"/>
                  </a:lnTo>
                  <a:lnTo>
                    <a:pt x="46" y="349"/>
                  </a:lnTo>
                  <a:lnTo>
                    <a:pt x="34" y="303"/>
                  </a:lnTo>
                  <a:lnTo>
                    <a:pt x="0" y="23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3462840" y="3054960"/>
              <a:ext cx="820080" cy="327240"/>
            </a:xfrm>
            <a:custGeom>
              <a:avLst/>
              <a:gdLst/>
              <a:ahLst/>
              <a:rect l="l" t="t" r="r" b="b"/>
              <a:pathLst>
                <a:path w="684" h="256">
                  <a:moveTo>
                    <a:pt x="46" y="116"/>
                  </a:moveTo>
                  <a:lnTo>
                    <a:pt x="34" y="139"/>
                  </a:lnTo>
                  <a:lnTo>
                    <a:pt x="46" y="174"/>
                  </a:lnTo>
                  <a:lnTo>
                    <a:pt x="0" y="197"/>
                  </a:lnTo>
                  <a:lnTo>
                    <a:pt x="11" y="255"/>
                  </a:lnTo>
                  <a:lnTo>
                    <a:pt x="185" y="232"/>
                  </a:lnTo>
                  <a:lnTo>
                    <a:pt x="394" y="209"/>
                  </a:lnTo>
                  <a:lnTo>
                    <a:pt x="498" y="197"/>
                  </a:lnTo>
                  <a:lnTo>
                    <a:pt x="521" y="128"/>
                  </a:lnTo>
                  <a:lnTo>
                    <a:pt x="568" y="128"/>
                  </a:lnTo>
                  <a:lnTo>
                    <a:pt x="683" y="0"/>
                  </a:lnTo>
                  <a:lnTo>
                    <a:pt x="533" y="35"/>
                  </a:lnTo>
                  <a:lnTo>
                    <a:pt x="173" y="81"/>
                  </a:lnTo>
                  <a:lnTo>
                    <a:pt x="185" y="93"/>
                  </a:lnTo>
                  <a:lnTo>
                    <a:pt x="46" y="116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3936960" y="3292200"/>
              <a:ext cx="526320" cy="578520"/>
            </a:xfrm>
            <a:custGeom>
              <a:avLst/>
              <a:gdLst/>
              <a:ahLst/>
              <a:rect l="l" t="t" r="r" b="b"/>
              <a:pathLst>
                <a:path w="440" h="453">
                  <a:moveTo>
                    <a:pt x="0" y="24"/>
                  </a:moveTo>
                  <a:lnTo>
                    <a:pt x="12" y="24"/>
                  </a:lnTo>
                  <a:lnTo>
                    <a:pt x="104" y="12"/>
                  </a:lnTo>
                  <a:lnTo>
                    <a:pt x="197" y="0"/>
                  </a:lnTo>
                  <a:lnTo>
                    <a:pt x="185" y="24"/>
                  </a:lnTo>
                  <a:lnTo>
                    <a:pt x="207" y="24"/>
                  </a:lnTo>
                  <a:lnTo>
                    <a:pt x="369" y="162"/>
                  </a:lnTo>
                  <a:lnTo>
                    <a:pt x="427" y="255"/>
                  </a:lnTo>
                  <a:lnTo>
                    <a:pt x="439" y="313"/>
                  </a:lnTo>
                  <a:lnTo>
                    <a:pt x="416" y="324"/>
                  </a:lnTo>
                  <a:lnTo>
                    <a:pt x="427" y="382"/>
                  </a:lnTo>
                  <a:lnTo>
                    <a:pt x="381" y="382"/>
                  </a:lnTo>
                  <a:lnTo>
                    <a:pt x="381" y="440"/>
                  </a:lnTo>
                  <a:lnTo>
                    <a:pt x="346" y="417"/>
                  </a:lnTo>
                  <a:lnTo>
                    <a:pt x="127" y="452"/>
                  </a:lnTo>
                  <a:lnTo>
                    <a:pt x="81" y="347"/>
                  </a:lnTo>
                  <a:lnTo>
                    <a:pt x="116" y="290"/>
                  </a:lnTo>
                  <a:lnTo>
                    <a:pt x="70" y="255"/>
                  </a:lnTo>
                  <a:lnTo>
                    <a:pt x="0" y="24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059720" y="2937960"/>
              <a:ext cx="819720" cy="387360"/>
            </a:xfrm>
            <a:custGeom>
              <a:avLst/>
              <a:gdLst/>
              <a:ahLst/>
              <a:rect l="l" t="t" r="r" b="b"/>
              <a:pathLst>
                <a:path w="684" h="303">
                  <a:moveTo>
                    <a:pt x="23" y="221"/>
                  </a:moveTo>
                  <a:lnTo>
                    <a:pt x="0" y="290"/>
                  </a:lnTo>
                  <a:lnTo>
                    <a:pt x="93" y="278"/>
                  </a:lnTo>
                  <a:lnTo>
                    <a:pt x="127" y="244"/>
                  </a:lnTo>
                  <a:lnTo>
                    <a:pt x="243" y="221"/>
                  </a:lnTo>
                  <a:lnTo>
                    <a:pt x="278" y="232"/>
                  </a:lnTo>
                  <a:lnTo>
                    <a:pt x="359" y="221"/>
                  </a:lnTo>
                  <a:lnTo>
                    <a:pt x="475" y="302"/>
                  </a:lnTo>
                  <a:lnTo>
                    <a:pt x="544" y="278"/>
                  </a:lnTo>
                  <a:lnTo>
                    <a:pt x="590" y="198"/>
                  </a:lnTo>
                  <a:lnTo>
                    <a:pt x="648" y="174"/>
                  </a:lnTo>
                  <a:lnTo>
                    <a:pt x="683" y="116"/>
                  </a:lnTo>
                  <a:lnTo>
                    <a:pt x="683" y="35"/>
                  </a:lnTo>
                  <a:lnTo>
                    <a:pt x="671" y="104"/>
                  </a:lnTo>
                  <a:lnTo>
                    <a:pt x="637" y="150"/>
                  </a:lnTo>
                  <a:lnTo>
                    <a:pt x="625" y="150"/>
                  </a:lnTo>
                  <a:lnTo>
                    <a:pt x="567" y="163"/>
                  </a:lnTo>
                  <a:lnTo>
                    <a:pt x="567" y="139"/>
                  </a:lnTo>
                  <a:lnTo>
                    <a:pt x="625" y="127"/>
                  </a:lnTo>
                  <a:lnTo>
                    <a:pt x="579" y="116"/>
                  </a:lnTo>
                  <a:lnTo>
                    <a:pt x="625" y="104"/>
                  </a:lnTo>
                  <a:lnTo>
                    <a:pt x="648" y="116"/>
                  </a:lnTo>
                  <a:lnTo>
                    <a:pt x="660" y="58"/>
                  </a:lnTo>
                  <a:lnTo>
                    <a:pt x="648" y="46"/>
                  </a:lnTo>
                  <a:lnTo>
                    <a:pt x="579" y="69"/>
                  </a:lnTo>
                  <a:lnTo>
                    <a:pt x="590" y="35"/>
                  </a:lnTo>
                  <a:lnTo>
                    <a:pt x="613" y="35"/>
                  </a:lnTo>
                  <a:lnTo>
                    <a:pt x="648" y="11"/>
                  </a:lnTo>
                  <a:lnTo>
                    <a:pt x="625" y="0"/>
                  </a:lnTo>
                  <a:lnTo>
                    <a:pt x="428" y="46"/>
                  </a:lnTo>
                  <a:lnTo>
                    <a:pt x="174" y="92"/>
                  </a:lnTo>
                  <a:lnTo>
                    <a:pt x="58" y="221"/>
                  </a:lnTo>
                  <a:lnTo>
                    <a:pt x="23" y="221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52" name=""/>
          <p:cNvGrpSpPr/>
          <p:nvPr/>
        </p:nvGrpSpPr>
        <p:grpSpPr>
          <a:xfrm>
            <a:off x="341280" y="1374840"/>
            <a:ext cx="4938840" cy="3188880"/>
            <a:chOff x="341280" y="1374840"/>
            <a:chExt cx="4938840" cy="3188880"/>
          </a:xfrm>
        </p:grpSpPr>
        <p:sp>
          <p:nvSpPr>
            <p:cNvPr id="153" name=""/>
            <p:cNvSpPr/>
            <p:nvPr/>
          </p:nvSpPr>
          <p:spPr>
            <a:xfrm>
              <a:off x="4834080" y="2025360"/>
              <a:ext cx="348480" cy="162000"/>
            </a:xfrm>
            <a:custGeom>
              <a:avLst/>
              <a:gdLst/>
              <a:ahLst/>
              <a:rect l="l" t="t" r="r" b="b"/>
              <a:pathLst>
                <a:path w="292" h="128">
                  <a:moveTo>
                    <a:pt x="0" y="58"/>
                  </a:moveTo>
                  <a:lnTo>
                    <a:pt x="140" y="23"/>
                  </a:lnTo>
                  <a:lnTo>
                    <a:pt x="163" y="23"/>
                  </a:lnTo>
                  <a:lnTo>
                    <a:pt x="175" y="0"/>
                  </a:lnTo>
                  <a:lnTo>
                    <a:pt x="198" y="11"/>
                  </a:lnTo>
                  <a:lnTo>
                    <a:pt x="175" y="46"/>
                  </a:lnTo>
                  <a:lnTo>
                    <a:pt x="209" y="46"/>
                  </a:lnTo>
                  <a:lnTo>
                    <a:pt x="222" y="69"/>
                  </a:lnTo>
                  <a:lnTo>
                    <a:pt x="245" y="81"/>
                  </a:lnTo>
                  <a:lnTo>
                    <a:pt x="257" y="69"/>
                  </a:lnTo>
                  <a:lnTo>
                    <a:pt x="257" y="58"/>
                  </a:lnTo>
                  <a:lnTo>
                    <a:pt x="234" y="35"/>
                  </a:lnTo>
                  <a:lnTo>
                    <a:pt x="257" y="35"/>
                  </a:lnTo>
                  <a:lnTo>
                    <a:pt x="291" y="81"/>
                  </a:lnTo>
                  <a:lnTo>
                    <a:pt x="257" y="104"/>
                  </a:lnTo>
                  <a:lnTo>
                    <a:pt x="222" y="92"/>
                  </a:lnTo>
                  <a:lnTo>
                    <a:pt x="198" y="127"/>
                  </a:lnTo>
                  <a:lnTo>
                    <a:pt x="152" y="92"/>
                  </a:lnTo>
                  <a:lnTo>
                    <a:pt x="12" y="127"/>
                  </a:lnTo>
                  <a:lnTo>
                    <a:pt x="0" y="58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725360" y="2539080"/>
              <a:ext cx="109800" cy="150120"/>
            </a:xfrm>
            <a:custGeom>
              <a:avLst/>
              <a:gdLst/>
              <a:ahLst/>
              <a:rect l="l" t="t" r="r" b="b"/>
              <a:pathLst>
                <a:path w="92" h="117">
                  <a:moveTo>
                    <a:pt x="0" y="0"/>
                  </a:moveTo>
                  <a:lnTo>
                    <a:pt x="23" y="0"/>
                  </a:lnTo>
                  <a:lnTo>
                    <a:pt x="56" y="23"/>
                  </a:lnTo>
                  <a:lnTo>
                    <a:pt x="56" y="46"/>
                  </a:lnTo>
                  <a:lnTo>
                    <a:pt x="91" y="70"/>
                  </a:lnTo>
                  <a:lnTo>
                    <a:pt x="91" y="105"/>
                  </a:lnTo>
                  <a:lnTo>
                    <a:pt x="46" y="116"/>
                  </a:lnTo>
                  <a:lnTo>
                    <a:pt x="0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1853640" y="3249720"/>
              <a:ext cx="1332000" cy="1314000"/>
            </a:xfrm>
            <a:custGeom>
              <a:avLst/>
              <a:gdLst/>
              <a:ahLst/>
              <a:rect l="l" t="t" r="r" b="b"/>
              <a:pathLst>
                <a:path w="1112" h="1031">
                  <a:moveTo>
                    <a:pt x="323" y="0"/>
                  </a:moveTo>
                  <a:lnTo>
                    <a:pt x="566" y="0"/>
                  </a:lnTo>
                  <a:lnTo>
                    <a:pt x="566" y="196"/>
                  </a:lnTo>
                  <a:lnTo>
                    <a:pt x="695" y="243"/>
                  </a:lnTo>
                  <a:lnTo>
                    <a:pt x="729" y="231"/>
                  </a:lnTo>
                  <a:lnTo>
                    <a:pt x="810" y="266"/>
                  </a:lnTo>
                  <a:lnTo>
                    <a:pt x="857" y="266"/>
                  </a:lnTo>
                  <a:lnTo>
                    <a:pt x="961" y="220"/>
                  </a:lnTo>
                  <a:lnTo>
                    <a:pt x="1007" y="266"/>
                  </a:lnTo>
                  <a:lnTo>
                    <a:pt x="1053" y="277"/>
                  </a:lnTo>
                  <a:lnTo>
                    <a:pt x="1053" y="428"/>
                  </a:lnTo>
                  <a:lnTo>
                    <a:pt x="1111" y="520"/>
                  </a:lnTo>
                  <a:lnTo>
                    <a:pt x="1100" y="648"/>
                  </a:lnTo>
                  <a:lnTo>
                    <a:pt x="1042" y="706"/>
                  </a:lnTo>
                  <a:lnTo>
                    <a:pt x="1030" y="660"/>
                  </a:lnTo>
                  <a:lnTo>
                    <a:pt x="1007" y="683"/>
                  </a:lnTo>
                  <a:lnTo>
                    <a:pt x="1019" y="706"/>
                  </a:lnTo>
                  <a:lnTo>
                    <a:pt x="915" y="787"/>
                  </a:lnTo>
                  <a:lnTo>
                    <a:pt x="891" y="787"/>
                  </a:lnTo>
                  <a:lnTo>
                    <a:pt x="834" y="834"/>
                  </a:lnTo>
                  <a:lnTo>
                    <a:pt x="834" y="845"/>
                  </a:lnTo>
                  <a:lnTo>
                    <a:pt x="810" y="857"/>
                  </a:lnTo>
                  <a:lnTo>
                    <a:pt x="834" y="880"/>
                  </a:lnTo>
                  <a:lnTo>
                    <a:pt x="799" y="914"/>
                  </a:lnTo>
                  <a:lnTo>
                    <a:pt x="810" y="972"/>
                  </a:lnTo>
                  <a:lnTo>
                    <a:pt x="834" y="995"/>
                  </a:lnTo>
                  <a:lnTo>
                    <a:pt x="834" y="1030"/>
                  </a:lnTo>
                  <a:lnTo>
                    <a:pt x="787" y="1030"/>
                  </a:lnTo>
                  <a:lnTo>
                    <a:pt x="753" y="1007"/>
                  </a:lnTo>
                  <a:lnTo>
                    <a:pt x="718" y="1019"/>
                  </a:lnTo>
                  <a:lnTo>
                    <a:pt x="637" y="984"/>
                  </a:lnTo>
                  <a:lnTo>
                    <a:pt x="591" y="868"/>
                  </a:lnTo>
                  <a:lnTo>
                    <a:pt x="532" y="810"/>
                  </a:lnTo>
                  <a:lnTo>
                    <a:pt x="485" y="706"/>
                  </a:lnTo>
                  <a:lnTo>
                    <a:pt x="451" y="695"/>
                  </a:lnTo>
                  <a:lnTo>
                    <a:pt x="428" y="672"/>
                  </a:lnTo>
                  <a:lnTo>
                    <a:pt x="404" y="672"/>
                  </a:lnTo>
                  <a:lnTo>
                    <a:pt x="358" y="660"/>
                  </a:lnTo>
                  <a:lnTo>
                    <a:pt x="323" y="672"/>
                  </a:lnTo>
                  <a:lnTo>
                    <a:pt x="300" y="729"/>
                  </a:lnTo>
                  <a:lnTo>
                    <a:pt x="266" y="729"/>
                  </a:lnTo>
                  <a:lnTo>
                    <a:pt x="196" y="695"/>
                  </a:lnTo>
                  <a:lnTo>
                    <a:pt x="161" y="648"/>
                  </a:lnTo>
                  <a:lnTo>
                    <a:pt x="150" y="579"/>
                  </a:lnTo>
                  <a:lnTo>
                    <a:pt x="115" y="543"/>
                  </a:lnTo>
                  <a:lnTo>
                    <a:pt x="46" y="487"/>
                  </a:lnTo>
                  <a:lnTo>
                    <a:pt x="0" y="428"/>
                  </a:lnTo>
                  <a:lnTo>
                    <a:pt x="0" y="405"/>
                  </a:lnTo>
                  <a:lnTo>
                    <a:pt x="161" y="405"/>
                  </a:lnTo>
                  <a:lnTo>
                    <a:pt x="300" y="416"/>
                  </a:lnTo>
                  <a:lnTo>
                    <a:pt x="323" y="0"/>
                  </a:lnTo>
                </a:path>
              </a:pathLst>
            </a:custGeom>
            <a:solidFill>
              <a:srgbClr val="e3190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41280" y="2259720"/>
              <a:ext cx="818280" cy="1329120"/>
            </a:xfrm>
            <a:custGeom>
              <a:avLst/>
              <a:gdLst/>
              <a:ahLst/>
              <a:rect l="l" t="t" r="r" b="b"/>
              <a:pathLst>
                <a:path w="684" h="1043">
                  <a:moveTo>
                    <a:pt x="58" y="0"/>
                  </a:moveTo>
                  <a:lnTo>
                    <a:pt x="371" y="58"/>
                  </a:lnTo>
                  <a:lnTo>
                    <a:pt x="301" y="370"/>
                  </a:lnTo>
                  <a:lnTo>
                    <a:pt x="648" y="834"/>
                  </a:lnTo>
                  <a:lnTo>
                    <a:pt x="683" y="891"/>
                  </a:lnTo>
                  <a:lnTo>
                    <a:pt x="648" y="926"/>
                  </a:lnTo>
                  <a:lnTo>
                    <a:pt x="625" y="972"/>
                  </a:lnTo>
                  <a:lnTo>
                    <a:pt x="602" y="1007"/>
                  </a:lnTo>
                  <a:lnTo>
                    <a:pt x="625" y="1030"/>
                  </a:lnTo>
                  <a:lnTo>
                    <a:pt x="590" y="1042"/>
                  </a:lnTo>
                  <a:lnTo>
                    <a:pt x="382" y="1030"/>
                  </a:lnTo>
                  <a:lnTo>
                    <a:pt x="371" y="972"/>
                  </a:lnTo>
                  <a:lnTo>
                    <a:pt x="336" y="926"/>
                  </a:lnTo>
                  <a:lnTo>
                    <a:pt x="313" y="915"/>
                  </a:lnTo>
                  <a:lnTo>
                    <a:pt x="301" y="880"/>
                  </a:lnTo>
                  <a:lnTo>
                    <a:pt x="278" y="857"/>
                  </a:lnTo>
                  <a:lnTo>
                    <a:pt x="266" y="845"/>
                  </a:lnTo>
                  <a:lnTo>
                    <a:pt x="255" y="810"/>
                  </a:lnTo>
                  <a:lnTo>
                    <a:pt x="232" y="799"/>
                  </a:lnTo>
                  <a:lnTo>
                    <a:pt x="197" y="810"/>
                  </a:lnTo>
                  <a:lnTo>
                    <a:pt x="162" y="799"/>
                  </a:lnTo>
                  <a:lnTo>
                    <a:pt x="162" y="787"/>
                  </a:lnTo>
                  <a:lnTo>
                    <a:pt x="162" y="753"/>
                  </a:lnTo>
                  <a:lnTo>
                    <a:pt x="151" y="718"/>
                  </a:lnTo>
                  <a:lnTo>
                    <a:pt x="151" y="695"/>
                  </a:lnTo>
                  <a:lnTo>
                    <a:pt x="128" y="672"/>
                  </a:lnTo>
                  <a:lnTo>
                    <a:pt x="139" y="649"/>
                  </a:lnTo>
                  <a:lnTo>
                    <a:pt x="93" y="602"/>
                  </a:lnTo>
                  <a:lnTo>
                    <a:pt x="93" y="568"/>
                  </a:lnTo>
                  <a:lnTo>
                    <a:pt x="116" y="556"/>
                  </a:lnTo>
                  <a:lnTo>
                    <a:pt x="116" y="533"/>
                  </a:lnTo>
                  <a:lnTo>
                    <a:pt x="93" y="533"/>
                  </a:lnTo>
                  <a:lnTo>
                    <a:pt x="81" y="497"/>
                  </a:lnTo>
                  <a:lnTo>
                    <a:pt x="70" y="451"/>
                  </a:lnTo>
                  <a:lnTo>
                    <a:pt x="104" y="474"/>
                  </a:lnTo>
                  <a:lnTo>
                    <a:pt x="93" y="439"/>
                  </a:lnTo>
                  <a:lnTo>
                    <a:pt x="116" y="439"/>
                  </a:lnTo>
                  <a:lnTo>
                    <a:pt x="116" y="416"/>
                  </a:lnTo>
                  <a:lnTo>
                    <a:pt x="93" y="405"/>
                  </a:lnTo>
                  <a:lnTo>
                    <a:pt x="81" y="428"/>
                  </a:lnTo>
                  <a:lnTo>
                    <a:pt x="58" y="416"/>
                  </a:lnTo>
                  <a:lnTo>
                    <a:pt x="12" y="301"/>
                  </a:lnTo>
                  <a:lnTo>
                    <a:pt x="23" y="220"/>
                  </a:lnTo>
                  <a:lnTo>
                    <a:pt x="0" y="173"/>
                  </a:lnTo>
                  <a:lnTo>
                    <a:pt x="12" y="127"/>
                  </a:lnTo>
                  <a:lnTo>
                    <a:pt x="35" y="127"/>
                  </a:lnTo>
                  <a:lnTo>
                    <a:pt x="58" y="69"/>
                  </a:lnTo>
                  <a:lnTo>
                    <a:pt x="58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920480" y="1374840"/>
              <a:ext cx="359640" cy="590040"/>
            </a:xfrm>
            <a:custGeom>
              <a:avLst/>
              <a:gdLst/>
              <a:ahLst/>
              <a:rect l="l" t="t" r="r" b="b"/>
              <a:pathLst>
                <a:path w="301" h="464">
                  <a:moveTo>
                    <a:pt x="69" y="23"/>
                  </a:moveTo>
                  <a:lnTo>
                    <a:pt x="23" y="104"/>
                  </a:lnTo>
                  <a:lnTo>
                    <a:pt x="46" y="139"/>
                  </a:lnTo>
                  <a:lnTo>
                    <a:pt x="23" y="173"/>
                  </a:lnTo>
                  <a:lnTo>
                    <a:pt x="34" y="185"/>
                  </a:lnTo>
                  <a:lnTo>
                    <a:pt x="23" y="220"/>
                  </a:lnTo>
                  <a:lnTo>
                    <a:pt x="23" y="254"/>
                  </a:lnTo>
                  <a:lnTo>
                    <a:pt x="0" y="278"/>
                  </a:lnTo>
                  <a:lnTo>
                    <a:pt x="11" y="289"/>
                  </a:lnTo>
                  <a:lnTo>
                    <a:pt x="69" y="451"/>
                  </a:lnTo>
                  <a:lnTo>
                    <a:pt x="115" y="463"/>
                  </a:lnTo>
                  <a:lnTo>
                    <a:pt x="115" y="439"/>
                  </a:lnTo>
                  <a:lnTo>
                    <a:pt x="138" y="405"/>
                  </a:lnTo>
                  <a:lnTo>
                    <a:pt x="138" y="382"/>
                  </a:lnTo>
                  <a:lnTo>
                    <a:pt x="196" y="347"/>
                  </a:lnTo>
                  <a:lnTo>
                    <a:pt x="196" y="301"/>
                  </a:lnTo>
                  <a:lnTo>
                    <a:pt x="231" y="301"/>
                  </a:lnTo>
                  <a:lnTo>
                    <a:pt x="266" y="266"/>
                  </a:lnTo>
                  <a:lnTo>
                    <a:pt x="300" y="243"/>
                  </a:lnTo>
                  <a:lnTo>
                    <a:pt x="300" y="220"/>
                  </a:lnTo>
                  <a:lnTo>
                    <a:pt x="254" y="208"/>
                  </a:lnTo>
                  <a:lnTo>
                    <a:pt x="243" y="173"/>
                  </a:lnTo>
                  <a:lnTo>
                    <a:pt x="196" y="173"/>
                  </a:lnTo>
                  <a:lnTo>
                    <a:pt x="150" y="35"/>
                  </a:lnTo>
                  <a:lnTo>
                    <a:pt x="138" y="0"/>
                  </a:lnTo>
                  <a:lnTo>
                    <a:pt x="92" y="12"/>
                  </a:lnTo>
                  <a:lnTo>
                    <a:pt x="81" y="35"/>
                  </a:lnTo>
                  <a:lnTo>
                    <a:pt x="69" y="23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378320" y="2539080"/>
              <a:ext cx="457200" cy="211680"/>
            </a:xfrm>
            <a:custGeom>
              <a:avLst/>
              <a:gdLst/>
              <a:ahLst/>
              <a:rect l="l" t="t" r="r" b="b"/>
              <a:pathLst>
                <a:path w="381" h="165">
                  <a:moveTo>
                    <a:pt x="0" y="58"/>
                  </a:moveTo>
                  <a:lnTo>
                    <a:pt x="289" y="0"/>
                  </a:lnTo>
                  <a:lnTo>
                    <a:pt x="334" y="116"/>
                  </a:lnTo>
                  <a:lnTo>
                    <a:pt x="380" y="105"/>
                  </a:lnTo>
                  <a:lnTo>
                    <a:pt x="380" y="164"/>
                  </a:lnTo>
                  <a:lnTo>
                    <a:pt x="345" y="164"/>
                  </a:lnTo>
                  <a:lnTo>
                    <a:pt x="311" y="129"/>
                  </a:lnTo>
                  <a:lnTo>
                    <a:pt x="289" y="82"/>
                  </a:lnTo>
                  <a:lnTo>
                    <a:pt x="277" y="23"/>
                  </a:lnTo>
                  <a:lnTo>
                    <a:pt x="265" y="58"/>
                  </a:lnTo>
                  <a:lnTo>
                    <a:pt x="277" y="152"/>
                  </a:lnTo>
                  <a:lnTo>
                    <a:pt x="196" y="164"/>
                  </a:lnTo>
                  <a:lnTo>
                    <a:pt x="196" y="93"/>
                  </a:lnTo>
                  <a:lnTo>
                    <a:pt x="138" y="70"/>
                  </a:lnTo>
                  <a:lnTo>
                    <a:pt x="93" y="58"/>
                  </a:lnTo>
                  <a:lnTo>
                    <a:pt x="12" y="105"/>
                  </a:lnTo>
                  <a:lnTo>
                    <a:pt x="0" y="58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1047960" y="3087000"/>
              <a:ext cx="626400" cy="739080"/>
            </a:xfrm>
            <a:custGeom>
              <a:avLst/>
              <a:gdLst/>
              <a:ahLst/>
              <a:rect l="l" t="t" r="r" b="b"/>
              <a:pathLst>
                <a:path w="524" h="580">
                  <a:moveTo>
                    <a:pt x="129" y="0"/>
                  </a:moveTo>
                  <a:lnTo>
                    <a:pt x="116" y="81"/>
                  </a:lnTo>
                  <a:lnTo>
                    <a:pt x="81" y="69"/>
                  </a:lnTo>
                  <a:lnTo>
                    <a:pt x="81" y="161"/>
                  </a:lnTo>
                  <a:lnTo>
                    <a:pt x="58" y="185"/>
                  </a:lnTo>
                  <a:lnTo>
                    <a:pt x="93" y="242"/>
                  </a:lnTo>
                  <a:lnTo>
                    <a:pt x="58" y="266"/>
                  </a:lnTo>
                  <a:lnTo>
                    <a:pt x="47" y="313"/>
                  </a:lnTo>
                  <a:lnTo>
                    <a:pt x="12" y="359"/>
                  </a:lnTo>
                  <a:lnTo>
                    <a:pt x="35" y="382"/>
                  </a:lnTo>
                  <a:lnTo>
                    <a:pt x="0" y="394"/>
                  </a:lnTo>
                  <a:lnTo>
                    <a:pt x="0" y="429"/>
                  </a:lnTo>
                  <a:lnTo>
                    <a:pt x="291" y="579"/>
                  </a:lnTo>
                  <a:lnTo>
                    <a:pt x="454" y="579"/>
                  </a:lnTo>
                  <a:lnTo>
                    <a:pt x="523" y="46"/>
                  </a:lnTo>
                  <a:lnTo>
                    <a:pt x="129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3322800" y="1774080"/>
              <a:ext cx="527400" cy="237240"/>
            </a:xfrm>
            <a:custGeom>
              <a:avLst/>
              <a:gdLst/>
              <a:ahLst/>
              <a:rect l="l" t="t" r="r" b="b"/>
              <a:pathLst>
                <a:path w="441" h="186">
                  <a:moveTo>
                    <a:pt x="0" y="104"/>
                  </a:moveTo>
                  <a:lnTo>
                    <a:pt x="104" y="0"/>
                  </a:lnTo>
                  <a:lnTo>
                    <a:pt x="81" y="35"/>
                  </a:lnTo>
                  <a:lnTo>
                    <a:pt x="93" y="58"/>
                  </a:lnTo>
                  <a:lnTo>
                    <a:pt x="127" y="35"/>
                  </a:lnTo>
                  <a:lnTo>
                    <a:pt x="197" y="58"/>
                  </a:lnTo>
                  <a:lnTo>
                    <a:pt x="220" y="35"/>
                  </a:lnTo>
                  <a:lnTo>
                    <a:pt x="312" y="23"/>
                  </a:lnTo>
                  <a:lnTo>
                    <a:pt x="324" y="58"/>
                  </a:lnTo>
                  <a:lnTo>
                    <a:pt x="359" y="47"/>
                  </a:lnTo>
                  <a:lnTo>
                    <a:pt x="428" y="81"/>
                  </a:lnTo>
                  <a:lnTo>
                    <a:pt x="440" y="93"/>
                  </a:lnTo>
                  <a:lnTo>
                    <a:pt x="359" y="116"/>
                  </a:lnTo>
                  <a:lnTo>
                    <a:pt x="336" y="104"/>
                  </a:lnTo>
                  <a:lnTo>
                    <a:pt x="301" y="104"/>
                  </a:lnTo>
                  <a:lnTo>
                    <a:pt x="255" y="127"/>
                  </a:lnTo>
                  <a:lnTo>
                    <a:pt x="243" y="127"/>
                  </a:lnTo>
                  <a:lnTo>
                    <a:pt x="220" y="116"/>
                  </a:lnTo>
                  <a:lnTo>
                    <a:pt x="197" y="185"/>
                  </a:lnTo>
                  <a:lnTo>
                    <a:pt x="174" y="185"/>
                  </a:lnTo>
                  <a:lnTo>
                    <a:pt x="162" y="151"/>
                  </a:lnTo>
                  <a:lnTo>
                    <a:pt x="104" y="139"/>
                  </a:lnTo>
                  <a:lnTo>
                    <a:pt x="69" y="127"/>
                  </a:lnTo>
                  <a:lnTo>
                    <a:pt x="23" y="127"/>
                  </a:lnTo>
                  <a:lnTo>
                    <a:pt x="0" y="104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3684240" y="1935000"/>
              <a:ext cx="375120" cy="531720"/>
            </a:xfrm>
            <a:custGeom>
              <a:avLst/>
              <a:gdLst/>
              <a:ahLst/>
              <a:rect l="l" t="t" r="r" b="b"/>
              <a:pathLst>
                <a:path w="314" h="418">
                  <a:moveTo>
                    <a:pt x="81" y="24"/>
                  </a:moveTo>
                  <a:lnTo>
                    <a:pt x="92" y="47"/>
                  </a:lnTo>
                  <a:lnTo>
                    <a:pt x="69" y="58"/>
                  </a:lnTo>
                  <a:lnTo>
                    <a:pt x="69" y="128"/>
                  </a:lnTo>
                  <a:lnTo>
                    <a:pt x="58" y="81"/>
                  </a:lnTo>
                  <a:lnTo>
                    <a:pt x="11" y="128"/>
                  </a:lnTo>
                  <a:lnTo>
                    <a:pt x="0" y="243"/>
                  </a:lnTo>
                  <a:lnTo>
                    <a:pt x="35" y="301"/>
                  </a:lnTo>
                  <a:lnTo>
                    <a:pt x="35" y="336"/>
                  </a:lnTo>
                  <a:lnTo>
                    <a:pt x="35" y="359"/>
                  </a:lnTo>
                  <a:lnTo>
                    <a:pt x="35" y="382"/>
                  </a:lnTo>
                  <a:lnTo>
                    <a:pt x="23" y="417"/>
                  </a:lnTo>
                  <a:lnTo>
                    <a:pt x="150" y="417"/>
                  </a:lnTo>
                  <a:lnTo>
                    <a:pt x="313" y="394"/>
                  </a:lnTo>
                  <a:lnTo>
                    <a:pt x="279" y="394"/>
                  </a:lnTo>
                  <a:lnTo>
                    <a:pt x="267" y="371"/>
                  </a:lnTo>
                  <a:lnTo>
                    <a:pt x="290" y="347"/>
                  </a:lnTo>
                  <a:lnTo>
                    <a:pt x="290" y="324"/>
                  </a:lnTo>
                  <a:lnTo>
                    <a:pt x="279" y="301"/>
                  </a:lnTo>
                  <a:lnTo>
                    <a:pt x="290" y="290"/>
                  </a:lnTo>
                  <a:lnTo>
                    <a:pt x="313" y="290"/>
                  </a:lnTo>
                  <a:lnTo>
                    <a:pt x="302" y="232"/>
                  </a:lnTo>
                  <a:lnTo>
                    <a:pt x="302" y="197"/>
                  </a:lnTo>
                  <a:lnTo>
                    <a:pt x="290" y="174"/>
                  </a:lnTo>
                  <a:lnTo>
                    <a:pt x="279" y="162"/>
                  </a:lnTo>
                  <a:lnTo>
                    <a:pt x="255" y="162"/>
                  </a:lnTo>
                  <a:lnTo>
                    <a:pt x="232" y="162"/>
                  </a:lnTo>
                  <a:lnTo>
                    <a:pt x="221" y="186"/>
                  </a:lnTo>
                  <a:lnTo>
                    <a:pt x="198" y="197"/>
                  </a:lnTo>
                  <a:lnTo>
                    <a:pt x="186" y="197"/>
                  </a:lnTo>
                  <a:lnTo>
                    <a:pt x="186" y="186"/>
                  </a:lnTo>
                  <a:lnTo>
                    <a:pt x="186" y="174"/>
                  </a:lnTo>
                  <a:lnTo>
                    <a:pt x="198" y="162"/>
                  </a:lnTo>
                  <a:lnTo>
                    <a:pt x="209" y="162"/>
                  </a:lnTo>
                  <a:lnTo>
                    <a:pt x="209" y="139"/>
                  </a:lnTo>
                  <a:lnTo>
                    <a:pt x="232" y="128"/>
                  </a:lnTo>
                  <a:lnTo>
                    <a:pt x="209" y="70"/>
                  </a:lnTo>
                  <a:lnTo>
                    <a:pt x="209" y="47"/>
                  </a:lnTo>
                  <a:lnTo>
                    <a:pt x="174" y="35"/>
                  </a:lnTo>
                  <a:lnTo>
                    <a:pt x="116" y="0"/>
                  </a:lnTo>
                  <a:lnTo>
                    <a:pt x="81" y="24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3281760" y="2408400"/>
              <a:ext cx="403200" cy="709200"/>
            </a:xfrm>
            <a:custGeom>
              <a:avLst/>
              <a:gdLst/>
              <a:ahLst/>
              <a:rect l="l" t="t" r="r" b="b"/>
              <a:pathLst>
                <a:path w="337" h="556">
                  <a:moveTo>
                    <a:pt x="58" y="34"/>
                  </a:moveTo>
                  <a:lnTo>
                    <a:pt x="255" y="0"/>
                  </a:lnTo>
                  <a:lnTo>
                    <a:pt x="290" y="69"/>
                  </a:lnTo>
                  <a:lnTo>
                    <a:pt x="324" y="347"/>
                  </a:lnTo>
                  <a:lnTo>
                    <a:pt x="336" y="393"/>
                  </a:lnTo>
                  <a:lnTo>
                    <a:pt x="301" y="462"/>
                  </a:lnTo>
                  <a:lnTo>
                    <a:pt x="301" y="520"/>
                  </a:lnTo>
                  <a:lnTo>
                    <a:pt x="266" y="508"/>
                  </a:lnTo>
                  <a:lnTo>
                    <a:pt x="278" y="555"/>
                  </a:lnTo>
                  <a:lnTo>
                    <a:pt x="232" y="532"/>
                  </a:lnTo>
                  <a:lnTo>
                    <a:pt x="220" y="543"/>
                  </a:lnTo>
                  <a:lnTo>
                    <a:pt x="185" y="543"/>
                  </a:lnTo>
                  <a:lnTo>
                    <a:pt x="174" y="474"/>
                  </a:lnTo>
                  <a:lnTo>
                    <a:pt x="128" y="451"/>
                  </a:lnTo>
                  <a:lnTo>
                    <a:pt x="128" y="381"/>
                  </a:lnTo>
                  <a:lnTo>
                    <a:pt x="93" y="393"/>
                  </a:lnTo>
                  <a:lnTo>
                    <a:pt x="70" y="335"/>
                  </a:lnTo>
                  <a:lnTo>
                    <a:pt x="0" y="277"/>
                  </a:lnTo>
                  <a:lnTo>
                    <a:pt x="47" y="185"/>
                  </a:lnTo>
                  <a:lnTo>
                    <a:pt x="35" y="138"/>
                  </a:lnTo>
                  <a:lnTo>
                    <a:pt x="93" y="127"/>
                  </a:lnTo>
                  <a:lnTo>
                    <a:pt x="93" y="69"/>
                  </a:lnTo>
                  <a:lnTo>
                    <a:pt x="58" y="34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238640" y="2246040"/>
              <a:ext cx="541440" cy="382680"/>
            </a:xfrm>
            <a:custGeom>
              <a:avLst/>
              <a:gdLst/>
              <a:ahLst/>
              <a:rect l="l" t="t" r="r" b="b"/>
              <a:pathLst>
                <a:path w="452" h="301">
                  <a:moveTo>
                    <a:pt x="34" y="47"/>
                  </a:moveTo>
                  <a:lnTo>
                    <a:pt x="0" y="81"/>
                  </a:lnTo>
                  <a:lnTo>
                    <a:pt x="23" y="231"/>
                  </a:lnTo>
                  <a:lnTo>
                    <a:pt x="34" y="300"/>
                  </a:lnTo>
                  <a:lnTo>
                    <a:pt x="115" y="288"/>
                  </a:lnTo>
                  <a:lnTo>
                    <a:pt x="405" y="231"/>
                  </a:lnTo>
                  <a:lnTo>
                    <a:pt x="428" y="231"/>
                  </a:lnTo>
                  <a:lnTo>
                    <a:pt x="451" y="161"/>
                  </a:lnTo>
                  <a:lnTo>
                    <a:pt x="416" y="128"/>
                  </a:lnTo>
                  <a:lnTo>
                    <a:pt x="439" y="35"/>
                  </a:lnTo>
                  <a:lnTo>
                    <a:pt x="405" y="23"/>
                  </a:lnTo>
                  <a:lnTo>
                    <a:pt x="405" y="12"/>
                  </a:lnTo>
                  <a:lnTo>
                    <a:pt x="381" y="0"/>
                  </a:lnTo>
                  <a:lnTo>
                    <a:pt x="57" y="58"/>
                  </a:lnTo>
                  <a:lnTo>
                    <a:pt x="34" y="47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4738320" y="2289600"/>
              <a:ext cx="139320" cy="295560"/>
            </a:xfrm>
            <a:custGeom>
              <a:avLst/>
              <a:gdLst/>
              <a:ahLst/>
              <a:rect l="l" t="t" r="r" b="b"/>
              <a:pathLst>
                <a:path w="117" h="232">
                  <a:moveTo>
                    <a:pt x="12" y="0"/>
                  </a:moveTo>
                  <a:lnTo>
                    <a:pt x="46" y="0"/>
                  </a:lnTo>
                  <a:lnTo>
                    <a:pt x="104" y="35"/>
                  </a:lnTo>
                  <a:lnTo>
                    <a:pt x="93" y="58"/>
                  </a:lnTo>
                  <a:lnTo>
                    <a:pt x="116" y="81"/>
                  </a:lnTo>
                  <a:lnTo>
                    <a:pt x="116" y="197"/>
                  </a:lnTo>
                  <a:lnTo>
                    <a:pt x="93" y="231"/>
                  </a:lnTo>
                  <a:lnTo>
                    <a:pt x="70" y="220"/>
                  </a:lnTo>
                  <a:lnTo>
                    <a:pt x="46" y="220"/>
                  </a:lnTo>
                  <a:lnTo>
                    <a:pt x="12" y="197"/>
                  </a:lnTo>
                  <a:lnTo>
                    <a:pt x="35" y="127"/>
                  </a:lnTo>
                  <a:lnTo>
                    <a:pt x="0" y="93"/>
                  </a:lnTo>
                  <a:lnTo>
                    <a:pt x="12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4279680" y="1816560"/>
              <a:ext cx="612360" cy="519480"/>
            </a:xfrm>
            <a:custGeom>
              <a:avLst/>
              <a:gdLst/>
              <a:ahLst/>
              <a:rect l="l" t="t" r="r" b="b"/>
              <a:pathLst>
                <a:path w="511" h="408">
                  <a:moveTo>
                    <a:pt x="47" y="267"/>
                  </a:moveTo>
                  <a:lnTo>
                    <a:pt x="93" y="244"/>
                  </a:lnTo>
                  <a:lnTo>
                    <a:pt x="151" y="244"/>
                  </a:lnTo>
                  <a:lnTo>
                    <a:pt x="174" y="221"/>
                  </a:lnTo>
                  <a:lnTo>
                    <a:pt x="197" y="221"/>
                  </a:lnTo>
                  <a:lnTo>
                    <a:pt x="209" y="198"/>
                  </a:lnTo>
                  <a:lnTo>
                    <a:pt x="233" y="186"/>
                  </a:lnTo>
                  <a:lnTo>
                    <a:pt x="220" y="140"/>
                  </a:lnTo>
                  <a:lnTo>
                    <a:pt x="209" y="128"/>
                  </a:lnTo>
                  <a:lnTo>
                    <a:pt x="233" y="92"/>
                  </a:lnTo>
                  <a:lnTo>
                    <a:pt x="243" y="92"/>
                  </a:lnTo>
                  <a:lnTo>
                    <a:pt x="314" y="23"/>
                  </a:lnTo>
                  <a:lnTo>
                    <a:pt x="395" y="0"/>
                  </a:lnTo>
                  <a:lnTo>
                    <a:pt x="406" y="69"/>
                  </a:lnTo>
                  <a:lnTo>
                    <a:pt x="418" y="58"/>
                  </a:lnTo>
                  <a:lnTo>
                    <a:pt x="441" y="81"/>
                  </a:lnTo>
                  <a:lnTo>
                    <a:pt x="441" y="151"/>
                  </a:lnTo>
                  <a:lnTo>
                    <a:pt x="464" y="209"/>
                  </a:lnTo>
                  <a:lnTo>
                    <a:pt x="476" y="290"/>
                  </a:lnTo>
                  <a:lnTo>
                    <a:pt x="476" y="360"/>
                  </a:lnTo>
                  <a:lnTo>
                    <a:pt x="510" y="372"/>
                  </a:lnTo>
                  <a:lnTo>
                    <a:pt x="487" y="407"/>
                  </a:lnTo>
                  <a:lnTo>
                    <a:pt x="429" y="372"/>
                  </a:lnTo>
                  <a:lnTo>
                    <a:pt x="395" y="372"/>
                  </a:lnTo>
                  <a:lnTo>
                    <a:pt x="372" y="360"/>
                  </a:lnTo>
                  <a:lnTo>
                    <a:pt x="372" y="349"/>
                  </a:lnTo>
                  <a:lnTo>
                    <a:pt x="348" y="337"/>
                  </a:lnTo>
                  <a:lnTo>
                    <a:pt x="12" y="395"/>
                  </a:lnTo>
                  <a:lnTo>
                    <a:pt x="0" y="384"/>
                  </a:lnTo>
                  <a:lnTo>
                    <a:pt x="58" y="303"/>
                  </a:lnTo>
                  <a:lnTo>
                    <a:pt x="47" y="267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752360" y="1787760"/>
              <a:ext cx="169200" cy="310680"/>
            </a:xfrm>
            <a:custGeom>
              <a:avLst/>
              <a:gdLst/>
              <a:ahLst/>
              <a:rect l="l" t="t" r="r" b="b"/>
              <a:pathLst>
                <a:path w="141" h="245">
                  <a:moveTo>
                    <a:pt x="0" y="23"/>
                  </a:moveTo>
                  <a:lnTo>
                    <a:pt x="105" y="0"/>
                  </a:lnTo>
                  <a:lnTo>
                    <a:pt x="140" y="58"/>
                  </a:lnTo>
                  <a:lnTo>
                    <a:pt x="116" y="81"/>
                  </a:lnTo>
                  <a:lnTo>
                    <a:pt x="128" y="232"/>
                  </a:lnTo>
                  <a:lnTo>
                    <a:pt x="69" y="244"/>
                  </a:lnTo>
                  <a:lnTo>
                    <a:pt x="46" y="186"/>
                  </a:lnTo>
                  <a:lnTo>
                    <a:pt x="34" y="104"/>
                  </a:lnTo>
                  <a:lnTo>
                    <a:pt x="11" y="81"/>
                  </a:lnTo>
                  <a:lnTo>
                    <a:pt x="0" y="23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10400" y="1774080"/>
              <a:ext cx="763200" cy="620280"/>
            </a:xfrm>
            <a:custGeom>
              <a:avLst/>
              <a:gdLst/>
              <a:ahLst/>
              <a:rect l="l" t="t" r="r" b="b"/>
              <a:pathLst>
                <a:path w="638" h="487">
                  <a:moveTo>
                    <a:pt x="139" y="0"/>
                  </a:moveTo>
                  <a:lnTo>
                    <a:pt x="116" y="12"/>
                  </a:lnTo>
                  <a:lnTo>
                    <a:pt x="104" y="58"/>
                  </a:lnTo>
                  <a:lnTo>
                    <a:pt x="93" y="93"/>
                  </a:lnTo>
                  <a:lnTo>
                    <a:pt x="93" y="116"/>
                  </a:lnTo>
                  <a:lnTo>
                    <a:pt x="81" y="151"/>
                  </a:lnTo>
                  <a:lnTo>
                    <a:pt x="70" y="185"/>
                  </a:lnTo>
                  <a:lnTo>
                    <a:pt x="46" y="220"/>
                  </a:lnTo>
                  <a:lnTo>
                    <a:pt x="23" y="255"/>
                  </a:lnTo>
                  <a:lnTo>
                    <a:pt x="0" y="301"/>
                  </a:lnTo>
                  <a:lnTo>
                    <a:pt x="0" y="382"/>
                  </a:lnTo>
                  <a:lnTo>
                    <a:pt x="359" y="451"/>
                  </a:lnTo>
                  <a:lnTo>
                    <a:pt x="521" y="486"/>
                  </a:lnTo>
                  <a:lnTo>
                    <a:pt x="556" y="324"/>
                  </a:lnTo>
                  <a:lnTo>
                    <a:pt x="579" y="301"/>
                  </a:lnTo>
                  <a:lnTo>
                    <a:pt x="567" y="266"/>
                  </a:lnTo>
                  <a:lnTo>
                    <a:pt x="567" y="232"/>
                  </a:lnTo>
                  <a:lnTo>
                    <a:pt x="637" y="162"/>
                  </a:lnTo>
                  <a:lnTo>
                    <a:pt x="590" y="104"/>
                  </a:lnTo>
                  <a:lnTo>
                    <a:pt x="394" y="58"/>
                  </a:lnTo>
                  <a:lnTo>
                    <a:pt x="370" y="81"/>
                  </a:lnTo>
                  <a:lnTo>
                    <a:pt x="336" y="47"/>
                  </a:lnTo>
                  <a:lnTo>
                    <a:pt x="301" y="81"/>
                  </a:lnTo>
                  <a:lnTo>
                    <a:pt x="266" y="47"/>
                  </a:lnTo>
                  <a:lnTo>
                    <a:pt x="185" y="58"/>
                  </a:lnTo>
                  <a:lnTo>
                    <a:pt x="197" y="0"/>
                  </a:lnTo>
                  <a:lnTo>
                    <a:pt x="139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3863520" y="2349720"/>
              <a:ext cx="403200" cy="486720"/>
            </a:xfrm>
            <a:custGeom>
              <a:avLst/>
              <a:gdLst/>
              <a:ahLst/>
              <a:rect l="l" t="t" r="r" b="b"/>
              <a:pathLst>
                <a:path w="338" h="383">
                  <a:moveTo>
                    <a:pt x="0" y="93"/>
                  </a:moveTo>
                  <a:lnTo>
                    <a:pt x="151" y="70"/>
                  </a:lnTo>
                  <a:lnTo>
                    <a:pt x="186" y="81"/>
                  </a:lnTo>
                  <a:lnTo>
                    <a:pt x="256" y="47"/>
                  </a:lnTo>
                  <a:lnTo>
                    <a:pt x="267" y="12"/>
                  </a:lnTo>
                  <a:lnTo>
                    <a:pt x="314" y="0"/>
                  </a:lnTo>
                  <a:lnTo>
                    <a:pt x="337" y="151"/>
                  </a:lnTo>
                  <a:lnTo>
                    <a:pt x="314" y="162"/>
                  </a:lnTo>
                  <a:lnTo>
                    <a:pt x="325" y="266"/>
                  </a:lnTo>
                  <a:lnTo>
                    <a:pt x="290" y="266"/>
                  </a:lnTo>
                  <a:lnTo>
                    <a:pt x="267" y="324"/>
                  </a:lnTo>
                  <a:lnTo>
                    <a:pt x="244" y="324"/>
                  </a:lnTo>
                  <a:lnTo>
                    <a:pt x="233" y="382"/>
                  </a:lnTo>
                  <a:lnTo>
                    <a:pt x="198" y="359"/>
                  </a:lnTo>
                  <a:lnTo>
                    <a:pt x="128" y="370"/>
                  </a:lnTo>
                  <a:lnTo>
                    <a:pt x="93" y="347"/>
                  </a:lnTo>
                  <a:lnTo>
                    <a:pt x="47" y="347"/>
                  </a:lnTo>
                  <a:lnTo>
                    <a:pt x="23" y="243"/>
                  </a:lnTo>
                  <a:lnTo>
                    <a:pt x="0" y="93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100400" y="2627640"/>
              <a:ext cx="709560" cy="474480"/>
            </a:xfrm>
            <a:custGeom>
              <a:avLst/>
              <a:gdLst/>
              <a:ahLst/>
              <a:rect l="l" t="t" r="r" b="b"/>
              <a:pathLst>
                <a:path w="593" h="372">
                  <a:moveTo>
                    <a:pt x="92" y="255"/>
                  </a:moveTo>
                  <a:lnTo>
                    <a:pt x="81" y="290"/>
                  </a:lnTo>
                  <a:lnTo>
                    <a:pt x="58" y="302"/>
                  </a:lnTo>
                  <a:lnTo>
                    <a:pt x="46" y="325"/>
                  </a:lnTo>
                  <a:lnTo>
                    <a:pt x="0" y="348"/>
                  </a:lnTo>
                  <a:lnTo>
                    <a:pt x="0" y="371"/>
                  </a:lnTo>
                  <a:lnTo>
                    <a:pt x="139" y="348"/>
                  </a:lnTo>
                  <a:lnTo>
                    <a:pt x="394" y="290"/>
                  </a:lnTo>
                  <a:lnTo>
                    <a:pt x="592" y="244"/>
                  </a:lnTo>
                  <a:lnTo>
                    <a:pt x="592" y="209"/>
                  </a:lnTo>
                  <a:lnTo>
                    <a:pt x="569" y="198"/>
                  </a:lnTo>
                  <a:lnTo>
                    <a:pt x="557" y="209"/>
                  </a:lnTo>
                  <a:lnTo>
                    <a:pt x="546" y="162"/>
                  </a:lnTo>
                  <a:lnTo>
                    <a:pt x="557" y="116"/>
                  </a:lnTo>
                  <a:lnTo>
                    <a:pt x="476" y="81"/>
                  </a:lnTo>
                  <a:lnTo>
                    <a:pt x="429" y="93"/>
                  </a:lnTo>
                  <a:lnTo>
                    <a:pt x="429" y="23"/>
                  </a:lnTo>
                  <a:lnTo>
                    <a:pt x="371" y="0"/>
                  </a:lnTo>
                  <a:lnTo>
                    <a:pt x="336" y="12"/>
                  </a:lnTo>
                  <a:lnTo>
                    <a:pt x="313" y="81"/>
                  </a:lnTo>
                  <a:lnTo>
                    <a:pt x="267" y="104"/>
                  </a:lnTo>
                  <a:lnTo>
                    <a:pt x="244" y="209"/>
                  </a:lnTo>
                  <a:lnTo>
                    <a:pt x="174" y="255"/>
                  </a:lnTo>
                  <a:lnTo>
                    <a:pt x="116" y="279"/>
                  </a:lnTo>
                  <a:lnTo>
                    <a:pt x="92" y="255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142880" y="2525400"/>
              <a:ext cx="402120" cy="459360"/>
            </a:xfrm>
            <a:custGeom>
              <a:avLst/>
              <a:gdLst/>
              <a:ahLst/>
              <a:rect l="l" t="t" r="r" b="b"/>
              <a:pathLst>
                <a:path w="336" h="360">
                  <a:moveTo>
                    <a:pt x="34" y="185"/>
                  </a:moveTo>
                  <a:lnTo>
                    <a:pt x="11" y="185"/>
                  </a:lnTo>
                  <a:lnTo>
                    <a:pt x="0" y="243"/>
                  </a:lnTo>
                  <a:lnTo>
                    <a:pt x="11" y="301"/>
                  </a:lnTo>
                  <a:lnTo>
                    <a:pt x="57" y="335"/>
                  </a:lnTo>
                  <a:lnTo>
                    <a:pt x="69" y="359"/>
                  </a:lnTo>
                  <a:lnTo>
                    <a:pt x="138" y="335"/>
                  </a:lnTo>
                  <a:lnTo>
                    <a:pt x="208" y="289"/>
                  </a:lnTo>
                  <a:lnTo>
                    <a:pt x="231" y="185"/>
                  </a:lnTo>
                  <a:lnTo>
                    <a:pt x="277" y="162"/>
                  </a:lnTo>
                  <a:lnTo>
                    <a:pt x="300" y="93"/>
                  </a:lnTo>
                  <a:lnTo>
                    <a:pt x="335" y="81"/>
                  </a:lnTo>
                  <a:lnTo>
                    <a:pt x="289" y="69"/>
                  </a:lnTo>
                  <a:lnTo>
                    <a:pt x="208" y="116"/>
                  </a:lnTo>
                  <a:lnTo>
                    <a:pt x="196" y="69"/>
                  </a:lnTo>
                  <a:lnTo>
                    <a:pt x="115" y="69"/>
                  </a:lnTo>
                  <a:lnTo>
                    <a:pt x="104" y="0"/>
                  </a:lnTo>
                  <a:lnTo>
                    <a:pt x="81" y="23"/>
                  </a:lnTo>
                  <a:lnTo>
                    <a:pt x="92" y="127"/>
                  </a:lnTo>
                  <a:lnTo>
                    <a:pt x="57" y="127"/>
                  </a:lnTo>
                  <a:lnTo>
                    <a:pt x="34" y="185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849560" y="2157480"/>
              <a:ext cx="181800" cy="146880"/>
            </a:xfrm>
            <a:custGeom>
              <a:avLst/>
              <a:gdLst/>
              <a:ahLst/>
              <a:rect l="l" t="t" r="r" b="b"/>
              <a:pathLst>
                <a:path w="151" h="116">
                  <a:moveTo>
                    <a:pt x="0" y="23"/>
                  </a:moveTo>
                  <a:lnTo>
                    <a:pt x="115" y="0"/>
                  </a:lnTo>
                  <a:lnTo>
                    <a:pt x="150" y="46"/>
                  </a:lnTo>
                  <a:lnTo>
                    <a:pt x="127" y="68"/>
                  </a:lnTo>
                  <a:lnTo>
                    <a:pt x="92" y="58"/>
                  </a:lnTo>
                  <a:lnTo>
                    <a:pt x="34" y="115"/>
                  </a:lnTo>
                  <a:lnTo>
                    <a:pt x="0" y="80"/>
                  </a:lnTo>
                  <a:lnTo>
                    <a:pt x="0" y="23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876560" y="2246040"/>
              <a:ext cx="181800" cy="118440"/>
            </a:xfrm>
            <a:custGeom>
              <a:avLst/>
              <a:gdLst/>
              <a:ahLst/>
              <a:rect l="l" t="t" r="r" b="b"/>
              <a:pathLst>
                <a:path w="152" h="94">
                  <a:moveTo>
                    <a:pt x="0" y="70"/>
                  </a:moveTo>
                  <a:lnTo>
                    <a:pt x="58" y="47"/>
                  </a:lnTo>
                  <a:lnTo>
                    <a:pt x="117" y="0"/>
                  </a:lnTo>
                  <a:lnTo>
                    <a:pt x="128" y="12"/>
                  </a:lnTo>
                  <a:lnTo>
                    <a:pt x="151" y="12"/>
                  </a:lnTo>
                  <a:lnTo>
                    <a:pt x="93" y="58"/>
                  </a:lnTo>
                  <a:lnTo>
                    <a:pt x="11" y="93"/>
                  </a:lnTo>
                  <a:lnTo>
                    <a:pt x="0" y="7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4876560" y="1714320"/>
              <a:ext cx="181800" cy="370800"/>
            </a:xfrm>
            <a:custGeom>
              <a:avLst/>
              <a:gdLst/>
              <a:ahLst/>
              <a:rect l="l" t="t" r="r" b="b"/>
              <a:pathLst>
                <a:path w="152" h="291">
                  <a:moveTo>
                    <a:pt x="35" y="0"/>
                  </a:moveTo>
                  <a:lnTo>
                    <a:pt x="0" y="58"/>
                  </a:lnTo>
                  <a:lnTo>
                    <a:pt x="35" y="116"/>
                  </a:lnTo>
                  <a:lnTo>
                    <a:pt x="11" y="140"/>
                  </a:lnTo>
                  <a:lnTo>
                    <a:pt x="23" y="290"/>
                  </a:lnTo>
                  <a:lnTo>
                    <a:pt x="105" y="267"/>
                  </a:lnTo>
                  <a:lnTo>
                    <a:pt x="128" y="267"/>
                  </a:lnTo>
                  <a:lnTo>
                    <a:pt x="140" y="244"/>
                  </a:lnTo>
                  <a:lnTo>
                    <a:pt x="140" y="221"/>
                  </a:lnTo>
                  <a:lnTo>
                    <a:pt x="151" y="198"/>
                  </a:lnTo>
                  <a:lnTo>
                    <a:pt x="105" y="186"/>
                  </a:lnTo>
                  <a:lnTo>
                    <a:pt x="46" y="23"/>
                  </a:lnTo>
                  <a:lnTo>
                    <a:pt x="35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987800" y="2142360"/>
              <a:ext cx="86040" cy="74880"/>
            </a:xfrm>
            <a:custGeom>
              <a:avLst/>
              <a:gdLst/>
              <a:ahLst/>
              <a:rect l="l" t="t" r="r" b="b"/>
              <a:pathLst>
                <a:path w="72" h="59">
                  <a:moveTo>
                    <a:pt x="0" y="12"/>
                  </a:moveTo>
                  <a:lnTo>
                    <a:pt x="24" y="0"/>
                  </a:lnTo>
                  <a:lnTo>
                    <a:pt x="71" y="35"/>
                  </a:lnTo>
                  <a:lnTo>
                    <a:pt x="59" y="35"/>
                  </a:lnTo>
                  <a:lnTo>
                    <a:pt x="36" y="35"/>
                  </a:lnTo>
                  <a:lnTo>
                    <a:pt x="36" y="58"/>
                  </a:lnTo>
                  <a:lnTo>
                    <a:pt x="0" y="12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794480" y="2749320"/>
              <a:ext cx="40680" cy="87120"/>
            </a:xfrm>
            <a:custGeom>
              <a:avLst/>
              <a:gdLst/>
              <a:ahLst/>
              <a:rect l="l" t="t" r="r" b="b"/>
              <a:pathLst>
                <a:path w="33" h="69">
                  <a:moveTo>
                    <a:pt x="0" y="0"/>
                  </a:moveTo>
                  <a:lnTo>
                    <a:pt x="32" y="0"/>
                  </a:lnTo>
                  <a:lnTo>
                    <a:pt x="11" y="68"/>
                  </a:lnTo>
                  <a:lnTo>
                    <a:pt x="0" y="68"/>
                  </a:lnTo>
                  <a:lnTo>
                    <a:pt x="0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76" name=""/>
          <p:cNvSpPr/>
          <p:nvPr/>
        </p:nvSpPr>
        <p:spPr>
          <a:xfrm>
            <a:off x="1858320" y="282744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2523600" y="29131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1707480" y="230184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2343600" y="178740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2383920" y="215100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2168640" y="2422440"/>
            <a:ext cx="806400" cy="385920"/>
          </a:xfrm>
          <a:custGeom>
            <a:avLst/>
            <a:gdLst/>
            <a:ahLst/>
            <a:rect l="l" t="t" r="r" b="b"/>
            <a:pathLst>
              <a:path w="673" h="302">
                <a:moveTo>
                  <a:pt x="12" y="0"/>
                </a:moveTo>
                <a:lnTo>
                  <a:pt x="0" y="197"/>
                </a:lnTo>
                <a:lnTo>
                  <a:pt x="150" y="197"/>
                </a:lnTo>
                <a:lnTo>
                  <a:pt x="150" y="301"/>
                </a:lnTo>
                <a:lnTo>
                  <a:pt x="360" y="301"/>
                </a:lnTo>
                <a:lnTo>
                  <a:pt x="545" y="289"/>
                </a:lnTo>
                <a:lnTo>
                  <a:pt x="672" y="301"/>
                </a:lnTo>
                <a:lnTo>
                  <a:pt x="637" y="208"/>
                </a:lnTo>
                <a:lnTo>
                  <a:pt x="603" y="127"/>
                </a:lnTo>
                <a:lnTo>
                  <a:pt x="580" y="46"/>
                </a:lnTo>
                <a:lnTo>
                  <a:pt x="499" y="0"/>
                </a:lnTo>
                <a:lnTo>
                  <a:pt x="464" y="23"/>
                </a:lnTo>
                <a:lnTo>
                  <a:pt x="418" y="12"/>
                </a:lnTo>
                <a:lnTo>
                  <a:pt x="243" y="0"/>
                </a:lnTo>
                <a:lnTo>
                  <a:pt x="12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2407680" y="252720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2838960" y="194004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3258360" y="2100240"/>
            <a:ext cx="2718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2971080" y="241920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3075840" y="291456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3648960" y="261288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3161520" y="375588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3393360" y="352116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3729600" y="350028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4048920" y="349092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3690000" y="315756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3779280" y="294948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4347000" y="305748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4095720" y="2673360"/>
            <a:ext cx="4129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01/10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4393440" y="4087800"/>
            <a:ext cx="2718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4272840" y="32749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3670560" y="2179800"/>
            <a:ext cx="402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4312080" y="2351160"/>
            <a:ext cx="402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01/99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4461120" y="2021040"/>
            <a:ext cx="402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01/98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4892760" y="1577880"/>
            <a:ext cx="407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03-00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4260600" y="1557360"/>
            <a:ext cx="6292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01/04 (VT)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4654440" y="1703520"/>
            <a:ext cx="152640" cy="1396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4399920" y="1333440"/>
            <a:ext cx="6462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01/01 (NH)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4856040" y="1488960"/>
            <a:ext cx="74880" cy="303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 flipV="1">
            <a:off x="5067360" y="2028600"/>
            <a:ext cx="189000" cy="997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5117760" y="2131920"/>
            <a:ext cx="6008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01/98 (RI)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5027760" y="2171880"/>
            <a:ext cx="139680" cy="428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5004720" y="2295360"/>
            <a:ext cx="6350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01/00 (CT)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4959360" y="2201760"/>
            <a:ext cx="147600" cy="1396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4927320" y="2451240"/>
            <a:ext cx="6292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11/99 (NJ)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4835520" y="2451240"/>
            <a:ext cx="135000" cy="712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4847760" y="2606760"/>
            <a:ext cx="6404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11/00 (DE)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4797360" y="2646360"/>
            <a:ext cx="117720" cy="586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4664160" y="2690640"/>
            <a:ext cx="241200" cy="1857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5072760" y="1884240"/>
            <a:ext cx="657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01/98 (MA)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3062880" y="3344760"/>
            <a:ext cx="379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</a:t>
            </a: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03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2543040" y="3259080"/>
            <a:ext cx="441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7/02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1723320" y="343548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01/08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601560" y="2570040"/>
            <a:ext cx="792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04/02 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(C&amp;I)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1558080" y="178272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07/07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2400840" y="3844800"/>
            <a:ext cx="379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7/01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455040" y="3119400"/>
            <a:ext cx="731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Suspended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610200" y="2030400"/>
            <a:ext cx="379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3/02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1192680" y="3414600"/>
            <a:ext cx="379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1/01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1324800" y="273060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1183680" y="216216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729000" y="1628640"/>
            <a:ext cx="3171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3244320" y="263988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10/99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3844800" y="2529000"/>
            <a:ext cx="541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4361760" y="277344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4841280" y="2795760"/>
            <a:ext cx="691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07/00 (MD)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4976640" y="4933800"/>
            <a:ext cx="3260880" cy="102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Open = $76.5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Open = 35%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Size = $219.0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"/>
          <p:cNvGrpSpPr/>
          <p:nvPr/>
        </p:nvGrpSpPr>
        <p:grpSpPr>
          <a:xfrm>
            <a:off x="1027080" y="1711440"/>
            <a:ext cx="4167360" cy="2795400"/>
            <a:chOff x="1027080" y="1711440"/>
            <a:chExt cx="4167360" cy="2795400"/>
          </a:xfrm>
        </p:grpSpPr>
        <p:sp>
          <p:nvSpPr>
            <p:cNvPr id="235" name=""/>
            <p:cNvSpPr/>
            <p:nvPr/>
          </p:nvSpPr>
          <p:spPr>
            <a:xfrm>
              <a:off x="4383000" y="2540160"/>
              <a:ext cx="460440" cy="209520"/>
            </a:xfrm>
            <a:custGeom>
              <a:avLst/>
              <a:gdLst/>
              <a:ahLst/>
              <a:rect l="l" t="t" r="r" b="b"/>
              <a:pathLst>
                <a:path w="381" h="165">
                  <a:moveTo>
                    <a:pt x="0" y="58"/>
                  </a:moveTo>
                  <a:lnTo>
                    <a:pt x="289" y="0"/>
                  </a:lnTo>
                  <a:lnTo>
                    <a:pt x="334" y="116"/>
                  </a:lnTo>
                  <a:lnTo>
                    <a:pt x="380" y="105"/>
                  </a:lnTo>
                  <a:lnTo>
                    <a:pt x="380" y="164"/>
                  </a:lnTo>
                  <a:lnTo>
                    <a:pt x="345" y="164"/>
                  </a:lnTo>
                  <a:lnTo>
                    <a:pt x="311" y="129"/>
                  </a:lnTo>
                  <a:lnTo>
                    <a:pt x="289" y="82"/>
                  </a:lnTo>
                  <a:lnTo>
                    <a:pt x="277" y="23"/>
                  </a:lnTo>
                  <a:lnTo>
                    <a:pt x="265" y="58"/>
                  </a:lnTo>
                  <a:lnTo>
                    <a:pt x="277" y="152"/>
                  </a:lnTo>
                  <a:lnTo>
                    <a:pt x="196" y="164"/>
                  </a:lnTo>
                  <a:lnTo>
                    <a:pt x="196" y="93"/>
                  </a:lnTo>
                  <a:lnTo>
                    <a:pt x="138" y="70"/>
                  </a:lnTo>
                  <a:lnTo>
                    <a:pt x="93" y="58"/>
                  </a:lnTo>
                  <a:lnTo>
                    <a:pt x="12" y="105"/>
                  </a:lnTo>
                  <a:lnTo>
                    <a:pt x="0" y="58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1027080" y="3087720"/>
              <a:ext cx="631800" cy="739800"/>
            </a:xfrm>
            <a:custGeom>
              <a:avLst/>
              <a:gdLst/>
              <a:ahLst/>
              <a:rect l="l" t="t" r="r" b="b"/>
              <a:pathLst>
                <a:path w="524" h="580">
                  <a:moveTo>
                    <a:pt x="129" y="0"/>
                  </a:moveTo>
                  <a:lnTo>
                    <a:pt x="116" y="81"/>
                  </a:lnTo>
                  <a:lnTo>
                    <a:pt x="81" y="69"/>
                  </a:lnTo>
                  <a:lnTo>
                    <a:pt x="81" y="161"/>
                  </a:lnTo>
                  <a:lnTo>
                    <a:pt x="58" y="185"/>
                  </a:lnTo>
                  <a:lnTo>
                    <a:pt x="93" y="242"/>
                  </a:lnTo>
                  <a:lnTo>
                    <a:pt x="58" y="266"/>
                  </a:lnTo>
                  <a:lnTo>
                    <a:pt x="47" y="313"/>
                  </a:lnTo>
                  <a:lnTo>
                    <a:pt x="12" y="359"/>
                  </a:lnTo>
                  <a:lnTo>
                    <a:pt x="35" y="382"/>
                  </a:lnTo>
                  <a:lnTo>
                    <a:pt x="0" y="394"/>
                  </a:lnTo>
                  <a:lnTo>
                    <a:pt x="0" y="429"/>
                  </a:lnTo>
                  <a:lnTo>
                    <a:pt x="291" y="579"/>
                  </a:lnTo>
                  <a:lnTo>
                    <a:pt x="454" y="579"/>
                  </a:lnTo>
                  <a:lnTo>
                    <a:pt x="523" y="46"/>
                  </a:lnTo>
                  <a:lnTo>
                    <a:pt x="129" y="0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3321000" y="1771560"/>
              <a:ext cx="530280" cy="236520"/>
            </a:xfrm>
            <a:custGeom>
              <a:avLst/>
              <a:gdLst/>
              <a:ahLst/>
              <a:rect l="l" t="t" r="r" b="b"/>
              <a:pathLst>
                <a:path w="441" h="186">
                  <a:moveTo>
                    <a:pt x="0" y="104"/>
                  </a:moveTo>
                  <a:lnTo>
                    <a:pt x="104" y="0"/>
                  </a:lnTo>
                  <a:lnTo>
                    <a:pt x="81" y="35"/>
                  </a:lnTo>
                  <a:lnTo>
                    <a:pt x="93" y="58"/>
                  </a:lnTo>
                  <a:lnTo>
                    <a:pt x="127" y="35"/>
                  </a:lnTo>
                  <a:lnTo>
                    <a:pt x="197" y="58"/>
                  </a:lnTo>
                  <a:lnTo>
                    <a:pt x="220" y="35"/>
                  </a:lnTo>
                  <a:lnTo>
                    <a:pt x="312" y="23"/>
                  </a:lnTo>
                  <a:lnTo>
                    <a:pt x="324" y="58"/>
                  </a:lnTo>
                  <a:lnTo>
                    <a:pt x="359" y="47"/>
                  </a:lnTo>
                  <a:lnTo>
                    <a:pt x="428" y="81"/>
                  </a:lnTo>
                  <a:lnTo>
                    <a:pt x="440" y="93"/>
                  </a:lnTo>
                  <a:lnTo>
                    <a:pt x="359" y="116"/>
                  </a:lnTo>
                  <a:lnTo>
                    <a:pt x="336" y="104"/>
                  </a:lnTo>
                  <a:lnTo>
                    <a:pt x="301" y="104"/>
                  </a:lnTo>
                  <a:lnTo>
                    <a:pt x="255" y="127"/>
                  </a:lnTo>
                  <a:lnTo>
                    <a:pt x="243" y="127"/>
                  </a:lnTo>
                  <a:lnTo>
                    <a:pt x="220" y="116"/>
                  </a:lnTo>
                  <a:lnTo>
                    <a:pt x="197" y="185"/>
                  </a:lnTo>
                  <a:lnTo>
                    <a:pt x="174" y="185"/>
                  </a:lnTo>
                  <a:lnTo>
                    <a:pt x="162" y="151"/>
                  </a:lnTo>
                  <a:lnTo>
                    <a:pt x="104" y="139"/>
                  </a:lnTo>
                  <a:lnTo>
                    <a:pt x="69" y="127"/>
                  </a:lnTo>
                  <a:lnTo>
                    <a:pt x="23" y="127"/>
                  </a:lnTo>
                  <a:lnTo>
                    <a:pt x="0" y="104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3683160" y="1933560"/>
              <a:ext cx="379080" cy="533520"/>
            </a:xfrm>
            <a:custGeom>
              <a:avLst/>
              <a:gdLst/>
              <a:ahLst/>
              <a:rect l="l" t="t" r="r" b="b"/>
              <a:pathLst>
                <a:path w="314" h="418">
                  <a:moveTo>
                    <a:pt x="81" y="24"/>
                  </a:moveTo>
                  <a:lnTo>
                    <a:pt x="92" y="47"/>
                  </a:lnTo>
                  <a:lnTo>
                    <a:pt x="69" y="58"/>
                  </a:lnTo>
                  <a:lnTo>
                    <a:pt x="69" y="128"/>
                  </a:lnTo>
                  <a:lnTo>
                    <a:pt x="58" y="81"/>
                  </a:lnTo>
                  <a:lnTo>
                    <a:pt x="11" y="128"/>
                  </a:lnTo>
                  <a:lnTo>
                    <a:pt x="0" y="243"/>
                  </a:lnTo>
                  <a:lnTo>
                    <a:pt x="35" y="301"/>
                  </a:lnTo>
                  <a:lnTo>
                    <a:pt x="35" y="336"/>
                  </a:lnTo>
                  <a:lnTo>
                    <a:pt x="35" y="359"/>
                  </a:lnTo>
                  <a:lnTo>
                    <a:pt x="35" y="382"/>
                  </a:lnTo>
                  <a:lnTo>
                    <a:pt x="23" y="417"/>
                  </a:lnTo>
                  <a:lnTo>
                    <a:pt x="150" y="417"/>
                  </a:lnTo>
                  <a:lnTo>
                    <a:pt x="313" y="394"/>
                  </a:lnTo>
                  <a:lnTo>
                    <a:pt x="279" y="394"/>
                  </a:lnTo>
                  <a:lnTo>
                    <a:pt x="267" y="371"/>
                  </a:lnTo>
                  <a:lnTo>
                    <a:pt x="290" y="347"/>
                  </a:lnTo>
                  <a:lnTo>
                    <a:pt x="290" y="324"/>
                  </a:lnTo>
                  <a:lnTo>
                    <a:pt x="279" y="301"/>
                  </a:lnTo>
                  <a:lnTo>
                    <a:pt x="290" y="290"/>
                  </a:lnTo>
                  <a:lnTo>
                    <a:pt x="313" y="290"/>
                  </a:lnTo>
                  <a:lnTo>
                    <a:pt x="302" y="232"/>
                  </a:lnTo>
                  <a:lnTo>
                    <a:pt x="302" y="197"/>
                  </a:lnTo>
                  <a:lnTo>
                    <a:pt x="290" y="174"/>
                  </a:lnTo>
                  <a:lnTo>
                    <a:pt x="279" y="162"/>
                  </a:lnTo>
                  <a:lnTo>
                    <a:pt x="255" y="162"/>
                  </a:lnTo>
                  <a:lnTo>
                    <a:pt x="232" y="162"/>
                  </a:lnTo>
                  <a:lnTo>
                    <a:pt x="221" y="186"/>
                  </a:lnTo>
                  <a:lnTo>
                    <a:pt x="198" y="197"/>
                  </a:lnTo>
                  <a:lnTo>
                    <a:pt x="186" y="197"/>
                  </a:lnTo>
                  <a:lnTo>
                    <a:pt x="186" y="186"/>
                  </a:lnTo>
                  <a:lnTo>
                    <a:pt x="186" y="174"/>
                  </a:lnTo>
                  <a:lnTo>
                    <a:pt x="198" y="162"/>
                  </a:lnTo>
                  <a:lnTo>
                    <a:pt x="209" y="162"/>
                  </a:lnTo>
                  <a:lnTo>
                    <a:pt x="209" y="139"/>
                  </a:lnTo>
                  <a:lnTo>
                    <a:pt x="232" y="128"/>
                  </a:lnTo>
                  <a:lnTo>
                    <a:pt x="209" y="70"/>
                  </a:lnTo>
                  <a:lnTo>
                    <a:pt x="209" y="47"/>
                  </a:lnTo>
                  <a:lnTo>
                    <a:pt x="174" y="35"/>
                  </a:lnTo>
                  <a:lnTo>
                    <a:pt x="116" y="0"/>
                  </a:lnTo>
                  <a:lnTo>
                    <a:pt x="81" y="24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279600" y="2408400"/>
              <a:ext cx="406440" cy="709560"/>
            </a:xfrm>
            <a:custGeom>
              <a:avLst/>
              <a:gdLst/>
              <a:ahLst/>
              <a:rect l="l" t="t" r="r" b="b"/>
              <a:pathLst>
                <a:path w="337" h="556">
                  <a:moveTo>
                    <a:pt x="58" y="34"/>
                  </a:moveTo>
                  <a:lnTo>
                    <a:pt x="255" y="0"/>
                  </a:lnTo>
                  <a:lnTo>
                    <a:pt x="290" y="69"/>
                  </a:lnTo>
                  <a:lnTo>
                    <a:pt x="324" y="347"/>
                  </a:lnTo>
                  <a:lnTo>
                    <a:pt x="336" y="393"/>
                  </a:lnTo>
                  <a:lnTo>
                    <a:pt x="301" y="462"/>
                  </a:lnTo>
                  <a:lnTo>
                    <a:pt x="301" y="520"/>
                  </a:lnTo>
                  <a:lnTo>
                    <a:pt x="266" y="508"/>
                  </a:lnTo>
                  <a:lnTo>
                    <a:pt x="278" y="555"/>
                  </a:lnTo>
                  <a:lnTo>
                    <a:pt x="232" y="532"/>
                  </a:lnTo>
                  <a:lnTo>
                    <a:pt x="220" y="543"/>
                  </a:lnTo>
                  <a:lnTo>
                    <a:pt x="185" y="543"/>
                  </a:lnTo>
                  <a:lnTo>
                    <a:pt x="174" y="474"/>
                  </a:lnTo>
                  <a:lnTo>
                    <a:pt x="128" y="451"/>
                  </a:lnTo>
                  <a:lnTo>
                    <a:pt x="128" y="381"/>
                  </a:lnTo>
                  <a:lnTo>
                    <a:pt x="93" y="393"/>
                  </a:lnTo>
                  <a:lnTo>
                    <a:pt x="70" y="335"/>
                  </a:lnTo>
                  <a:lnTo>
                    <a:pt x="0" y="277"/>
                  </a:lnTo>
                  <a:lnTo>
                    <a:pt x="47" y="185"/>
                  </a:lnTo>
                  <a:lnTo>
                    <a:pt x="35" y="138"/>
                  </a:lnTo>
                  <a:lnTo>
                    <a:pt x="93" y="127"/>
                  </a:lnTo>
                  <a:lnTo>
                    <a:pt x="93" y="69"/>
                  </a:lnTo>
                  <a:lnTo>
                    <a:pt x="58" y="34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3502080" y="2789280"/>
              <a:ext cx="712800" cy="419040"/>
            </a:xfrm>
            <a:custGeom>
              <a:avLst/>
              <a:gdLst/>
              <a:ahLst/>
              <a:rect l="l" t="t" r="r" b="b"/>
              <a:pathLst>
                <a:path w="592" h="327">
                  <a:moveTo>
                    <a:pt x="0" y="326"/>
                  </a:moveTo>
                  <a:lnTo>
                    <a:pt x="151" y="303"/>
                  </a:lnTo>
                  <a:lnTo>
                    <a:pt x="151" y="291"/>
                  </a:lnTo>
                  <a:lnTo>
                    <a:pt x="499" y="245"/>
                  </a:lnTo>
                  <a:lnTo>
                    <a:pt x="499" y="221"/>
                  </a:lnTo>
                  <a:lnTo>
                    <a:pt x="545" y="198"/>
                  </a:lnTo>
                  <a:lnTo>
                    <a:pt x="557" y="175"/>
                  </a:lnTo>
                  <a:lnTo>
                    <a:pt x="580" y="163"/>
                  </a:lnTo>
                  <a:lnTo>
                    <a:pt x="591" y="128"/>
                  </a:lnTo>
                  <a:lnTo>
                    <a:pt x="545" y="94"/>
                  </a:lnTo>
                  <a:lnTo>
                    <a:pt x="534" y="35"/>
                  </a:lnTo>
                  <a:lnTo>
                    <a:pt x="499" y="12"/>
                  </a:lnTo>
                  <a:lnTo>
                    <a:pt x="418" y="23"/>
                  </a:lnTo>
                  <a:lnTo>
                    <a:pt x="383" y="0"/>
                  </a:lnTo>
                  <a:lnTo>
                    <a:pt x="349" y="0"/>
                  </a:lnTo>
                  <a:lnTo>
                    <a:pt x="360" y="35"/>
                  </a:lnTo>
                  <a:lnTo>
                    <a:pt x="314" y="58"/>
                  </a:lnTo>
                  <a:lnTo>
                    <a:pt x="279" y="140"/>
                  </a:lnTo>
                  <a:lnTo>
                    <a:pt x="232" y="128"/>
                  </a:lnTo>
                  <a:lnTo>
                    <a:pt x="186" y="152"/>
                  </a:lnTo>
                  <a:lnTo>
                    <a:pt x="116" y="163"/>
                  </a:lnTo>
                  <a:lnTo>
                    <a:pt x="116" y="209"/>
                  </a:lnTo>
                  <a:lnTo>
                    <a:pt x="81" y="209"/>
                  </a:lnTo>
                  <a:lnTo>
                    <a:pt x="81" y="257"/>
                  </a:lnTo>
                  <a:lnTo>
                    <a:pt x="47" y="233"/>
                  </a:lnTo>
                  <a:lnTo>
                    <a:pt x="35" y="245"/>
                  </a:lnTo>
                  <a:lnTo>
                    <a:pt x="47" y="268"/>
                  </a:lnTo>
                  <a:lnTo>
                    <a:pt x="12" y="303"/>
                  </a:lnTo>
                  <a:lnTo>
                    <a:pt x="0" y="326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3814920" y="3768840"/>
              <a:ext cx="920520" cy="738000"/>
            </a:xfrm>
            <a:custGeom>
              <a:avLst/>
              <a:gdLst/>
              <a:ahLst/>
              <a:rect l="l" t="t" r="r" b="b"/>
              <a:pathLst>
                <a:path w="764" h="579">
                  <a:moveTo>
                    <a:pt x="0" y="62"/>
                  </a:moveTo>
                  <a:lnTo>
                    <a:pt x="199" y="45"/>
                  </a:lnTo>
                  <a:lnTo>
                    <a:pt x="223" y="85"/>
                  </a:lnTo>
                  <a:lnTo>
                    <a:pt x="448" y="41"/>
                  </a:lnTo>
                  <a:lnTo>
                    <a:pt x="483" y="67"/>
                  </a:lnTo>
                  <a:lnTo>
                    <a:pt x="482" y="14"/>
                  </a:lnTo>
                  <a:lnTo>
                    <a:pt x="482" y="1"/>
                  </a:lnTo>
                  <a:lnTo>
                    <a:pt x="529" y="0"/>
                  </a:lnTo>
                  <a:lnTo>
                    <a:pt x="578" y="92"/>
                  </a:lnTo>
                  <a:lnTo>
                    <a:pt x="652" y="208"/>
                  </a:lnTo>
                  <a:lnTo>
                    <a:pt x="688" y="314"/>
                  </a:lnTo>
                  <a:lnTo>
                    <a:pt x="748" y="392"/>
                  </a:lnTo>
                  <a:lnTo>
                    <a:pt x="763" y="497"/>
                  </a:lnTo>
                  <a:lnTo>
                    <a:pt x="740" y="550"/>
                  </a:lnTo>
                  <a:lnTo>
                    <a:pt x="658" y="578"/>
                  </a:lnTo>
                  <a:lnTo>
                    <a:pt x="645" y="551"/>
                  </a:lnTo>
                  <a:lnTo>
                    <a:pt x="597" y="512"/>
                  </a:lnTo>
                  <a:lnTo>
                    <a:pt x="573" y="475"/>
                  </a:lnTo>
                  <a:lnTo>
                    <a:pt x="561" y="461"/>
                  </a:lnTo>
                  <a:lnTo>
                    <a:pt x="549" y="421"/>
                  </a:lnTo>
                  <a:lnTo>
                    <a:pt x="537" y="435"/>
                  </a:lnTo>
                  <a:lnTo>
                    <a:pt x="489" y="383"/>
                  </a:lnTo>
                  <a:lnTo>
                    <a:pt x="500" y="343"/>
                  </a:lnTo>
                  <a:lnTo>
                    <a:pt x="487" y="317"/>
                  </a:lnTo>
                  <a:lnTo>
                    <a:pt x="475" y="317"/>
                  </a:lnTo>
                  <a:lnTo>
                    <a:pt x="476" y="343"/>
                  </a:lnTo>
                  <a:lnTo>
                    <a:pt x="464" y="318"/>
                  </a:lnTo>
                  <a:lnTo>
                    <a:pt x="463" y="239"/>
                  </a:lnTo>
                  <a:lnTo>
                    <a:pt x="439" y="186"/>
                  </a:lnTo>
                  <a:lnTo>
                    <a:pt x="365" y="147"/>
                  </a:lnTo>
                  <a:lnTo>
                    <a:pt x="330" y="109"/>
                  </a:lnTo>
                  <a:lnTo>
                    <a:pt x="283" y="97"/>
                  </a:lnTo>
                  <a:lnTo>
                    <a:pt x="272" y="123"/>
                  </a:lnTo>
                  <a:lnTo>
                    <a:pt x="212" y="150"/>
                  </a:lnTo>
                  <a:lnTo>
                    <a:pt x="177" y="125"/>
                  </a:lnTo>
                  <a:lnTo>
                    <a:pt x="166" y="99"/>
                  </a:lnTo>
                  <a:lnTo>
                    <a:pt x="47" y="127"/>
                  </a:lnTo>
                  <a:lnTo>
                    <a:pt x="24" y="114"/>
                  </a:lnTo>
                  <a:lnTo>
                    <a:pt x="1" y="128"/>
                  </a:lnTo>
                  <a:lnTo>
                    <a:pt x="0" y="62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842000" y="2023920"/>
              <a:ext cx="352440" cy="163800"/>
            </a:xfrm>
            <a:custGeom>
              <a:avLst/>
              <a:gdLst/>
              <a:ahLst/>
              <a:rect l="l" t="t" r="r" b="b"/>
              <a:pathLst>
                <a:path w="292" h="128">
                  <a:moveTo>
                    <a:pt x="0" y="58"/>
                  </a:moveTo>
                  <a:lnTo>
                    <a:pt x="140" y="23"/>
                  </a:lnTo>
                  <a:lnTo>
                    <a:pt x="163" y="23"/>
                  </a:lnTo>
                  <a:lnTo>
                    <a:pt x="175" y="0"/>
                  </a:lnTo>
                  <a:lnTo>
                    <a:pt x="198" y="11"/>
                  </a:lnTo>
                  <a:lnTo>
                    <a:pt x="175" y="46"/>
                  </a:lnTo>
                  <a:lnTo>
                    <a:pt x="209" y="46"/>
                  </a:lnTo>
                  <a:lnTo>
                    <a:pt x="222" y="69"/>
                  </a:lnTo>
                  <a:lnTo>
                    <a:pt x="245" y="81"/>
                  </a:lnTo>
                  <a:lnTo>
                    <a:pt x="257" y="69"/>
                  </a:lnTo>
                  <a:lnTo>
                    <a:pt x="257" y="58"/>
                  </a:lnTo>
                  <a:lnTo>
                    <a:pt x="234" y="35"/>
                  </a:lnTo>
                  <a:lnTo>
                    <a:pt x="257" y="35"/>
                  </a:lnTo>
                  <a:lnTo>
                    <a:pt x="291" y="81"/>
                  </a:lnTo>
                  <a:lnTo>
                    <a:pt x="257" y="104"/>
                  </a:lnTo>
                  <a:lnTo>
                    <a:pt x="222" y="92"/>
                  </a:lnTo>
                  <a:lnTo>
                    <a:pt x="198" y="127"/>
                  </a:lnTo>
                  <a:lnTo>
                    <a:pt x="152" y="92"/>
                  </a:lnTo>
                  <a:lnTo>
                    <a:pt x="12" y="127"/>
                  </a:lnTo>
                  <a:lnTo>
                    <a:pt x="0" y="58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2327400" y="2789280"/>
              <a:ext cx="715680" cy="388800"/>
            </a:xfrm>
            <a:custGeom>
              <a:avLst/>
              <a:gdLst/>
              <a:ahLst/>
              <a:rect l="l" t="t" r="r" b="b"/>
              <a:pathLst>
                <a:path w="594" h="304">
                  <a:moveTo>
                    <a:pt x="0" y="0"/>
                  </a:moveTo>
                  <a:lnTo>
                    <a:pt x="0" y="175"/>
                  </a:lnTo>
                  <a:lnTo>
                    <a:pt x="0" y="303"/>
                  </a:lnTo>
                  <a:lnTo>
                    <a:pt x="593" y="303"/>
                  </a:lnTo>
                  <a:lnTo>
                    <a:pt x="581" y="152"/>
                  </a:lnTo>
                  <a:lnTo>
                    <a:pt x="581" y="94"/>
                  </a:lnTo>
                  <a:lnTo>
                    <a:pt x="535" y="47"/>
                  </a:lnTo>
                  <a:lnTo>
                    <a:pt x="546" y="23"/>
                  </a:lnTo>
                  <a:lnTo>
                    <a:pt x="523" y="0"/>
                  </a:lnTo>
                  <a:lnTo>
                    <a:pt x="256" y="0"/>
                  </a:lnTo>
                  <a:lnTo>
                    <a:pt x="0" y="0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1515960" y="2097000"/>
              <a:ext cx="658800" cy="574920"/>
            </a:xfrm>
            <a:custGeom>
              <a:avLst/>
              <a:gdLst/>
              <a:ahLst/>
              <a:rect l="l" t="t" r="r" b="b"/>
              <a:pathLst>
                <a:path w="545" h="452">
                  <a:moveTo>
                    <a:pt x="47" y="0"/>
                  </a:moveTo>
                  <a:lnTo>
                    <a:pt x="35" y="173"/>
                  </a:lnTo>
                  <a:lnTo>
                    <a:pt x="0" y="404"/>
                  </a:lnTo>
                  <a:lnTo>
                    <a:pt x="162" y="416"/>
                  </a:lnTo>
                  <a:lnTo>
                    <a:pt x="533" y="451"/>
                  </a:lnTo>
                  <a:lnTo>
                    <a:pt x="544" y="46"/>
                  </a:lnTo>
                  <a:lnTo>
                    <a:pt x="47" y="0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3139920" y="1860480"/>
              <a:ext cx="474840" cy="590760"/>
            </a:xfrm>
            <a:custGeom>
              <a:avLst/>
              <a:gdLst/>
              <a:ahLst/>
              <a:rect l="l" t="t" r="r" b="b"/>
              <a:pathLst>
                <a:path w="393" h="464">
                  <a:moveTo>
                    <a:pt x="23" y="23"/>
                  </a:moveTo>
                  <a:lnTo>
                    <a:pt x="57" y="23"/>
                  </a:lnTo>
                  <a:lnTo>
                    <a:pt x="81" y="23"/>
                  </a:lnTo>
                  <a:lnTo>
                    <a:pt x="104" y="0"/>
                  </a:lnTo>
                  <a:lnTo>
                    <a:pt x="115" y="34"/>
                  </a:lnTo>
                  <a:lnTo>
                    <a:pt x="162" y="34"/>
                  </a:lnTo>
                  <a:lnTo>
                    <a:pt x="185" y="57"/>
                  </a:lnTo>
                  <a:lnTo>
                    <a:pt x="218" y="57"/>
                  </a:lnTo>
                  <a:lnTo>
                    <a:pt x="253" y="69"/>
                  </a:lnTo>
                  <a:lnTo>
                    <a:pt x="311" y="81"/>
                  </a:lnTo>
                  <a:lnTo>
                    <a:pt x="323" y="115"/>
                  </a:lnTo>
                  <a:lnTo>
                    <a:pt x="346" y="115"/>
                  </a:lnTo>
                  <a:lnTo>
                    <a:pt x="346" y="138"/>
                  </a:lnTo>
                  <a:lnTo>
                    <a:pt x="346" y="162"/>
                  </a:lnTo>
                  <a:lnTo>
                    <a:pt x="334" y="196"/>
                  </a:lnTo>
                  <a:lnTo>
                    <a:pt x="346" y="208"/>
                  </a:lnTo>
                  <a:lnTo>
                    <a:pt x="380" y="173"/>
                  </a:lnTo>
                  <a:lnTo>
                    <a:pt x="380" y="150"/>
                  </a:lnTo>
                  <a:lnTo>
                    <a:pt x="392" y="150"/>
                  </a:lnTo>
                  <a:lnTo>
                    <a:pt x="392" y="173"/>
                  </a:lnTo>
                  <a:lnTo>
                    <a:pt x="369" y="196"/>
                  </a:lnTo>
                  <a:lnTo>
                    <a:pt x="357" y="255"/>
                  </a:lnTo>
                  <a:lnTo>
                    <a:pt x="357" y="359"/>
                  </a:lnTo>
                  <a:lnTo>
                    <a:pt x="380" y="371"/>
                  </a:lnTo>
                  <a:lnTo>
                    <a:pt x="369" y="429"/>
                  </a:lnTo>
                  <a:lnTo>
                    <a:pt x="185" y="463"/>
                  </a:lnTo>
                  <a:lnTo>
                    <a:pt x="138" y="440"/>
                  </a:lnTo>
                  <a:lnTo>
                    <a:pt x="138" y="394"/>
                  </a:lnTo>
                  <a:lnTo>
                    <a:pt x="115" y="359"/>
                  </a:lnTo>
                  <a:lnTo>
                    <a:pt x="104" y="301"/>
                  </a:lnTo>
                  <a:lnTo>
                    <a:pt x="46" y="255"/>
                  </a:lnTo>
                  <a:lnTo>
                    <a:pt x="11" y="255"/>
                  </a:lnTo>
                  <a:lnTo>
                    <a:pt x="11" y="185"/>
                  </a:lnTo>
                  <a:lnTo>
                    <a:pt x="0" y="162"/>
                  </a:lnTo>
                  <a:lnTo>
                    <a:pt x="34" y="115"/>
                  </a:lnTo>
                  <a:lnTo>
                    <a:pt x="23" y="23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3629160" y="2465280"/>
              <a:ext cx="307800" cy="534960"/>
            </a:xfrm>
            <a:custGeom>
              <a:avLst/>
              <a:gdLst/>
              <a:ahLst/>
              <a:rect l="l" t="t" r="r" b="b"/>
              <a:pathLst>
                <a:path w="256" h="419">
                  <a:moveTo>
                    <a:pt x="0" y="23"/>
                  </a:moveTo>
                  <a:lnTo>
                    <a:pt x="23" y="46"/>
                  </a:lnTo>
                  <a:lnTo>
                    <a:pt x="57" y="35"/>
                  </a:lnTo>
                  <a:lnTo>
                    <a:pt x="69" y="35"/>
                  </a:lnTo>
                  <a:lnTo>
                    <a:pt x="69" y="0"/>
                  </a:lnTo>
                  <a:lnTo>
                    <a:pt x="197" y="0"/>
                  </a:lnTo>
                  <a:lnTo>
                    <a:pt x="255" y="303"/>
                  </a:lnTo>
                  <a:lnTo>
                    <a:pt x="255" y="290"/>
                  </a:lnTo>
                  <a:lnTo>
                    <a:pt x="209" y="314"/>
                  </a:lnTo>
                  <a:lnTo>
                    <a:pt x="174" y="395"/>
                  </a:lnTo>
                  <a:lnTo>
                    <a:pt x="128" y="383"/>
                  </a:lnTo>
                  <a:lnTo>
                    <a:pt x="81" y="407"/>
                  </a:lnTo>
                  <a:lnTo>
                    <a:pt x="11" y="418"/>
                  </a:lnTo>
                  <a:lnTo>
                    <a:pt x="46" y="349"/>
                  </a:lnTo>
                  <a:lnTo>
                    <a:pt x="34" y="303"/>
                  </a:lnTo>
                  <a:lnTo>
                    <a:pt x="0" y="23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3460680" y="3056040"/>
              <a:ext cx="824040" cy="328680"/>
            </a:xfrm>
            <a:custGeom>
              <a:avLst/>
              <a:gdLst/>
              <a:ahLst/>
              <a:rect l="l" t="t" r="r" b="b"/>
              <a:pathLst>
                <a:path w="684" h="256">
                  <a:moveTo>
                    <a:pt x="46" y="116"/>
                  </a:moveTo>
                  <a:lnTo>
                    <a:pt x="34" y="139"/>
                  </a:lnTo>
                  <a:lnTo>
                    <a:pt x="46" y="174"/>
                  </a:lnTo>
                  <a:lnTo>
                    <a:pt x="0" y="197"/>
                  </a:lnTo>
                  <a:lnTo>
                    <a:pt x="11" y="255"/>
                  </a:lnTo>
                  <a:lnTo>
                    <a:pt x="185" y="232"/>
                  </a:lnTo>
                  <a:lnTo>
                    <a:pt x="394" y="209"/>
                  </a:lnTo>
                  <a:lnTo>
                    <a:pt x="498" y="197"/>
                  </a:lnTo>
                  <a:lnTo>
                    <a:pt x="521" y="128"/>
                  </a:lnTo>
                  <a:lnTo>
                    <a:pt x="568" y="128"/>
                  </a:lnTo>
                  <a:lnTo>
                    <a:pt x="683" y="0"/>
                  </a:lnTo>
                  <a:lnTo>
                    <a:pt x="533" y="35"/>
                  </a:lnTo>
                  <a:lnTo>
                    <a:pt x="173" y="81"/>
                  </a:lnTo>
                  <a:lnTo>
                    <a:pt x="185" y="93"/>
                  </a:lnTo>
                  <a:lnTo>
                    <a:pt x="46" y="116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102200" y="2629080"/>
              <a:ext cx="714240" cy="473040"/>
            </a:xfrm>
            <a:custGeom>
              <a:avLst/>
              <a:gdLst/>
              <a:ahLst/>
              <a:rect l="l" t="t" r="r" b="b"/>
              <a:pathLst>
                <a:path w="593" h="372">
                  <a:moveTo>
                    <a:pt x="92" y="255"/>
                  </a:moveTo>
                  <a:lnTo>
                    <a:pt x="81" y="290"/>
                  </a:lnTo>
                  <a:lnTo>
                    <a:pt x="58" y="302"/>
                  </a:lnTo>
                  <a:lnTo>
                    <a:pt x="46" y="325"/>
                  </a:lnTo>
                  <a:lnTo>
                    <a:pt x="0" y="348"/>
                  </a:lnTo>
                  <a:lnTo>
                    <a:pt x="0" y="371"/>
                  </a:lnTo>
                  <a:lnTo>
                    <a:pt x="139" y="348"/>
                  </a:lnTo>
                  <a:lnTo>
                    <a:pt x="394" y="290"/>
                  </a:lnTo>
                  <a:lnTo>
                    <a:pt x="592" y="244"/>
                  </a:lnTo>
                  <a:lnTo>
                    <a:pt x="592" y="209"/>
                  </a:lnTo>
                  <a:lnTo>
                    <a:pt x="569" y="198"/>
                  </a:lnTo>
                  <a:lnTo>
                    <a:pt x="557" y="209"/>
                  </a:lnTo>
                  <a:lnTo>
                    <a:pt x="546" y="162"/>
                  </a:lnTo>
                  <a:lnTo>
                    <a:pt x="557" y="116"/>
                  </a:lnTo>
                  <a:lnTo>
                    <a:pt x="476" y="81"/>
                  </a:lnTo>
                  <a:lnTo>
                    <a:pt x="429" y="93"/>
                  </a:lnTo>
                  <a:lnTo>
                    <a:pt x="429" y="23"/>
                  </a:lnTo>
                  <a:lnTo>
                    <a:pt x="371" y="0"/>
                  </a:lnTo>
                  <a:lnTo>
                    <a:pt x="336" y="12"/>
                  </a:lnTo>
                  <a:lnTo>
                    <a:pt x="313" y="81"/>
                  </a:lnTo>
                  <a:lnTo>
                    <a:pt x="267" y="104"/>
                  </a:lnTo>
                  <a:lnTo>
                    <a:pt x="244" y="209"/>
                  </a:lnTo>
                  <a:lnTo>
                    <a:pt x="174" y="255"/>
                  </a:lnTo>
                  <a:lnTo>
                    <a:pt x="116" y="279"/>
                  </a:lnTo>
                  <a:lnTo>
                    <a:pt x="92" y="255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4857840" y="2155680"/>
              <a:ext cx="183960" cy="147960"/>
            </a:xfrm>
            <a:custGeom>
              <a:avLst/>
              <a:gdLst/>
              <a:ahLst/>
              <a:rect l="l" t="t" r="r" b="b"/>
              <a:pathLst>
                <a:path w="151" h="116">
                  <a:moveTo>
                    <a:pt x="0" y="23"/>
                  </a:moveTo>
                  <a:lnTo>
                    <a:pt x="115" y="0"/>
                  </a:lnTo>
                  <a:lnTo>
                    <a:pt x="150" y="46"/>
                  </a:lnTo>
                  <a:lnTo>
                    <a:pt x="127" y="68"/>
                  </a:lnTo>
                  <a:lnTo>
                    <a:pt x="92" y="58"/>
                  </a:lnTo>
                  <a:lnTo>
                    <a:pt x="34" y="115"/>
                  </a:lnTo>
                  <a:lnTo>
                    <a:pt x="0" y="80"/>
                  </a:lnTo>
                  <a:lnTo>
                    <a:pt x="0" y="23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884840" y="1711440"/>
              <a:ext cx="183960" cy="371520"/>
            </a:xfrm>
            <a:custGeom>
              <a:avLst/>
              <a:gdLst/>
              <a:ahLst/>
              <a:rect l="l" t="t" r="r" b="b"/>
              <a:pathLst>
                <a:path w="152" h="291">
                  <a:moveTo>
                    <a:pt x="35" y="0"/>
                  </a:moveTo>
                  <a:lnTo>
                    <a:pt x="0" y="58"/>
                  </a:lnTo>
                  <a:lnTo>
                    <a:pt x="35" y="116"/>
                  </a:lnTo>
                  <a:lnTo>
                    <a:pt x="11" y="140"/>
                  </a:lnTo>
                  <a:lnTo>
                    <a:pt x="23" y="290"/>
                  </a:lnTo>
                  <a:lnTo>
                    <a:pt x="105" y="267"/>
                  </a:lnTo>
                  <a:lnTo>
                    <a:pt x="128" y="267"/>
                  </a:lnTo>
                  <a:lnTo>
                    <a:pt x="140" y="244"/>
                  </a:lnTo>
                  <a:lnTo>
                    <a:pt x="140" y="221"/>
                  </a:lnTo>
                  <a:lnTo>
                    <a:pt x="151" y="198"/>
                  </a:lnTo>
                  <a:lnTo>
                    <a:pt x="105" y="186"/>
                  </a:lnTo>
                  <a:lnTo>
                    <a:pt x="46" y="23"/>
                  </a:lnTo>
                  <a:lnTo>
                    <a:pt x="35" y="0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2155680" y="2421000"/>
              <a:ext cx="812880" cy="385560"/>
            </a:xfrm>
            <a:custGeom>
              <a:avLst/>
              <a:gdLst/>
              <a:ahLst/>
              <a:rect l="l" t="t" r="r" b="b"/>
              <a:pathLst>
                <a:path w="673" h="302">
                  <a:moveTo>
                    <a:pt x="12" y="0"/>
                  </a:moveTo>
                  <a:lnTo>
                    <a:pt x="0" y="197"/>
                  </a:lnTo>
                  <a:lnTo>
                    <a:pt x="150" y="197"/>
                  </a:lnTo>
                  <a:lnTo>
                    <a:pt x="150" y="301"/>
                  </a:lnTo>
                  <a:lnTo>
                    <a:pt x="360" y="301"/>
                  </a:lnTo>
                  <a:lnTo>
                    <a:pt x="545" y="289"/>
                  </a:lnTo>
                  <a:lnTo>
                    <a:pt x="672" y="301"/>
                  </a:lnTo>
                  <a:lnTo>
                    <a:pt x="637" y="208"/>
                  </a:lnTo>
                  <a:lnTo>
                    <a:pt x="603" y="127"/>
                  </a:lnTo>
                  <a:lnTo>
                    <a:pt x="580" y="46"/>
                  </a:lnTo>
                  <a:lnTo>
                    <a:pt x="499" y="0"/>
                  </a:lnTo>
                  <a:lnTo>
                    <a:pt x="464" y="23"/>
                  </a:lnTo>
                  <a:lnTo>
                    <a:pt x="418" y="12"/>
                  </a:lnTo>
                  <a:lnTo>
                    <a:pt x="243" y="0"/>
                  </a:lnTo>
                  <a:lnTo>
                    <a:pt x="12" y="0"/>
                  </a:lnTo>
                </a:path>
              </a:pathLst>
            </a:custGeom>
            <a:solidFill>
              <a:srgbClr val="fd8d1d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U.S. Gas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5884920" y="1600200"/>
            <a:ext cx="2911320" cy="388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Consumer response has been mixed with participation varying drastically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Choice varies greatly by customer class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Lack of urgency in the market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5046840" y="4888080"/>
            <a:ext cx="3260520" cy="10270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Open = $31.0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Open = 51%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Size = $61.0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671400" y="4710240"/>
            <a:ext cx="181080" cy="1634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671400" y="5315040"/>
            <a:ext cx="181080" cy="163440"/>
          </a:xfrm>
          <a:prstGeom prst="rect">
            <a:avLst/>
          </a:prstGeom>
          <a:solidFill>
            <a:srgbClr val="fd8d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671400" y="5543640"/>
            <a:ext cx="181080" cy="1634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671400" y="5772240"/>
            <a:ext cx="181080" cy="163440"/>
          </a:xfrm>
          <a:prstGeom prst="rect">
            <a:avLst/>
          </a:prstGeom>
          <a:solidFill>
            <a:srgbClr val="00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671400" y="6000840"/>
            <a:ext cx="181080" cy="163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884160" y="4657680"/>
            <a:ext cx="3978360" cy="155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spcBef>
                <a:spcPts val="150"/>
              </a:spcBef>
              <a:spcAft>
                <a:spcPts val="224"/>
              </a:spcAft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States with legislation passed or comprehensive PUC order issued for all customers; however, the quality of access may vary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150"/>
              </a:spcBef>
              <a:spcAft>
                <a:spcPts val="224"/>
              </a:spcAft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States with access for some commercial customers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150"/>
              </a:spcBef>
              <a:spcAft>
                <a:spcPts val="224"/>
              </a:spcAft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States considering reform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150"/>
              </a:spcBef>
              <a:spcAft>
                <a:spcPts val="224"/>
              </a:spcAft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Competitive bidding for customer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150"/>
              </a:spcBef>
              <a:spcAft>
                <a:spcPts val="224"/>
              </a:spcAft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873000" y="6240600"/>
            <a:ext cx="1953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Status current as of 6/01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Industrial open nationwide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1839960" y="3249720"/>
            <a:ext cx="1341360" cy="1317600"/>
          </a:xfrm>
          <a:custGeom>
            <a:avLst/>
            <a:gdLst/>
            <a:ahLst/>
            <a:rect l="l" t="t" r="r" b="b"/>
            <a:pathLst>
              <a:path w="1112" h="1031">
                <a:moveTo>
                  <a:pt x="323" y="0"/>
                </a:moveTo>
                <a:lnTo>
                  <a:pt x="566" y="0"/>
                </a:lnTo>
                <a:lnTo>
                  <a:pt x="566" y="196"/>
                </a:lnTo>
                <a:lnTo>
                  <a:pt x="695" y="243"/>
                </a:lnTo>
                <a:lnTo>
                  <a:pt x="729" y="231"/>
                </a:lnTo>
                <a:lnTo>
                  <a:pt x="810" y="266"/>
                </a:lnTo>
                <a:lnTo>
                  <a:pt x="857" y="266"/>
                </a:lnTo>
                <a:lnTo>
                  <a:pt x="961" y="220"/>
                </a:lnTo>
                <a:lnTo>
                  <a:pt x="1007" y="266"/>
                </a:lnTo>
                <a:lnTo>
                  <a:pt x="1053" y="277"/>
                </a:lnTo>
                <a:lnTo>
                  <a:pt x="1053" y="428"/>
                </a:lnTo>
                <a:lnTo>
                  <a:pt x="1111" y="520"/>
                </a:lnTo>
                <a:lnTo>
                  <a:pt x="1100" y="648"/>
                </a:lnTo>
                <a:lnTo>
                  <a:pt x="1042" y="706"/>
                </a:lnTo>
                <a:lnTo>
                  <a:pt x="1030" y="660"/>
                </a:lnTo>
                <a:lnTo>
                  <a:pt x="1007" y="683"/>
                </a:lnTo>
                <a:lnTo>
                  <a:pt x="1019" y="706"/>
                </a:lnTo>
                <a:lnTo>
                  <a:pt x="915" y="787"/>
                </a:lnTo>
                <a:lnTo>
                  <a:pt x="891" y="787"/>
                </a:lnTo>
                <a:lnTo>
                  <a:pt x="834" y="834"/>
                </a:lnTo>
                <a:lnTo>
                  <a:pt x="834" y="845"/>
                </a:lnTo>
                <a:lnTo>
                  <a:pt x="810" y="857"/>
                </a:lnTo>
                <a:lnTo>
                  <a:pt x="834" y="880"/>
                </a:lnTo>
                <a:lnTo>
                  <a:pt x="799" y="914"/>
                </a:lnTo>
                <a:lnTo>
                  <a:pt x="810" y="972"/>
                </a:lnTo>
                <a:lnTo>
                  <a:pt x="834" y="995"/>
                </a:lnTo>
                <a:lnTo>
                  <a:pt x="834" y="1030"/>
                </a:lnTo>
                <a:lnTo>
                  <a:pt x="787" y="1030"/>
                </a:lnTo>
                <a:lnTo>
                  <a:pt x="753" y="1007"/>
                </a:lnTo>
                <a:lnTo>
                  <a:pt x="718" y="1019"/>
                </a:lnTo>
                <a:lnTo>
                  <a:pt x="637" y="984"/>
                </a:lnTo>
                <a:lnTo>
                  <a:pt x="591" y="868"/>
                </a:lnTo>
                <a:lnTo>
                  <a:pt x="532" y="810"/>
                </a:lnTo>
                <a:lnTo>
                  <a:pt x="485" y="706"/>
                </a:lnTo>
                <a:lnTo>
                  <a:pt x="451" y="695"/>
                </a:lnTo>
                <a:lnTo>
                  <a:pt x="428" y="672"/>
                </a:lnTo>
                <a:lnTo>
                  <a:pt x="404" y="672"/>
                </a:lnTo>
                <a:lnTo>
                  <a:pt x="358" y="660"/>
                </a:lnTo>
                <a:lnTo>
                  <a:pt x="323" y="672"/>
                </a:lnTo>
                <a:lnTo>
                  <a:pt x="300" y="729"/>
                </a:lnTo>
                <a:lnTo>
                  <a:pt x="266" y="729"/>
                </a:lnTo>
                <a:lnTo>
                  <a:pt x="196" y="695"/>
                </a:lnTo>
                <a:lnTo>
                  <a:pt x="161" y="648"/>
                </a:lnTo>
                <a:lnTo>
                  <a:pt x="150" y="579"/>
                </a:lnTo>
                <a:lnTo>
                  <a:pt x="115" y="543"/>
                </a:lnTo>
                <a:lnTo>
                  <a:pt x="46" y="487"/>
                </a:lnTo>
                <a:lnTo>
                  <a:pt x="0" y="428"/>
                </a:lnTo>
                <a:lnTo>
                  <a:pt x="0" y="405"/>
                </a:lnTo>
                <a:lnTo>
                  <a:pt x="161" y="405"/>
                </a:lnTo>
                <a:lnTo>
                  <a:pt x="300" y="416"/>
                </a:lnTo>
                <a:lnTo>
                  <a:pt x="323" y="0"/>
                </a:lnTo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4929120" y="1371600"/>
            <a:ext cx="362160" cy="592200"/>
          </a:xfrm>
          <a:custGeom>
            <a:avLst/>
            <a:gdLst/>
            <a:ahLst/>
            <a:rect l="l" t="t" r="r" b="b"/>
            <a:pathLst>
              <a:path w="301" h="464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4"/>
                </a:lnTo>
                <a:lnTo>
                  <a:pt x="0" y="278"/>
                </a:lnTo>
                <a:lnTo>
                  <a:pt x="11" y="289"/>
                </a:lnTo>
                <a:lnTo>
                  <a:pt x="69" y="451"/>
                </a:lnTo>
                <a:lnTo>
                  <a:pt x="115" y="463"/>
                </a:lnTo>
                <a:lnTo>
                  <a:pt x="115" y="439"/>
                </a:lnTo>
                <a:lnTo>
                  <a:pt x="138" y="405"/>
                </a:lnTo>
                <a:lnTo>
                  <a:pt x="138" y="382"/>
                </a:lnTo>
                <a:lnTo>
                  <a:pt x="196" y="347"/>
                </a:lnTo>
                <a:lnTo>
                  <a:pt x="196" y="301"/>
                </a:lnTo>
                <a:lnTo>
                  <a:pt x="231" y="301"/>
                </a:lnTo>
                <a:lnTo>
                  <a:pt x="266" y="266"/>
                </a:lnTo>
                <a:lnTo>
                  <a:pt x="300" y="243"/>
                </a:lnTo>
                <a:lnTo>
                  <a:pt x="300" y="220"/>
                </a:lnTo>
                <a:lnTo>
                  <a:pt x="254" y="208"/>
                </a:lnTo>
                <a:lnTo>
                  <a:pt x="243" y="173"/>
                </a:lnTo>
                <a:lnTo>
                  <a:pt x="196" y="173"/>
                </a:lnTo>
                <a:lnTo>
                  <a:pt x="150" y="35"/>
                </a:lnTo>
                <a:lnTo>
                  <a:pt x="138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2160720" y="2023920"/>
            <a:ext cx="685800" cy="474840"/>
          </a:xfrm>
          <a:custGeom>
            <a:avLst/>
            <a:gdLst/>
            <a:ahLst/>
            <a:rect l="l" t="t" r="r" b="b"/>
            <a:pathLst>
              <a:path w="568" h="371">
                <a:moveTo>
                  <a:pt x="11" y="0"/>
                </a:moveTo>
                <a:lnTo>
                  <a:pt x="11" y="150"/>
                </a:lnTo>
                <a:lnTo>
                  <a:pt x="0" y="312"/>
                </a:lnTo>
                <a:lnTo>
                  <a:pt x="416" y="324"/>
                </a:lnTo>
                <a:lnTo>
                  <a:pt x="451" y="347"/>
                </a:lnTo>
                <a:lnTo>
                  <a:pt x="486" y="312"/>
                </a:lnTo>
                <a:lnTo>
                  <a:pt x="567" y="370"/>
                </a:lnTo>
                <a:lnTo>
                  <a:pt x="555" y="312"/>
                </a:lnTo>
                <a:lnTo>
                  <a:pt x="555" y="254"/>
                </a:lnTo>
                <a:lnTo>
                  <a:pt x="567" y="92"/>
                </a:lnTo>
                <a:lnTo>
                  <a:pt x="532" y="58"/>
                </a:lnTo>
                <a:lnTo>
                  <a:pt x="543" y="11"/>
                </a:lnTo>
                <a:lnTo>
                  <a:pt x="277" y="11"/>
                </a:lnTo>
                <a:lnTo>
                  <a:pt x="1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3695760" y="3325680"/>
            <a:ext cx="380880" cy="619200"/>
          </a:xfrm>
          <a:custGeom>
            <a:avLst/>
            <a:gdLst/>
            <a:ahLst/>
            <a:rect l="l" t="t" r="r" b="b"/>
            <a:pathLst>
              <a:path w="315" h="486">
                <a:moveTo>
                  <a:pt x="0" y="23"/>
                </a:moveTo>
                <a:lnTo>
                  <a:pt x="198" y="0"/>
                </a:lnTo>
                <a:lnTo>
                  <a:pt x="268" y="219"/>
                </a:lnTo>
                <a:lnTo>
                  <a:pt x="314" y="266"/>
                </a:lnTo>
                <a:lnTo>
                  <a:pt x="279" y="323"/>
                </a:lnTo>
                <a:lnTo>
                  <a:pt x="314" y="393"/>
                </a:lnTo>
                <a:lnTo>
                  <a:pt x="105" y="416"/>
                </a:lnTo>
                <a:lnTo>
                  <a:pt x="105" y="462"/>
                </a:lnTo>
                <a:lnTo>
                  <a:pt x="81" y="485"/>
                </a:lnTo>
                <a:lnTo>
                  <a:pt x="58" y="416"/>
                </a:lnTo>
                <a:lnTo>
                  <a:pt x="35" y="474"/>
                </a:lnTo>
                <a:lnTo>
                  <a:pt x="12" y="462"/>
                </a:lnTo>
                <a:lnTo>
                  <a:pt x="0" y="416"/>
                </a:lnTo>
                <a:lnTo>
                  <a:pt x="0" y="358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4761000" y="1782720"/>
            <a:ext cx="168120" cy="314280"/>
          </a:xfrm>
          <a:custGeom>
            <a:avLst/>
            <a:gdLst/>
            <a:ahLst/>
            <a:rect l="l" t="t" r="r" b="b"/>
            <a:pathLst>
              <a:path w="141" h="245">
                <a:moveTo>
                  <a:pt x="0" y="23"/>
                </a:moveTo>
                <a:lnTo>
                  <a:pt x="105" y="0"/>
                </a:lnTo>
                <a:lnTo>
                  <a:pt x="140" y="58"/>
                </a:lnTo>
                <a:lnTo>
                  <a:pt x="116" y="81"/>
                </a:lnTo>
                <a:lnTo>
                  <a:pt x="128" y="232"/>
                </a:lnTo>
                <a:lnTo>
                  <a:pt x="69" y="244"/>
                </a:lnTo>
                <a:lnTo>
                  <a:pt x="46" y="186"/>
                </a:lnTo>
                <a:lnTo>
                  <a:pt x="34" y="104"/>
                </a:lnTo>
                <a:lnTo>
                  <a:pt x="11" y="81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2173320" y="1638360"/>
            <a:ext cx="660240" cy="401400"/>
          </a:xfrm>
          <a:custGeom>
            <a:avLst/>
            <a:gdLst/>
            <a:ahLst/>
            <a:rect l="l" t="t" r="r" b="b"/>
            <a:pathLst>
              <a:path w="547" h="315">
                <a:moveTo>
                  <a:pt x="0" y="0"/>
                </a:moveTo>
                <a:lnTo>
                  <a:pt x="453" y="12"/>
                </a:lnTo>
                <a:lnTo>
                  <a:pt x="488" y="105"/>
                </a:lnTo>
                <a:lnTo>
                  <a:pt x="523" y="175"/>
                </a:lnTo>
                <a:lnTo>
                  <a:pt x="546" y="291"/>
                </a:lnTo>
                <a:lnTo>
                  <a:pt x="534" y="314"/>
                </a:lnTo>
                <a:lnTo>
                  <a:pt x="360" y="314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385920" y="1771560"/>
            <a:ext cx="768240" cy="622440"/>
          </a:xfrm>
          <a:custGeom>
            <a:avLst/>
            <a:gdLst/>
            <a:ahLst/>
            <a:rect l="l" t="t" r="r" b="b"/>
            <a:pathLst>
              <a:path w="638" h="487">
                <a:moveTo>
                  <a:pt x="139" y="0"/>
                </a:moveTo>
                <a:lnTo>
                  <a:pt x="116" y="12"/>
                </a:lnTo>
                <a:lnTo>
                  <a:pt x="104" y="58"/>
                </a:lnTo>
                <a:lnTo>
                  <a:pt x="93" y="93"/>
                </a:lnTo>
                <a:lnTo>
                  <a:pt x="93" y="116"/>
                </a:lnTo>
                <a:lnTo>
                  <a:pt x="81" y="151"/>
                </a:lnTo>
                <a:lnTo>
                  <a:pt x="70" y="185"/>
                </a:lnTo>
                <a:lnTo>
                  <a:pt x="46" y="220"/>
                </a:lnTo>
                <a:lnTo>
                  <a:pt x="23" y="255"/>
                </a:lnTo>
                <a:lnTo>
                  <a:pt x="0" y="301"/>
                </a:lnTo>
                <a:lnTo>
                  <a:pt x="0" y="382"/>
                </a:lnTo>
                <a:lnTo>
                  <a:pt x="359" y="451"/>
                </a:lnTo>
                <a:lnTo>
                  <a:pt x="521" y="486"/>
                </a:lnTo>
                <a:lnTo>
                  <a:pt x="556" y="324"/>
                </a:lnTo>
                <a:lnTo>
                  <a:pt x="579" y="301"/>
                </a:lnTo>
                <a:lnTo>
                  <a:pt x="567" y="266"/>
                </a:lnTo>
                <a:lnTo>
                  <a:pt x="567" y="232"/>
                </a:lnTo>
                <a:lnTo>
                  <a:pt x="637" y="162"/>
                </a:lnTo>
                <a:lnTo>
                  <a:pt x="590" y="104"/>
                </a:lnTo>
                <a:lnTo>
                  <a:pt x="394" y="58"/>
                </a:lnTo>
                <a:lnTo>
                  <a:pt x="370" y="81"/>
                </a:lnTo>
                <a:lnTo>
                  <a:pt x="336" y="47"/>
                </a:lnTo>
                <a:lnTo>
                  <a:pt x="301" y="81"/>
                </a:lnTo>
                <a:lnTo>
                  <a:pt x="266" y="47"/>
                </a:lnTo>
                <a:lnTo>
                  <a:pt x="185" y="58"/>
                </a:lnTo>
                <a:lnTo>
                  <a:pt x="197" y="0"/>
                </a:lnTo>
                <a:lnTo>
                  <a:pt x="139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525600" y="1417680"/>
            <a:ext cx="628560" cy="488880"/>
          </a:xfrm>
          <a:custGeom>
            <a:avLst/>
            <a:gdLst/>
            <a:ahLst/>
            <a:rect l="l" t="t" r="r" b="b"/>
            <a:pathLst>
              <a:path w="522" h="384">
                <a:moveTo>
                  <a:pt x="139" y="0"/>
                </a:moveTo>
                <a:lnTo>
                  <a:pt x="243" y="34"/>
                </a:lnTo>
                <a:lnTo>
                  <a:pt x="324" y="58"/>
                </a:lnTo>
                <a:lnTo>
                  <a:pt x="359" y="58"/>
                </a:lnTo>
                <a:lnTo>
                  <a:pt x="405" y="69"/>
                </a:lnTo>
                <a:lnTo>
                  <a:pt x="451" y="81"/>
                </a:lnTo>
                <a:lnTo>
                  <a:pt x="521" y="92"/>
                </a:lnTo>
                <a:lnTo>
                  <a:pt x="474" y="383"/>
                </a:lnTo>
                <a:lnTo>
                  <a:pt x="278" y="337"/>
                </a:lnTo>
                <a:lnTo>
                  <a:pt x="254" y="360"/>
                </a:lnTo>
                <a:lnTo>
                  <a:pt x="220" y="337"/>
                </a:lnTo>
                <a:lnTo>
                  <a:pt x="185" y="360"/>
                </a:lnTo>
                <a:lnTo>
                  <a:pt x="150" y="337"/>
                </a:lnTo>
                <a:lnTo>
                  <a:pt x="69" y="337"/>
                </a:lnTo>
                <a:lnTo>
                  <a:pt x="81" y="278"/>
                </a:lnTo>
                <a:lnTo>
                  <a:pt x="23" y="278"/>
                </a:lnTo>
                <a:lnTo>
                  <a:pt x="23" y="255"/>
                </a:lnTo>
                <a:lnTo>
                  <a:pt x="35" y="220"/>
                </a:lnTo>
                <a:lnTo>
                  <a:pt x="11" y="197"/>
                </a:lnTo>
                <a:lnTo>
                  <a:pt x="11" y="128"/>
                </a:lnTo>
                <a:lnTo>
                  <a:pt x="0" y="69"/>
                </a:lnTo>
                <a:lnTo>
                  <a:pt x="11" y="46"/>
                </a:lnTo>
                <a:lnTo>
                  <a:pt x="35" y="58"/>
                </a:lnTo>
                <a:lnTo>
                  <a:pt x="69" y="81"/>
                </a:lnTo>
                <a:lnTo>
                  <a:pt x="116" y="92"/>
                </a:lnTo>
                <a:lnTo>
                  <a:pt x="127" y="116"/>
                </a:lnTo>
                <a:lnTo>
                  <a:pt x="104" y="116"/>
                </a:lnTo>
                <a:lnTo>
                  <a:pt x="104" y="139"/>
                </a:lnTo>
                <a:lnTo>
                  <a:pt x="116" y="151"/>
                </a:lnTo>
                <a:lnTo>
                  <a:pt x="127" y="174"/>
                </a:lnTo>
                <a:lnTo>
                  <a:pt x="92" y="186"/>
                </a:lnTo>
                <a:lnTo>
                  <a:pt x="92" y="209"/>
                </a:lnTo>
                <a:lnTo>
                  <a:pt x="127" y="209"/>
                </a:lnTo>
                <a:lnTo>
                  <a:pt x="139" y="163"/>
                </a:lnTo>
                <a:lnTo>
                  <a:pt x="162" y="139"/>
                </a:lnTo>
                <a:lnTo>
                  <a:pt x="127" y="69"/>
                </a:lnTo>
                <a:lnTo>
                  <a:pt x="150" y="58"/>
                </a:lnTo>
                <a:lnTo>
                  <a:pt x="139" y="0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1014480" y="1533600"/>
            <a:ext cx="560160" cy="949320"/>
          </a:xfrm>
          <a:custGeom>
            <a:avLst/>
            <a:gdLst/>
            <a:ahLst/>
            <a:rect l="l" t="t" r="r" b="b"/>
            <a:pathLst>
              <a:path w="466" h="742">
                <a:moveTo>
                  <a:pt x="117" y="0"/>
                </a:moveTo>
                <a:lnTo>
                  <a:pt x="69" y="289"/>
                </a:lnTo>
                <a:lnTo>
                  <a:pt x="117" y="347"/>
                </a:lnTo>
                <a:lnTo>
                  <a:pt x="46" y="418"/>
                </a:lnTo>
                <a:lnTo>
                  <a:pt x="35" y="464"/>
                </a:lnTo>
                <a:lnTo>
                  <a:pt x="58" y="487"/>
                </a:lnTo>
                <a:lnTo>
                  <a:pt x="35" y="510"/>
                </a:lnTo>
                <a:lnTo>
                  <a:pt x="0" y="672"/>
                </a:lnTo>
                <a:lnTo>
                  <a:pt x="221" y="718"/>
                </a:lnTo>
                <a:lnTo>
                  <a:pt x="430" y="741"/>
                </a:lnTo>
                <a:lnTo>
                  <a:pt x="453" y="591"/>
                </a:lnTo>
                <a:lnTo>
                  <a:pt x="465" y="499"/>
                </a:lnTo>
                <a:lnTo>
                  <a:pt x="442" y="475"/>
                </a:lnTo>
                <a:lnTo>
                  <a:pt x="395" y="475"/>
                </a:lnTo>
                <a:lnTo>
                  <a:pt x="336" y="487"/>
                </a:lnTo>
                <a:lnTo>
                  <a:pt x="325" y="418"/>
                </a:lnTo>
                <a:lnTo>
                  <a:pt x="244" y="360"/>
                </a:lnTo>
                <a:lnTo>
                  <a:pt x="255" y="324"/>
                </a:lnTo>
                <a:lnTo>
                  <a:pt x="267" y="266"/>
                </a:lnTo>
                <a:lnTo>
                  <a:pt x="163" y="127"/>
                </a:lnTo>
                <a:lnTo>
                  <a:pt x="186" y="0"/>
                </a:lnTo>
                <a:lnTo>
                  <a:pt x="11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1181160" y="2451240"/>
            <a:ext cx="519120" cy="698400"/>
          </a:xfrm>
          <a:custGeom>
            <a:avLst/>
            <a:gdLst/>
            <a:ahLst/>
            <a:rect l="l" t="t" r="r" b="b"/>
            <a:pathLst>
              <a:path w="430" h="546">
                <a:moveTo>
                  <a:pt x="81" y="0"/>
                </a:moveTo>
                <a:lnTo>
                  <a:pt x="290" y="23"/>
                </a:lnTo>
                <a:lnTo>
                  <a:pt x="278" y="127"/>
                </a:lnTo>
                <a:lnTo>
                  <a:pt x="429" y="139"/>
                </a:lnTo>
                <a:lnTo>
                  <a:pt x="394" y="545"/>
                </a:lnTo>
                <a:lnTo>
                  <a:pt x="0" y="510"/>
                </a:lnTo>
                <a:lnTo>
                  <a:pt x="46" y="243"/>
                </a:lnTo>
                <a:lnTo>
                  <a:pt x="8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1574640" y="3146400"/>
            <a:ext cx="671760" cy="695520"/>
          </a:xfrm>
          <a:custGeom>
            <a:avLst/>
            <a:gdLst/>
            <a:ahLst/>
            <a:rect l="l" t="t" r="r" b="b"/>
            <a:pathLst>
              <a:path w="556" h="544">
                <a:moveTo>
                  <a:pt x="69" y="0"/>
                </a:moveTo>
                <a:lnTo>
                  <a:pt x="555" y="23"/>
                </a:lnTo>
                <a:lnTo>
                  <a:pt x="532" y="497"/>
                </a:lnTo>
                <a:lnTo>
                  <a:pt x="370" y="486"/>
                </a:lnTo>
                <a:lnTo>
                  <a:pt x="220" y="486"/>
                </a:lnTo>
                <a:lnTo>
                  <a:pt x="220" y="509"/>
                </a:lnTo>
                <a:lnTo>
                  <a:pt x="104" y="509"/>
                </a:lnTo>
                <a:lnTo>
                  <a:pt x="92" y="543"/>
                </a:lnTo>
                <a:lnTo>
                  <a:pt x="0" y="532"/>
                </a:lnTo>
                <a:lnTo>
                  <a:pt x="58" y="127"/>
                </a:lnTo>
                <a:lnTo>
                  <a:pt x="69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3041640" y="3192480"/>
            <a:ext cx="474840" cy="457200"/>
          </a:xfrm>
          <a:custGeom>
            <a:avLst/>
            <a:gdLst/>
            <a:ahLst/>
            <a:rect l="l" t="t" r="r" b="b"/>
            <a:pathLst>
              <a:path w="393" h="358">
                <a:moveTo>
                  <a:pt x="0" y="34"/>
                </a:moveTo>
                <a:lnTo>
                  <a:pt x="162" y="11"/>
                </a:lnTo>
                <a:lnTo>
                  <a:pt x="346" y="0"/>
                </a:lnTo>
                <a:lnTo>
                  <a:pt x="334" y="46"/>
                </a:lnTo>
                <a:lnTo>
                  <a:pt x="380" y="34"/>
                </a:lnTo>
                <a:lnTo>
                  <a:pt x="392" y="69"/>
                </a:lnTo>
                <a:lnTo>
                  <a:pt x="346" y="92"/>
                </a:lnTo>
                <a:lnTo>
                  <a:pt x="357" y="150"/>
                </a:lnTo>
                <a:lnTo>
                  <a:pt x="311" y="230"/>
                </a:lnTo>
                <a:lnTo>
                  <a:pt x="276" y="288"/>
                </a:lnTo>
                <a:lnTo>
                  <a:pt x="299" y="346"/>
                </a:lnTo>
                <a:lnTo>
                  <a:pt x="57" y="357"/>
                </a:lnTo>
                <a:lnTo>
                  <a:pt x="57" y="322"/>
                </a:lnTo>
                <a:lnTo>
                  <a:pt x="11" y="311"/>
                </a:lnTo>
                <a:lnTo>
                  <a:pt x="11" y="92"/>
                </a:lnTo>
                <a:lnTo>
                  <a:pt x="0" y="3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3110040" y="3637080"/>
            <a:ext cx="576000" cy="487080"/>
          </a:xfrm>
          <a:custGeom>
            <a:avLst/>
            <a:gdLst/>
            <a:ahLst/>
            <a:rect l="l" t="t" r="r" b="b"/>
            <a:pathLst>
              <a:path w="476" h="382">
                <a:moveTo>
                  <a:pt x="0" y="11"/>
                </a:moveTo>
                <a:lnTo>
                  <a:pt x="243" y="0"/>
                </a:lnTo>
                <a:lnTo>
                  <a:pt x="278" y="80"/>
                </a:lnTo>
                <a:lnTo>
                  <a:pt x="243" y="173"/>
                </a:lnTo>
                <a:lnTo>
                  <a:pt x="232" y="208"/>
                </a:lnTo>
                <a:lnTo>
                  <a:pt x="394" y="196"/>
                </a:lnTo>
                <a:lnTo>
                  <a:pt x="405" y="254"/>
                </a:lnTo>
                <a:lnTo>
                  <a:pt x="359" y="254"/>
                </a:lnTo>
                <a:lnTo>
                  <a:pt x="336" y="277"/>
                </a:lnTo>
                <a:lnTo>
                  <a:pt x="359" y="289"/>
                </a:lnTo>
                <a:lnTo>
                  <a:pt x="405" y="277"/>
                </a:lnTo>
                <a:lnTo>
                  <a:pt x="405" y="300"/>
                </a:lnTo>
                <a:lnTo>
                  <a:pt x="429" y="277"/>
                </a:lnTo>
                <a:lnTo>
                  <a:pt x="440" y="277"/>
                </a:lnTo>
                <a:lnTo>
                  <a:pt x="429" y="323"/>
                </a:lnTo>
                <a:lnTo>
                  <a:pt x="463" y="335"/>
                </a:lnTo>
                <a:lnTo>
                  <a:pt x="475" y="370"/>
                </a:lnTo>
                <a:lnTo>
                  <a:pt x="463" y="370"/>
                </a:lnTo>
                <a:lnTo>
                  <a:pt x="429" y="358"/>
                </a:lnTo>
                <a:lnTo>
                  <a:pt x="394" y="346"/>
                </a:lnTo>
                <a:lnTo>
                  <a:pt x="394" y="381"/>
                </a:lnTo>
                <a:lnTo>
                  <a:pt x="371" y="381"/>
                </a:lnTo>
                <a:lnTo>
                  <a:pt x="359" y="346"/>
                </a:lnTo>
                <a:lnTo>
                  <a:pt x="348" y="370"/>
                </a:lnTo>
                <a:lnTo>
                  <a:pt x="278" y="370"/>
                </a:lnTo>
                <a:lnTo>
                  <a:pt x="278" y="346"/>
                </a:lnTo>
                <a:lnTo>
                  <a:pt x="255" y="323"/>
                </a:lnTo>
                <a:lnTo>
                  <a:pt x="197" y="323"/>
                </a:lnTo>
                <a:lnTo>
                  <a:pt x="243" y="346"/>
                </a:lnTo>
                <a:lnTo>
                  <a:pt x="186" y="358"/>
                </a:lnTo>
                <a:lnTo>
                  <a:pt x="81" y="346"/>
                </a:lnTo>
                <a:lnTo>
                  <a:pt x="47" y="346"/>
                </a:lnTo>
                <a:lnTo>
                  <a:pt x="58" y="219"/>
                </a:lnTo>
                <a:lnTo>
                  <a:pt x="0" y="127"/>
                </a:lnTo>
                <a:lnTo>
                  <a:pt x="0" y="11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2719440" y="1590840"/>
            <a:ext cx="644400" cy="757080"/>
          </a:xfrm>
          <a:custGeom>
            <a:avLst/>
            <a:gdLst/>
            <a:ahLst/>
            <a:rect l="l" t="t" r="r" b="b"/>
            <a:pathLst>
              <a:path w="535" h="592">
                <a:moveTo>
                  <a:pt x="0" y="47"/>
                </a:moveTo>
                <a:lnTo>
                  <a:pt x="139" y="47"/>
                </a:lnTo>
                <a:lnTo>
                  <a:pt x="139" y="0"/>
                </a:lnTo>
                <a:lnTo>
                  <a:pt x="174" y="12"/>
                </a:lnTo>
                <a:lnTo>
                  <a:pt x="174" y="47"/>
                </a:lnTo>
                <a:lnTo>
                  <a:pt x="243" y="81"/>
                </a:lnTo>
                <a:lnTo>
                  <a:pt x="268" y="70"/>
                </a:lnTo>
                <a:lnTo>
                  <a:pt x="302" y="70"/>
                </a:lnTo>
                <a:lnTo>
                  <a:pt x="337" y="105"/>
                </a:lnTo>
                <a:lnTo>
                  <a:pt x="349" y="93"/>
                </a:lnTo>
                <a:lnTo>
                  <a:pt x="406" y="105"/>
                </a:lnTo>
                <a:lnTo>
                  <a:pt x="430" y="81"/>
                </a:lnTo>
                <a:lnTo>
                  <a:pt x="464" y="105"/>
                </a:lnTo>
                <a:lnTo>
                  <a:pt x="534" y="93"/>
                </a:lnTo>
                <a:lnTo>
                  <a:pt x="430" y="174"/>
                </a:lnTo>
                <a:lnTo>
                  <a:pt x="372" y="232"/>
                </a:lnTo>
                <a:lnTo>
                  <a:pt x="383" y="325"/>
                </a:lnTo>
                <a:lnTo>
                  <a:pt x="349" y="372"/>
                </a:lnTo>
                <a:lnTo>
                  <a:pt x="360" y="395"/>
                </a:lnTo>
                <a:lnTo>
                  <a:pt x="360" y="464"/>
                </a:lnTo>
                <a:lnTo>
                  <a:pt x="395" y="464"/>
                </a:lnTo>
                <a:lnTo>
                  <a:pt x="453" y="510"/>
                </a:lnTo>
                <a:lnTo>
                  <a:pt x="476" y="580"/>
                </a:lnTo>
                <a:lnTo>
                  <a:pt x="93" y="591"/>
                </a:lnTo>
                <a:lnTo>
                  <a:pt x="105" y="429"/>
                </a:lnTo>
                <a:lnTo>
                  <a:pt x="70" y="395"/>
                </a:lnTo>
                <a:lnTo>
                  <a:pt x="81" y="348"/>
                </a:lnTo>
                <a:lnTo>
                  <a:pt x="93" y="325"/>
                </a:lnTo>
                <a:lnTo>
                  <a:pt x="70" y="209"/>
                </a:lnTo>
                <a:lnTo>
                  <a:pt x="35" y="139"/>
                </a:lnTo>
                <a:lnTo>
                  <a:pt x="0" y="47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>
            <a:off x="2830680" y="2332080"/>
            <a:ext cx="560160" cy="387360"/>
          </a:xfrm>
          <a:custGeom>
            <a:avLst/>
            <a:gdLst/>
            <a:ahLst/>
            <a:rect l="l" t="t" r="r" b="b"/>
            <a:pathLst>
              <a:path w="464" h="302">
                <a:moveTo>
                  <a:pt x="0" y="11"/>
                </a:moveTo>
                <a:lnTo>
                  <a:pt x="0" y="69"/>
                </a:lnTo>
                <a:lnTo>
                  <a:pt x="12" y="115"/>
                </a:lnTo>
                <a:lnTo>
                  <a:pt x="46" y="232"/>
                </a:lnTo>
                <a:lnTo>
                  <a:pt x="69" y="301"/>
                </a:lnTo>
                <a:lnTo>
                  <a:pt x="347" y="278"/>
                </a:lnTo>
                <a:lnTo>
                  <a:pt x="393" y="301"/>
                </a:lnTo>
                <a:lnTo>
                  <a:pt x="417" y="244"/>
                </a:lnTo>
                <a:lnTo>
                  <a:pt x="417" y="197"/>
                </a:lnTo>
                <a:lnTo>
                  <a:pt x="463" y="186"/>
                </a:lnTo>
                <a:lnTo>
                  <a:pt x="463" y="127"/>
                </a:lnTo>
                <a:lnTo>
                  <a:pt x="440" y="92"/>
                </a:lnTo>
                <a:lnTo>
                  <a:pt x="393" y="69"/>
                </a:lnTo>
                <a:lnTo>
                  <a:pt x="393" y="23"/>
                </a:lnTo>
                <a:lnTo>
                  <a:pt x="382" y="0"/>
                </a:lnTo>
                <a:lnTo>
                  <a:pt x="278" y="0"/>
                </a:lnTo>
                <a:lnTo>
                  <a:pt x="174" y="0"/>
                </a:lnTo>
                <a:lnTo>
                  <a:pt x="0" y="11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>
            <a:off x="2914560" y="2687760"/>
            <a:ext cx="642960" cy="561960"/>
          </a:xfrm>
          <a:custGeom>
            <a:avLst/>
            <a:gdLst/>
            <a:ahLst/>
            <a:rect l="l" t="t" r="r" b="b"/>
            <a:pathLst>
              <a:path w="535" h="441">
                <a:moveTo>
                  <a:pt x="0" y="23"/>
                </a:moveTo>
                <a:lnTo>
                  <a:pt x="232" y="0"/>
                </a:lnTo>
                <a:lnTo>
                  <a:pt x="291" y="0"/>
                </a:lnTo>
                <a:lnTo>
                  <a:pt x="325" y="23"/>
                </a:lnTo>
                <a:lnTo>
                  <a:pt x="302" y="58"/>
                </a:lnTo>
                <a:lnTo>
                  <a:pt x="372" y="116"/>
                </a:lnTo>
                <a:lnTo>
                  <a:pt x="395" y="174"/>
                </a:lnTo>
                <a:lnTo>
                  <a:pt x="430" y="162"/>
                </a:lnTo>
                <a:lnTo>
                  <a:pt x="430" y="232"/>
                </a:lnTo>
                <a:lnTo>
                  <a:pt x="476" y="255"/>
                </a:lnTo>
                <a:lnTo>
                  <a:pt x="487" y="313"/>
                </a:lnTo>
                <a:lnTo>
                  <a:pt x="522" y="324"/>
                </a:lnTo>
                <a:lnTo>
                  <a:pt x="534" y="347"/>
                </a:lnTo>
                <a:lnTo>
                  <a:pt x="499" y="382"/>
                </a:lnTo>
                <a:lnTo>
                  <a:pt x="487" y="428"/>
                </a:lnTo>
                <a:lnTo>
                  <a:pt x="441" y="440"/>
                </a:lnTo>
                <a:lnTo>
                  <a:pt x="453" y="394"/>
                </a:lnTo>
                <a:lnTo>
                  <a:pt x="255" y="417"/>
                </a:lnTo>
                <a:lnTo>
                  <a:pt x="105" y="428"/>
                </a:lnTo>
                <a:lnTo>
                  <a:pt x="105" y="382"/>
                </a:lnTo>
                <a:lnTo>
                  <a:pt x="93" y="243"/>
                </a:lnTo>
                <a:lnTo>
                  <a:pt x="93" y="162"/>
                </a:lnTo>
                <a:lnTo>
                  <a:pt x="35" y="128"/>
                </a:lnTo>
                <a:lnTo>
                  <a:pt x="58" y="104"/>
                </a:lnTo>
                <a:lnTo>
                  <a:pt x="35" y="81"/>
                </a:lnTo>
                <a:lnTo>
                  <a:pt x="0" y="23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3863880" y="2347920"/>
            <a:ext cx="409680" cy="490680"/>
          </a:xfrm>
          <a:custGeom>
            <a:avLst/>
            <a:gdLst/>
            <a:ahLst/>
            <a:rect l="l" t="t" r="r" b="b"/>
            <a:pathLst>
              <a:path w="338" h="383">
                <a:moveTo>
                  <a:pt x="0" y="93"/>
                </a:moveTo>
                <a:lnTo>
                  <a:pt x="151" y="70"/>
                </a:lnTo>
                <a:lnTo>
                  <a:pt x="186" y="81"/>
                </a:lnTo>
                <a:lnTo>
                  <a:pt x="256" y="47"/>
                </a:lnTo>
                <a:lnTo>
                  <a:pt x="267" y="12"/>
                </a:lnTo>
                <a:lnTo>
                  <a:pt x="314" y="0"/>
                </a:lnTo>
                <a:lnTo>
                  <a:pt x="337" y="151"/>
                </a:lnTo>
                <a:lnTo>
                  <a:pt x="314" y="162"/>
                </a:lnTo>
                <a:lnTo>
                  <a:pt x="325" y="266"/>
                </a:lnTo>
                <a:lnTo>
                  <a:pt x="290" y="266"/>
                </a:lnTo>
                <a:lnTo>
                  <a:pt x="267" y="324"/>
                </a:lnTo>
                <a:lnTo>
                  <a:pt x="244" y="324"/>
                </a:lnTo>
                <a:lnTo>
                  <a:pt x="233" y="382"/>
                </a:lnTo>
                <a:lnTo>
                  <a:pt x="198" y="359"/>
                </a:lnTo>
                <a:lnTo>
                  <a:pt x="128" y="370"/>
                </a:lnTo>
                <a:lnTo>
                  <a:pt x="93" y="347"/>
                </a:lnTo>
                <a:lnTo>
                  <a:pt x="47" y="347"/>
                </a:lnTo>
                <a:lnTo>
                  <a:pt x="23" y="243"/>
                </a:lnTo>
                <a:lnTo>
                  <a:pt x="0" y="93"/>
                </a:lnTo>
              </a:path>
            </a:pathLst>
          </a:custGeom>
          <a:solidFill>
            <a:srgbClr val="00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>
            <a:off x="3375000" y="3354480"/>
            <a:ext cx="338040" cy="622080"/>
          </a:xfrm>
          <a:custGeom>
            <a:avLst/>
            <a:gdLst/>
            <a:ahLst/>
            <a:rect l="l" t="t" r="r" b="b"/>
            <a:pathLst>
              <a:path w="279" h="488">
                <a:moveTo>
                  <a:pt x="81" y="11"/>
                </a:moveTo>
                <a:lnTo>
                  <a:pt x="35" y="92"/>
                </a:lnTo>
                <a:lnTo>
                  <a:pt x="0" y="150"/>
                </a:lnTo>
                <a:lnTo>
                  <a:pt x="12" y="220"/>
                </a:lnTo>
                <a:lnTo>
                  <a:pt x="58" y="301"/>
                </a:lnTo>
                <a:lnTo>
                  <a:pt x="23" y="394"/>
                </a:lnTo>
                <a:lnTo>
                  <a:pt x="12" y="440"/>
                </a:lnTo>
                <a:lnTo>
                  <a:pt x="174" y="417"/>
                </a:lnTo>
                <a:lnTo>
                  <a:pt x="185" y="475"/>
                </a:lnTo>
                <a:lnTo>
                  <a:pt x="209" y="487"/>
                </a:lnTo>
                <a:lnTo>
                  <a:pt x="220" y="452"/>
                </a:lnTo>
                <a:lnTo>
                  <a:pt x="278" y="440"/>
                </a:lnTo>
                <a:lnTo>
                  <a:pt x="266" y="348"/>
                </a:lnTo>
                <a:lnTo>
                  <a:pt x="266" y="0"/>
                </a:lnTo>
                <a:lnTo>
                  <a:pt x="81" y="11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/>
          <p:nvPr/>
        </p:nvSpPr>
        <p:spPr>
          <a:xfrm>
            <a:off x="3936960" y="3294000"/>
            <a:ext cx="531720" cy="577800"/>
          </a:xfrm>
          <a:custGeom>
            <a:avLst/>
            <a:gdLst/>
            <a:ahLst/>
            <a:rect l="l" t="t" r="r" b="b"/>
            <a:pathLst>
              <a:path w="440" h="453">
                <a:moveTo>
                  <a:pt x="0" y="24"/>
                </a:moveTo>
                <a:lnTo>
                  <a:pt x="12" y="24"/>
                </a:lnTo>
                <a:lnTo>
                  <a:pt x="104" y="12"/>
                </a:lnTo>
                <a:lnTo>
                  <a:pt x="197" y="0"/>
                </a:lnTo>
                <a:lnTo>
                  <a:pt x="185" y="24"/>
                </a:lnTo>
                <a:lnTo>
                  <a:pt x="207" y="24"/>
                </a:lnTo>
                <a:lnTo>
                  <a:pt x="369" y="162"/>
                </a:lnTo>
                <a:lnTo>
                  <a:pt x="427" y="255"/>
                </a:lnTo>
                <a:lnTo>
                  <a:pt x="439" y="313"/>
                </a:lnTo>
                <a:lnTo>
                  <a:pt x="416" y="324"/>
                </a:lnTo>
                <a:lnTo>
                  <a:pt x="427" y="382"/>
                </a:lnTo>
                <a:lnTo>
                  <a:pt x="381" y="382"/>
                </a:lnTo>
                <a:lnTo>
                  <a:pt x="381" y="440"/>
                </a:lnTo>
                <a:lnTo>
                  <a:pt x="346" y="417"/>
                </a:lnTo>
                <a:lnTo>
                  <a:pt x="127" y="452"/>
                </a:lnTo>
                <a:lnTo>
                  <a:pt x="81" y="347"/>
                </a:lnTo>
                <a:lnTo>
                  <a:pt x="116" y="290"/>
                </a:lnTo>
                <a:lnTo>
                  <a:pt x="70" y="255"/>
                </a:lnTo>
                <a:lnTo>
                  <a:pt x="0" y="24"/>
                </a:lnTo>
              </a:path>
            </a:pathLst>
          </a:custGeom>
          <a:solidFill>
            <a:srgbClr val="00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4160880" y="3219480"/>
            <a:ext cx="474480" cy="401760"/>
          </a:xfrm>
          <a:custGeom>
            <a:avLst/>
            <a:gdLst/>
            <a:ahLst/>
            <a:rect l="l" t="t" r="r" b="b"/>
            <a:pathLst>
              <a:path w="394" h="314">
                <a:moveTo>
                  <a:pt x="12" y="46"/>
                </a:moveTo>
                <a:lnTo>
                  <a:pt x="46" y="23"/>
                </a:lnTo>
                <a:lnTo>
                  <a:pt x="162" y="0"/>
                </a:lnTo>
                <a:lnTo>
                  <a:pt x="197" y="11"/>
                </a:lnTo>
                <a:lnTo>
                  <a:pt x="277" y="0"/>
                </a:lnTo>
                <a:lnTo>
                  <a:pt x="335" y="46"/>
                </a:lnTo>
                <a:lnTo>
                  <a:pt x="393" y="81"/>
                </a:lnTo>
                <a:lnTo>
                  <a:pt x="358" y="174"/>
                </a:lnTo>
                <a:lnTo>
                  <a:pt x="312" y="220"/>
                </a:lnTo>
                <a:lnTo>
                  <a:pt x="265" y="232"/>
                </a:lnTo>
                <a:lnTo>
                  <a:pt x="277" y="278"/>
                </a:lnTo>
                <a:lnTo>
                  <a:pt x="242" y="313"/>
                </a:lnTo>
                <a:lnTo>
                  <a:pt x="184" y="220"/>
                </a:lnTo>
                <a:lnTo>
                  <a:pt x="23" y="81"/>
                </a:lnTo>
                <a:lnTo>
                  <a:pt x="0" y="81"/>
                </a:lnTo>
                <a:lnTo>
                  <a:pt x="12" y="46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>
            <a:off x="4060800" y="2938320"/>
            <a:ext cx="824040" cy="387360"/>
          </a:xfrm>
          <a:custGeom>
            <a:avLst/>
            <a:gdLst/>
            <a:ahLst/>
            <a:rect l="l" t="t" r="r" b="b"/>
            <a:pathLst>
              <a:path w="684" h="303">
                <a:moveTo>
                  <a:pt x="23" y="221"/>
                </a:moveTo>
                <a:lnTo>
                  <a:pt x="0" y="290"/>
                </a:lnTo>
                <a:lnTo>
                  <a:pt x="93" y="278"/>
                </a:lnTo>
                <a:lnTo>
                  <a:pt x="127" y="244"/>
                </a:lnTo>
                <a:lnTo>
                  <a:pt x="243" y="221"/>
                </a:lnTo>
                <a:lnTo>
                  <a:pt x="278" y="232"/>
                </a:lnTo>
                <a:lnTo>
                  <a:pt x="359" y="221"/>
                </a:lnTo>
                <a:lnTo>
                  <a:pt x="475" y="302"/>
                </a:lnTo>
                <a:lnTo>
                  <a:pt x="544" y="278"/>
                </a:lnTo>
                <a:lnTo>
                  <a:pt x="590" y="198"/>
                </a:lnTo>
                <a:lnTo>
                  <a:pt x="648" y="174"/>
                </a:lnTo>
                <a:lnTo>
                  <a:pt x="683" y="116"/>
                </a:lnTo>
                <a:lnTo>
                  <a:pt x="683" y="35"/>
                </a:lnTo>
                <a:lnTo>
                  <a:pt x="671" y="104"/>
                </a:lnTo>
                <a:lnTo>
                  <a:pt x="637" y="150"/>
                </a:lnTo>
                <a:lnTo>
                  <a:pt x="625" y="150"/>
                </a:lnTo>
                <a:lnTo>
                  <a:pt x="567" y="163"/>
                </a:lnTo>
                <a:lnTo>
                  <a:pt x="567" y="139"/>
                </a:lnTo>
                <a:lnTo>
                  <a:pt x="625" y="127"/>
                </a:lnTo>
                <a:lnTo>
                  <a:pt x="579" y="116"/>
                </a:lnTo>
                <a:lnTo>
                  <a:pt x="625" y="104"/>
                </a:lnTo>
                <a:lnTo>
                  <a:pt x="648" y="116"/>
                </a:lnTo>
                <a:lnTo>
                  <a:pt x="660" y="58"/>
                </a:lnTo>
                <a:lnTo>
                  <a:pt x="648" y="46"/>
                </a:lnTo>
                <a:lnTo>
                  <a:pt x="579" y="69"/>
                </a:lnTo>
                <a:lnTo>
                  <a:pt x="590" y="35"/>
                </a:lnTo>
                <a:lnTo>
                  <a:pt x="613" y="35"/>
                </a:lnTo>
                <a:lnTo>
                  <a:pt x="648" y="11"/>
                </a:lnTo>
                <a:lnTo>
                  <a:pt x="625" y="0"/>
                </a:lnTo>
                <a:lnTo>
                  <a:pt x="428" y="46"/>
                </a:lnTo>
                <a:lnTo>
                  <a:pt x="174" y="92"/>
                </a:lnTo>
                <a:lnTo>
                  <a:pt x="58" y="221"/>
                </a:lnTo>
                <a:lnTo>
                  <a:pt x="23" y="221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>
            <a:off x="4730760" y="2540160"/>
            <a:ext cx="112680" cy="147600"/>
          </a:xfrm>
          <a:custGeom>
            <a:avLst/>
            <a:gdLst/>
            <a:ahLst/>
            <a:rect l="l" t="t" r="r" b="b"/>
            <a:pathLst>
              <a:path w="92" h="117">
                <a:moveTo>
                  <a:pt x="0" y="0"/>
                </a:moveTo>
                <a:lnTo>
                  <a:pt x="23" y="0"/>
                </a:lnTo>
                <a:lnTo>
                  <a:pt x="56" y="23"/>
                </a:lnTo>
                <a:lnTo>
                  <a:pt x="56" y="46"/>
                </a:lnTo>
                <a:lnTo>
                  <a:pt x="91" y="70"/>
                </a:lnTo>
                <a:lnTo>
                  <a:pt x="91" y="105"/>
                </a:lnTo>
                <a:lnTo>
                  <a:pt x="46" y="116"/>
                </a:lnTo>
                <a:lnTo>
                  <a:pt x="0" y="0"/>
                </a:lnTo>
              </a:path>
            </a:pathLst>
          </a:custGeom>
          <a:solidFill>
            <a:srgbClr val="6600cc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84" name=""/>
          <p:cNvGrpSpPr/>
          <p:nvPr/>
        </p:nvGrpSpPr>
        <p:grpSpPr>
          <a:xfrm>
            <a:off x="314280" y="1533600"/>
            <a:ext cx="4754520" cy="2055600"/>
            <a:chOff x="314280" y="1533600"/>
            <a:chExt cx="4754520" cy="2055600"/>
          </a:xfrm>
        </p:grpSpPr>
        <p:sp>
          <p:nvSpPr>
            <p:cNvPr id="285" name=""/>
            <p:cNvSpPr/>
            <p:nvPr/>
          </p:nvSpPr>
          <p:spPr>
            <a:xfrm>
              <a:off x="314280" y="2257560"/>
              <a:ext cx="825480" cy="1331640"/>
            </a:xfrm>
            <a:custGeom>
              <a:avLst/>
              <a:gdLst/>
              <a:ahLst/>
              <a:rect l="l" t="t" r="r" b="b"/>
              <a:pathLst>
                <a:path w="684" h="1043">
                  <a:moveTo>
                    <a:pt x="58" y="0"/>
                  </a:moveTo>
                  <a:lnTo>
                    <a:pt x="371" y="58"/>
                  </a:lnTo>
                  <a:lnTo>
                    <a:pt x="301" y="370"/>
                  </a:lnTo>
                  <a:lnTo>
                    <a:pt x="648" y="834"/>
                  </a:lnTo>
                  <a:lnTo>
                    <a:pt x="683" y="891"/>
                  </a:lnTo>
                  <a:lnTo>
                    <a:pt x="648" y="926"/>
                  </a:lnTo>
                  <a:lnTo>
                    <a:pt x="625" y="972"/>
                  </a:lnTo>
                  <a:lnTo>
                    <a:pt x="602" y="1007"/>
                  </a:lnTo>
                  <a:lnTo>
                    <a:pt x="625" y="1030"/>
                  </a:lnTo>
                  <a:lnTo>
                    <a:pt x="590" y="1042"/>
                  </a:lnTo>
                  <a:lnTo>
                    <a:pt x="382" y="1030"/>
                  </a:lnTo>
                  <a:lnTo>
                    <a:pt x="371" y="972"/>
                  </a:lnTo>
                  <a:lnTo>
                    <a:pt x="336" y="926"/>
                  </a:lnTo>
                  <a:lnTo>
                    <a:pt x="313" y="915"/>
                  </a:lnTo>
                  <a:lnTo>
                    <a:pt x="301" y="880"/>
                  </a:lnTo>
                  <a:lnTo>
                    <a:pt x="278" y="857"/>
                  </a:lnTo>
                  <a:lnTo>
                    <a:pt x="266" y="845"/>
                  </a:lnTo>
                  <a:lnTo>
                    <a:pt x="255" y="810"/>
                  </a:lnTo>
                  <a:lnTo>
                    <a:pt x="232" y="799"/>
                  </a:lnTo>
                  <a:lnTo>
                    <a:pt x="197" y="810"/>
                  </a:lnTo>
                  <a:lnTo>
                    <a:pt x="162" y="799"/>
                  </a:lnTo>
                  <a:lnTo>
                    <a:pt x="162" y="787"/>
                  </a:lnTo>
                  <a:lnTo>
                    <a:pt x="162" y="753"/>
                  </a:lnTo>
                  <a:lnTo>
                    <a:pt x="151" y="718"/>
                  </a:lnTo>
                  <a:lnTo>
                    <a:pt x="151" y="695"/>
                  </a:lnTo>
                  <a:lnTo>
                    <a:pt x="128" y="672"/>
                  </a:lnTo>
                  <a:lnTo>
                    <a:pt x="139" y="649"/>
                  </a:lnTo>
                  <a:lnTo>
                    <a:pt x="93" y="602"/>
                  </a:lnTo>
                  <a:lnTo>
                    <a:pt x="93" y="568"/>
                  </a:lnTo>
                  <a:lnTo>
                    <a:pt x="116" y="556"/>
                  </a:lnTo>
                  <a:lnTo>
                    <a:pt x="116" y="533"/>
                  </a:lnTo>
                  <a:lnTo>
                    <a:pt x="93" y="533"/>
                  </a:lnTo>
                  <a:lnTo>
                    <a:pt x="81" y="497"/>
                  </a:lnTo>
                  <a:lnTo>
                    <a:pt x="70" y="451"/>
                  </a:lnTo>
                  <a:lnTo>
                    <a:pt x="104" y="474"/>
                  </a:lnTo>
                  <a:lnTo>
                    <a:pt x="93" y="439"/>
                  </a:lnTo>
                  <a:lnTo>
                    <a:pt x="116" y="439"/>
                  </a:lnTo>
                  <a:lnTo>
                    <a:pt x="116" y="416"/>
                  </a:lnTo>
                  <a:lnTo>
                    <a:pt x="93" y="405"/>
                  </a:lnTo>
                  <a:lnTo>
                    <a:pt x="81" y="428"/>
                  </a:lnTo>
                  <a:lnTo>
                    <a:pt x="58" y="416"/>
                  </a:lnTo>
                  <a:lnTo>
                    <a:pt x="12" y="301"/>
                  </a:lnTo>
                  <a:lnTo>
                    <a:pt x="23" y="220"/>
                  </a:lnTo>
                  <a:lnTo>
                    <a:pt x="0" y="173"/>
                  </a:lnTo>
                  <a:lnTo>
                    <a:pt x="12" y="127"/>
                  </a:lnTo>
                  <a:lnTo>
                    <a:pt x="35" y="127"/>
                  </a:lnTo>
                  <a:lnTo>
                    <a:pt x="58" y="69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679320" y="2332080"/>
              <a:ext cx="614520" cy="993600"/>
            </a:xfrm>
            <a:custGeom>
              <a:avLst/>
              <a:gdLst/>
              <a:ahLst/>
              <a:rect l="l" t="t" r="r" b="b"/>
              <a:pathLst>
                <a:path w="510" h="777">
                  <a:moveTo>
                    <a:pt x="70" y="0"/>
                  </a:moveTo>
                  <a:lnTo>
                    <a:pt x="0" y="312"/>
                  </a:lnTo>
                  <a:lnTo>
                    <a:pt x="347" y="776"/>
                  </a:lnTo>
                  <a:lnTo>
                    <a:pt x="370" y="752"/>
                  </a:lnTo>
                  <a:lnTo>
                    <a:pt x="370" y="660"/>
                  </a:lnTo>
                  <a:lnTo>
                    <a:pt x="405" y="672"/>
                  </a:lnTo>
                  <a:lnTo>
                    <a:pt x="451" y="381"/>
                  </a:lnTo>
                  <a:lnTo>
                    <a:pt x="486" y="196"/>
                  </a:lnTo>
                  <a:lnTo>
                    <a:pt x="498" y="139"/>
                  </a:lnTo>
                  <a:lnTo>
                    <a:pt x="509" y="81"/>
                  </a:lnTo>
                  <a:lnTo>
                    <a:pt x="278" y="46"/>
                  </a:lnTo>
                  <a:lnTo>
                    <a:pt x="70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1209600" y="1533600"/>
              <a:ext cx="965160" cy="638280"/>
            </a:xfrm>
            <a:custGeom>
              <a:avLst/>
              <a:gdLst/>
              <a:ahLst/>
              <a:rect l="l" t="t" r="r" b="b"/>
              <a:pathLst>
                <a:path w="799" h="500">
                  <a:moveTo>
                    <a:pt x="11" y="0"/>
                  </a:moveTo>
                  <a:lnTo>
                    <a:pt x="173" y="23"/>
                  </a:lnTo>
                  <a:lnTo>
                    <a:pt x="266" y="35"/>
                  </a:lnTo>
                  <a:lnTo>
                    <a:pt x="393" y="46"/>
                  </a:lnTo>
                  <a:lnTo>
                    <a:pt x="509" y="58"/>
                  </a:lnTo>
                  <a:lnTo>
                    <a:pt x="706" y="70"/>
                  </a:lnTo>
                  <a:lnTo>
                    <a:pt x="798" y="81"/>
                  </a:lnTo>
                  <a:lnTo>
                    <a:pt x="798" y="487"/>
                  </a:lnTo>
                  <a:lnTo>
                    <a:pt x="312" y="452"/>
                  </a:lnTo>
                  <a:lnTo>
                    <a:pt x="301" y="499"/>
                  </a:lnTo>
                  <a:lnTo>
                    <a:pt x="278" y="475"/>
                  </a:lnTo>
                  <a:lnTo>
                    <a:pt x="231" y="475"/>
                  </a:lnTo>
                  <a:lnTo>
                    <a:pt x="173" y="487"/>
                  </a:lnTo>
                  <a:lnTo>
                    <a:pt x="162" y="418"/>
                  </a:lnTo>
                  <a:lnTo>
                    <a:pt x="81" y="360"/>
                  </a:lnTo>
                  <a:lnTo>
                    <a:pt x="92" y="313"/>
                  </a:lnTo>
                  <a:lnTo>
                    <a:pt x="104" y="266"/>
                  </a:lnTo>
                  <a:lnTo>
                    <a:pt x="0" y="127"/>
                  </a:lnTo>
                  <a:lnTo>
                    <a:pt x="11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2228760" y="3178080"/>
              <a:ext cx="827280" cy="411120"/>
            </a:xfrm>
            <a:custGeom>
              <a:avLst/>
              <a:gdLst/>
              <a:ahLst/>
              <a:rect l="l" t="t" r="r" b="b"/>
              <a:pathLst>
                <a:path w="685" h="324">
                  <a:moveTo>
                    <a:pt x="0" y="0"/>
                  </a:moveTo>
                  <a:lnTo>
                    <a:pt x="0" y="58"/>
                  </a:lnTo>
                  <a:lnTo>
                    <a:pt x="243" y="58"/>
                  </a:lnTo>
                  <a:lnTo>
                    <a:pt x="243" y="253"/>
                  </a:lnTo>
                  <a:lnTo>
                    <a:pt x="372" y="300"/>
                  </a:lnTo>
                  <a:lnTo>
                    <a:pt x="406" y="288"/>
                  </a:lnTo>
                  <a:lnTo>
                    <a:pt x="487" y="323"/>
                  </a:lnTo>
                  <a:lnTo>
                    <a:pt x="534" y="323"/>
                  </a:lnTo>
                  <a:lnTo>
                    <a:pt x="638" y="288"/>
                  </a:lnTo>
                  <a:lnTo>
                    <a:pt x="684" y="323"/>
                  </a:lnTo>
                  <a:lnTo>
                    <a:pt x="684" y="116"/>
                  </a:lnTo>
                  <a:lnTo>
                    <a:pt x="673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243320" y="2244600"/>
              <a:ext cx="546120" cy="384480"/>
            </a:xfrm>
            <a:custGeom>
              <a:avLst/>
              <a:gdLst/>
              <a:ahLst/>
              <a:rect l="l" t="t" r="r" b="b"/>
              <a:pathLst>
                <a:path w="452" h="301">
                  <a:moveTo>
                    <a:pt x="34" y="47"/>
                  </a:moveTo>
                  <a:lnTo>
                    <a:pt x="0" y="81"/>
                  </a:lnTo>
                  <a:lnTo>
                    <a:pt x="23" y="231"/>
                  </a:lnTo>
                  <a:lnTo>
                    <a:pt x="34" y="300"/>
                  </a:lnTo>
                  <a:lnTo>
                    <a:pt x="115" y="288"/>
                  </a:lnTo>
                  <a:lnTo>
                    <a:pt x="405" y="231"/>
                  </a:lnTo>
                  <a:lnTo>
                    <a:pt x="428" y="231"/>
                  </a:lnTo>
                  <a:lnTo>
                    <a:pt x="451" y="161"/>
                  </a:lnTo>
                  <a:lnTo>
                    <a:pt x="416" y="128"/>
                  </a:lnTo>
                  <a:lnTo>
                    <a:pt x="439" y="35"/>
                  </a:lnTo>
                  <a:lnTo>
                    <a:pt x="405" y="23"/>
                  </a:lnTo>
                  <a:lnTo>
                    <a:pt x="405" y="12"/>
                  </a:lnTo>
                  <a:lnTo>
                    <a:pt x="381" y="0"/>
                  </a:lnTo>
                  <a:lnTo>
                    <a:pt x="57" y="58"/>
                  </a:lnTo>
                  <a:lnTo>
                    <a:pt x="34" y="47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746600" y="2289240"/>
              <a:ext cx="138240" cy="296640"/>
            </a:xfrm>
            <a:custGeom>
              <a:avLst/>
              <a:gdLst/>
              <a:ahLst/>
              <a:rect l="l" t="t" r="r" b="b"/>
              <a:pathLst>
                <a:path w="117" h="232">
                  <a:moveTo>
                    <a:pt x="12" y="0"/>
                  </a:moveTo>
                  <a:lnTo>
                    <a:pt x="46" y="0"/>
                  </a:lnTo>
                  <a:lnTo>
                    <a:pt x="104" y="35"/>
                  </a:lnTo>
                  <a:lnTo>
                    <a:pt x="93" y="58"/>
                  </a:lnTo>
                  <a:lnTo>
                    <a:pt x="116" y="81"/>
                  </a:lnTo>
                  <a:lnTo>
                    <a:pt x="116" y="197"/>
                  </a:lnTo>
                  <a:lnTo>
                    <a:pt x="93" y="231"/>
                  </a:lnTo>
                  <a:lnTo>
                    <a:pt x="70" y="220"/>
                  </a:lnTo>
                  <a:lnTo>
                    <a:pt x="46" y="220"/>
                  </a:lnTo>
                  <a:lnTo>
                    <a:pt x="12" y="197"/>
                  </a:lnTo>
                  <a:lnTo>
                    <a:pt x="35" y="127"/>
                  </a:lnTo>
                  <a:lnTo>
                    <a:pt x="0" y="93"/>
                  </a:lnTo>
                  <a:lnTo>
                    <a:pt x="12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282920" y="1814400"/>
              <a:ext cx="617760" cy="520920"/>
            </a:xfrm>
            <a:custGeom>
              <a:avLst/>
              <a:gdLst/>
              <a:ahLst/>
              <a:rect l="l" t="t" r="r" b="b"/>
              <a:pathLst>
                <a:path w="511" h="408">
                  <a:moveTo>
                    <a:pt x="47" y="267"/>
                  </a:moveTo>
                  <a:lnTo>
                    <a:pt x="93" y="244"/>
                  </a:lnTo>
                  <a:lnTo>
                    <a:pt x="151" y="244"/>
                  </a:lnTo>
                  <a:lnTo>
                    <a:pt x="174" y="221"/>
                  </a:lnTo>
                  <a:lnTo>
                    <a:pt x="197" y="221"/>
                  </a:lnTo>
                  <a:lnTo>
                    <a:pt x="209" y="198"/>
                  </a:lnTo>
                  <a:lnTo>
                    <a:pt x="233" y="186"/>
                  </a:lnTo>
                  <a:lnTo>
                    <a:pt x="220" y="140"/>
                  </a:lnTo>
                  <a:lnTo>
                    <a:pt x="209" y="128"/>
                  </a:lnTo>
                  <a:lnTo>
                    <a:pt x="233" y="92"/>
                  </a:lnTo>
                  <a:lnTo>
                    <a:pt x="243" y="92"/>
                  </a:lnTo>
                  <a:lnTo>
                    <a:pt x="314" y="23"/>
                  </a:lnTo>
                  <a:lnTo>
                    <a:pt x="395" y="0"/>
                  </a:lnTo>
                  <a:lnTo>
                    <a:pt x="406" y="69"/>
                  </a:lnTo>
                  <a:lnTo>
                    <a:pt x="418" y="58"/>
                  </a:lnTo>
                  <a:lnTo>
                    <a:pt x="441" y="81"/>
                  </a:lnTo>
                  <a:lnTo>
                    <a:pt x="441" y="151"/>
                  </a:lnTo>
                  <a:lnTo>
                    <a:pt x="464" y="209"/>
                  </a:lnTo>
                  <a:lnTo>
                    <a:pt x="476" y="290"/>
                  </a:lnTo>
                  <a:lnTo>
                    <a:pt x="476" y="360"/>
                  </a:lnTo>
                  <a:lnTo>
                    <a:pt x="510" y="372"/>
                  </a:lnTo>
                  <a:lnTo>
                    <a:pt x="487" y="407"/>
                  </a:lnTo>
                  <a:lnTo>
                    <a:pt x="429" y="372"/>
                  </a:lnTo>
                  <a:lnTo>
                    <a:pt x="395" y="372"/>
                  </a:lnTo>
                  <a:lnTo>
                    <a:pt x="372" y="360"/>
                  </a:lnTo>
                  <a:lnTo>
                    <a:pt x="372" y="349"/>
                  </a:lnTo>
                  <a:lnTo>
                    <a:pt x="348" y="337"/>
                  </a:lnTo>
                  <a:lnTo>
                    <a:pt x="12" y="395"/>
                  </a:lnTo>
                  <a:lnTo>
                    <a:pt x="0" y="384"/>
                  </a:lnTo>
                  <a:lnTo>
                    <a:pt x="58" y="303"/>
                  </a:lnTo>
                  <a:lnTo>
                    <a:pt x="47" y="267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1643040" y="2629080"/>
              <a:ext cx="698400" cy="549000"/>
            </a:xfrm>
            <a:custGeom>
              <a:avLst/>
              <a:gdLst/>
              <a:ahLst/>
              <a:rect l="l" t="t" r="r" b="b"/>
              <a:pathLst>
                <a:path w="578" h="431">
                  <a:moveTo>
                    <a:pt x="57" y="0"/>
                  </a:moveTo>
                  <a:lnTo>
                    <a:pt x="23" y="255"/>
                  </a:lnTo>
                  <a:lnTo>
                    <a:pt x="0" y="407"/>
                  </a:lnTo>
                  <a:lnTo>
                    <a:pt x="289" y="418"/>
                  </a:lnTo>
                  <a:lnTo>
                    <a:pt x="565" y="430"/>
                  </a:lnTo>
                  <a:lnTo>
                    <a:pt x="565" y="232"/>
                  </a:lnTo>
                  <a:lnTo>
                    <a:pt x="577" y="35"/>
                  </a:lnTo>
                  <a:lnTo>
                    <a:pt x="415" y="35"/>
                  </a:lnTo>
                  <a:lnTo>
                    <a:pt x="57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146480" y="2523960"/>
              <a:ext cx="403200" cy="462240"/>
            </a:xfrm>
            <a:custGeom>
              <a:avLst/>
              <a:gdLst/>
              <a:ahLst/>
              <a:rect l="l" t="t" r="r" b="b"/>
              <a:pathLst>
                <a:path w="336" h="360">
                  <a:moveTo>
                    <a:pt x="34" y="185"/>
                  </a:moveTo>
                  <a:lnTo>
                    <a:pt x="11" y="185"/>
                  </a:lnTo>
                  <a:lnTo>
                    <a:pt x="0" y="243"/>
                  </a:lnTo>
                  <a:lnTo>
                    <a:pt x="11" y="301"/>
                  </a:lnTo>
                  <a:lnTo>
                    <a:pt x="57" y="335"/>
                  </a:lnTo>
                  <a:lnTo>
                    <a:pt x="69" y="359"/>
                  </a:lnTo>
                  <a:lnTo>
                    <a:pt x="138" y="335"/>
                  </a:lnTo>
                  <a:lnTo>
                    <a:pt x="208" y="289"/>
                  </a:lnTo>
                  <a:lnTo>
                    <a:pt x="231" y="185"/>
                  </a:lnTo>
                  <a:lnTo>
                    <a:pt x="277" y="162"/>
                  </a:lnTo>
                  <a:lnTo>
                    <a:pt x="300" y="93"/>
                  </a:lnTo>
                  <a:lnTo>
                    <a:pt x="335" y="81"/>
                  </a:lnTo>
                  <a:lnTo>
                    <a:pt x="289" y="69"/>
                  </a:lnTo>
                  <a:lnTo>
                    <a:pt x="208" y="116"/>
                  </a:lnTo>
                  <a:lnTo>
                    <a:pt x="196" y="69"/>
                  </a:lnTo>
                  <a:lnTo>
                    <a:pt x="115" y="69"/>
                  </a:lnTo>
                  <a:lnTo>
                    <a:pt x="104" y="0"/>
                  </a:lnTo>
                  <a:lnTo>
                    <a:pt x="81" y="23"/>
                  </a:lnTo>
                  <a:lnTo>
                    <a:pt x="92" y="127"/>
                  </a:lnTo>
                  <a:lnTo>
                    <a:pt x="57" y="127"/>
                  </a:lnTo>
                  <a:lnTo>
                    <a:pt x="34" y="185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884840" y="2244600"/>
              <a:ext cx="183960" cy="119160"/>
            </a:xfrm>
            <a:custGeom>
              <a:avLst/>
              <a:gdLst/>
              <a:ahLst/>
              <a:rect l="l" t="t" r="r" b="b"/>
              <a:pathLst>
                <a:path w="152" h="94">
                  <a:moveTo>
                    <a:pt x="0" y="70"/>
                  </a:moveTo>
                  <a:lnTo>
                    <a:pt x="58" y="47"/>
                  </a:lnTo>
                  <a:lnTo>
                    <a:pt x="117" y="0"/>
                  </a:lnTo>
                  <a:lnTo>
                    <a:pt x="128" y="12"/>
                  </a:lnTo>
                  <a:lnTo>
                    <a:pt x="151" y="12"/>
                  </a:lnTo>
                  <a:lnTo>
                    <a:pt x="93" y="58"/>
                  </a:lnTo>
                  <a:lnTo>
                    <a:pt x="11" y="93"/>
                  </a:lnTo>
                  <a:lnTo>
                    <a:pt x="0" y="7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95" name=""/>
          <p:cNvSpPr/>
          <p:nvPr/>
        </p:nvSpPr>
        <p:spPr>
          <a:xfrm>
            <a:off x="4997520" y="2139840"/>
            <a:ext cx="85680" cy="76320"/>
          </a:xfrm>
          <a:custGeom>
            <a:avLst/>
            <a:gdLst/>
            <a:ahLst/>
            <a:rect l="l" t="t" r="r" b="b"/>
            <a:pathLst>
              <a:path w="72" h="59">
                <a:moveTo>
                  <a:pt x="0" y="12"/>
                </a:moveTo>
                <a:lnTo>
                  <a:pt x="24" y="0"/>
                </a:lnTo>
                <a:lnTo>
                  <a:pt x="71" y="35"/>
                </a:lnTo>
                <a:lnTo>
                  <a:pt x="59" y="35"/>
                </a:lnTo>
                <a:lnTo>
                  <a:pt x="36" y="35"/>
                </a:lnTo>
                <a:lnTo>
                  <a:pt x="36" y="58"/>
                </a:lnTo>
                <a:lnTo>
                  <a:pt x="0" y="12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>
            <a:off x="4803840" y="2749680"/>
            <a:ext cx="39600" cy="88920"/>
          </a:xfrm>
          <a:custGeom>
            <a:avLst/>
            <a:gdLst/>
            <a:ahLst/>
            <a:rect l="l" t="t" r="r" b="b"/>
            <a:pathLst>
              <a:path w="33" h="69">
                <a:moveTo>
                  <a:pt x="0" y="0"/>
                </a:moveTo>
                <a:lnTo>
                  <a:pt x="32" y="0"/>
                </a:lnTo>
                <a:lnTo>
                  <a:pt x="11" y="68"/>
                </a:lnTo>
                <a:lnTo>
                  <a:pt x="0" y="68"/>
                </a:lnTo>
                <a:lnTo>
                  <a:pt x="0" y="0"/>
                </a:lnTo>
              </a:path>
            </a:pathLst>
          </a:custGeom>
          <a:solidFill>
            <a:srgbClr val="6600cc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/>
          <p:nvPr/>
        </p:nvSpPr>
        <p:spPr>
          <a:xfrm>
            <a:off x="2507760" y="3841920"/>
            <a:ext cx="2772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/>
          <p:nvPr/>
        </p:nvSpPr>
        <p:spPr>
          <a:xfrm>
            <a:off x="2647080" y="328932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OK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9" name=""/>
          <p:cNvSpPr/>
          <p:nvPr/>
        </p:nvSpPr>
        <p:spPr>
          <a:xfrm>
            <a:off x="1759320" y="340200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NM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0" name=""/>
          <p:cNvSpPr/>
          <p:nvPr/>
        </p:nvSpPr>
        <p:spPr>
          <a:xfrm>
            <a:off x="1208880" y="335124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AZ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1" name=""/>
          <p:cNvSpPr/>
          <p:nvPr/>
        </p:nvSpPr>
        <p:spPr>
          <a:xfrm>
            <a:off x="529200" y="292896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2" name=""/>
          <p:cNvSpPr/>
          <p:nvPr/>
        </p:nvSpPr>
        <p:spPr>
          <a:xfrm>
            <a:off x="820080" y="261288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NV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>
            <a:off x="1315080" y="276084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>
            <a:off x="1842480" y="282744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5" name=""/>
          <p:cNvSpPr/>
          <p:nvPr/>
        </p:nvSpPr>
        <p:spPr>
          <a:xfrm>
            <a:off x="2513880" y="29131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6" name=""/>
          <p:cNvSpPr/>
          <p:nvPr/>
        </p:nvSpPr>
        <p:spPr>
          <a:xfrm>
            <a:off x="608760" y="198900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7" name=""/>
          <p:cNvSpPr/>
          <p:nvPr/>
        </p:nvSpPr>
        <p:spPr>
          <a:xfrm>
            <a:off x="729000" y="1581120"/>
            <a:ext cx="3171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8" name=""/>
          <p:cNvSpPr/>
          <p:nvPr/>
        </p:nvSpPr>
        <p:spPr>
          <a:xfrm>
            <a:off x="1154880" y="212724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9" name=""/>
          <p:cNvSpPr/>
          <p:nvPr/>
        </p:nvSpPr>
        <p:spPr>
          <a:xfrm>
            <a:off x="1586520" y="174780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0" name=""/>
          <p:cNvSpPr/>
          <p:nvPr/>
        </p:nvSpPr>
        <p:spPr>
          <a:xfrm>
            <a:off x="1691640" y="230040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1" name=""/>
          <p:cNvSpPr/>
          <p:nvPr/>
        </p:nvSpPr>
        <p:spPr>
          <a:xfrm>
            <a:off x="2335680" y="178272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2" name=""/>
          <p:cNvSpPr/>
          <p:nvPr/>
        </p:nvSpPr>
        <p:spPr>
          <a:xfrm>
            <a:off x="2376000" y="212076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3" name=""/>
          <p:cNvSpPr/>
          <p:nvPr/>
        </p:nvSpPr>
        <p:spPr>
          <a:xfrm>
            <a:off x="2396520" y="252396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4" name=""/>
          <p:cNvSpPr/>
          <p:nvPr/>
        </p:nvSpPr>
        <p:spPr>
          <a:xfrm>
            <a:off x="2835720" y="193824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5" name=""/>
          <p:cNvSpPr/>
          <p:nvPr/>
        </p:nvSpPr>
        <p:spPr>
          <a:xfrm>
            <a:off x="3236040" y="2041560"/>
            <a:ext cx="2718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6" name=""/>
          <p:cNvSpPr/>
          <p:nvPr/>
        </p:nvSpPr>
        <p:spPr>
          <a:xfrm>
            <a:off x="2966400" y="241920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7" name=""/>
          <p:cNvSpPr/>
          <p:nvPr/>
        </p:nvSpPr>
        <p:spPr>
          <a:xfrm>
            <a:off x="3072600" y="291456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8" name=""/>
          <p:cNvSpPr/>
          <p:nvPr/>
        </p:nvSpPr>
        <p:spPr>
          <a:xfrm>
            <a:off x="3368160" y="2647800"/>
            <a:ext cx="2376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9" name=""/>
          <p:cNvSpPr/>
          <p:nvPr/>
        </p:nvSpPr>
        <p:spPr>
          <a:xfrm>
            <a:off x="3650400" y="261288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>
            <a:off x="3906000" y="252252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OH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3085200" y="334332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2" name=""/>
          <p:cNvSpPr/>
          <p:nvPr/>
        </p:nvSpPr>
        <p:spPr>
          <a:xfrm>
            <a:off x="3158280" y="375768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>
            <a:off x="3391920" y="352116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4" name=""/>
          <p:cNvSpPr/>
          <p:nvPr/>
        </p:nvSpPr>
        <p:spPr>
          <a:xfrm>
            <a:off x="3726720" y="350208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>
            <a:off x="4050720" y="349092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>
            <a:off x="3686760" y="311940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3777480" y="289728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/>
          <p:nvPr/>
        </p:nvSpPr>
        <p:spPr>
          <a:xfrm>
            <a:off x="4353480" y="300528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9" name=""/>
          <p:cNvSpPr/>
          <p:nvPr/>
        </p:nvSpPr>
        <p:spPr>
          <a:xfrm>
            <a:off x="4142520" y="269388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WV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>
            <a:off x="4414320" y="278748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>
            <a:off x="4399560" y="4091040"/>
            <a:ext cx="2718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>
            <a:off x="4279320" y="32497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>
            <a:off x="3739320" y="2205000"/>
            <a:ext cx="2602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4365000" y="236376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>
            <a:off x="4519080" y="202104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4938120" y="158760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4465440" y="1595520"/>
            <a:ext cx="2772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4660920" y="1701720"/>
            <a:ext cx="152280" cy="1382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4699440" y="135108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NH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>
            <a:off x="4862520" y="1486080"/>
            <a:ext cx="74520" cy="304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5075280" y="2127240"/>
            <a:ext cx="26820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5196600" y="218772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/>
          <p:nvPr/>
        </p:nvSpPr>
        <p:spPr>
          <a:xfrm>
            <a:off x="5037120" y="2171880"/>
            <a:ext cx="204840" cy="918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/>
          <p:nvPr/>
        </p:nvSpPr>
        <p:spPr>
          <a:xfrm>
            <a:off x="5080680" y="230976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5" name=""/>
          <p:cNvSpPr/>
          <p:nvPr/>
        </p:nvSpPr>
        <p:spPr>
          <a:xfrm>
            <a:off x="4967280" y="2200320"/>
            <a:ext cx="179280" cy="1760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6" name=""/>
          <p:cNvSpPr/>
          <p:nvPr/>
        </p:nvSpPr>
        <p:spPr>
          <a:xfrm>
            <a:off x="4982400" y="2425680"/>
            <a:ext cx="2775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NJ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/>
          <p:nvPr/>
        </p:nvSpPr>
        <p:spPr>
          <a:xfrm>
            <a:off x="4843440" y="2449440"/>
            <a:ext cx="193680" cy="52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8" name=""/>
          <p:cNvSpPr/>
          <p:nvPr/>
        </p:nvSpPr>
        <p:spPr>
          <a:xfrm>
            <a:off x="5000040" y="25639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/>
          <p:nvPr/>
        </p:nvSpPr>
        <p:spPr>
          <a:xfrm>
            <a:off x="4807080" y="2646360"/>
            <a:ext cx="23976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0" name=""/>
          <p:cNvSpPr/>
          <p:nvPr/>
        </p:nvSpPr>
        <p:spPr>
          <a:xfrm>
            <a:off x="4914000" y="272556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1" name=""/>
          <p:cNvSpPr/>
          <p:nvPr/>
        </p:nvSpPr>
        <p:spPr>
          <a:xfrm>
            <a:off x="4670280" y="2689200"/>
            <a:ext cx="306360" cy="106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2" name=""/>
          <p:cNvSpPr/>
          <p:nvPr/>
        </p:nvSpPr>
        <p:spPr>
          <a:xfrm>
            <a:off x="5302800" y="204624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3" name=""/>
          <p:cNvSpPr/>
          <p:nvPr/>
        </p:nvSpPr>
        <p:spPr>
          <a:xfrm>
            <a:off x="4863960" y="1992240"/>
            <a:ext cx="25740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*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4707000" y="2274840"/>
            <a:ext cx="2538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*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Europe Power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>
            <a:off x="4235400" y="4600440"/>
            <a:ext cx="3948120" cy="17845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Size = $141.3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Theoretical Opening = 67%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Actual Opening = 30%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Theoretically Open Market = $94.7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Actually Open Market = $42.4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(All Figures Exclude Norway)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57" name=""/>
          <p:cNvGrpSpPr/>
          <p:nvPr/>
        </p:nvGrpSpPr>
        <p:grpSpPr>
          <a:xfrm>
            <a:off x="547200" y="1036440"/>
            <a:ext cx="4032000" cy="3449520"/>
            <a:chOff x="547200" y="1036440"/>
            <a:chExt cx="4032000" cy="3449520"/>
          </a:xfrm>
        </p:grpSpPr>
        <p:sp>
          <p:nvSpPr>
            <p:cNvPr id="358" name=""/>
            <p:cNvSpPr/>
            <p:nvPr/>
          </p:nvSpPr>
          <p:spPr>
            <a:xfrm rot="21480000">
              <a:off x="555480" y="3642120"/>
              <a:ext cx="507600" cy="492120"/>
            </a:xfrm>
            <a:custGeom>
              <a:avLst/>
              <a:gdLst/>
              <a:ahLst/>
              <a:rect l="l" t="t" r="r" b="b"/>
              <a:pathLst>
                <a:path w="276" h="394">
                  <a:moveTo>
                    <a:pt x="139" y="4"/>
                  </a:moveTo>
                  <a:lnTo>
                    <a:pt x="160" y="0"/>
                  </a:lnTo>
                  <a:lnTo>
                    <a:pt x="173" y="16"/>
                  </a:lnTo>
                  <a:lnTo>
                    <a:pt x="175" y="33"/>
                  </a:lnTo>
                  <a:lnTo>
                    <a:pt x="180" y="38"/>
                  </a:lnTo>
                  <a:lnTo>
                    <a:pt x="190" y="35"/>
                  </a:lnTo>
                  <a:lnTo>
                    <a:pt x="221" y="48"/>
                  </a:lnTo>
                  <a:lnTo>
                    <a:pt x="231" y="42"/>
                  </a:lnTo>
                  <a:lnTo>
                    <a:pt x="243" y="41"/>
                  </a:lnTo>
                  <a:lnTo>
                    <a:pt x="251" y="51"/>
                  </a:lnTo>
                  <a:lnTo>
                    <a:pt x="258" y="69"/>
                  </a:lnTo>
                  <a:lnTo>
                    <a:pt x="269" y="81"/>
                  </a:lnTo>
                  <a:lnTo>
                    <a:pt x="276" y="87"/>
                  </a:lnTo>
                  <a:lnTo>
                    <a:pt x="273" y="93"/>
                  </a:lnTo>
                  <a:lnTo>
                    <a:pt x="250" y="100"/>
                  </a:lnTo>
                  <a:lnTo>
                    <a:pt x="224" y="114"/>
                  </a:lnTo>
                  <a:lnTo>
                    <a:pt x="225" y="138"/>
                  </a:lnTo>
                  <a:lnTo>
                    <a:pt x="210" y="151"/>
                  </a:lnTo>
                  <a:lnTo>
                    <a:pt x="196" y="162"/>
                  </a:lnTo>
                  <a:lnTo>
                    <a:pt x="195" y="186"/>
                  </a:lnTo>
                  <a:lnTo>
                    <a:pt x="195" y="201"/>
                  </a:lnTo>
                  <a:lnTo>
                    <a:pt x="185" y="212"/>
                  </a:lnTo>
                  <a:lnTo>
                    <a:pt x="176" y="201"/>
                  </a:lnTo>
                  <a:lnTo>
                    <a:pt x="162" y="205"/>
                  </a:lnTo>
                  <a:lnTo>
                    <a:pt x="161" y="213"/>
                  </a:lnTo>
                  <a:lnTo>
                    <a:pt x="158" y="232"/>
                  </a:lnTo>
                  <a:lnTo>
                    <a:pt x="163" y="239"/>
                  </a:lnTo>
                  <a:lnTo>
                    <a:pt x="161" y="260"/>
                  </a:lnTo>
                  <a:lnTo>
                    <a:pt x="151" y="268"/>
                  </a:lnTo>
                  <a:lnTo>
                    <a:pt x="139" y="283"/>
                  </a:lnTo>
                  <a:lnTo>
                    <a:pt x="135" y="297"/>
                  </a:lnTo>
                  <a:lnTo>
                    <a:pt x="137" y="320"/>
                  </a:lnTo>
                  <a:lnTo>
                    <a:pt x="146" y="333"/>
                  </a:lnTo>
                  <a:lnTo>
                    <a:pt x="140" y="342"/>
                  </a:lnTo>
                  <a:lnTo>
                    <a:pt x="114" y="350"/>
                  </a:lnTo>
                  <a:lnTo>
                    <a:pt x="105" y="360"/>
                  </a:lnTo>
                  <a:lnTo>
                    <a:pt x="104" y="370"/>
                  </a:lnTo>
                  <a:lnTo>
                    <a:pt x="104" y="391"/>
                  </a:lnTo>
                  <a:lnTo>
                    <a:pt x="74" y="391"/>
                  </a:lnTo>
                  <a:lnTo>
                    <a:pt x="54" y="394"/>
                  </a:lnTo>
                  <a:lnTo>
                    <a:pt x="30" y="367"/>
                  </a:lnTo>
                  <a:lnTo>
                    <a:pt x="17" y="367"/>
                  </a:lnTo>
                  <a:lnTo>
                    <a:pt x="6" y="367"/>
                  </a:lnTo>
                  <a:lnTo>
                    <a:pt x="0" y="357"/>
                  </a:lnTo>
                  <a:lnTo>
                    <a:pt x="6" y="347"/>
                  </a:lnTo>
                  <a:lnTo>
                    <a:pt x="20" y="327"/>
                  </a:lnTo>
                  <a:lnTo>
                    <a:pt x="27" y="307"/>
                  </a:lnTo>
                  <a:lnTo>
                    <a:pt x="43" y="283"/>
                  </a:lnTo>
                  <a:lnTo>
                    <a:pt x="46" y="270"/>
                  </a:lnTo>
                  <a:lnTo>
                    <a:pt x="39" y="261"/>
                  </a:lnTo>
                  <a:lnTo>
                    <a:pt x="30" y="251"/>
                  </a:lnTo>
                  <a:lnTo>
                    <a:pt x="27" y="245"/>
                  </a:lnTo>
                  <a:lnTo>
                    <a:pt x="39" y="242"/>
                  </a:lnTo>
                  <a:lnTo>
                    <a:pt x="46" y="227"/>
                  </a:lnTo>
                  <a:lnTo>
                    <a:pt x="33" y="224"/>
                  </a:lnTo>
                  <a:lnTo>
                    <a:pt x="20" y="231"/>
                  </a:lnTo>
                  <a:lnTo>
                    <a:pt x="20" y="214"/>
                  </a:lnTo>
                  <a:lnTo>
                    <a:pt x="27" y="205"/>
                  </a:lnTo>
                  <a:lnTo>
                    <a:pt x="33" y="194"/>
                  </a:lnTo>
                  <a:lnTo>
                    <a:pt x="37" y="181"/>
                  </a:lnTo>
                  <a:lnTo>
                    <a:pt x="39" y="172"/>
                  </a:lnTo>
                  <a:lnTo>
                    <a:pt x="46" y="168"/>
                  </a:lnTo>
                  <a:lnTo>
                    <a:pt x="57" y="175"/>
                  </a:lnTo>
                  <a:lnTo>
                    <a:pt x="74" y="151"/>
                  </a:lnTo>
                  <a:lnTo>
                    <a:pt x="83" y="135"/>
                  </a:lnTo>
                  <a:lnTo>
                    <a:pt x="110" y="105"/>
                  </a:lnTo>
                  <a:lnTo>
                    <a:pt x="110" y="92"/>
                  </a:lnTo>
                  <a:lnTo>
                    <a:pt x="124" y="72"/>
                  </a:lnTo>
                  <a:lnTo>
                    <a:pt x="127" y="48"/>
                  </a:lnTo>
                  <a:lnTo>
                    <a:pt x="133" y="35"/>
                  </a:lnTo>
                  <a:lnTo>
                    <a:pt x="139" y="4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9" name=""/>
            <p:cNvSpPr/>
            <p:nvPr/>
          </p:nvSpPr>
          <p:spPr>
            <a:xfrm rot="21480000">
              <a:off x="744480" y="3471480"/>
              <a:ext cx="1343520" cy="809280"/>
            </a:xfrm>
            <a:custGeom>
              <a:avLst/>
              <a:gdLst/>
              <a:ahLst/>
              <a:rect l="l" t="t" r="r" b="b"/>
              <a:pathLst>
                <a:path w="731" h="648">
                  <a:moveTo>
                    <a:pt x="36" y="127"/>
                  </a:moveTo>
                  <a:lnTo>
                    <a:pt x="33" y="117"/>
                  </a:lnTo>
                  <a:lnTo>
                    <a:pt x="36" y="104"/>
                  </a:lnTo>
                  <a:lnTo>
                    <a:pt x="57" y="71"/>
                  </a:lnTo>
                  <a:lnTo>
                    <a:pt x="46" y="64"/>
                  </a:lnTo>
                  <a:lnTo>
                    <a:pt x="51" y="53"/>
                  </a:lnTo>
                  <a:lnTo>
                    <a:pt x="39" y="50"/>
                  </a:lnTo>
                  <a:lnTo>
                    <a:pt x="39" y="37"/>
                  </a:lnTo>
                  <a:lnTo>
                    <a:pt x="46" y="27"/>
                  </a:lnTo>
                  <a:lnTo>
                    <a:pt x="81" y="17"/>
                  </a:lnTo>
                  <a:lnTo>
                    <a:pt x="107" y="20"/>
                  </a:lnTo>
                  <a:lnTo>
                    <a:pt x="109" y="10"/>
                  </a:lnTo>
                  <a:lnTo>
                    <a:pt x="129" y="0"/>
                  </a:lnTo>
                  <a:lnTo>
                    <a:pt x="140" y="4"/>
                  </a:lnTo>
                  <a:lnTo>
                    <a:pt x="163" y="34"/>
                  </a:lnTo>
                  <a:lnTo>
                    <a:pt x="200" y="50"/>
                  </a:lnTo>
                  <a:lnTo>
                    <a:pt x="233" y="50"/>
                  </a:lnTo>
                  <a:lnTo>
                    <a:pt x="242" y="53"/>
                  </a:lnTo>
                  <a:lnTo>
                    <a:pt x="333" y="104"/>
                  </a:lnTo>
                  <a:lnTo>
                    <a:pt x="359" y="108"/>
                  </a:lnTo>
                  <a:lnTo>
                    <a:pt x="379" y="127"/>
                  </a:lnTo>
                  <a:lnTo>
                    <a:pt x="409" y="120"/>
                  </a:lnTo>
                  <a:lnTo>
                    <a:pt x="426" y="130"/>
                  </a:lnTo>
                  <a:lnTo>
                    <a:pt x="444" y="147"/>
                  </a:lnTo>
                  <a:lnTo>
                    <a:pt x="463" y="147"/>
                  </a:lnTo>
                  <a:lnTo>
                    <a:pt x="477" y="150"/>
                  </a:lnTo>
                  <a:lnTo>
                    <a:pt x="483" y="156"/>
                  </a:lnTo>
                  <a:lnTo>
                    <a:pt x="477" y="167"/>
                  </a:lnTo>
                  <a:lnTo>
                    <a:pt x="477" y="180"/>
                  </a:lnTo>
                  <a:lnTo>
                    <a:pt x="529" y="217"/>
                  </a:lnTo>
                  <a:lnTo>
                    <a:pt x="559" y="241"/>
                  </a:lnTo>
                  <a:lnTo>
                    <a:pt x="573" y="237"/>
                  </a:lnTo>
                  <a:lnTo>
                    <a:pt x="589" y="234"/>
                  </a:lnTo>
                  <a:lnTo>
                    <a:pt x="640" y="258"/>
                  </a:lnTo>
                  <a:lnTo>
                    <a:pt x="646" y="274"/>
                  </a:lnTo>
                  <a:lnTo>
                    <a:pt x="653" y="280"/>
                  </a:lnTo>
                  <a:lnTo>
                    <a:pt x="670" y="284"/>
                  </a:lnTo>
                  <a:lnTo>
                    <a:pt x="679" y="291"/>
                  </a:lnTo>
                  <a:lnTo>
                    <a:pt x="694" y="291"/>
                  </a:lnTo>
                  <a:lnTo>
                    <a:pt x="707" y="291"/>
                  </a:lnTo>
                  <a:lnTo>
                    <a:pt x="720" y="295"/>
                  </a:lnTo>
                  <a:lnTo>
                    <a:pt x="723" y="291"/>
                  </a:lnTo>
                  <a:lnTo>
                    <a:pt x="731" y="304"/>
                  </a:lnTo>
                  <a:lnTo>
                    <a:pt x="731" y="321"/>
                  </a:lnTo>
                  <a:lnTo>
                    <a:pt x="720" y="331"/>
                  </a:lnTo>
                  <a:lnTo>
                    <a:pt x="667" y="371"/>
                  </a:lnTo>
                  <a:lnTo>
                    <a:pt x="644" y="371"/>
                  </a:lnTo>
                  <a:lnTo>
                    <a:pt x="577" y="387"/>
                  </a:lnTo>
                  <a:lnTo>
                    <a:pt x="553" y="391"/>
                  </a:lnTo>
                  <a:lnTo>
                    <a:pt x="553" y="410"/>
                  </a:lnTo>
                  <a:lnTo>
                    <a:pt x="540" y="410"/>
                  </a:lnTo>
                  <a:lnTo>
                    <a:pt x="526" y="421"/>
                  </a:lnTo>
                  <a:lnTo>
                    <a:pt x="513" y="437"/>
                  </a:lnTo>
                  <a:lnTo>
                    <a:pt x="500" y="450"/>
                  </a:lnTo>
                  <a:lnTo>
                    <a:pt x="483" y="454"/>
                  </a:lnTo>
                  <a:lnTo>
                    <a:pt x="470" y="471"/>
                  </a:lnTo>
                  <a:lnTo>
                    <a:pt x="470" y="494"/>
                  </a:lnTo>
                  <a:lnTo>
                    <a:pt x="479" y="506"/>
                  </a:lnTo>
                  <a:lnTo>
                    <a:pt x="483" y="517"/>
                  </a:lnTo>
                  <a:lnTo>
                    <a:pt x="483" y="534"/>
                  </a:lnTo>
                  <a:lnTo>
                    <a:pt x="479" y="541"/>
                  </a:lnTo>
                  <a:lnTo>
                    <a:pt x="466" y="544"/>
                  </a:lnTo>
                  <a:lnTo>
                    <a:pt x="446" y="561"/>
                  </a:lnTo>
                  <a:lnTo>
                    <a:pt x="420" y="585"/>
                  </a:lnTo>
                  <a:lnTo>
                    <a:pt x="409" y="594"/>
                  </a:lnTo>
                  <a:lnTo>
                    <a:pt x="403" y="600"/>
                  </a:lnTo>
                  <a:lnTo>
                    <a:pt x="403" y="611"/>
                  </a:lnTo>
                  <a:lnTo>
                    <a:pt x="373" y="611"/>
                  </a:lnTo>
                  <a:lnTo>
                    <a:pt x="356" y="615"/>
                  </a:lnTo>
                  <a:lnTo>
                    <a:pt x="342" y="618"/>
                  </a:lnTo>
                  <a:lnTo>
                    <a:pt x="336" y="624"/>
                  </a:lnTo>
                  <a:lnTo>
                    <a:pt x="326" y="637"/>
                  </a:lnTo>
                  <a:lnTo>
                    <a:pt x="309" y="644"/>
                  </a:lnTo>
                  <a:lnTo>
                    <a:pt x="300" y="644"/>
                  </a:lnTo>
                  <a:lnTo>
                    <a:pt x="279" y="641"/>
                  </a:lnTo>
                  <a:lnTo>
                    <a:pt x="246" y="637"/>
                  </a:lnTo>
                  <a:lnTo>
                    <a:pt x="186" y="615"/>
                  </a:lnTo>
                  <a:lnTo>
                    <a:pt x="163" y="611"/>
                  </a:lnTo>
                  <a:lnTo>
                    <a:pt x="140" y="618"/>
                  </a:lnTo>
                  <a:lnTo>
                    <a:pt x="123" y="628"/>
                  </a:lnTo>
                  <a:lnTo>
                    <a:pt x="103" y="630"/>
                  </a:lnTo>
                  <a:lnTo>
                    <a:pt x="86" y="641"/>
                  </a:lnTo>
                  <a:lnTo>
                    <a:pt x="76" y="648"/>
                  </a:lnTo>
                  <a:lnTo>
                    <a:pt x="39" y="608"/>
                  </a:lnTo>
                  <a:lnTo>
                    <a:pt x="39" y="552"/>
                  </a:lnTo>
                  <a:lnTo>
                    <a:pt x="23" y="530"/>
                  </a:lnTo>
                  <a:lnTo>
                    <a:pt x="3" y="515"/>
                  </a:lnTo>
                  <a:lnTo>
                    <a:pt x="0" y="504"/>
                  </a:lnTo>
                  <a:lnTo>
                    <a:pt x="0" y="484"/>
                  </a:lnTo>
                  <a:lnTo>
                    <a:pt x="9" y="473"/>
                  </a:lnTo>
                  <a:lnTo>
                    <a:pt x="36" y="464"/>
                  </a:lnTo>
                  <a:lnTo>
                    <a:pt x="42" y="458"/>
                  </a:lnTo>
                  <a:lnTo>
                    <a:pt x="33" y="443"/>
                  </a:lnTo>
                  <a:lnTo>
                    <a:pt x="29" y="421"/>
                  </a:lnTo>
                  <a:lnTo>
                    <a:pt x="39" y="400"/>
                  </a:lnTo>
                  <a:lnTo>
                    <a:pt x="60" y="380"/>
                  </a:lnTo>
                  <a:lnTo>
                    <a:pt x="60" y="365"/>
                  </a:lnTo>
                  <a:lnTo>
                    <a:pt x="53" y="350"/>
                  </a:lnTo>
                  <a:lnTo>
                    <a:pt x="60" y="328"/>
                  </a:lnTo>
                  <a:lnTo>
                    <a:pt x="63" y="324"/>
                  </a:lnTo>
                  <a:lnTo>
                    <a:pt x="72" y="324"/>
                  </a:lnTo>
                  <a:lnTo>
                    <a:pt x="81" y="335"/>
                  </a:lnTo>
                  <a:lnTo>
                    <a:pt x="90" y="321"/>
                  </a:lnTo>
                  <a:lnTo>
                    <a:pt x="94" y="284"/>
                  </a:lnTo>
                  <a:lnTo>
                    <a:pt x="120" y="261"/>
                  </a:lnTo>
                  <a:lnTo>
                    <a:pt x="120" y="247"/>
                  </a:lnTo>
                  <a:lnTo>
                    <a:pt x="120" y="237"/>
                  </a:lnTo>
                  <a:lnTo>
                    <a:pt x="147" y="221"/>
                  </a:lnTo>
                  <a:lnTo>
                    <a:pt x="166" y="217"/>
                  </a:lnTo>
                  <a:lnTo>
                    <a:pt x="173" y="210"/>
                  </a:lnTo>
                  <a:lnTo>
                    <a:pt x="157" y="195"/>
                  </a:lnTo>
                  <a:lnTo>
                    <a:pt x="144" y="167"/>
                  </a:lnTo>
                  <a:lnTo>
                    <a:pt x="136" y="161"/>
                  </a:lnTo>
                  <a:lnTo>
                    <a:pt x="117" y="171"/>
                  </a:lnTo>
                  <a:lnTo>
                    <a:pt x="103" y="165"/>
                  </a:lnTo>
                  <a:lnTo>
                    <a:pt x="84" y="156"/>
                  </a:lnTo>
                  <a:lnTo>
                    <a:pt x="76" y="161"/>
                  </a:lnTo>
                  <a:lnTo>
                    <a:pt x="70" y="153"/>
                  </a:lnTo>
                  <a:lnTo>
                    <a:pt x="70" y="141"/>
                  </a:lnTo>
                  <a:lnTo>
                    <a:pt x="60" y="127"/>
                  </a:lnTo>
                  <a:lnTo>
                    <a:pt x="53" y="123"/>
                  </a:lnTo>
                  <a:lnTo>
                    <a:pt x="36" y="127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0" name=""/>
            <p:cNvSpPr/>
            <p:nvPr/>
          </p:nvSpPr>
          <p:spPr>
            <a:xfrm rot="21480000">
              <a:off x="1772280" y="4118040"/>
              <a:ext cx="52920" cy="27720"/>
            </a:xfrm>
            <a:custGeom>
              <a:avLst/>
              <a:gdLst/>
              <a:ahLst/>
              <a:rect l="l" t="t" r="r" b="b"/>
              <a:pathLst>
                <a:path w="28" h="21">
                  <a:moveTo>
                    <a:pt x="28" y="0"/>
                  </a:moveTo>
                  <a:lnTo>
                    <a:pt x="15" y="0"/>
                  </a:lnTo>
                  <a:lnTo>
                    <a:pt x="0" y="15"/>
                  </a:lnTo>
                  <a:lnTo>
                    <a:pt x="7" y="21"/>
                  </a:lnTo>
                  <a:lnTo>
                    <a:pt x="21" y="21"/>
                  </a:lnTo>
                  <a:lnTo>
                    <a:pt x="28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8000" bIns="-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1" name=""/>
            <p:cNvSpPr/>
            <p:nvPr/>
          </p:nvSpPr>
          <p:spPr>
            <a:xfrm rot="21480000">
              <a:off x="1922040" y="4051080"/>
              <a:ext cx="114120" cy="60840"/>
            </a:xfrm>
            <a:custGeom>
              <a:avLst/>
              <a:gdLst/>
              <a:ahLst/>
              <a:rect l="l" t="t" r="r" b="b"/>
              <a:pathLst>
                <a:path w="63" h="50">
                  <a:moveTo>
                    <a:pt x="46" y="0"/>
                  </a:moveTo>
                  <a:lnTo>
                    <a:pt x="40" y="6"/>
                  </a:lnTo>
                  <a:lnTo>
                    <a:pt x="13" y="10"/>
                  </a:lnTo>
                  <a:lnTo>
                    <a:pt x="0" y="28"/>
                  </a:lnTo>
                  <a:lnTo>
                    <a:pt x="19" y="41"/>
                  </a:lnTo>
                  <a:lnTo>
                    <a:pt x="29" y="50"/>
                  </a:lnTo>
                  <a:lnTo>
                    <a:pt x="50" y="47"/>
                  </a:lnTo>
                  <a:lnTo>
                    <a:pt x="63" y="41"/>
                  </a:lnTo>
                  <a:lnTo>
                    <a:pt x="59" y="28"/>
                  </a:lnTo>
                  <a:lnTo>
                    <a:pt x="50" y="17"/>
                  </a:lnTo>
                  <a:lnTo>
                    <a:pt x="46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 rot="21480000">
              <a:off x="2103120" y="4051080"/>
              <a:ext cx="38520" cy="3312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13" y="0"/>
                  </a:moveTo>
                  <a:lnTo>
                    <a:pt x="0" y="6"/>
                  </a:lnTo>
                  <a:lnTo>
                    <a:pt x="10" y="15"/>
                  </a:lnTo>
                  <a:lnTo>
                    <a:pt x="20" y="26"/>
                  </a:lnTo>
                  <a:lnTo>
                    <a:pt x="13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2600" bIns="-12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 rot="21480000">
              <a:off x="2590200" y="4002480"/>
              <a:ext cx="194400" cy="215640"/>
            </a:xfrm>
            <a:custGeom>
              <a:avLst/>
              <a:gdLst/>
              <a:ahLst/>
              <a:rect l="l" t="t" r="r" b="b"/>
              <a:pathLst>
                <a:path w="106" h="173">
                  <a:moveTo>
                    <a:pt x="63" y="0"/>
                  </a:moveTo>
                  <a:lnTo>
                    <a:pt x="46" y="9"/>
                  </a:lnTo>
                  <a:lnTo>
                    <a:pt x="33" y="20"/>
                  </a:lnTo>
                  <a:lnTo>
                    <a:pt x="19" y="23"/>
                  </a:lnTo>
                  <a:lnTo>
                    <a:pt x="0" y="20"/>
                  </a:lnTo>
                  <a:lnTo>
                    <a:pt x="3" y="40"/>
                  </a:lnTo>
                  <a:lnTo>
                    <a:pt x="13" y="53"/>
                  </a:lnTo>
                  <a:lnTo>
                    <a:pt x="9" y="88"/>
                  </a:lnTo>
                  <a:lnTo>
                    <a:pt x="9" y="103"/>
                  </a:lnTo>
                  <a:lnTo>
                    <a:pt x="13" y="117"/>
                  </a:lnTo>
                  <a:lnTo>
                    <a:pt x="3" y="144"/>
                  </a:lnTo>
                  <a:lnTo>
                    <a:pt x="6" y="164"/>
                  </a:lnTo>
                  <a:lnTo>
                    <a:pt x="19" y="173"/>
                  </a:lnTo>
                  <a:lnTo>
                    <a:pt x="39" y="160"/>
                  </a:lnTo>
                  <a:lnTo>
                    <a:pt x="46" y="157"/>
                  </a:lnTo>
                  <a:lnTo>
                    <a:pt x="66" y="160"/>
                  </a:lnTo>
                  <a:lnTo>
                    <a:pt x="80" y="147"/>
                  </a:lnTo>
                  <a:lnTo>
                    <a:pt x="80" y="133"/>
                  </a:lnTo>
                  <a:lnTo>
                    <a:pt x="96" y="107"/>
                  </a:lnTo>
                  <a:lnTo>
                    <a:pt x="102" y="90"/>
                  </a:lnTo>
                  <a:lnTo>
                    <a:pt x="96" y="73"/>
                  </a:lnTo>
                  <a:lnTo>
                    <a:pt x="106" y="53"/>
                  </a:lnTo>
                  <a:lnTo>
                    <a:pt x="100" y="23"/>
                  </a:lnTo>
                  <a:lnTo>
                    <a:pt x="96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 rot="21480000">
              <a:off x="3054960" y="4325040"/>
              <a:ext cx="358560" cy="154440"/>
            </a:xfrm>
            <a:custGeom>
              <a:avLst/>
              <a:gdLst/>
              <a:ahLst/>
              <a:rect l="l" t="t" r="r" b="b"/>
              <a:pathLst>
                <a:path w="195" h="123">
                  <a:moveTo>
                    <a:pt x="186" y="0"/>
                  </a:moveTo>
                  <a:lnTo>
                    <a:pt x="195" y="11"/>
                  </a:lnTo>
                  <a:lnTo>
                    <a:pt x="190" y="20"/>
                  </a:lnTo>
                  <a:lnTo>
                    <a:pt x="182" y="36"/>
                  </a:lnTo>
                  <a:lnTo>
                    <a:pt x="172" y="46"/>
                  </a:lnTo>
                  <a:lnTo>
                    <a:pt x="175" y="77"/>
                  </a:lnTo>
                  <a:lnTo>
                    <a:pt x="182" y="100"/>
                  </a:lnTo>
                  <a:lnTo>
                    <a:pt x="165" y="109"/>
                  </a:lnTo>
                  <a:lnTo>
                    <a:pt x="162" y="119"/>
                  </a:lnTo>
                  <a:lnTo>
                    <a:pt x="148" y="123"/>
                  </a:lnTo>
                  <a:lnTo>
                    <a:pt x="129" y="104"/>
                  </a:lnTo>
                  <a:lnTo>
                    <a:pt x="115" y="104"/>
                  </a:lnTo>
                  <a:lnTo>
                    <a:pt x="104" y="87"/>
                  </a:lnTo>
                  <a:lnTo>
                    <a:pt x="85" y="77"/>
                  </a:lnTo>
                  <a:lnTo>
                    <a:pt x="70" y="74"/>
                  </a:lnTo>
                  <a:lnTo>
                    <a:pt x="57" y="67"/>
                  </a:lnTo>
                  <a:lnTo>
                    <a:pt x="44" y="56"/>
                  </a:lnTo>
                  <a:lnTo>
                    <a:pt x="20" y="40"/>
                  </a:lnTo>
                  <a:lnTo>
                    <a:pt x="11" y="36"/>
                  </a:lnTo>
                  <a:lnTo>
                    <a:pt x="0" y="26"/>
                  </a:lnTo>
                  <a:lnTo>
                    <a:pt x="0" y="14"/>
                  </a:lnTo>
                  <a:lnTo>
                    <a:pt x="4" y="4"/>
                  </a:lnTo>
                  <a:lnTo>
                    <a:pt x="24" y="6"/>
                  </a:lnTo>
                  <a:lnTo>
                    <a:pt x="55" y="6"/>
                  </a:lnTo>
                  <a:lnTo>
                    <a:pt x="61" y="17"/>
                  </a:lnTo>
                  <a:lnTo>
                    <a:pt x="94" y="17"/>
                  </a:lnTo>
                  <a:lnTo>
                    <a:pt x="118" y="17"/>
                  </a:lnTo>
                  <a:lnTo>
                    <a:pt x="148" y="11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5" name=""/>
            <p:cNvSpPr/>
            <p:nvPr/>
          </p:nvSpPr>
          <p:spPr>
            <a:xfrm rot="21480000">
              <a:off x="2537280" y="3435120"/>
              <a:ext cx="1215360" cy="936000"/>
            </a:xfrm>
            <a:custGeom>
              <a:avLst/>
              <a:gdLst/>
              <a:ahLst/>
              <a:rect l="l" t="t" r="r" b="b"/>
              <a:pathLst>
                <a:path w="663" h="748">
                  <a:moveTo>
                    <a:pt x="481" y="739"/>
                  </a:moveTo>
                  <a:lnTo>
                    <a:pt x="490" y="748"/>
                  </a:lnTo>
                  <a:lnTo>
                    <a:pt x="507" y="739"/>
                  </a:lnTo>
                  <a:lnTo>
                    <a:pt x="527" y="711"/>
                  </a:lnTo>
                  <a:lnTo>
                    <a:pt x="537" y="672"/>
                  </a:lnTo>
                  <a:lnTo>
                    <a:pt x="548" y="669"/>
                  </a:lnTo>
                  <a:lnTo>
                    <a:pt x="555" y="674"/>
                  </a:lnTo>
                  <a:lnTo>
                    <a:pt x="568" y="661"/>
                  </a:lnTo>
                  <a:lnTo>
                    <a:pt x="564" y="645"/>
                  </a:lnTo>
                  <a:lnTo>
                    <a:pt x="570" y="632"/>
                  </a:lnTo>
                  <a:lnTo>
                    <a:pt x="568" y="624"/>
                  </a:lnTo>
                  <a:lnTo>
                    <a:pt x="551" y="611"/>
                  </a:lnTo>
                  <a:lnTo>
                    <a:pt x="545" y="611"/>
                  </a:lnTo>
                  <a:lnTo>
                    <a:pt x="548" y="604"/>
                  </a:lnTo>
                  <a:lnTo>
                    <a:pt x="535" y="608"/>
                  </a:lnTo>
                  <a:lnTo>
                    <a:pt x="527" y="602"/>
                  </a:lnTo>
                  <a:lnTo>
                    <a:pt x="527" y="595"/>
                  </a:lnTo>
                  <a:lnTo>
                    <a:pt x="548" y="582"/>
                  </a:lnTo>
                  <a:lnTo>
                    <a:pt x="557" y="569"/>
                  </a:lnTo>
                  <a:lnTo>
                    <a:pt x="557" y="547"/>
                  </a:lnTo>
                  <a:lnTo>
                    <a:pt x="568" y="545"/>
                  </a:lnTo>
                  <a:lnTo>
                    <a:pt x="601" y="561"/>
                  </a:lnTo>
                  <a:lnTo>
                    <a:pt x="614" y="565"/>
                  </a:lnTo>
                  <a:lnTo>
                    <a:pt x="631" y="588"/>
                  </a:lnTo>
                  <a:lnTo>
                    <a:pt x="638" y="602"/>
                  </a:lnTo>
                  <a:lnTo>
                    <a:pt x="648" y="602"/>
                  </a:lnTo>
                  <a:lnTo>
                    <a:pt x="658" y="588"/>
                  </a:lnTo>
                  <a:lnTo>
                    <a:pt x="663" y="574"/>
                  </a:lnTo>
                  <a:lnTo>
                    <a:pt x="651" y="551"/>
                  </a:lnTo>
                  <a:lnTo>
                    <a:pt x="638" y="538"/>
                  </a:lnTo>
                  <a:lnTo>
                    <a:pt x="625" y="538"/>
                  </a:lnTo>
                  <a:lnTo>
                    <a:pt x="625" y="535"/>
                  </a:lnTo>
                  <a:lnTo>
                    <a:pt x="618" y="535"/>
                  </a:lnTo>
                  <a:lnTo>
                    <a:pt x="585" y="501"/>
                  </a:lnTo>
                  <a:lnTo>
                    <a:pt x="568" y="504"/>
                  </a:lnTo>
                  <a:lnTo>
                    <a:pt x="548" y="478"/>
                  </a:lnTo>
                  <a:lnTo>
                    <a:pt x="535" y="474"/>
                  </a:lnTo>
                  <a:lnTo>
                    <a:pt x="514" y="454"/>
                  </a:lnTo>
                  <a:lnTo>
                    <a:pt x="504" y="447"/>
                  </a:lnTo>
                  <a:lnTo>
                    <a:pt x="511" y="441"/>
                  </a:lnTo>
                  <a:lnTo>
                    <a:pt x="521" y="438"/>
                  </a:lnTo>
                  <a:lnTo>
                    <a:pt x="507" y="427"/>
                  </a:lnTo>
                  <a:lnTo>
                    <a:pt x="490" y="434"/>
                  </a:lnTo>
                  <a:lnTo>
                    <a:pt x="477" y="427"/>
                  </a:lnTo>
                  <a:lnTo>
                    <a:pt x="440" y="397"/>
                  </a:lnTo>
                  <a:lnTo>
                    <a:pt x="437" y="384"/>
                  </a:lnTo>
                  <a:lnTo>
                    <a:pt x="424" y="380"/>
                  </a:lnTo>
                  <a:lnTo>
                    <a:pt x="411" y="371"/>
                  </a:lnTo>
                  <a:lnTo>
                    <a:pt x="377" y="297"/>
                  </a:lnTo>
                  <a:lnTo>
                    <a:pt x="367" y="288"/>
                  </a:lnTo>
                  <a:lnTo>
                    <a:pt x="340" y="264"/>
                  </a:lnTo>
                  <a:lnTo>
                    <a:pt x="311" y="217"/>
                  </a:lnTo>
                  <a:lnTo>
                    <a:pt x="311" y="190"/>
                  </a:lnTo>
                  <a:lnTo>
                    <a:pt x="327" y="180"/>
                  </a:lnTo>
                  <a:lnTo>
                    <a:pt x="327" y="166"/>
                  </a:lnTo>
                  <a:lnTo>
                    <a:pt x="314" y="154"/>
                  </a:lnTo>
                  <a:lnTo>
                    <a:pt x="307" y="147"/>
                  </a:lnTo>
                  <a:lnTo>
                    <a:pt x="311" y="136"/>
                  </a:lnTo>
                  <a:lnTo>
                    <a:pt x="324" y="130"/>
                  </a:lnTo>
                  <a:lnTo>
                    <a:pt x="364" y="121"/>
                  </a:lnTo>
                  <a:lnTo>
                    <a:pt x="381" y="110"/>
                  </a:lnTo>
                  <a:lnTo>
                    <a:pt x="394" y="97"/>
                  </a:lnTo>
                  <a:lnTo>
                    <a:pt x="390" y="63"/>
                  </a:lnTo>
                  <a:lnTo>
                    <a:pt x="394" y="51"/>
                  </a:lnTo>
                  <a:lnTo>
                    <a:pt x="374" y="47"/>
                  </a:lnTo>
                  <a:lnTo>
                    <a:pt x="331" y="36"/>
                  </a:lnTo>
                  <a:lnTo>
                    <a:pt x="324" y="27"/>
                  </a:lnTo>
                  <a:lnTo>
                    <a:pt x="321" y="23"/>
                  </a:lnTo>
                  <a:lnTo>
                    <a:pt x="321" y="14"/>
                  </a:lnTo>
                  <a:lnTo>
                    <a:pt x="318" y="3"/>
                  </a:lnTo>
                  <a:lnTo>
                    <a:pt x="294" y="0"/>
                  </a:lnTo>
                  <a:lnTo>
                    <a:pt x="237" y="3"/>
                  </a:lnTo>
                  <a:lnTo>
                    <a:pt x="231" y="17"/>
                  </a:lnTo>
                  <a:lnTo>
                    <a:pt x="211" y="20"/>
                  </a:lnTo>
                  <a:lnTo>
                    <a:pt x="198" y="47"/>
                  </a:lnTo>
                  <a:lnTo>
                    <a:pt x="198" y="57"/>
                  </a:lnTo>
                  <a:lnTo>
                    <a:pt x="185" y="47"/>
                  </a:lnTo>
                  <a:lnTo>
                    <a:pt x="163" y="44"/>
                  </a:lnTo>
                  <a:lnTo>
                    <a:pt x="151" y="51"/>
                  </a:lnTo>
                  <a:lnTo>
                    <a:pt x="140" y="70"/>
                  </a:lnTo>
                  <a:lnTo>
                    <a:pt x="120" y="57"/>
                  </a:lnTo>
                  <a:lnTo>
                    <a:pt x="124" y="36"/>
                  </a:lnTo>
                  <a:lnTo>
                    <a:pt x="118" y="23"/>
                  </a:lnTo>
                  <a:lnTo>
                    <a:pt x="104" y="27"/>
                  </a:lnTo>
                  <a:lnTo>
                    <a:pt x="100" y="44"/>
                  </a:lnTo>
                  <a:lnTo>
                    <a:pt x="90" y="53"/>
                  </a:lnTo>
                  <a:lnTo>
                    <a:pt x="80" y="53"/>
                  </a:lnTo>
                  <a:lnTo>
                    <a:pt x="33" y="47"/>
                  </a:lnTo>
                  <a:lnTo>
                    <a:pt x="17" y="60"/>
                  </a:lnTo>
                  <a:lnTo>
                    <a:pt x="20" y="77"/>
                  </a:lnTo>
                  <a:lnTo>
                    <a:pt x="24" y="90"/>
                  </a:lnTo>
                  <a:lnTo>
                    <a:pt x="0" y="110"/>
                  </a:lnTo>
                  <a:lnTo>
                    <a:pt x="6" y="123"/>
                  </a:lnTo>
                  <a:lnTo>
                    <a:pt x="13" y="130"/>
                  </a:lnTo>
                  <a:lnTo>
                    <a:pt x="0" y="147"/>
                  </a:lnTo>
                  <a:lnTo>
                    <a:pt x="0" y="171"/>
                  </a:lnTo>
                  <a:lnTo>
                    <a:pt x="6" y="180"/>
                  </a:lnTo>
                  <a:lnTo>
                    <a:pt x="20" y="180"/>
                  </a:lnTo>
                  <a:lnTo>
                    <a:pt x="27" y="188"/>
                  </a:lnTo>
                  <a:lnTo>
                    <a:pt x="33" y="204"/>
                  </a:lnTo>
                  <a:lnTo>
                    <a:pt x="33" y="221"/>
                  </a:lnTo>
                  <a:lnTo>
                    <a:pt x="46" y="225"/>
                  </a:lnTo>
                  <a:lnTo>
                    <a:pt x="57" y="221"/>
                  </a:lnTo>
                  <a:lnTo>
                    <a:pt x="94" y="184"/>
                  </a:lnTo>
                  <a:lnTo>
                    <a:pt x="110" y="190"/>
                  </a:lnTo>
                  <a:lnTo>
                    <a:pt x="143" y="208"/>
                  </a:lnTo>
                  <a:lnTo>
                    <a:pt x="167" y="225"/>
                  </a:lnTo>
                  <a:lnTo>
                    <a:pt x="170" y="245"/>
                  </a:lnTo>
                  <a:lnTo>
                    <a:pt x="185" y="258"/>
                  </a:lnTo>
                  <a:lnTo>
                    <a:pt x="190" y="282"/>
                  </a:lnTo>
                  <a:lnTo>
                    <a:pt x="198" y="317"/>
                  </a:lnTo>
                  <a:lnTo>
                    <a:pt x="207" y="334"/>
                  </a:lnTo>
                  <a:lnTo>
                    <a:pt x="220" y="348"/>
                  </a:lnTo>
                  <a:lnTo>
                    <a:pt x="244" y="358"/>
                  </a:lnTo>
                  <a:lnTo>
                    <a:pt x="264" y="390"/>
                  </a:lnTo>
                  <a:lnTo>
                    <a:pt x="285" y="417"/>
                  </a:lnTo>
                  <a:lnTo>
                    <a:pt x="304" y="430"/>
                  </a:lnTo>
                  <a:lnTo>
                    <a:pt x="340" y="474"/>
                  </a:lnTo>
                  <a:lnTo>
                    <a:pt x="367" y="474"/>
                  </a:lnTo>
                  <a:lnTo>
                    <a:pt x="398" y="501"/>
                  </a:lnTo>
                  <a:lnTo>
                    <a:pt x="398" y="528"/>
                  </a:lnTo>
                  <a:lnTo>
                    <a:pt x="407" y="535"/>
                  </a:lnTo>
                  <a:lnTo>
                    <a:pt x="427" y="521"/>
                  </a:lnTo>
                  <a:lnTo>
                    <a:pt x="431" y="535"/>
                  </a:lnTo>
                  <a:lnTo>
                    <a:pt x="431" y="551"/>
                  </a:lnTo>
                  <a:lnTo>
                    <a:pt x="451" y="569"/>
                  </a:lnTo>
                  <a:lnTo>
                    <a:pt x="457" y="578"/>
                  </a:lnTo>
                  <a:lnTo>
                    <a:pt x="485" y="571"/>
                  </a:lnTo>
                  <a:lnTo>
                    <a:pt x="488" y="582"/>
                  </a:lnTo>
                  <a:lnTo>
                    <a:pt x="485" y="604"/>
                  </a:lnTo>
                  <a:lnTo>
                    <a:pt x="498" y="624"/>
                  </a:lnTo>
                  <a:lnTo>
                    <a:pt x="501" y="641"/>
                  </a:lnTo>
                  <a:lnTo>
                    <a:pt x="507" y="658"/>
                  </a:lnTo>
                  <a:lnTo>
                    <a:pt x="504" y="672"/>
                  </a:lnTo>
                  <a:lnTo>
                    <a:pt x="490" y="685"/>
                  </a:lnTo>
                  <a:lnTo>
                    <a:pt x="488" y="702"/>
                  </a:lnTo>
                  <a:lnTo>
                    <a:pt x="477" y="721"/>
                  </a:lnTo>
                  <a:lnTo>
                    <a:pt x="481" y="739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6" name=""/>
            <p:cNvSpPr/>
            <p:nvPr/>
          </p:nvSpPr>
          <p:spPr>
            <a:xfrm rot="21480000">
              <a:off x="2462400" y="3328920"/>
              <a:ext cx="492120" cy="219240"/>
            </a:xfrm>
            <a:custGeom>
              <a:avLst/>
              <a:gdLst/>
              <a:ahLst/>
              <a:rect l="l" t="t" r="r" b="b"/>
              <a:pathLst>
                <a:path w="268" h="175">
                  <a:moveTo>
                    <a:pt x="140" y="33"/>
                  </a:moveTo>
                  <a:lnTo>
                    <a:pt x="127" y="21"/>
                  </a:lnTo>
                  <a:lnTo>
                    <a:pt x="128" y="16"/>
                  </a:lnTo>
                  <a:lnTo>
                    <a:pt x="120" y="9"/>
                  </a:lnTo>
                  <a:lnTo>
                    <a:pt x="113" y="0"/>
                  </a:lnTo>
                  <a:lnTo>
                    <a:pt x="105" y="9"/>
                  </a:lnTo>
                  <a:lnTo>
                    <a:pt x="100" y="6"/>
                  </a:lnTo>
                  <a:lnTo>
                    <a:pt x="90" y="15"/>
                  </a:lnTo>
                  <a:lnTo>
                    <a:pt x="90" y="19"/>
                  </a:lnTo>
                  <a:lnTo>
                    <a:pt x="78" y="25"/>
                  </a:lnTo>
                  <a:lnTo>
                    <a:pt x="49" y="49"/>
                  </a:lnTo>
                  <a:lnTo>
                    <a:pt x="40" y="58"/>
                  </a:lnTo>
                  <a:lnTo>
                    <a:pt x="40" y="70"/>
                  </a:lnTo>
                  <a:lnTo>
                    <a:pt x="30" y="74"/>
                  </a:lnTo>
                  <a:lnTo>
                    <a:pt x="8" y="96"/>
                  </a:lnTo>
                  <a:lnTo>
                    <a:pt x="8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13" y="120"/>
                  </a:lnTo>
                  <a:lnTo>
                    <a:pt x="22" y="109"/>
                  </a:lnTo>
                  <a:lnTo>
                    <a:pt x="38" y="107"/>
                  </a:lnTo>
                  <a:lnTo>
                    <a:pt x="49" y="109"/>
                  </a:lnTo>
                  <a:lnTo>
                    <a:pt x="52" y="126"/>
                  </a:lnTo>
                  <a:lnTo>
                    <a:pt x="50" y="138"/>
                  </a:lnTo>
                  <a:lnTo>
                    <a:pt x="57" y="146"/>
                  </a:lnTo>
                  <a:lnTo>
                    <a:pt x="64" y="152"/>
                  </a:lnTo>
                  <a:lnTo>
                    <a:pt x="82" y="153"/>
                  </a:lnTo>
                  <a:lnTo>
                    <a:pt x="119" y="158"/>
                  </a:lnTo>
                  <a:lnTo>
                    <a:pt x="127" y="153"/>
                  </a:lnTo>
                  <a:lnTo>
                    <a:pt x="132" y="146"/>
                  </a:lnTo>
                  <a:lnTo>
                    <a:pt x="136" y="131"/>
                  </a:lnTo>
                  <a:lnTo>
                    <a:pt x="150" y="131"/>
                  </a:lnTo>
                  <a:lnTo>
                    <a:pt x="153" y="140"/>
                  </a:lnTo>
                  <a:lnTo>
                    <a:pt x="153" y="163"/>
                  </a:lnTo>
                  <a:lnTo>
                    <a:pt x="171" y="175"/>
                  </a:lnTo>
                  <a:lnTo>
                    <a:pt x="183" y="155"/>
                  </a:lnTo>
                  <a:lnTo>
                    <a:pt x="197" y="149"/>
                  </a:lnTo>
                  <a:lnTo>
                    <a:pt x="213" y="150"/>
                  </a:lnTo>
                  <a:lnTo>
                    <a:pt x="224" y="156"/>
                  </a:lnTo>
                  <a:lnTo>
                    <a:pt x="228" y="162"/>
                  </a:lnTo>
                  <a:lnTo>
                    <a:pt x="232" y="145"/>
                  </a:lnTo>
                  <a:lnTo>
                    <a:pt x="242" y="125"/>
                  </a:lnTo>
                  <a:lnTo>
                    <a:pt x="261" y="121"/>
                  </a:lnTo>
                  <a:lnTo>
                    <a:pt x="268" y="108"/>
                  </a:lnTo>
                  <a:lnTo>
                    <a:pt x="261" y="97"/>
                  </a:lnTo>
                  <a:lnTo>
                    <a:pt x="252" y="93"/>
                  </a:lnTo>
                  <a:lnTo>
                    <a:pt x="227" y="89"/>
                  </a:lnTo>
                  <a:lnTo>
                    <a:pt x="226" y="76"/>
                  </a:lnTo>
                  <a:lnTo>
                    <a:pt x="226" y="63"/>
                  </a:lnTo>
                  <a:lnTo>
                    <a:pt x="226" y="52"/>
                  </a:lnTo>
                  <a:lnTo>
                    <a:pt x="211" y="45"/>
                  </a:lnTo>
                  <a:lnTo>
                    <a:pt x="202" y="49"/>
                  </a:lnTo>
                  <a:lnTo>
                    <a:pt x="189" y="38"/>
                  </a:lnTo>
                  <a:lnTo>
                    <a:pt x="187" y="31"/>
                  </a:lnTo>
                  <a:lnTo>
                    <a:pt x="182" y="22"/>
                  </a:lnTo>
                  <a:lnTo>
                    <a:pt x="182" y="19"/>
                  </a:lnTo>
                  <a:lnTo>
                    <a:pt x="168" y="15"/>
                  </a:lnTo>
                  <a:lnTo>
                    <a:pt x="162" y="21"/>
                  </a:lnTo>
                  <a:lnTo>
                    <a:pt x="152" y="28"/>
                  </a:lnTo>
                  <a:lnTo>
                    <a:pt x="140" y="33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7" name=""/>
            <p:cNvSpPr/>
            <p:nvPr/>
          </p:nvSpPr>
          <p:spPr>
            <a:xfrm rot="21480000">
              <a:off x="2852640" y="3288600"/>
              <a:ext cx="746640" cy="231840"/>
            </a:xfrm>
            <a:custGeom>
              <a:avLst/>
              <a:gdLst/>
              <a:ahLst/>
              <a:rect l="l" t="t" r="r" b="b"/>
              <a:pathLst>
                <a:path w="407" h="185">
                  <a:moveTo>
                    <a:pt x="0" y="66"/>
                  </a:moveTo>
                  <a:lnTo>
                    <a:pt x="17" y="65"/>
                  </a:lnTo>
                  <a:lnTo>
                    <a:pt x="24" y="63"/>
                  </a:lnTo>
                  <a:lnTo>
                    <a:pt x="32" y="73"/>
                  </a:lnTo>
                  <a:lnTo>
                    <a:pt x="43" y="70"/>
                  </a:lnTo>
                  <a:lnTo>
                    <a:pt x="57" y="72"/>
                  </a:lnTo>
                  <a:lnTo>
                    <a:pt x="66" y="78"/>
                  </a:lnTo>
                  <a:lnTo>
                    <a:pt x="80" y="70"/>
                  </a:lnTo>
                  <a:lnTo>
                    <a:pt x="99" y="71"/>
                  </a:lnTo>
                  <a:lnTo>
                    <a:pt x="106" y="79"/>
                  </a:lnTo>
                  <a:lnTo>
                    <a:pt x="118" y="82"/>
                  </a:lnTo>
                  <a:lnTo>
                    <a:pt x="125" y="76"/>
                  </a:lnTo>
                  <a:lnTo>
                    <a:pt x="145" y="72"/>
                  </a:lnTo>
                  <a:lnTo>
                    <a:pt x="155" y="72"/>
                  </a:lnTo>
                  <a:lnTo>
                    <a:pt x="170" y="78"/>
                  </a:lnTo>
                  <a:lnTo>
                    <a:pt x="188" y="90"/>
                  </a:lnTo>
                  <a:lnTo>
                    <a:pt x="203" y="84"/>
                  </a:lnTo>
                  <a:lnTo>
                    <a:pt x="205" y="72"/>
                  </a:lnTo>
                  <a:lnTo>
                    <a:pt x="195" y="57"/>
                  </a:lnTo>
                  <a:lnTo>
                    <a:pt x="192" y="35"/>
                  </a:lnTo>
                  <a:lnTo>
                    <a:pt x="237" y="4"/>
                  </a:lnTo>
                  <a:lnTo>
                    <a:pt x="248" y="4"/>
                  </a:lnTo>
                  <a:lnTo>
                    <a:pt x="249" y="15"/>
                  </a:lnTo>
                  <a:lnTo>
                    <a:pt x="262" y="17"/>
                  </a:lnTo>
                  <a:lnTo>
                    <a:pt x="292" y="14"/>
                  </a:lnTo>
                  <a:lnTo>
                    <a:pt x="304" y="1"/>
                  </a:lnTo>
                  <a:lnTo>
                    <a:pt x="339" y="0"/>
                  </a:lnTo>
                  <a:lnTo>
                    <a:pt x="348" y="15"/>
                  </a:lnTo>
                  <a:lnTo>
                    <a:pt x="362" y="15"/>
                  </a:lnTo>
                  <a:lnTo>
                    <a:pt x="375" y="7"/>
                  </a:lnTo>
                  <a:lnTo>
                    <a:pt x="398" y="21"/>
                  </a:lnTo>
                  <a:lnTo>
                    <a:pt x="398" y="46"/>
                  </a:lnTo>
                  <a:lnTo>
                    <a:pt x="407" y="57"/>
                  </a:lnTo>
                  <a:lnTo>
                    <a:pt x="405" y="73"/>
                  </a:lnTo>
                  <a:lnTo>
                    <a:pt x="398" y="90"/>
                  </a:lnTo>
                  <a:lnTo>
                    <a:pt x="386" y="90"/>
                  </a:lnTo>
                  <a:lnTo>
                    <a:pt x="381" y="95"/>
                  </a:lnTo>
                  <a:lnTo>
                    <a:pt x="388" y="108"/>
                  </a:lnTo>
                  <a:lnTo>
                    <a:pt x="388" y="121"/>
                  </a:lnTo>
                  <a:lnTo>
                    <a:pt x="381" y="133"/>
                  </a:lnTo>
                  <a:lnTo>
                    <a:pt x="362" y="142"/>
                  </a:lnTo>
                  <a:lnTo>
                    <a:pt x="361" y="154"/>
                  </a:lnTo>
                  <a:lnTo>
                    <a:pt x="361" y="166"/>
                  </a:lnTo>
                  <a:lnTo>
                    <a:pt x="343" y="170"/>
                  </a:lnTo>
                  <a:lnTo>
                    <a:pt x="312" y="169"/>
                  </a:lnTo>
                  <a:lnTo>
                    <a:pt x="298" y="172"/>
                  </a:lnTo>
                  <a:lnTo>
                    <a:pt x="272" y="172"/>
                  </a:lnTo>
                  <a:lnTo>
                    <a:pt x="261" y="185"/>
                  </a:lnTo>
                  <a:lnTo>
                    <a:pt x="219" y="172"/>
                  </a:lnTo>
                  <a:lnTo>
                    <a:pt x="199" y="172"/>
                  </a:lnTo>
                  <a:lnTo>
                    <a:pt x="147" y="161"/>
                  </a:lnTo>
                  <a:lnTo>
                    <a:pt x="139" y="148"/>
                  </a:lnTo>
                  <a:lnTo>
                    <a:pt x="139" y="135"/>
                  </a:lnTo>
                  <a:lnTo>
                    <a:pt x="136" y="127"/>
                  </a:lnTo>
                  <a:lnTo>
                    <a:pt x="129" y="123"/>
                  </a:lnTo>
                  <a:lnTo>
                    <a:pt x="97" y="125"/>
                  </a:lnTo>
                  <a:lnTo>
                    <a:pt x="51" y="129"/>
                  </a:lnTo>
                  <a:lnTo>
                    <a:pt x="47" y="119"/>
                  </a:lnTo>
                  <a:lnTo>
                    <a:pt x="39" y="115"/>
                  </a:lnTo>
                  <a:lnTo>
                    <a:pt x="25" y="110"/>
                  </a:lnTo>
                  <a:lnTo>
                    <a:pt x="12" y="107"/>
                  </a:lnTo>
                  <a:lnTo>
                    <a:pt x="12" y="95"/>
                  </a:lnTo>
                  <a:lnTo>
                    <a:pt x="12" y="7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8" name=""/>
            <p:cNvSpPr/>
            <p:nvPr/>
          </p:nvSpPr>
          <p:spPr>
            <a:xfrm rot="21480000">
              <a:off x="2277000" y="2920320"/>
              <a:ext cx="342000" cy="208440"/>
            </a:xfrm>
            <a:custGeom>
              <a:avLst/>
              <a:gdLst/>
              <a:ahLst/>
              <a:rect l="l" t="t" r="r" b="b"/>
              <a:pathLst>
                <a:path w="188" h="167">
                  <a:moveTo>
                    <a:pt x="0" y="30"/>
                  </a:moveTo>
                  <a:lnTo>
                    <a:pt x="4" y="24"/>
                  </a:lnTo>
                  <a:lnTo>
                    <a:pt x="2" y="16"/>
                  </a:lnTo>
                  <a:lnTo>
                    <a:pt x="31" y="0"/>
                  </a:lnTo>
                  <a:lnTo>
                    <a:pt x="34" y="5"/>
                  </a:lnTo>
                  <a:lnTo>
                    <a:pt x="54" y="2"/>
                  </a:lnTo>
                  <a:lnTo>
                    <a:pt x="71" y="3"/>
                  </a:lnTo>
                  <a:lnTo>
                    <a:pt x="64" y="11"/>
                  </a:lnTo>
                  <a:lnTo>
                    <a:pt x="67" y="22"/>
                  </a:lnTo>
                  <a:lnTo>
                    <a:pt x="82" y="27"/>
                  </a:lnTo>
                  <a:lnTo>
                    <a:pt x="94" y="25"/>
                  </a:lnTo>
                  <a:lnTo>
                    <a:pt x="104" y="17"/>
                  </a:lnTo>
                  <a:lnTo>
                    <a:pt x="123" y="16"/>
                  </a:lnTo>
                  <a:lnTo>
                    <a:pt x="128" y="23"/>
                  </a:lnTo>
                  <a:lnTo>
                    <a:pt x="139" y="29"/>
                  </a:lnTo>
                  <a:lnTo>
                    <a:pt x="154" y="30"/>
                  </a:lnTo>
                  <a:lnTo>
                    <a:pt x="152" y="42"/>
                  </a:lnTo>
                  <a:lnTo>
                    <a:pt x="153" y="68"/>
                  </a:lnTo>
                  <a:lnTo>
                    <a:pt x="156" y="84"/>
                  </a:lnTo>
                  <a:lnTo>
                    <a:pt x="172" y="81"/>
                  </a:lnTo>
                  <a:lnTo>
                    <a:pt x="178" y="92"/>
                  </a:lnTo>
                  <a:lnTo>
                    <a:pt x="179" y="102"/>
                  </a:lnTo>
                  <a:lnTo>
                    <a:pt x="188" y="113"/>
                  </a:lnTo>
                  <a:lnTo>
                    <a:pt x="177" y="123"/>
                  </a:lnTo>
                  <a:lnTo>
                    <a:pt x="167" y="130"/>
                  </a:lnTo>
                  <a:lnTo>
                    <a:pt x="157" y="130"/>
                  </a:lnTo>
                  <a:lnTo>
                    <a:pt x="144" y="134"/>
                  </a:lnTo>
                  <a:lnTo>
                    <a:pt x="144" y="147"/>
                  </a:lnTo>
                  <a:lnTo>
                    <a:pt x="138" y="156"/>
                  </a:lnTo>
                  <a:lnTo>
                    <a:pt x="125" y="167"/>
                  </a:lnTo>
                  <a:lnTo>
                    <a:pt x="102" y="150"/>
                  </a:lnTo>
                  <a:lnTo>
                    <a:pt x="96" y="135"/>
                  </a:lnTo>
                  <a:lnTo>
                    <a:pt x="76" y="130"/>
                  </a:lnTo>
                  <a:lnTo>
                    <a:pt x="69" y="110"/>
                  </a:lnTo>
                  <a:lnTo>
                    <a:pt x="54" y="98"/>
                  </a:lnTo>
                  <a:lnTo>
                    <a:pt x="48" y="84"/>
                  </a:lnTo>
                  <a:lnTo>
                    <a:pt x="38" y="69"/>
                  </a:lnTo>
                  <a:lnTo>
                    <a:pt x="29" y="55"/>
                  </a:lnTo>
                  <a:lnTo>
                    <a:pt x="14" y="4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 rot="21480000">
              <a:off x="2516040" y="3092760"/>
              <a:ext cx="97200" cy="80640"/>
            </a:xfrm>
            <a:custGeom>
              <a:avLst/>
              <a:gdLst/>
              <a:ahLst/>
              <a:rect l="l" t="t" r="r" b="b"/>
              <a:pathLst>
                <a:path w="52" h="64">
                  <a:moveTo>
                    <a:pt x="37" y="64"/>
                  </a:moveTo>
                  <a:lnTo>
                    <a:pt x="40" y="43"/>
                  </a:lnTo>
                  <a:lnTo>
                    <a:pt x="52" y="36"/>
                  </a:lnTo>
                  <a:lnTo>
                    <a:pt x="52" y="25"/>
                  </a:lnTo>
                  <a:lnTo>
                    <a:pt x="45" y="18"/>
                  </a:lnTo>
                  <a:lnTo>
                    <a:pt x="39" y="8"/>
                  </a:lnTo>
                  <a:lnTo>
                    <a:pt x="36" y="0"/>
                  </a:lnTo>
                  <a:lnTo>
                    <a:pt x="24" y="0"/>
                  </a:lnTo>
                  <a:lnTo>
                    <a:pt x="15" y="4"/>
                  </a:lnTo>
                  <a:lnTo>
                    <a:pt x="15" y="17"/>
                  </a:lnTo>
                  <a:lnTo>
                    <a:pt x="8" y="29"/>
                  </a:lnTo>
                  <a:lnTo>
                    <a:pt x="0" y="32"/>
                  </a:lnTo>
                  <a:lnTo>
                    <a:pt x="4" y="43"/>
                  </a:lnTo>
                  <a:lnTo>
                    <a:pt x="14" y="45"/>
                  </a:lnTo>
                  <a:lnTo>
                    <a:pt x="26" y="48"/>
                  </a:lnTo>
                  <a:lnTo>
                    <a:pt x="32" y="54"/>
                  </a:lnTo>
                  <a:lnTo>
                    <a:pt x="37" y="64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0" name=""/>
            <p:cNvSpPr/>
            <p:nvPr/>
          </p:nvSpPr>
          <p:spPr>
            <a:xfrm rot="21480000">
              <a:off x="2388600" y="2764080"/>
              <a:ext cx="353160" cy="255960"/>
            </a:xfrm>
            <a:custGeom>
              <a:avLst/>
              <a:gdLst/>
              <a:ahLst/>
              <a:rect l="l" t="t" r="r" b="b"/>
              <a:pathLst>
                <a:path w="192" h="205">
                  <a:moveTo>
                    <a:pt x="80" y="5"/>
                  </a:moveTo>
                  <a:lnTo>
                    <a:pt x="60" y="30"/>
                  </a:lnTo>
                  <a:lnTo>
                    <a:pt x="60" y="37"/>
                  </a:lnTo>
                  <a:lnTo>
                    <a:pt x="48" y="49"/>
                  </a:lnTo>
                  <a:lnTo>
                    <a:pt x="50" y="51"/>
                  </a:lnTo>
                  <a:lnTo>
                    <a:pt x="46" y="59"/>
                  </a:lnTo>
                  <a:lnTo>
                    <a:pt x="35" y="70"/>
                  </a:lnTo>
                  <a:lnTo>
                    <a:pt x="23" y="84"/>
                  </a:lnTo>
                  <a:lnTo>
                    <a:pt x="18" y="92"/>
                  </a:lnTo>
                  <a:lnTo>
                    <a:pt x="23" y="98"/>
                  </a:lnTo>
                  <a:lnTo>
                    <a:pt x="19" y="108"/>
                  </a:lnTo>
                  <a:lnTo>
                    <a:pt x="13" y="115"/>
                  </a:lnTo>
                  <a:lnTo>
                    <a:pt x="8" y="119"/>
                  </a:lnTo>
                  <a:lnTo>
                    <a:pt x="0" y="130"/>
                  </a:lnTo>
                  <a:lnTo>
                    <a:pt x="1" y="139"/>
                  </a:lnTo>
                  <a:lnTo>
                    <a:pt x="10" y="145"/>
                  </a:lnTo>
                  <a:lnTo>
                    <a:pt x="31" y="145"/>
                  </a:lnTo>
                  <a:lnTo>
                    <a:pt x="43" y="138"/>
                  </a:lnTo>
                  <a:lnTo>
                    <a:pt x="56" y="136"/>
                  </a:lnTo>
                  <a:lnTo>
                    <a:pt x="66" y="145"/>
                  </a:lnTo>
                  <a:lnTo>
                    <a:pt x="76" y="149"/>
                  </a:lnTo>
                  <a:lnTo>
                    <a:pt x="89" y="151"/>
                  </a:lnTo>
                  <a:lnTo>
                    <a:pt x="86" y="167"/>
                  </a:lnTo>
                  <a:lnTo>
                    <a:pt x="91" y="205"/>
                  </a:lnTo>
                  <a:lnTo>
                    <a:pt x="102" y="203"/>
                  </a:lnTo>
                  <a:lnTo>
                    <a:pt x="110" y="202"/>
                  </a:lnTo>
                  <a:lnTo>
                    <a:pt x="112" y="192"/>
                  </a:lnTo>
                  <a:lnTo>
                    <a:pt x="114" y="169"/>
                  </a:lnTo>
                  <a:lnTo>
                    <a:pt x="123" y="157"/>
                  </a:lnTo>
                  <a:lnTo>
                    <a:pt x="123" y="138"/>
                  </a:lnTo>
                  <a:lnTo>
                    <a:pt x="130" y="126"/>
                  </a:lnTo>
                  <a:lnTo>
                    <a:pt x="144" y="119"/>
                  </a:lnTo>
                  <a:lnTo>
                    <a:pt x="173" y="88"/>
                  </a:lnTo>
                  <a:lnTo>
                    <a:pt x="176" y="74"/>
                  </a:lnTo>
                  <a:lnTo>
                    <a:pt x="171" y="52"/>
                  </a:lnTo>
                  <a:lnTo>
                    <a:pt x="189" y="38"/>
                  </a:lnTo>
                  <a:lnTo>
                    <a:pt x="192" y="14"/>
                  </a:lnTo>
                  <a:lnTo>
                    <a:pt x="180" y="4"/>
                  </a:lnTo>
                  <a:lnTo>
                    <a:pt x="171" y="1"/>
                  </a:lnTo>
                  <a:lnTo>
                    <a:pt x="156" y="0"/>
                  </a:lnTo>
                  <a:lnTo>
                    <a:pt x="123" y="0"/>
                  </a:lnTo>
                  <a:lnTo>
                    <a:pt x="113" y="7"/>
                  </a:lnTo>
                  <a:lnTo>
                    <a:pt x="105" y="18"/>
                  </a:lnTo>
                  <a:lnTo>
                    <a:pt x="106" y="26"/>
                  </a:lnTo>
                  <a:lnTo>
                    <a:pt x="118" y="34"/>
                  </a:lnTo>
                  <a:lnTo>
                    <a:pt x="126" y="44"/>
                  </a:lnTo>
                  <a:lnTo>
                    <a:pt x="126" y="58"/>
                  </a:lnTo>
                  <a:lnTo>
                    <a:pt x="113" y="68"/>
                  </a:lnTo>
                  <a:lnTo>
                    <a:pt x="99" y="70"/>
                  </a:lnTo>
                  <a:lnTo>
                    <a:pt x="89" y="73"/>
                  </a:lnTo>
                  <a:lnTo>
                    <a:pt x="85" y="64"/>
                  </a:lnTo>
                  <a:lnTo>
                    <a:pt x="81" y="52"/>
                  </a:lnTo>
                  <a:lnTo>
                    <a:pt x="88" y="43"/>
                  </a:lnTo>
                  <a:lnTo>
                    <a:pt x="86" y="31"/>
                  </a:lnTo>
                  <a:lnTo>
                    <a:pt x="85" y="19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1" name=""/>
            <p:cNvSpPr/>
            <p:nvPr/>
          </p:nvSpPr>
          <p:spPr>
            <a:xfrm rot="21480000">
              <a:off x="1165680" y="2393280"/>
              <a:ext cx="501840" cy="312840"/>
            </a:xfrm>
            <a:custGeom>
              <a:avLst/>
              <a:gdLst/>
              <a:ahLst/>
              <a:rect l="l" t="t" r="r" b="b"/>
              <a:pathLst>
                <a:path w="273" h="250">
                  <a:moveTo>
                    <a:pt x="101" y="94"/>
                  </a:moveTo>
                  <a:lnTo>
                    <a:pt x="97" y="104"/>
                  </a:lnTo>
                  <a:lnTo>
                    <a:pt x="101" y="118"/>
                  </a:lnTo>
                  <a:lnTo>
                    <a:pt x="95" y="125"/>
                  </a:lnTo>
                  <a:lnTo>
                    <a:pt x="87" y="121"/>
                  </a:lnTo>
                  <a:lnTo>
                    <a:pt x="77" y="122"/>
                  </a:lnTo>
                  <a:lnTo>
                    <a:pt x="77" y="132"/>
                  </a:lnTo>
                  <a:lnTo>
                    <a:pt x="57" y="152"/>
                  </a:lnTo>
                  <a:lnTo>
                    <a:pt x="45" y="155"/>
                  </a:lnTo>
                  <a:lnTo>
                    <a:pt x="30" y="173"/>
                  </a:lnTo>
                  <a:lnTo>
                    <a:pt x="20" y="178"/>
                  </a:lnTo>
                  <a:lnTo>
                    <a:pt x="12" y="177"/>
                  </a:lnTo>
                  <a:lnTo>
                    <a:pt x="8" y="179"/>
                  </a:lnTo>
                  <a:lnTo>
                    <a:pt x="6" y="182"/>
                  </a:lnTo>
                  <a:lnTo>
                    <a:pt x="9" y="188"/>
                  </a:lnTo>
                  <a:lnTo>
                    <a:pt x="9" y="200"/>
                  </a:lnTo>
                  <a:lnTo>
                    <a:pt x="0" y="211"/>
                  </a:lnTo>
                  <a:lnTo>
                    <a:pt x="3" y="222"/>
                  </a:lnTo>
                  <a:lnTo>
                    <a:pt x="3" y="222"/>
                  </a:lnTo>
                  <a:lnTo>
                    <a:pt x="15" y="222"/>
                  </a:lnTo>
                  <a:lnTo>
                    <a:pt x="20" y="213"/>
                  </a:lnTo>
                  <a:lnTo>
                    <a:pt x="27" y="221"/>
                  </a:lnTo>
                  <a:lnTo>
                    <a:pt x="18" y="227"/>
                  </a:lnTo>
                  <a:lnTo>
                    <a:pt x="21" y="237"/>
                  </a:lnTo>
                  <a:lnTo>
                    <a:pt x="27" y="238"/>
                  </a:lnTo>
                  <a:lnTo>
                    <a:pt x="49" y="242"/>
                  </a:lnTo>
                  <a:lnTo>
                    <a:pt x="52" y="244"/>
                  </a:lnTo>
                  <a:lnTo>
                    <a:pt x="72" y="250"/>
                  </a:lnTo>
                  <a:lnTo>
                    <a:pt x="80" y="247"/>
                  </a:lnTo>
                  <a:lnTo>
                    <a:pt x="97" y="237"/>
                  </a:lnTo>
                  <a:lnTo>
                    <a:pt x="122" y="242"/>
                  </a:lnTo>
                  <a:lnTo>
                    <a:pt x="168" y="242"/>
                  </a:lnTo>
                  <a:lnTo>
                    <a:pt x="193" y="237"/>
                  </a:lnTo>
                  <a:lnTo>
                    <a:pt x="205" y="218"/>
                  </a:lnTo>
                  <a:lnTo>
                    <a:pt x="220" y="211"/>
                  </a:lnTo>
                  <a:lnTo>
                    <a:pt x="225" y="200"/>
                  </a:lnTo>
                  <a:lnTo>
                    <a:pt x="230" y="185"/>
                  </a:lnTo>
                  <a:lnTo>
                    <a:pt x="242" y="177"/>
                  </a:lnTo>
                  <a:lnTo>
                    <a:pt x="251" y="152"/>
                  </a:lnTo>
                  <a:lnTo>
                    <a:pt x="250" y="122"/>
                  </a:lnTo>
                  <a:lnTo>
                    <a:pt x="273" y="109"/>
                  </a:lnTo>
                  <a:lnTo>
                    <a:pt x="259" y="97"/>
                  </a:lnTo>
                  <a:lnTo>
                    <a:pt x="255" y="77"/>
                  </a:lnTo>
                  <a:lnTo>
                    <a:pt x="246" y="69"/>
                  </a:lnTo>
                  <a:lnTo>
                    <a:pt x="236" y="69"/>
                  </a:lnTo>
                  <a:lnTo>
                    <a:pt x="226" y="63"/>
                  </a:lnTo>
                  <a:lnTo>
                    <a:pt x="208" y="42"/>
                  </a:lnTo>
                  <a:lnTo>
                    <a:pt x="217" y="37"/>
                  </a:lnTo>
                  <a:lnTo>
                    <a:pt x="248" y="9"/>
                  </a:lnTo>
                  <a:lnTo>
                    <a:pt x="244" y="0"/>
                  </a:lnTo>
                  <a:lnTo>
                    <a:pt x="234" y="3"/>
                  </a:lnTo>
                  <a:lnTo>
                    <a:pt x="201" y="4"/>
                  </a:lnTo>
                  <a:lnTo>
                    <a:pt x="189" y="12"/>
                  </a:lnTo>
                  <a:lnTo>
                    <a:pt x="181" y="17"/>
                  </a:lnTo>
                  <a:lnTo>
                    <a:pt x="169" y="16"/>
                  </a:lnTo>
                  <a:lnTo>
                    <a:pt x="162" y="21"/>
                  </a:lnTo>
                  <a:lnTo>
                    <a:pt x="168" y="29"/>
                  </a:lnTo>
                  <a:lnTo>
                    <a:pt x="184" y="40"/>
                  </a:lnTo>
                  <a:lnTo>
                    <a:pt x="172" y="42"/>
                  </a:lnTo>
                  <a:lnTo>
                    <a:pt x="143" y="46"/>
                  </a:lnTo>
                  <a:lnTo>
                    <a:pt x="122" y="37"/>
                  </a:lnTo>
                  <a:lnTo>
                    <a:pt x="102" y="29"/>
                  </a:lnTo>
                  <a:lnTo>
                    <a:pt x="95" y="34"/>
                  </a:lnTo>
                  <a:lnTo>
                    <a:pt x="90" y="49"/>
                  </a:lnTo>
                  <a:lnTo>
                    <a:pt x="92" y="57"/>
                  </a:lnTo>
                  <a:lnTo>
                    <a:pt x="89" y="61"/>
                  </a:lnTo>
                  <a:lnTo>
                    <a:pt x="77" y="66"/>
                  </a:lnTo>
                  <a:lnTo>
                    <a:pt x="78" y="81"/>
                  </a:lnTo>
                  <a:lnTo>
                    <a:pt x="77" y="85"/>
                  </a:lnTo>
                  <a:lnTo>
                    <a:pt x="65" y="100"/>
                  </a:lnTo>
                  <a:lnTo>
                    <a:pt x="76" y="116"/>
                  </a:lnTo>
                  <a:lnTo>
                    <a:pt x="80" y="115"/>
                  </a:lnTo>
                  <a:lnTo>
                    <a:pt x="101" y="94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2" name=""/>
            <p:cNvSpPr/>
            <p:nvPr/>
          </p:nvSpPr>
          <p:spPr>
            <a:xfrm rot="21480000">
              <a:off x="2869200" y="2435040"/>
              <a:ext cx="237600" cy="203040"/>
            </a:xfrm>
            <a:custGeom>
              <a:avLst/>
              <a:gdLst/>
              <a:ahLst/>
              <a:rect l="l" t="t" r="r" b="b"/>
              <a:pathLst>
                <a:path w="130" h="162">
                  <a:moveTo>
                    <a:pt x="10" y="138"/>
                  </a:moveTo>
                  <a:lnTo>
                    <a:pt x="17" y="150"/>
                  </a:lnTo>
                  <a:lnTo>
                    <a:pt x="31" y="150"/>
                  </a:lnTo>
                  <a:lnTo>
                    <a:pt x="44" y="154"/>
                  </a:lnTo>
                  <a:lnTo>
                    <a:pt x="55" y="162"/>
                  </a:lnTo>
                  <a:lnTo>
                    <a:pt x="66" y="162"/>
                  </a:lnTo>
                  <a:lnTo>
                    <a:pt x="59" y="151"/>
                  </a:lnTo>
                  <a:lnTo>
                    <a:pt x="63" y="138"/>
                  </a:lnTo>
                  <a:lnTo>
                    <a:pt x="71" y="123"/>
                  </a:lnTo>
                  <a:lnTo>
                    <a:pt x="74" y="106"/>
                  </a:lnTo>
                  <a:lnTo>
                    <a:pt x="90" y="95"/>
                  </a:lnTo>
                  <a:lnTo>
                    <a:pt x="101" y="88"/>
                  </a:lnTo>
                  <a:lnTo>
                    <a:pt x="100" y="79"/>
                  </a:lnTo>
                  <a:lnTo>
                    <a:pt x="100" y="62"/>
                  </a:lnTo>
                  <a:lnTo>
                    <a:pt x="104" y="55"/>
                  </a:lnTo>
                  <a:lnTo>
                    <a:pt x="116" y="54"/>
                  </a:lnTo>
                  <a:lnTo>
                    <a:pt x="121" y="57"/>
                  </a:lnTo>
                  <a:lnTo>
                    <a:pt x="130" y="45"/>
                  </a:lnTo>
                  <a:lnTo>
                    <a:pt x="126" y="35"/>
                  </a:lnTo>
                  <a:lnTo>
                    <a:pt x="121" y="34"/>
                  </a:lnTo>
                  <a:lnTo>
                    <a:pt x="109" y="34"/>
                  </a:lnTo>
                  <a:lnTo>
                    <a:pt x="104" y="34"/>
                  </a:lnTo>
                  <a:lnTo>
                    <a:pt x="100" y="18"/>
                  </a:lnTo>
                  <a:lnTo>
                    <a:pt x="101" y="4"/>
                  </a:lnTo>
                  <a:lnTo>
                    <a:pt x="93" y="0"/>
                  </a:lnTo>
                  <a:lnTo>
                    <a:pt x="90" y="5"/>
                  </a:lnTo>
                  <a:lnTo>
                    <a:pt x="71" y="1"/>
                  </a:lnTo>
                  <a:lnTo>
                    <a:pt x="66" y="6"/>
                  </a:lnTo>
                  <a:lnTo>
                    <a:pt x="71" y="20"/>
                  </a:lnTo>
                  <a:lnTo>
                    <a:pt x="68" y="34"/>
                  </a:lnTo>
                  <a:lnTo>
                    <a:pt x="60" y="24"/>
                  </a:lnTo>
                  <a:lnTo>
                    <a:pt x="56" y="16"/>
                  </a:lnTo>
                  <a:lnTo>
                    <a:pt x="44" y="17"/>
                  </a:lnTo>
                  <a:lnTo>
                    <a:pt x="41" y="25"/>
                  </a:lnTo>
                  <a:lnTo>
                    <a:pt x="37" y="29"/>
                  </a:lnTo>
                  <a:lnTo>
                    <a:pt x="37" y="41"/>
                  </a:lnTo>
                  <a:lnTo>
                    <a:pt x="35" y="38"/>
                  </a:lnTo>
                  <a:lnTo>
                    <a:pt x="25" y="24"/>
                  </a:lnTo>
                  <a:lnTo>
                    <a:pt x="19" y="18"/>
                  </a:lnTo>
                  <a:lnTo>
                    <a:pt x="13" y="22"/>
                  </a:lnTo>
                  <a:lnTo>
                    <a:pt x="15" y="30"/>
                  </a:lnTo>
                  <a:lnTo>
                    <a:pt x="15" y="35"/>
                  </a:lnTo>
                  <a:lnTo>
                    <a:pt x="6" y="38"/>
                  </a:lnTo>
                  <a:lnTo>
                    <a:pt x="6" y="50"/>
                  </a:lnTo>
                  <a:lnTo>
                    <a:pt x="13" y="62"/>
                  </a:lnTo>
                  <a:lnTo>
                    <a:pt x="13" y="70"/>
                  </a:lnTo>
                  <a:lnTo>
                    <a:pt x="10" y="79"/>
                  </a:lnTo>
                  <a:lnTo>
                    <a:pt x="0" y="87"/>
                  </a:lnTo>
                  <a:lnTo>
                    <a:pt x="1" y="95"/>
                  </a:lnTo>
                  <a:lnTo>
                    <a:pt x="11" y="104"/>
                  </a:lnTo>
                  <a:lnTo>
                    <a:pt x="15" y="112"/>
                  </a:lnTo>
                  <a:lnTo>
                    <a:pt x="13" y="129"/>
                  </a:lnTo>
                  <a:lnTo>
                    <a:pt x="10" y="138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3" name=""/>
            <p:cNvSpPr/>
            <p:nvPr/>
          </p:nvSpPr>
          <p:spPr>
            <a:xfrm rot="21480000">
              <a:off x="2918520" y="2386440"/>
              <a:ext cx="180720" cy="74880"/>
            </a:xfrm>
            <a:custGeom>
              <a:avLst/>
              <a:gdLst/>
              <a:ahLst/>
              <a:rect l="l" t="t" r="r" b="b"/>
              <a:pathLst>
                <a:path w="99" h="62">
                  <a:moveTo>
                    <a:pt x="0" y="60"/>
                  </a:moveTo>
                  <a:lnTo>
                    <a:pt x="9" y="62"/>
                  </a:lnTo>
                  <a:lnTo>
                    <a:pt x="18" y="55"/>
                  </a:lnTo>
                  <a:lnTo>
                    <a:pt x="29" y="43"/>
                  </a:lnTo>
                  <a:lnTo>
                    <a:pt x="55" y="43"/>
                  </a:lnTo>
                  <a:lnTo>
                    <a:pt x="79" y="38"/>
                  </a:lnTo>
                  <a:lnTo>
                    <a:pt x="93" y="28"/>
                  </a:lnTo>
                  <a:lnTo>
                    <a:pt x="97" y="14"/>
                  </a:lnTo>
                  <a:lnTo>
                    <a:pt x="99" y="0"/>
                  </a:lnTo>
                  <a:lnTo>
                    <a:pt x="81" y="9"/>
                  </a:lnTo>
                  <a:lnTo>
                    <a:pt x="48" y="24"/>
                  </a:lnTo>
                  <a:lnTo>
                    <a:pt x="39" y="25"/>
                  </a:lnTo>
                  <a:lnTo>
                    <a:pt x="29" y="34"/>
                  </a:lnTo>
                  <a:lnTo>
                    <a:pt x="9" y="37"/>
                  </a:lnTo>
                  <a:lnTo>
                    <a:pt x="0" y="41"/>
                  </a:lnTo>
                  <a:lnTo>
                    <a:pt x="0" y="6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"/>
            <p:cNvSpPr/>
            <p:nvPr/>
          </p:nvSpPr>
          <p:spPr>
            <a:xfrm rot="21480000">
              <a:off x="3021480" y="2574000"/>
              <a:ext cx="76320" cy="65520"/>
            </a:xfrm>
            <a:custGeom>
              <a:avLst/>
              <a:gdLst/>
              <a:ahLst/>
              <a:rect l="l" t="t" r="r" b="b"/>
              <a:pathLst>
                <a:path w="41" h="52">
                  <a:moveTo>
                    <a:pt x="13" y="0"/>
                  </a:moveTo>
                  <a:lnTo>
                    <a:pt x="40" y="18"/>
                  </a:lnTo>
                  <a:lnTo>
                    <a:pt x="41" y="27"/>
                  </a:lnTo>
                  <a:lnTo>
                    <a:pt x="32" y="36"/>
                  </a:lnTo>
                  <a:lnTo>
                    <a:pt x="22" y="43"/>
                  </a:lnTo>
                  <a:lnTo>
                    <a:pt x="25" y="52"/>
                  </a:lnTo>
                  <a:lnTo>
                    <a:pt x="13" y="49"/>
                  </a:lnTo>
                  <a:lnTo>
                    <a:pt x="1" y="36"/>
                  </a:lnTo>
                  <a:lnTo>
                    <a:pt x="0" y="27"/>
                  </a:lnTo>
                  <a:lnTo>
                    <a:pt x="4" y="16"/>
                  </a:lnTo>
                  <a:lnTo>
                    <a:pt x="13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18720" bIns="18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5" name=""/>
            <p:cNvSpPr/>
            <p:nvPr/>
          </p:nvSpPr>
          <p:spPr>
            <a:xfrm rot="21480000">
              <a:off x="3116160" y="2553120"/>
              <a:ext cx="116640" cy="93240"/>
            </a:xfrm>
            <a:custGeom>
              <a:avLst/>
              <a:gdLst/>
              <a:ahLst/>
              <a:rect l="l" t="t" r="r" b="b"/>
              <a:pathLst>
                <a:path w="63" h="75">
                  <a:moveTo>
                    <a:pt x="60" y="0"/>
                  </a:moveTo>
                  <a:lnTo>
                    <a:pt x="63" y="4"/>
                  </a:lnTo>
                  <a:lnTo>
                    <a:pt x="60" y="7"/>
                  </a:lnTo>
                  <a:lnTo>
                    <a:pt x="63" y="16"/>
                  </a:lnTo>
                  <a:lnTo>
                    <a:pt x="58" y="26"/>
                  </a:lnTo>
                  <a:lnTo>
                    <a:pt x="49" y="33"/>
                  </a:lnTo>
                  <a:lnTo>
                    <a:pt x="52" y="42"/>
                  </a:lnTo>
                  <a:lnTo>
                    <a:pt x="49" y="49"/>
                  </a:lnTo>
                  <a:lnTo>
                    <a:pt x="52" y="56"/>
                  </a:lnTo>
                  <a:lnTo>
                    <a:pt x="41" y="75"/>
                  </a:lnTo>
                  <a:lnTo>
                    <a:pt x="14" y="56"/>
                  </a:lnTo>
                  <a:lnTo>
                    <a:pt x="0" y="47"/>
                  </a:lnTo>
                  <a:lnTo>
                    <a:pt x="8" y="42"/>
                  </a:lnTo>
                  <a:lnTo>
                    <a:pt x="8" y="30"/>
                  </a:lnTo>
                  <a:lnTo>
                    <a:pt x="25" y="19"/>
                  </a:lnTo>
                  <a:lnTo>
                    <a:pt x="33" y="23"/>
                  </a:lnTo>
                  <a:lnTo>
                    <a:pt x="41" y="19"/>
                  </a:lnTo>
                  <a:lnTo>
                    <a:pt x="55" y="1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6" name=""/>
            <p:cNvSpPr/>
            <p:nvPr/>
          </p:nvSpPr>
          <p:spPr>
            <a:xfrm rot="21480000">
              <a:off x="3104640" y="2650320"/>
              <a:ext cx="46800" cy="38520"/>
            </a:xfrm>
            <a:custGeom>
              <a:avLst/>
              <a:gdLst/>
              <a:ahLst/>
              <a:rect l="l" t="t" r="r" b="b"/>
              <a:pathLst>
                <a:path w="25" h="31">
                  <a:moveTo>
                    <a:pt x="0" y="0"/>
                  </a:moveTo>
                  <a:lnTo>
                    <a:pt x="17" y="5"/>
                  </a:lnTo>
                  <a:lnTo>
                    <a:pt x="23" y="14"/>
                  </a:lnTo>
                  <a:lnTo>
                    <a:pt x="25" y="25"/>
                  </a:lnTo>
                  <a:lnTo>
                    <a:pt x="17" y="31"/>
                  </a:lnTo>
                  <a:lnTo>
                    <a:pt x="3" y="27"/>
                  </a:lnTo>
                  <a:lnTo>
                    <a:pt x="1" y="18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7" name=""/>
            <p:cNvSpPr/>
            <p:nvPr/>
          </p:nvSpPr>
          <p:spPr>
            <a:xfrm rot="21480000">
              <a:off x="3422880" y="2631240"/>
              <a:ext cx="36000" cy="31680"/>
            </a:xfrm>
            <a:custGeom>
              <a:avLst/>
              <a:gdLst/>
              <a:ahLst/>
              <a:rect l="l" t="t" r="r" b="b"/>
              <a:pathLst>
                <a:path w="19" h="26">
                  <a:moveTo>
                    <a:pt x="5" y="0"/>
                  </a:moveTo>
                  <a:lnTo>
                    <a:pt x="0" y="5"/>
                  </a:lnTo>
                  <a:lnTo>
                    <a:pt x="0" y="18"/>
                  </a:lnTo>
                  <a:lnTo>
                    <a:pt x="13" y="26"/>
                  </a:lnTo>
                  <a:lnTo>
                    <a:pt x="19" y="14"/>
                  </a:lnTo>
                  <a:lnTo>
                    <a:pt x="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4040" bIns="-14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8" name=""/>
            <p:cNvSpPr/>
            <p:nvPr/>
          </p:nvSpPr>
          <p:spPr>
            <a:xfrm rot="21480000">
              <a:off x="3281760" y="2698920"/>
              <a:ext cx="41400" cy="2628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" y="0"/>
                  </a:moveTo>
                  <a:lnTo>
                    <a:pt x="0" y="4"/>
                  </a:lnTo>
                  <a:lnTo>
                    <a:pt x="1" y="15"/>
                  </a:lnTo>
                  <a:lnTo>
                    <a:pt x="13" y="21"/>
                  </a:lnTo>
                  <a:lnTo>
                    <a:pt x="22" y="12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9440" bIns="-19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9" name=""/>
            <p:cNvSpPr/>
            <p:nvPr/>
          </p:nvSpPr>
          <p:spPr>
            <a:xfrm rot="21480000">
              <a:off x="2580120" y="2635200"/>
              <a:ext cx="844200" cy="771840"/>
            </a:xfrm>
            <a:custGeom>
              <a:avLst/>
              <a:gdLst/>
              <a:ahLst/>
              <a:rect l="l" t="t" r="r" b="b"/>
              <a:pathLst>
                <a:path w="460" h="617">
                  <a:moveTo>
                    <a:pt x="190" y="0"/>
                  </a:moveTo>
                  <a:lnTo>
                    <a:pt x="179" y="6"/>
                  </a:lnTo>
                  <a:lnTo>
                    <a:pt x="179" y="13"/>
                  </a:lnTo>
                  <a:lnTo>
                    <a:pt x="182" y="20"/>
                  </a:lnTo>
                  <a:lnTo>
                    <a:pt x="183" y="30"/>
                  </a:lnTo>
                  <a:lnTo>
                    <a:pt x="185" y="43"/>
                  </a:lnTo>
                  <a:lnTo>
                    <a:pt x="179" y="49"/>
                  </a:lnTo>
                  <a:lnTo>
                    <a:pt x="179" y="57"/>
                  </a:lnTo>
                  <a:lnTo>
                    <a:pt x="182" y="64"/>
                  </a:lnTo>
                  <a:lnTo>
                    <a:pt x="195" y="76"/>
                  </a:lnTo>
                  <a:lnTo>
                    <a:pt x="203" y="79"/>
                  </a:lnTo>
                  <a:lnTo>
                    <a:pt x="207" y="96"/>
                  </a:lnTo>
                  <a:lnTo>
                    <a:pt x="188" y="92"/>
                  </a:lnTo>
                  <a:lnTo>
                    <a:pt x="178" y="82"/>
                  </a:lnTo>
                  <a:lnTo>
                    <a:pt x="170" y="87"/>
                  </a:lnTo>
                  <a:lnTo>
                    <a:pt x="154" y="106"/>
                  </a:lnTo>
                  <a:lnTo>
                    <a:pt x="148" y="112"/>
                  </a:lnTo>
                  <a:lnTo>
                    <a:pt x="141" y="110"/>
                  </a:lnTo>
                  <a:lnTo>
                    <a:pt x="140" y="102"/>
                  </a:lnTo>
                  <a:lnTo>
                    <a:pt x="135" y="95"/>
                  </a:lnTo>
                  <a:lnTo>
                    <a:pt x="121" y="90"/>
                  </a:lnTo>
                  <a:lnTo>
                    <a:pt x="101" y="90"/>
                  </a:lnTo>
                  <a:lnTo>
                    <a:pt x="95" y="99"/>
                  </a:lnTo>
                  <a:lnTo>
                    <a:pt x="84" y="110"/>
                  </a:lnTo>
                  <a:lnTo>
                    <a:pt x="94" y="118"/>
                  </a:lnTo>
                  <a:lnTo>
                    <a:pt x="94" y="133"/>
                  </a:lnTo>
                  <a:lnTo>
                    <a:pt x="91" y="142"/>
                  </a:lnTo>
                  <a:lnTo>
                    <a:pt x="88" y="149"/>
                  </a:lnTo>
                  <a:lnTo>
                    <a:pt x="76" y="157"/>
                  </a:lnTo>
                  <a:lnTo>
                    <a:pt x="72" y="158"/>
                  </a:lnTo>
                  <a:lnTo>
                    <a:pt x="75" y="170"/>
                  </a:lnTo>
                  <a:lnTo>
                    <a:pt x="79" y="179"/>
                  </a:lnTo>
                  <a:lnTo>
                    <a:pt x="76" y="188"/>
                  </a:lnTo>
                  <a:lnTo>
                    <a:pt x="68" y="200"/>
                  </a:lnTo>
                  <a:lnTo>
                    <a:pt x="58" y="212"/>
                  </a:lnTo>
                  <a:lnTo>
                    <a:pt x="51" y="220"/>
                  </a:lnTo>
                  <a:lnTo>
                    <a:pt x="39" y="229"/>
                  </a:lnTo>
                  <a:lnTo>
                    <a:pt x="31" y="232"/>
                  </a:lnTo>
                  <a:lnTo>
                    <a:pt x="25" y="245"/>
                  </a:lnTo>
                  <a:lnTo>
                    <a:pt x="23" y="265"/>
                  </a:lnTo>
                  <a:lnTo>
                    <a:pt x="16" y="277"/>
                  </a:lnTo>
                  <a:lnTo>
                    <a:pt x="16" y="294"/>
                  </a:lnTo>
                  <a:lnTo>
                    <a:pt x="9" y="302"/>
                  </a:lnTo>
                  <a:lnTo>
                    <a:pt x="8" y="307"/>
                  </a:lnTo>
                  <a:lnTo>
                    <a:pt x="13" y="315"/>
                  </a:lnTo>
                  <a:lnTo>
                    <a:pt x="16" y="330"/>
                  </a:lnTo>
                  <a:lnTo>
                    <a:pt x="25" y="340"/>
                  </a:lnTo>
                  <a:lnTo>
                    <a:pt x="1" y="361"/>
                  </a:lnTo>
                  <a:lnTo>
                    <a:pt x="6" y="373"/>
                  </a:lnTo>
                  <a:lnTo>
                    <a:pt x="15" y="381"/>
                  </a:lnTo>
                  <a:lnTo>
                    <a:pt x="16" y="382"/>
                  </a:lnTo>
                  <a:lnTo>
                    <a:pt x="16" y="390"/>
                  </a:lnTo>
                  <a:lnTo>
                    <a:pt x="4" y="399"/>
                  </a:lnTo>
                  <a:lnTo>
                    <a:pt x="0" y="411"/>
                  </a:lnTo>
                  <a:lnTo>
                    <a:pt x="4" y="426"/>
                  </a:lnTo>
                  <a:lnTo>
                    <a:pt x="12" y="436"/>
                  </a:lnTo>
                  <a:lnTo>
                    <a:pt x="25" y="440"/>
                  </a:lnTo>
                  <a:lnTo>
                    <a:pt x="41" y="444"/>
                  </a:lnTo>
                  <a:lnTo>
                    <a:pt x="58" y="445"/>
                  </a:lnTo>
                  <a:lnTo>
                    <a:pt x="71" y="448"/>
                  </a:lnTo>
                  <a:lnTo>
                    <a:pt x="82" y="455"/>
                  </a:lnTo>
                  <a:lnTo>
                    <a:pt x="91" y="463"/>
                  </a:lnTo>
                  <a:lnTo>
                    <a:pt x="79" y="469"/>
                  </a:lnTo>
                  <a:lnTo>
                    <a:pt x="70" y="479"/>
                  </a:lnTo>
                  <a:lnTo>
                    <a:pt x="60" y="488"/>
                  </a:lnTo>
                  <a:lnTo>
                    <a:pt x="58" y="499"/>
                  </a:lnTo>
                  <a:lnTo>
                    <a:pt x="53" y="523"/>
                  </a:lnTo>
                  <a:lnTo>
                    <a:pt x="45" y="538"/>
                  </a:lnTo>
                  <a:lnTo>
                    <a:pt x="39" y="549"/>
                  </a:lnTo>
                  <a:lnTo>
                    <a:pt x="53" y="567"/>
                  </a:lnTo>
                  <a:lnTo>
                    <a:pt x="57" y="571"/>
                  </a:lnTo>
                  <a:lnTo>
                    <a:pt x="64" y="579"/>
                  </a:lnTo>
                  <a:lnTo>
                    <a:pt x="72" y="577"/>
                  </a:lnTo>
                  <a:lnTo>
                    <a:pt x="83" y="571"/>
                  </a:lnTo>
                  <a:lnTo>
                    <a:pt x="88" y="567"/>
                  </a:lnTo>
                  <a:lnTo>
                    <a:pt x="90" y="564"/>
                  </a:lnTo>
                  <a:lnTo>
                    <a:pt x="106" y="567"/>
                  </a:lnTo>
                  <a:lnTo>
                    <a:pt x="112" y="575"/>
                  </a:lnTo>
                  <a:lnTo>
                    <a:pt x="116" y="586"/>
                  </a:lnTo>
                  <a:lnTo>
                    <a:pt x="123" y="594"/>
                  </a:lnTo>
                  <a:lnTo>
                    <a:pt x="133" y="595"/>
                  </a:lnTo>
                  <a:lnTo>
                    <a:pt x="153" y="594"/>
                  </a:lnTo>
                  <a:lnTo>
                    <a:pt x="163" y="592"/>
                  </a:lnTo>
                  <a:lnTo>
                    <a:pt x="176" y="601"/>
                  </a:lnTo>
                  <a:lnTo>
                    <a:pt x="187" y="598"/>
                  </a:lnTo>
                  <a:lnTo>
                    <a:pt x="196" y="600"/>
                  </a:lnTo>
                  <a:lnTo>
                    <a:pt x="206" y="607"/>
                  </a:lnTo>
                  <a:lnTo>
                    <a:pt x="221" y="600"/>
                  </a:lnTo>
                  <a:lnTo>
                    <a:pt x="237" y="600"/>
                  </a:lnTo>
                  <a:lnTo>
                    <a:pt x="248" y="607"/>
                  </a:lnTo>
                  <a:lnTo>
                    <a:pt x="257" y="611"/>
                  </a:lnTo>
                  <a:lnTo>
                    <a:pt x="266" y="604"/>
                  </a:lnTo>
                  <a:lnTo>
                    <a:pt x="276" y="604"/>
                  </a:lnTo>
                  <a:lnTo>
                    <a:pt x="294" y="600"/>
                  </a:lnTo>
                  <a:lnTo>
                    <a:pt x="306" y="607"/>
                  </a:lnTo>
                  <a:lnTo>
                    <a:pt x="307" y="604"/>
                  </a:lnTo>
                  <a:lnTo>
                    <a:pt x="320" y="612"/>
                  </a:lnTo>
                  <a:lnTo>
                    <a:pt x="331" y="617"/>
                  </a:lnTo>
                  <a:lnTo>
                    <a:pt x="343" y="612"/>
                  </a:lnTo>
                  <a:lnTo>
                    <a:pt x="345" y="604"/>
                  </a:lnTo>
                  <a:lnTo>
                    <a:pt x="337" y="592"/>
                  </a:lnTo>
                  <a:lnTo>
                    <a:pt x="335" y="586"/>
                  </a:lnTo>
                  <a:lnTo>
                    <a:pt x="331" y="565"/>
                  </a:lnTo>
                  <a:lnTo>
                    <a:pt x="376" y="534"/>
                  </a:lnTo>
                  <a:lnTo>
                    <a:pt x="388" y="534"/>
                  </a:lnTo>
                  <a:lnTo>
                    <a:pt x="390" y="530"/>
                  </a:lnTo>
                  <a:lnTo>
                    <a:pt x="373" y="524"/>
                  </a:lnTo>
                  <a:lnTo>
                    <a:pt x="362" y="512"/>
                  </a:lnTo>
                  <a:lnTo>
                    <a:pt x="332" y="486"/>
                  </a:lnTo>
                  <a:lnTo>
                    <a:pt x="328" y="464"/>
                  </a:lnTo>
                  <a:lnTo>
                    <a:pt x="312" y="461"/>
                  </a:lnTo>
                  <a:lnTo>
                    <a:pt x="309" y="440"/>
                  </a:lnTo>
                  <a:lnTo>
                    <a:pt x="306" y="424"/>
                  </a:lnTo>
                  <a:lnTo>
                    <a:pt x="298" y="415"/>
                  </a:lnTo>
                  <a:lnTo>
                    <a:pt x="303" y="407"/>
                  </a:lnTo>
                  <a:lnTo>
                    <a:pt x="307" y="404"/>
                  </a:lnTo>
                  <a:lnTo>
                    <a:pt x="316" y="405"/>
                  </a:lnTo>
                  <a:lnTo>
                    <a:pt x="344" y="396"/>
                  </a:lnTo>
                  <a:lnTo>
                    <a:pt x="403" y="367"/>
                  </a:lnTo>
                  <a:lnTo>
                    <a:pt x="416" y="361"/>
                  </a:lnTo>
                  <a:lnTo>
                    <a:pt x="428" y="352"/>
                  </a:lnTo>
                  <a:lnTo>
                    <a:pt x="439" y="363"/>
                  </a:lnTo>
                  <a:lnTo>
                    <a:pt x="452" y="358"/>
                  </a:lnTo>
                  <a:lnTo>
                    <a:pt x="456" y="344"/>
                  </a:lnTo>
                  <a:lnTo>
                    <a:pt x="454" y="337"/>
                  </a:lnTo>
                  <a:lnTo>
                    <a:pt x="460" y="327"/>
                  </a:lnTo>
                  <a:lnTo>
                    <a:pt x="453" y="317"/>
                  </a:lnTo>
                  <a:lnTo>
                    <a:pt x="445" y="298"/>
                  </a:lnTo>
                  <a:lnTo>
                    <a:pt x="451" y="270"/>
                  </a:lnTo>
                  <a:lnTo>
                    <a:pt x="441" y="257"/>
                  </a:lnTo>
                  <a:lnTo>
                    <a:pt x="438" y="244"/>
                  </a:lnTo>
                  <a:lnTo>
                    <a:pt x="443" y="231"/>
                  </a:lnTo>
                  <a:lnTo>
                    <a:pt x="439" y="220"/>
                  </a:lnTo>
                  <a:lnTo>
                    <a:pt x="421" y="199"/>
                  </a:lnTo>
                  <a:lnTo>
                    <a:pt x="431" y="187"/>
                  </a:lnTo>
                  <a:lnTo>
                    <a:pt x="431" y="165"/>
                  </a:lnTo>
                  <a:lnTo>
                    <a:pt x="432" y="139"/>
                  </a:lnTo>
                  <a:lnTo>
                    <a:pt x="412" y="117"/>
                  </a:lnTo>
                  <a:lnTo>
                    <a:pt x="402" y="104"/>
                  </a:lnTo>
                  <a:lnTo>
                    <a:pt x="390" y="92"/>
                  </a:lnTo>
                  <a:lnTo>
                    <a:pt x="372" y="76"/>
                  </a:lnTo>
                  <a:lnTo>
                    <a:pt x="360" y="69"/>
                  </a:lnTo>
                  <a:lnTo>
                    <a:pt x="352" y="67"/>
                  </a:lnTo>
                  <a:lnTo>
                    <a:pt x="340" y="75"/>
                  </a:lnTo>
                  <a:lnTo>
                    <a:pt x="332" y="80"/>
                  </a:lnTo>
                  <a:lnTo>
                    <a:pt x="306" y="100"/>
                  </a:lnTo>
                  <a:lnTo>
                    <a:pt x="287" y="95"/>
                  </a:lnTo>
                  <a:lnTo>
                    <a:pt x="278" y="95"/>
                  </a:lnTo>
                  <a:lnTo>
                    <a:pt x="278" y="88"/>
                  </a:lnTo>
                  <a:lnTo>
                    <a:pt x="282" y="79"/>
                  </a:lnTo>
                  <a:lnTo>
                    <a:pt x="287" y="70"/>
                  </a:lnTo>
                  <a:lnTo>
                    <a:pt x="262" y="55"/>
                  </a:lnTo>
                  <a:lnTo>
                    <a:pt x="254" y="54"/>
                  </a:lnTo>
                  <a:lnTo>
                    <a:pt x="243" y="43"/>
                  </a:lnTo>
                  <a:lnTo>
                    <a:pt x="239" y="25"/>
                  </a:lnTo>
                  <a:lnTo>
                    <a:pt x="233" y="13"/>
                  </a:lnTo>
                  <a:lnTo>
                    <a:pt x="225" y="15"/>
                  </a:lnTo>
                  <a:lnTo>
                    <a:pt x="215" y="4"/>
                  </a:lnTo>
                  <a:lnTo>
                    <a:pt x="202" y="1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0" name=""/>
            <p:cNvGrpSpPr/>
            <p:nvPr/>
          </p:nvGrpSpPr>
          <p:grpSpPr>
            <a:xfrm>
              <a:off x="3809160" y="1141200"/>
              <a:ext cx="770040" cy="1042560"/>
              <a:chOff x="3809160" y="1141200"/>
              <a:chExt cx="770040" cy="1042560"/>
            </a:xfrm>
          </p:grpSpPr>
          <p:sp>
            <p:nvSpPr>
              <p:cNvPr id="381" name=""/>
              <p:cNvSpPr/>
              <p:nvPr/>
            </p:nvSpPr>
            <p:spPr>
              <a:xfrm rot="21480000">
                <a:off x="3809520" y="2122920"/>
                <a:ext cx="45720" cy="2880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21" y="0"/>
                    </a:moveTo>
                    <a:lnTo>
                      <a:pt x="12" y="5"/>
                    </a:lnTo>
                    <a:lnTo>
                      <a:pt x="0" y="14"/>
                    </a:lnTo>
                    <a:lnTo>
                      <a:pt x="2" y="23"/>
                    </a:lnTo>
                    <a:lnTo>
                      <a:pt x="8" y="23"/>
                    </a:lnTo>
                    <a:lnTo>
                      <a:pt x="25" y="1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33cc33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 rot="21480000">
                <a:off x="3838680" y="1153440"/>
                <a:ext cx="722880" cy="1018080"/>
              </a:xfrm>
              <a:custGeom>
                <a:avLst/>
                <a:gdLst/>
                <a:ahLst/>
                <a:rect l="l" t="t" r="r" b="b"/>
                <a:pathLst>
                  <a:path w="394" h="814">
                    <a:moveTo>
                      <a:pt x="110" y="814"/>
                    </a:moveTo>
                    <a:lnTo>
                      <a:pt x="107" y="787"/>
                    </a:lnTo>
                    <a:lnTo>
                      <a:pt x="94" y="773"/>
                    </a:lnTo>
                    <a:lnTo>
                      <a:pt x="84" y="768"/>
                    </a:lnTo>
                    <a:lnTo>
                      <a:pt x="66" y="762"/>
                    </a:lnTo>
                    <a:lnTo>
                      <a:pt x="53" y="762"/>
                    </a:lnTo>
                    <a:lnTo>
                      <a:pt x="47" y="747"/>
                    </a:lnTo>
                    <a:lnTo>
                      <a:pt x="53" y="697"/>
                    </a:lnTo>
                    <a:lnTo>
                      <a:pt x="51" y="668"/>
                    </a:lnTo>
                    <a:lnTo>
                      <a:pt x="40" y="653"/>
                    </a:lnTo>
                    <a:lnTo>
                      <a:pt x="33" y="647"/>
                    </a:lnTo>
                    <a:lnTo>
                      <a:pt x="37" y="620"/>
                    </a:lnTo>
                    <a:lnTo>
                      <a:pt x="33" y="603"/>
                    </a:lnTo>
                    <a:lnTo>
                      <a:pt x="27" y="590"/>
                    </a:lnTo>
                    <a:lnTo>
                      <a:pt x="37" y="560"/>
                    </a:lnTo>
                    <a:lnTo>
                      <a:pt x="47" y="560"/>
                    </a:lnTo>
                    <a:lnTo>
                      <a:pt x="53" y="554"/>
                    </a:lnTo>
                    <a:lnTo>
                      <a:pt x="57" y="534"/>
                    </a:lnTo>
                    <a:lnTo>
                      <a:pt x="77" y="518"/>
                    </a:lnTo>
                    <a:lnTo>
                      <a:pt x="96" y="501"/>
                    </a:lnTo>
                    <a:lnTo>
                      <a:pt x="100" y="481"/>
                    </a:lnTo>
                    <a:lnTo>
                      <a:pt x="124" y="460"/>
                    </a:lnTo>
                    <a:lnTo>
                      <a:pt x="147" y="437"/>
                    </a:lnTo>
                    <a:lnTo>
                      <a:pt x="144" y="427"/>
                    </a:lnTo>
                    <a:lnTo>
                      <a:pt x="144" y="414"/>
                    </a:lnTo>
                    <a:lnTo>
                      <a:pt x="160" y="403"/>
                    </a:lnTo>
                    <a:lnTo>
                      <a:pt x="166" y="400"/>
                    </a:lnTo>
                    <a:lnTo>
                      <a:pt x="163" y="381"/>
                    </a:lnTo>
                    <a:lnTo>
                      <a:pt x="163" y="360"/>
                    </a:lnTo>
                    <a:lnTo>
                      <a:pt x="157" y="357"/>
                    </a:lnTo>
                    <a:lnTo>
                      <a:pt x="147" y="360"/>
                    </a:lnTo>
                    <a:lnTo>
                      <a:pt x="137" y="347"/>
                    </a:lnTo>
                    <a:lnTo>
                      <a:pt x="127" y="310"/>
                    </a:lnTo>
                    <a:lnTo>
                      <a:pt x="107" y="283"/>
                    </a:lnTo>
                    <a:lnTo>
                      <a:pt x="114" y="246"/>
                    </a:lnTo>
                    <a:lnTo>
                      <a:pt x="110" y="229"/>
                    </a:lnTo>
                    <a:lnTo>
                      <a:pt x="87" y="207"/>
                    </a:lnTo>
                    <a:lnTo>
                      <a:pt x="96" y="177"/>
                    </a:lnTo>
                    <a:lnTo>
                      <a:pt x="90" y="159"/>
                    </a:lnTo>
                    <a:lnTo>
                      <a:pt x="74" y="143"/>
                    </a:lnTo>
                    <a:lnTo>
                      <a:pt x="63" y="153"/>
                    </a:lnTo>
                    <a:lnTo>
                      <a:pt x="27" y="116"/>
                    </a:lnTo>
                    <a:lnTo>
                      <a:pt x="18" y="102"/>
                    </a:lnTo>
                    <a:lnTo>
                      <a:pt x="10" y="89"/>
                    </a:lnTo>
                    <a:lnTo>
                      <a:pt x="0" y="83"/>
                    </a:lnTo>
                    <a:lnTo>
                      <a:pt x="14" y="70"/>
                    </a:lnTo>
                    <a:lnTo>
                      <a:pt x="33" y="70"/>
                    </a:lnTo>
                    <a:lnTo>
                      <a:pt x="44" y="85"/>
                    </a:lnTo>
                    <a:lnTo>
                      <a:pt x="70" y="116"/>
                    </a:lnTo>
                    <a:lnTo>
                      <a:pt x="96" y="99"/>
                    </a:lnTo>
                    <a:lnTo>
                      <a:pt x="114" y="102"/>
                    </a:lnTo>
                    <a:lnTo>
                      <a:pt x="118" y="113"/>
                    </a:lnTo>
                    <a:lnTo>
                      <a:pt x="137" y="116"/>
                    </a:lnTo>
                    <a:lnTo>
                      <a:pt x="144" y="89"/>
                    </a:lnTo>
                    <a:lnTo>
                      <a:pt x="153" y="79"/>
                    </a:lnTo>
                    <a:lnTo>
                      <a:pt x="160" y="70"/>
                    </a:lnTo>
                    <a:lnTo>
                      <a:pt x="160" y="60"/>
                    </a:lnTo>
                    <a:lnTo>
                      <a:pt x="157" y="33"/>
                    </a:lnTo>
                    <a:lnTo>
                      <a:pt x="174" y="16"/>
                    </a:lnTo>
                    <a:lnTo>
                      <a:pt x="184" y="16"/>
                    </a:lnTo>
                    <a:lnTo>
                      <a:pt x="200" y="0"/>
                    </a:lnTo>
                    <a:lnTo>
                      <a:pt x="220" y="24"/>
                    </a:lnTo>
                    <a:lnTo>
                      <a:pt x="227" y="33"/>
                    </a:lnTo>
                    <a:lnTo>
                      <a:pt x="220" y="53"/>
                    </a:lnTo>
                    <a:lnTo>
                      <a:pt x="203" y="66"/>
                    </a:lnTo>
                    <a:lnTo>
                      <a:pt x="190" y="83"/>
                    </a:lnTo>
                    <a:lnTo>
                      <a:pt x="194" y="99"/>
                    </a:lnTo>
                    <a:lnTo>
                      <a:pt x="224" y="76"/>
                    </a:lnTo>
                    <a:lnTo>
                      <a:pt x="224" y="57"/>
                    </a:lnTo>
                    <a:lnTo>
                      <a:pt x="227" y="27"/>
                    </a:lnTo>
                    <a:lnTo>
                      <a:pt x="237" y="20"/>
                    </a:lnTo>
                    <a:lnTo>
                      <a:pt x="247" y="57"/>
                    </a:lnTo>
                    <a:lnTo>
                      <a:pt x="247" y="89"/>
                    </a:lnTo>
                    <a:lnTo>
                      <a:pt x="240" y="102"/>
                    </a:lnTo>
                    <a:lnTo>
                      <a:pt x="240" y="122"/>
                    </a:lnTo>
                    <a:lnTo>
                      <a:pt x="266" y="143"/>
                    </a:lnTo>
                    <a:lnTo>
                      <a:pt x="266" y="156"/>
                    </a:lnTo>
                    <a:lnTo>
                      <a:pt x="284" y="179"/>
                    </a:lnTo>
                    <a:lnTo>
                      <a:pt x="290" y="196"/>
                    </a:lnTo>
                    <a:lnTo>
                      <a:pt x="287" y="237"/>
                    </a:lnTo>
                    <a:lnTo>
                      <a:pt x="297" y="281"/>
                    </a:lnTo>
                    <a:lnTo>
                      <a:pt x="314" y="316"/>
                    </a:lnTo>
                    <a:lnTo>
                      <a:pt x="310" y="370"/>
                    </a:lnTo>
                    <a:lnTo>
                      <a:pt x="324" y="403"/>
                    </a:lnTo>
                    <a:lnTo>
                      <a:pt x="331" y="418"/>
                    </a:lnTo>
                    <a:lnTo>
                      <a:pt x="338" y="466"/>
                    </a:lnTo>
                    <a:lnTo>
                      <a:pt x="344" y="488"/>
                    </a:lnTo>
                    <a:lnTo>
                      <a:pt x="377" y="510"/>
                    </a:lnTo>
                    <a:lnTo>
                      <a:pt x="394" y="531"/>
                    </a:lnTo>
                    <a:lnTo>
                      <a:pt x="394" y="545"/>
                    </a:lnTo>
                    <a:lnTo>
                      <a:pt x="381" y="607"/>
                    </a:lnTo>
                    <a:lnTo>
                      <a:pt x="375" y="613"/>
                    </a:lnTo>
                    <a:lnTo>
                      <a:pt x="381" y="627"/>
                    </a:lnTo>
                    <a:lnTo>
                      <a:pt x="364" y="650"/>
                    </a:lnTo>
                    <a:lnTo>
                      <a:pt x="344" y="660"/>
                    </a:lnTo>
                    <a:lnTo>
                      <a:pt x="344" y="671"/>
                    </a:lnTo>
                    <a:lnTo>
                      <a:pt x="314" y="710"/>
                    </a:lnTo>
                    <a:lnTo>
                      <a:pt x="294" y="720"/>
                    </a:lnTo>
                    <a:lnTo>
                      <a:pt x="290" y="744"/>
                    </a:lnTo>
                    <a:lnTo>
                      <a:pt x="270" y="744"/>
                    </a:lnTo>
                    <a:lnTo>
                      <a:pt x="260" y="751"/>
                    </a:lnTo>
                    <a:lnTo>
                      <a:pt x="240" y="757"/>
                    </a:lnTo>
                    <a:lnTo>
                      <a:pt x="214" y="753"/>
                    </a:lnTo>
                    <a:lnTo>
                      <a:pt x="194" y="771"/>
                    </a:lnTo>
                    <a:lnTo>
                      <a:pt x="170" y="784"/>
                    </a:lnTo>
                    <a:lnTo>
                      <a:pt x="147" y="791"/>
                    </a:lnTo>
                    <a:lnTo>
                      <a:pt x="130" y="804"/>
                    </a:lnTo>
                    <a:lnTo>
                      <a:pt x="110" y="814"/>
                    </a:lnTo>
                    <a:close/>
                  </a:path>
                </a:pathLst>
              </a:custGeom>
              <a:solidFill>
                <a:srgbClr val="33cc33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83" name=""/>
            <p:cNvSpPr/>
            <p:nvPr/>
          </p:nvSpPr>
          <p:spPr>
            <a:xfrm rot="21480000">
              <a:off x="2670840" y="3831120"/>
              <a:ext cx="109440" cy="136080"/>
            </a:xfrm>
            <a:custGeom>
              <a:avLst/>
              <a:gdLst/>
              <a:ahLst/>
              <a:rect l="l" t="t" r="r" b="b"/>
              <a:pathLst>
                <a:path w="60" h="109">
                  <a:moveTo>
                    <a:pt x="60" y="0"/>
                  </a:moveTo>
                  <a:lnTo>
                    <a:pt x="40" y="22"/>
                  </a:lnTo>
                  <a:lnTo>
                    <a:pt x="17" y="22"/>
                  </a:lnTo>
                  <a:lnTo>
                    <a:pt x="0" y="37"/>
                  </a:lnTo>
                  <a:lnTo>
                    <a:pt x="3" y="56"/>
                  </a:lnTo>
                  <a:lnTo>
                    <a:pt x="3" y="86"/>
                  </a:lnTo>
                  <a:lnTo>
                    <a:pt x="17" y="109"/>
                  </a:lnTo>
                  <a:lnTo>
                    <a:pt x="33" y="103"/>
                  </a:lnTo>
                  <a:lnTo>
                    <a:pt x="37" y="89"/>
                  </a:lnTo>
                  <a:lnTo>
                    <a:pt x="54" y="59"/>
                  </a:lnTo>
                  <a:lnTo>
                    <a:pt x="54" y="4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4" name=""/>
            <p:cNvSpPr/>
            <p:nvPr/>
          </p:nvSpPr>
          <p:spPr>
            <a:xfrm rot="21480000">
              <a:off x="1504800" y="2977560"/>
              <a:ext cx="1257480" cy="838440"/>
            </a:xfrm>
            <a:custGeom>
              <a:avLst/>
              <a:gdLst/>
              <a:ahLst/>
              <a:rect l="l" t="t" r="r" b="b"/>
              <a:pathLst>
                <a:path w="685" h="672">
                  <a:moveTo>
                    <a:pt x="11" y="95"/>
                  </a:moveTo>
                  <a:lnTo>
                    <a:pt x="17" y="112"/>
                  </a:lnTo>
                  <a:lnTo>
                    <a:pt x="11" y="125"/>
                  </a:lnTo>
                  <a:lnTo>
                    <a:pt x="9" y="129"/>
                  </a:lnTo>
                  <a:lnTo>
                    <a:pt x="0" y="126"/>
                  </a:lnTo>
                  <a:lnTo>
                    <a:pt x="3" y="134"/>
                  </a:lnTo>
                  <a:lnTo>
                    <a:pt x="3" y="143"/>
                  </a:lnTo>
                  <a:lnTo>
                    <a:pt x="11" y="156"/>
                  </a:lnTo>
                  <a:lnTo>
                    <a:pt x="27" y="152"/>
                  </a:lnTo>
                  <a:lnTo>
                    <a:pt x="46" y="174"/>
                  </a:lnTo>
                  <a:lnTo>
                    <a:pt x="54" y="188"/>
                  </a:lnTo>
                  <a:lnTo>
                    <a:pt x="66" y="199"/>
                  </a:lnTo>
                  <a:lnTo>
                    <a:pt x="82" y="199"/>
                  </a:lnTo>
                  <a:lnTo>
                    <a:pt x="88" y="212"/>
                  </a:lnTo>
                  <a:lnTo>
                    <a:pt x="101" y="224"/>
                  </a:lnTo>
                  <a:lnTo>
                    <a:pt x="109" y="225"/>
                  </a:lnTo>
                  <a:lnTo>
                    <a:pt x="112" y="231"/>
                  </a:lnTo>
                  <a:lnTo>
                    <a:pt x="107" y="241"/>
                  </a:lnTo>
                  <a:lnTo>
                    <a:pt x="107" y="251"/>
                  </a:lnTo>
                  <a:lnTo>
                    <a:pt x="104" y="260"/>
                  </a:lnTo>
                  <a:lnTo>
                    <a:pt x="101" y="278"/>
                  </a:lnTo>
                  <a:lnTo>
                    <a:pt x="115" y="294"/>
                  </a:lnTo>
                  <a:lnTo>
                    <a:pt x="131" y="306"/>
                  </a:lnTo>
                  <a:lnTo>
                    <a:pt x="131" y="314"/>
                  </a:lnTo>
                  <a:lnTo>
                    <a:pt x="128" y="343"/>
                  </a:lnTo>
                  <a:lnTo>
                    <a:pt x="125" y="366"/>
                  </a:lnTo>
                  <a:lnTo>
                    <a:pt x="128" y="376"/>
                  </a:lnTo>
                  <a:lnTo>
                    <a:pt x="141" y="387"/>
                  </a:lnTo>
                  <a:lnTo>
                    <a:pt x="141" y="406"/>
                  </a:lnTo>
                  <a:lnTo>
                    <a:pt x="141" y="420"/>
                  </a:lnTo>
                  <a:lnTo>
                    <a:pt x="127" y="400"/>
                  </a:lnTo>
                  <a:lnTo>
                    <a:pt x="119" y="387"/>
                  </a:lnTo>
                  <a:lnTo>
                    <a:pt x="113" y="390"/>
                  </a:lnTo>
                  <a:lnTo>
                    <a:pt x="116" y="400"/>
                  </a:lnTo>
                  <a:lnTo>
                    <a:pt x="112" y="412"/>
                  </a:lnTo>
                  <a:lnTo>
                    <a:pt x="103" y="424"/>
                  </a:lnTo>
                  <a:lnTo>
                    <a:pt x="97" y="432"/>
                  </a:lnTo>
                  <a:lnTo>
                    <a:pt x="104" y="439"/>
                  </a:lnTo>
                  <a:lnTo>
                    <a:pt x="100" y="449"/>
                  </a:lnTo>
                  <a:lnTo>
                    <a:pt x="88" y="460"/>
                  </a:lnTo>
                  <a:lnTo>
                    <a:pt x="87" y="470"/>
                  </a:lnTo>
                  <a:lnTo>
                    <a:pt x="79" y="482"/>
                  </a:lnTo>
                  <a:lnTo>
                    <a:pt x="62" y="503"/>
                  </a:lnTo>
                  <a:lnTo>
                    <a:pt x="51" y="525"/>
                  </a:lnTo>
                  <a:lnTo>
                    <a:pt x="51" y="528"/>
                  </a:lnTo>
                  <a:lnTo>
                    <a:pt x="57" y="535"/>
                  </a:lnTo>
                  <a:lnTo>
                    <a:pt x="50" y="545"/>
                  </a:lnTo>
                  <a:lnTo>
                    <a:pt x="52" y="557"/>
                  </a:lnTo>
                  <a:lnTo>
                    <a:pt x="63" y="572"/>
                  </a:lnTo>
                  <a:lnTo>
                    <a:pt x="104" y="595"/>
                  </a:lnTo>
                  <a:lnTo>
                    <a:pt x="134" y="621"/>
                  </a:lnTo>
                  <a:lnTo>
                    <a:pt x="145" y="618"/>
                  </a:lnTo>
                  <a:lnTo>
                    <a:pt x="160" y="612"/>
                  </a:lnTo>
                  <a:lnTo>
                    <a:pt x="212" y="633"/>
                  </a:lnTo>
                  <a:lnTo>
                    <a:pt x="219" y="640"/>
                  </a:lnTo>
                  <a:lnTo>
                    <a:pt x="223" y="654"/>
                  </a:lnTo>
                  <a:lnTo>
                    <a:pt x="232" y="659"/>
                  </a:lnTo>
                  <a:lnTo>
                    <a:pt x="244" y="660"/>
                  </a:lnTo>
                  <a:lnTo>
                    <a:pt x="262" y="670"/>
                  </a:lnTo>
                  <a:lnTo>
                    <a:pt x="291" y="672"/>
                  </a:lnTo>
                  <a:lnTo>
                    <a:pt x="301" y="660"/>
                  </a:lnTo>
                  <a:lnTo>
                    <a:pt x="303" y="647"/>
                  </a:lnTo>
                  <a:lnTo>
                    <a:pt x="303" y="633"/>
                  </a:lnTo>
                  <a:lnTo>
                    <a:pt x="316" y="621"/>
                  </a:lnTo>
                  <a:lnTo>
                    <a:pt x="342" y="607"/>
                  </a:lnTo>
                  <a:lnTo>
                    <a:pt x="353" y="606"/>
                  </a:lnTo>
                  <a:lnTo>
                    <a:pt x="367" y="599"/>
                  </a:lnTo>
                  <a:lnTo>
                    <a:pt x="379" y="599"/>
                  </a:lnTo>
                  <a:lnTo>
                    <a:pt x="392" y="607"/>
                  </a:lnTo>
                  <a:lnTo>
                    <a:pt x="402" y="619"/>
                  </a:lnTo>
                  <a:lnTo>
                    <a:pt x="414" y="619"/>
                  </a:lnTo>
                  <a:lnTo>
                    <a:pt x="425" y="621"/>
                  </a:lnTo>
                  <a:lnTo>
                    <a:pt x="444" y="624"/>
                  </a:lnTo>
                  <a:lnTo>
                    <a:pt x="458" y="640"/>
                  </a:lnTo>
                  <a:lnTo>
                    <a:pt x="469" y="649"/>
                  </a:lnTo>
                  <a:lnTo>
                    <a:pt x="487" y="654"/>
                  </a:lnTo>
                  <a:lnTo>
                    <a:pt x="501" y="663"/>
                  </a:lnTo>
                  <a:lnTo>
                    <a:pt x="509" y="664"/>
                  </a:lnTo>
                  <a:lnTo>
                    <a:pt x="528" y="644"/>
                  </a:lnTo>
                  <a:lnTo>
                    <a:pt x="542" y="640"/>
                  </a:lnTo>
                  <a:lnTo>
                    <a:pt x="552" y="633"/>
                  </a:lnTo>
                  <a:lnTo>
                    <a:pt x="566" y="621"/>
                  </a:lnTo>
                  <a:lnTo>
                    <a:pt x="585" y="621"/>
                  </a:lnTo>
                  <a:lnTo>
                    <a:pt x="584" y="597"/>
                  </a:lnTo>
                  <a:lnTo>
                    <a:pt x="581" y="590"/>
                  </a:lnTo>
                  <a:lnTo>
                    <a:pt x="572" y="578"/>
                  </a:lnTo>
                  <a:lnTo>
                    <a:pt x="565" y="581"/>
                  </a:lnTo>
                  <a:lnTo>
                    <a:pt x="558" y="578"/>
                  </a:lnTo>
                  <a:lnTo>
                    <a:pt x="552" y="569"/>
                  </a:lnTo>
                  <a:lnTo>
                    <a:pt x="551" y="545"/>
                  </a:lnTo>
                  <a:lnTo>
                    <a:pt x="564" y="529"/>
                  </a:lnTo>
                  <a:lnTo>
                    <a:pt x="554" y="518"/>
                  </a:lnTo>
                  <a:lnTo>
                    <a:pt x="554" y="512"/>
                  </a:lnTo>
                  <a:lnTo>
                    <a:pt x="573" y="491"/>
                  </a:lnTo>
                  <a:lnTo>
                    <a:pt x="573" y="484"/>
                  </a:lnTo>
                  <a:lnTo>
                    <a:pt x="570" y="460"/>
                  </a:lnTo>
                  <a:lnTo>
                    <a:pt x="582" y="449"/>
                  </a:lnTo>
                  <a:lnTo>
                    <a:pt x="572" y="435"/>
                  </a:lnTo>
                  <a:lnTo>
                    <a:pt x="572" y="425"/>
                  </a:lnTo>
                  <a:lnTo>
                    <a:pt x="570" y="408"/>
                  </a:lnTo>
                  <a:lnTo>
                    <a:pt x="565" y="403"/>
                  </a:lnTo>
                  <a:lnTo>
                    <a:pt x="554" y="403"/>
                  </a:lnTo>
                  <a:lnTo>
                    <a:pt x="542" y="406"/>
                  </a:lnTo>
                  <a:lnTo>
                    <a:pt x="540" y="409"/>
                  </a:lnTo>
                  <a:lnTo>
                    <a:pt x="533" y="416"/>
                  </a:lnTo>
                  <a:lnTo>
                    <a:pt x="523" y="420"/>
                  </a:lnTo>
                  <a:lnTo>
                    <a:pt x="520" y="409"/>
                  </a:lnTo>
                  <a:lnTo>
                    <a:pt x="527" y="402"/>
                  </a:lnTo>
                  <a:lnTo>
                    <a:pt x="531" y="395"/>
                  </a:lnTo>
                  <a:lnTo>
                    <a:pt x="531" y="387"/>
                  </a:lnTo>
                  <a:lnTo>
                    <a:pt x="548" y="369"/>
                  </a:lnTo>
                  <a:lnTo>
                    <a:pt x="558" y="365"/>
                  </a:lnTo>
                  <a:lnTo>
                    <a:pt x="560" y="351"/>
                  </a:lnTo>
                  <a:lnTo>
                    <a:pt x="570" y="339"/>
                  </a:lnTo>
                  <a:lnTo>
                    <a:pt x="598" y="318"/>
                  </a:lnTo>
                  <a:lnTo>
                    <a:pt x="607" y="318"/>
                  </a:lnTo>
                  <a:lnTo>
                    <a:pt x="610" y="309"/>
                  </a:lnTo>
                  <a:lnTo>
                    <a:pt x="621" y="300"/>
                  </a:lnTo>
                  <a:lnTo>
                    <a:pt x="628" y="300"/>
                  </a:lnTo>
                  <a:lnTo>
                    <a:pt x="632" y="294"/>
                  </a:lnTo>
                  <a:lnTo>
                    <a:pt x="637" y="290"/>
                  </a:lnTo>
                  <a:lnTo>
                    <a:pt x="644" y="279"/>
                  </a:lnTo>
                  <a:lnTo>
                    <a:pt x="651" y="260"/>
                  </a:lnTo>
                  <a:lnTo>
                    <a:pt x="652" y="250"/>
                  </a:lnTo>
                  <a:lnTo>
                    <a:pt x="652" y="239"/>
                  </a:lnTo>
                  <a:lnTo>
                    <a:pt x="662" y="227"/>
                  </a:lnTo>
                  <a:lnTo>
                    <a:pt x="677" y="219"/>
                  </a:lnTo>
                  <a:lnTo>
                    <a:pt x="685" y="210"/>
                  </a:lnTo>
                  <a:lnTo>
                    <a:pt x="685" y="207"/>
                  </a:lnTo>
                  <a:lnTo>
                    <a:pt x="672" y="197"/>
                  </a:lnTo>
                  <a:lnTo>
                    <a:pt x="665" y="194"/>
                  </a:lnTo>
                  <a:lnTo>
                    <a:pt x="646" y="191"/>
                  </a:lnTo>
                  <a:lnTo>
                    <a:pt x="623" y="188"/>
                  </a:lnTo>
                  <a:lnTo>
                    <a:pt x="615" y="187"/>
                  </a:lnTo>
                  <a:lnTo>
                    <a:pt x="607" y="183"/>
                  </a:lnTo>
                  <a:lnTo>
                    <a:pt x="598" y="175"/>
                  </a:lnTo>
                  <a:lnTo>
                    <a:pt x="591" y="162"/>
                  </a:lnTo>
                  <a:lnTo>
                    <a:pt x="585" y="153"/>
                  </a:lnTo>
                  <a:lnTo>
                    <a:pt x="577" y="150"/>
                  </a:lnTo>
                  <a:lnTo>
                    <a:pt x="566" y="146"/>
                  </a:lnTo>
                  <a:lnTo>
                    <a:pt x="562" y="145"/>
                  </a:lnTo>
                  <a:lnTo>
                    <a:pt x="548" y="133"/>
                  </a:lnTo>
                  <a:lnTo>
                    <a:pt x="532" y="119"/>
                  </a:lnTo>
                  <a:lnTo>
                    <a:pt x="521" y="107"/>
                  </a:lnTo>
                  <a:lnTo>
                    <a:pt x="510" y="103"/>
                  </a:lnTo>
                  <a:lnTo>
                    <a:pt x="504" y="97"/>
                  </a:lnTo>
                  <a:lnTo>
                    <a:pt x="498" y="85"/>
                  </a:lnTo>
                  <a:lnTo>
                    <a:pt x="484" y="68"/>
                  </a:lnTo>
                  <a:lnTo>
                    <a:pt x="481" y="56"/>
                  </a:lnTo>
                  <a:lnTo>
                    <a:pt x="469" y="45"/>
                  </a:lnTo>
                  <a:lnTo>
                    <a:pt x="464" y="34"/>
                  </a:lnTo>
                  <a:lnTo>
                    <a:pt x="458" y="26"/>
                  </a:lnTo>
                  <a:lnTo>
                    <a:pt x="446" y="18"/>
                  </a:lnTo>
                  <a:lnTo>
                    <a:pt x="434" y="4"/>
                  </a:lnTo>
                  <a:lnTo>
                    <a:pt x="425" y="0"/>
                  </a:lnTo>
                  <a:lnTo>
                    <a:pt x="398" y="1"/>
                  </a:lnTo>
                  <a:lnTo>
                    <a:pt x="389" y="1"/>
                  </a:lnTo>
                  <a:lnTo>
                    <a:pt x="376" y="10"/>
                  </a:lnTo>
                  <a:lnTo>
                    <a:pt x="383" y="19"/>
                  </a:lnTo>
                  <a:lnTo>
                    <a:pt x="373" y="31"/>
                  </a:lnTo>
                  <a:lnTo>
                    <a:pt x="348" y="63"/>
                  </a:lnTo>
                  <a:lnTo>
                    <a:pt x="335" y="70"/>
                  </a:lnTo>
                  <a:lnTo>
                    <a:pt x="301" y="74"/>
                  </a:lnTo>
                  <a:lnTo>
                    <a:pt x="285" y="78"/>
                  </a:lnTo>
                  <a:lnTo>
                    <a:pt x="277" y="85"/>
                  </a:lnTo>
                  <a:lnTo>
                    <a:pt x="273" y="93"/>
                  </a:lnTo>
                  <a:lnTo>
                    <a:pt x="260" y="89"/>
                  </a:lnTo>
                  <a:lnTo>
                    <a:pt x="239" y="93"/>
                  </a:lnTo>
                  <a:lnTo>
                    <a:pt x="225" y="91"/>
                  </a:lnTo>
                  <a:lnTo>
                    <a:pt x="213" y="83"/>
                  </a:lnTo>
                  <a:lnTo>
                    <a:pt x="204" y="74"/>
                  </a:lnTo>
                  <a:lnTo>
                    <a:pt x="197" y="70"/>
                  </a:lnTo>
                  <a:lnTo>
                    <a:pt x="203" y="62"/>
                  </a:lnTo>
                  <a:lnTo>
                    <a:pt x="194" y="52"/>
                  </a:lnTo>
                  <a:lnTo>
                    <a:pt x="185" y="51"/>
                  </a:lnTo>
                  <a:lnTo>
                    <a:pt x="178" y="50"/>
                  </a:lnTo>
                  <a:lnTo>
                    <a:pt x="177" y="52"/>
                  </a:lnTo>
                  <a:lnTo>
                    <a:pt x="183" y="59"/>
                  </a:lnTo>
                  <a:lnTo>
                    <a:pt x="179" y="64"/>
                  </a:lnTo>
                  <a:lnTo>
                    <a:pt x="183" y="75"/>
                  </a:lnTo>
                  <a:lnTo>
                    <a:pt x="185" y="85"/>
                  </a:lnTo>
                  <a:lnTo>
                    <a:pt x="185" y="95"/>
                  </a:lnTo>
                  <a:lnTo>
                    <a:pt x="183" y="96"/>
                  </a:lnTo>
                  <a:lnTo>
                    <a:pt x="177" y="101"/>
                  </a:lnTo>
                  <a:lnTo>
                    <a:pt x="175" y="109"/>
                  </a:lnTo>
                  <a:lnTo>
                    <a:pt x="175" y="119"/>
                  </a:lnTo>
                  <a:lnTo>
                    <a:pt x="173" y="125"/>
                  </a:lnTo>
                  <a:lnTo>
                    <a:pt x="164" y="122"/>
                  </a:lnTo>
                  <a:lnTo>
                    <a:pt x="152" y="116"/>
                  </a:lnTo>
                  <a:lnTo>
                    <a:pt x="145" y="122"/>
                  </a:lnTo>
                  <a:lnTo>
                    <a:pt x="133" y="115"/>
                  </a:lnTo>
                  <a:lnTo>
                    <a:pt x="127" y="113"/>
                  </a:lnTo>
                  <a:lnTo>
                    <a:pt x="119" y="119"/>
                  </a:lnTo>
                  <a:lnTo>
                    <a:pt x="112" y="119"/>
                  </a:lnTo>
                  <a:lnTo>
                    <a:pt x="112" y="113"/>
                  </a:lnTo>
                  <a:lnTo>
                    <a:pt x="83" y="85"/>
                  </a:lnTo>
                  <a:lnTo>
                    <a:pt x="76" y="85"/>
                  </a:lnTo>
                  <a:lnTo>
                    <a:pt x="71" y="89"/>
                  </a:lnTo>
                  <a:lnTo>
                    <a:pt x="60" y="95"/>
                  </a:lnTo>
                  <a:lnTo>
                    <a:pt x="52" y="96"/>
                  </a:lnTo>
                  <a:lnTo>
                    <a:pt x="45" y="88"/>
                  </a:lnTo>
                  <a:lnTo>
                    <a:pt x="25" y="88"/>
                  </a:lnTo>
                  <a:lnTo>
                    <a:pt x="11" y="95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5" name=""/>
            <p:cNvSpPr/>
            <p:nvPr/>
          </p:nvSpPr>
          <p:spPr>
            <a:xfrm rot="21480000">
              <a:off x="1474560" y="2122200"/>
              <a:ext cx="745560" cy="838440"/>
            </a:xfrm>
            <a:custGeom>
              <a:avLst/>
              <a:gdLst/>
              <a:ahLst/>
              <a:rect l="l" t="t" r="r" b="b"/>
              <a:pathLst>
                <a:path w="406" h="672">
                  <a:moveTo>
                    <a:pt x="121" y="431"/>
                  </a:moveTo>
                  <a:lnTo>
                    <a:pt x="140" y="448"/>
                  </a:lnTo>
                  <a:lnTo>
                    <a:pt x="132" y="464"/>
                  </a:lnTo>
                  <a:lnTo>
                    <a:pt x="120" y="478"/>
                  </a:lnTo>
                  <a:lnTo>
                    <a:pt x="101" y="487"/>
                  </a:lnTo>
                  <a:lnTo>
                    <a:pt x="87" y="495"/>
                  </a:lnTo>
                  <a:lnTo>
                    <a:pt x="71" y="497"/>
                  </a:lnTo>
                  <a:lnTo>
                    <a:pt x="64" y="504"/>
                  </a:lnTo>
                  <a:lnTo>
                    <a:pt x="75" y="523"/>
                  </a:lnTo>
                  <a:lnTo>
                    <a:pt x="94" y="523"/>
                  </a:lnTo>
                  <a:lnTo>
                    <a:pt x="101" y="525"/>
                  </a:lnTo>
                  <a:lnTo>
                    <a:pt x="101" y="538"/>
                  </a:lnTo>
                  <a:lnTo>
                    <a:pt x="112" y="538"/>
                  </a:lnTo>
                  <a:lnTo>
                    <a:pt x="119" y="535"/>
                  </a:lnTo>
                  <a:lnTo>
                    <a:pt x="124" y="549"/>
                  </a:lnTo>
                  <a:lnTo>
                    <a:pt x="133" y="560"/>
                  </a:lnTo>
                  <a:lnTo>
                    <a:pt x="150" y="560"/>
                  </a:lnTo>
                  <a:lnTo>
                    <a:pt x="162" y="556"/>
                  </a:lnTo>
                  <a:lnTo>
                    <a:pt x="172" y="560"/>
                  </a:lnTo>
                  <a:lnTo>
                    <a:pt x="146" y="582"/>
                  </a:lnTo>
                  <a:lnTo>
                    <a:pt x="137" y="587"/>
                  </a:lnTo>
                  <a:lnTo>
                    <a:pt x="124" y="582"/>
                  </a:lnTo>
                  <a:lnTo>
                    <a:pt x="94" y="570"/>
                  </a:lnTo>
                  <a:lnTo>
                    <a:pt x="78" y="570"/>
                  </a:lnTo>
                  <a:lnTo>
                    <a:pt x="64" y="582"/>
                  </a:lnTo>
                  <a:lnTo>
                    <a:pt x="46" y="597"/>
                  </a:lnTo>
                  <a:lnTo>
                    <a:pt x="37" y="605"/>
                  </a:lnTo>
                  <a:lnTo>
                    <a:pt x="25" y="608"/>
                  </a:lnTo>
                  <a:lnTo>
                    <a:pt x="12" y="616"/>
                  </a:lnTo>
                  <a:lnTo>
                    <a:pt x="1" y="623"/>
                  </a:lnTo>
                  <a:lnTo>
                    <a:pt x="0" y="629"/>
                  </a:lnTo>
                  <a:lnTo>
                    <a:pt x="12" y="630"/>
                  </a:lnTo>
                  <a:lnTo>
                    <a:pt x="20" y="638"/>
                  </a:lnTo>
                  <a:lnTo>
                    <a:pt x="31" y="644"/>
                  </a:lnTo>
                  <a:lnTo>
                    <a:pt x="43" y="638"/>
                  </a:lnTo>
                  <a:lnTo>
                    <a:pt x="53" y="633"/>
                  </a:lnTo>
                  <a:lnTo>
                    <a:pt x="64" y="635"/>
                  </a:lnTo>
                  <a:lnTo>
                    <a:pt x="82" y="645"/>
                  </a:lnTo>
                  <a:lnTo>
                    <a:pt x="99" y="653"/>
                  </a:lnTo>
                  <a:lnTo>
                    <a:pt x="109" y="645"/>
                  </a:lnTo>
                  <a:lnTo>
                    <a:pt x="115" y="632"/>
                  </a:lnTo>
                  <a:lnTo>
                    <a:pt x="133" y="622"/>
                  </a:lnTo>
                  <a:lnTo>
                    <a:pt x="145" y="622"/>
                  </a:lnTo>
                  <a:lnTo>
                    <a:pt x="156" y="633"/>
                  </a:lnTo>
                  <a:lnTo>
                    <a:pt x="164" y="641"/>
                  </a:lnTo>
                  <a:lnTo>
                    <a:pt x="177" y="641"/>
                  </a:lnTo>
                  <a:lnTo>
                    <a:pt x="195" y="642"/>
                  </a:lnTo>
                  <a:lnTo>
                    <a:pt x="207" y="647"/>
                  </a:lnTo>
                  <a:lnTo>
                    <a:pt x="219" y="638"/>
                  </a:lnTo>
                  <a:lnTo>
                    <a:pt x="228" y="638"/>
                  </a:lnTo>
                  <a:lnTo>
                    <a:pt x="239" y="644"/>
                  </a:lnTo>
                  <a:lnTo>
                    <a:pt x="250" y="656"/>
                  </a:lnTo>
                  <a:lnTo>
                    <a:pt x="265" y="658"/>
                  </a:lnTo>
                  <a:lnTo>
                    <a:pt x="283" y="662"/>
                  </a:lnTo>
                  <a:lnTo>
                    <a:pt x="295" y="668"/>
                  </a:lnTo>
                  <a:lnTo>
                    <a:pt x="309" y="672"/>
                  </a:lnTo>
                  <a:lnTo>
                    <a:pt x="320" y="666"/>
                  </a:lnTo>
                  <a:lnTo>
                    <a:pt x="335" y="656"/>
                  </a:lnTo>
                  <a:lnTo>
                    <a:pt x="346" y="655"/>
                  </a:lnTo>
                  <a:lnTo>
                    <a:pt x="358" y="653"/>
                  </a:lnTo>
                  <a:lnTo>
                    <a:pt x="369" y="642"/>
                  </a:lnTo>
                  <a:lnTo>
                    <a:pt x="362" y="632"/>
                  </a:lnTo>
                  <a:lnTo>
                    <a:pt x="343" y="622"/>
                  </a:lnTo>
                  <a:lnTo>
                    <a:pt x="335" y="616"/>
                  </a:lnTo>
                  <a:lnTo>
                    <a:pt x="335" y="608"/>
                  </a:lnTo>
                  <a:lnTo>
                    <a:pt x="344" y="601"/>
                  </a:lnTo>
                  <a:lnTo>
                    <a:pt x="358" y="600"/>
                  </a:lnTo>
                  <a:lnTo>
                    <a:pt x="371" y="593"/>
                  </a:lnTo>
                  <a:lnTo>
                    <a:pt x="393" y="570"/>
                  </a:lnTo>
                  <a:lnTo>
                    <a:pt x="402" y="559"/>
                  </a:lnTo>
                  <a:lnTo>
                    <a:pt x="406" y="538"/>
                  </a:lnTo>
                  <a:lnTo>
                    <a:pt x="406" y="526"/>
                  </a:lnTo>
                  <a:lnTo>
                    <a:pt x="396" y="518"/>
                  </a:lnTo>
                  <a:lnTo>
                    <a:pt x="383" y="509"/>
                  </a:lnTo>
                  <a:lnTo>
                    <a:pt x="371" y="504"/>
                  </a:lnTo>
                  <a:lnTo>
                    <a:pt x="358" y="505"/>
                  </a:lnTo>
                  <a:lnTo>
                    <a:pt x="350" y="510"/>
                  </a:lnTo>
                  <a:lnTo>
                    <a:pt x="346" y="501"/>
                  </a:lnTo>
                  <a:lnTo>
                    <a:pt x="353" y="488"/>
                  </a:lnTo>
                  <a:lnTo>
                    <a:pt x="356" y="478"/>
                  </a:lnTo>
                  <a:lnTo>
                    <a:pt x="355" y="460"/>
                  </a:lnTo>
                  <a:lnTo>
                    <a:pt x="353" y="435"/>
                  </a:lnTo>
                  <a:lnTo>
                    <a:pt x="358" y="414"/>
                  </a:lnTo>
                  <a:lnTo>
                    <a:pt x="355" y="404"/>
                  </a:lnTo>
                  <a:lnTo>
                    <a:pt x="346" y="388"/>
                  </a:lnTo>
                  <a:lnTo>
                    <a:pt x="326" y="354"/>
                  </a:lnTo>
                  <a:lnTo>
                    <a:pt x="318" y="337"/>
                  </a:lnTo>
                  <a:lnTo>
                    <a:pt x="314" y="318"/>
                  </a:lnTo>
                  <a:lnTo>
                    <a:pt x="313" y="306"/>
                  </a:lnTo>
                  <a:lnTo>
                    <a:pt x="318" y="286"/>
                  </a:lnTo>
                  <a:lnTo>
                    <a:pt x="318" y="270"/>
                  </a:lnTo>
                  <a:lnTo>
                    <a:pt x="314" y="254"/>
                  </a:lnTo>
                  <a:lnTo>
                    <a:pt x="306" y="245"/>
                  </a:lnTo>
                  <a:lnTo>
                    <a:pt x="290" y="230"/>
                  </a:lnTo>
                  <a:lnTo>
                    <a:pt x="280" y="225"/>
                  </a:lnTo>
                  <a:lnTo>
                    <a:pt x="268" y="224"/>
                  </a:lnTo>
                  <a:lnTo>
                    <a:pt x="259" y="222"/>
                  </a:lnTo>
                  <a:lnTo>
                    <a:pt x="259" y="213"/>
                  </a:lnTo>
                  <a:lnTo>
                    <a:pt x="264" y="207"/>
                  </a:lnTo>
                  <a:lnTo>
                    <a:pt x="277" y="206"/>
                  </a:lnTo>
                  <a:lnTo>
                    <a:pt x="289" y="210"/>
                  </a:lnTo>
                  <a:lnTo>
                    <a:pt x="297" y="212"/>
                  </a:lnTo>
                  <a:lnTo>
                    <a:pt x="302" y="204"/>
                  </a:lnTo>
                  <a:lnTo>
                    <a:pt x="301" y="194"/>
                  </a:lnTo>
                  <a:lnTo>
                    <a:pt x="350" y="149"/>
                  </a:lnTo>
                  <a:lnTo>
                    <a:pt x="358" y="138"/>
                  </a:lnTo>
                  <a:lnTo>
                    <a:pt x="358" y="118"/>
                  </a:lnTo>
                  <a:lnTo>
                    <a:pt x="346" y="109"/>
                  </a:lnTo>
                  <a:lnTo>
                    <a:pt x="332" y="106"/>
                  </a:lnTo>
                  <a:lnTo>
                    <a:pt x="320" y="88"/>
                  </a:lnTo>
                  <a:lnTo>
                    <a:pt x="297" y="88"/>
                  </a:lnTo>
                  <a:lnTo>
                    <a:pt x="297" y="88"/>
                  </a:lnTo>
                  <a:lnTo>
                    <a:pt x="276" y="92"/>
                  </a:lnTo>
                  <a:lnTo>
                    <a:pt x="271" y="91"/>
                  </a:lnTo>
                  <a:lnTo>
                    <a:pt x="265" y="82"/>
                  </a:lnTo>
                  <a:lnTo>
                    <a:pt x="276" y="75"/>
                  </a:lnTo>
                  <a:lnTo>
                    <a:pt x="285" y="64"/>
                  </a:lnTo>
                  <a:lnTo>
                    <a:pt x="306" y="47"/>
                  </a:lnTo>
                  <a:lnTo>
                    <a:pt x="322" y="45"/>
                  </a:lnTo>
                  <a:lnTo>
                    <a:pt x="338" y="34"/>
                  </a:lnTo>
                  <a:lnTo>
                    <a:pt x="353" y="22"/>
                  </a:lnTo>
                  <a:lnTo>
                    <a:pt x="319" y="13"/>
                  </a:lnTo>
                  <a:lnTo>
                    <a:pt x="305" y="12"/>
                  </a:lnTo>
                  <a:lnTo>
                    <a:pt x="287" y="10"/>
                  </a:lnTo>
                  <a:lnTo>
                    <a:pt x="268" y="0"/>
                  </a:lnTo>
                  <a:lnTo>
                    <a:pt x="250" y="19"/>
                  </a:lnTo>
                  <a:lnTo>
                    <a:pt x="250" y="30"/>
                  </a:lnTo>
                  <a:lnTo>
                    <a:pt x="240" y="34"/>
                  </a:lnTo>
                  <a:lnTo>
                    <a:pt x="224" y="43"/>
                  </a:lnTo>
                  <a:lnTo>
                    <a:pt x="209" y="49"/>
                  </a:lnTo>
                  <a:lnTo>
                    <a:pt x="209" y="63"/>
                  </a:lnTo>
                  <a:lnTo>
                    <a:pt x="207" y="75"/>
                  </a:lnTo>
                  <a:lnTo>
                    <a:pt x="194" y="94"/>
                  </a:lnTo>
                  <a:lnTo>
                    <a:pt x="172" y="117"/>
                  </a:lnTo>
                  <a:lnTo>
                    <a:pt x="164" y="129"/>
                  </a:lnTo>
                  <a:lnTo>
                    <a:pt x="168" y="137"/>
                  </a:lnTo>
                  <a:lnTo>
                    <a:pt x="190" y="135"/>
                  </a:lnTo>
                  <a:lnTo>
                    <a:pt x="191" y="139"/>
                  </a:lnTo>
                  <a:lnTo>
                    <a:pt x="191" y="149"/>
                  </a:lnTo>
                  <a:lnTo>
                    <a:pt x="162" y="187"/>
                  </a:lnTo>
                  <a:lnTo>
                    <a:pt x="152" y="207"/>
                  </a:lnTo>
                  <a:lnTo>
                    <a:pt x="145" y="225"/>
                  </a:lnTo>
                  <a:lnTo>
                    <a:pt x="152" y="234"/>
                  </a:lnTo>
                  <a:lnTo>
                    <a:pt x="165" y="217"/>
                  </a:lnTo>
                  <a:lnTo>
                    <a:pt x="180" y="198"/>
                  </a:lnTo>
                  <a:lnTo>
                    <a:pt x="189" y="204"/>
                  </a:lnTo>
                  <a:lnTo>
                    <a:pt x="190" y="232"/>
                  </a:lnTo>
                  <a:lnTo>
                    <a:pt x="191" y="250"/>
                  </a:lnTo>
                  <a:lnTo>
                    <a:pt x="174" y="261"/>
                  </a:lnTo>
                  <a:lnTo>
                    <a:pt x="162" y="273"/>
                  </a:lnTo>
                  <a:lnTo>
                    <a:pt x="158" y="282"/>
                  </a:lnTo>
                  <a:lnTo>
                    <a:pt x="182" y="303"/>
                  </a:lnTo>
                  <a:lnTo>
                    <a:pt x="202" y="299"/>
                  </a:lnTo>
                  <a:lnTo>
                    <a:pt x="207" y="310"/>
                  </a:lnTo>
                  <a:lnTo>
                    <a:pt x="228" y="297"/>
                  </a:lnTo>
                  <a:lnTo>
                    <a:pt x="227" y="307"/>
                  </a:lnTo>
                  <a:lnTo>
                    <a:pt x="209" y="329"/>
                  </a:lnTo>
                  <a:lnTo>
                    <a:pt x="216" y="353"/>
                  </a:lnTo>
                  <a:lnTo>
                    <a:pt x="219" y="366"/>
                  </a:lnTo>
                  <a:lnTo>
                    <a:pt x="238" y="367"/>
                  </a:lnTo>
                  <a:lnTo>
                    <a:pt x="239" y="379"/>
                  </a:lnTo>
                  <a:lnTo>
                    <a:pt x="216" y="405"/>
                  </a:lnTo>
                  <a:lnTo>
                    <a:pt x="209" y="401"/>
                  </a:lnTo>
                  <a:lnTo>
                    <a:pt x="201" y="410"/>
                  </a:lnTo>
                  <a:lnTo>
                    <a:pt x="199" y="423"/>
                  </a:lnTo>
                  <a:lnTo>
                    <a:pt x="177" y="411"/>
                  </a:lnTo>
                  <a:lnTo>
                    <a:pt x="121" y="431"/>
                  </a:lnTo>
                  <a:close/>
                </a:path>
              </a:pathLst>
            </a:custGeom>
            <a:solidFill>
              <a:srgbClr val="33cc33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6" name=""/>
            <p:cNvSpPr/>
            <p:nvPr/>
          </p:nvSpPr>
          <p:spPr>
            <a:xfrm rot="21480000">
              <a:off x="1762560" y="2544840"/>
              <a:ext cx="62640" cy="30240"/>
            </a:xfrm>
            <a:custGeom>
              <a:avLst/>
              <a:gdLst/>
              <a:ahLst/>
              <a:rect l="l" t="t" r="r" b="b"/>
              <a:pathLst>
                <a:path w="34" h="25">
                  <a:moveTo>
                    <a:pt x="18" y="0"/>
                  </a:moveTo>
                  <a:lnTo>
                    <a:pt x="32" y="3"/>
                  </a:lnTo>
                  <a:lnTo>
                    <a:pt x="34" y="11"/>
                  </a:lnTo>
                  <a:lnTo>
                    <a:pt x="18" y="22"/>
                  </a:lnTo>
                  <a:lnTo>
                    <a:pt x="3" y="25"/>
                  </a:lnTo>
                  <a:lnTo>
                    <a:pt x="0" y="14"/>
                  </a:lnTo>
                  <a:lnTo>
                    <a:pt x="18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5480" bIns="-15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7" name=""/>
            <p:cNvSpPr/>
            <p:nvPr/>
          </p:nvSpPr>
          <p:spPr>
            <a:xfrm rot="21480000">
              <a:off x="1712520" y="2362680"/>
              <a:ext cx="60840" cy="2916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27" y="0"/>
                  </a:moveTo>
                  <a:lnTo>
                    <a:pt x="33" y="12"/>
                  </a:lnTo>
                  <a:lnTo>
                    <a:pt x="16" y="20"/>
                  </a:lnTo>
                  <a:lnTo>
                    <a:pt x="3" y="24"/>
                  </a:lnTo>
                  <a:lnTo>
                    <a:pt x="0" y="12"/>
                  </a:lnTo>
                  <a:lnTo>
                    <a:pt x="6" y="5"/>
                  </a:lnTo>
                  <a:lnTo>
                    <a:pt x="27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6560" bIns="-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8" name=""/>
            <p:cNvSpPr/>
            <p:nvPr/>
          </p:nvSpPr>
          <p:spPr>
            <a:xfrm rot="21480000">
              <a:off x="1784520" y="2193120"/>
              <a:ext cx="34560" cy="59760"/>
            </a:xfrm>
            <a:custGeom>
              <a:avLst/>
              <a:gdLst/>
              <a:ahLst/>
              <a:rect l="l" t="t" r="r" b="b"/>
              <a:pathLst>
                <a:path w="19" h="47">
                  <a:moveTo>
                    <a:pt x="7" y="47"/>
                  </a:moveTo>
                  <a:lnTo>
                    <a:pt x="19" y="35"/>
                  </a:lnTo>
                  <a:lnTo>
                    <a:pt x="14" y="19"/>
                  </a:lnTo>
                  <a:lnTo>
                    <a:pt x="10" y="12"/>
                  </a:lnTo>
                  <a:lnTo>
                    <a:pt x="7" y="0"/>
                  </a:lnTo>
                  <a:lnTo>
                    <a:pt x="0" y="5"/>
                  </a:lnTo>
                  <a:lnTo>
                    <a:pt x="3" y="22"/>
                  </a:lnTo>
                  <a:lnTo>
                    <a:pt x="7" y="47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4040" bIns="14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9" name=""/>
            <p:cNvSpPr/>
            <p:nvPr/>
          </p:nvSpPr>
          <p:spPr>
            <a:xfrm rot="21480000">
              <a:off x="1544400" y="2414160"/>
              <a:ext cx="159840" cy="111240"/>
            </a:xfrm>
            <a:custGeom>
              <a:avLst/>
              <a:gdLst/>
              <a:ahLst/>
              <a:rect l="l" t="t" r="r" b="b"/>
              <a:pathLst>
                <a:path w="88" h="89">
                  <a:moveTo>
                    <a:pt x="31" y="0"/>
                  </a:moveTo>
                  <a:lnTo>
                    <a:pt x="51" y="0"/>
                  </a:lnTo>
                  <a:lnTo>
                    <a:pt x="66" y="3"/>
                  </a:lnTo>
                  <a:lnTo>
                    <a:pt x="76" y="18"/>
                  </a:lnTo>
                  <a:lnTo>
                    <a:pt x="86" y="40"/>
                  </a:lnTo>
                  <a:lnTo>
                    <a:pt x="88" y="60"/>
                  </a:lnTo>
                  <a:lnTo>
                    <a:pt x="77" y="70"/>
                  </a:lnTo>
                  <a:lnTo>
                    <a:pt x="74" y="84"/>
                  </a:lnTo>
                  <a:lnTo>
                    <a:pt x="64" y="89"/>
                  </a:lnTo>
                  <a:lnTo>
                    <a:pt x="55" y="77"/>
                  </a:lnTo>
                  <a:lnTo>
                    <a:pt x="45" y="55"/>
                  </a:lnTo>
                  <a:lnTo>
                    <a:pt x="39" y="47"/>
                  </a:lnTo>
                  <a:lnTo>
                    <a:pt x="21" y="45"/>
                  </a:lnTo>
                  <a:lnTo>
                    <a:pt x="0" y="22"/>
                  </a:lnTo>
                  <a:lnTo>
                    <a:pt x="3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db5700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0" name=""/>
            <p:cNvSpPr/>
            <p:nvPr/>
          </p:nvSpPr>
          <p:spPr>
            <a:xfrm rot="21480000">
              <a:off x="1782000" y="2139840"/>
              <a:ext cx="83160" cy="40320"/>
            </a:xfrm>
            <a:custGeom>
              <a:avLst/>
              <a:gdLst/>
              <a:ahLst/>
              <a:rect l="l" t="t" r="r" b="b"/>
              <a:pathLst>
                <a:path w="45" h="33">
                  <a:moveTo>
                    <a:pt x="40" y="0"/>
                  </a:moveTo>
                  <a:lnTo>
                    <a:pt x="45" y="8"/>
                  </a:lnTo>
                  <a:lnTo>
                    <a:pt x="28" y="18"/>
                  </a:lnTo>
                  <a:lnTo>
                    <a:pt x="12" y="33"/>
                  </a:lnTo>
                  <a:lnTo>
                    <a:pt x="2" y="30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91" name=""/>
            <p:cNvGrpSpPr/>
            <p:nvPr/>
          </p:nvGrpSpPr>
          <p:grpSpPr>
            <a:xfrm>
              <a:off x="3143160" y="1263960"/>
              <a:ext cx="963000" cy="1370160"/>
              <a:chOff x="3143160" y="1263960"/>
              <a:chExt cx="963000" cy="1370160"/>
            </a:xfrm>
          </p:grpSpPr>
          <p:sp>
            <p:nvSpPr>
              <p:cNvPr id="392" name=""/>
              <p:cNvSpPr/>
              <p:nvPr/>
            </p:nvSpPr>
            <p:spPr>
              <a:xfrm rot="21480000">
                <a:off x="3549960" y="2439720"/>
                <a:ext cx="60120" cy="102600"/>
              </a:xfrm>
              <a:custGeom>
                <a:avLst/>
                <a:gdLst/>
                <a:ahLst/>
                <a:rect l="l" t="t" r="r" b="b"/>
                <a:pathLst>
                  <a:path w="33" h="82">
                    <a:moveTo>
                      <a:pt x="33" y="0"/>
                    </a:moveTo>
                    <a:lnTo>
                      <a:pt x="32" y="27"/>
                    </a:lnTo>
                    <a:lnTo>
                      <a:pt x="22" y="49"/>
                    </a:lnTo>
                    <a:lnTo>
                      <a:pt x="7" y="63"/>
                    </a:lnTo>
                    <a:lnTo>
                      <a:pt x="10" y="77"/>
                    </a:lnTo>
                    <a:lnTo>
                      <a:pt x="3" y="82"/>
                    </a:lnTo>
                    <a:lnTo>
                      <a:pt x="0" y="64"/>
                    </a:lnTo>
                    <a:lnTo>
                      <a:pt x="6" y="51"/>
                    </a:lnTo>
                    <a:lnTo>
                      <a:pt x="10" y="3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33cc33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 rot="21480000">
                <a:off x="3685320" y="2385720"/>
                <a:ext cx="82800" cy="81360"/>
              </a:xfrm>
              <a:custGeom>
                <a:avLst/>
                <a:gdLst/>
                <a:ahLst/>
                <a:rect l="l" t="t" r="r" b="b"/>
                <a:pathLst>
                  <a:path w="45" h="65">
                    <a:moveTo>
                      <a:pt x="35" y="0"/>
                    </a:moveTo>
                    <a:lnTo>
                      <a:pt x="45" y="0"/>
                    </a:lnTo>
                    <a:lnTo>
                      <a:pt x="33" y="13"/>
                    </a:lnTo>
                    <a:lnTo>
                      <a:pt x="32" y="23"/>
                    </a:lnTo>
                    <a:lnTo>
                      <a:pt x="35" y="37"/>
                    </a:lnTo>
                    <a:lnTo>
                      <a:pt x="24" y="51"/>
                    </a:lnTo>
                    <a:lnTo>
                      <a:pt x="8" y="65"/>
                    </a:lnTo>
                    <a:lnTo>
                      <a:pt x="6" y="51"/>
                    </a:lnTo>
                    <a:lnTo>
                      <a:pt x="0" y="44"/>
                    </a:lnTo>
                    <a:lnTo>
                      <a:pt x="0" y="32"/>
                    </a:lnTo>
                    <a:lnTo>
                      <a:pt x="14" y="2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33cc33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560" bIns="345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394" name=""/>
              <p:cNvGrpSpPr/>
              <p:nvPr/>
            </p:nvGrpSpPr>
            <p:grpSpPr>
              <a:xfrm>
                <a:off x="3143160" y="1263960"/>
                <a:ext cx="963000" cy="1370160"/>
                <a:chOff x="3143160" y="1263960"/>
                <a:chExt cx="963000" cy="1370160"/>
              </a:xfrm>
            </p:grpSpPr>
            <p:sp>
              <p:nvSpPr>
                <p:cNvPr id="395" name=""/>
                <p:cNvSpPr/>
                <p:nvPr/>
              </p:nvSpPr>
              <p:spPr>
                <a:xfrm rot="21480000">
                  <a:off x="3166200" y="1279440"/>
                  <a:ext cx="916920" cy="133884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  <a:lnTo>
                        <a:pt x="377" y="0"/>
                      </a:lnTo>
                      <a:close/>
                    </a:path>
                  </a:pathLst>
                </a:custGeom>
                <a:solidFill>
                  <a:srgbClr val="33cc33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6" name=""/>
                <p:cNvSpPr/>
                <p:nvPr/>
              </p:nvSpPr>
              <p:spPr>
                <a:xfrm rot="21480000">
                  <a:off x="3166200" y="1279440"/>
                  <a:ext cx="916920" cy="133884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</a:path>
                  </a:pathLst>
                </a:custGeom>
                <a:solidFill>
                  <a:srgbClr val="33cc33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sp>
          <p:nvSpPr>
            <p:cNvPr id="397" name=""/>
            <p:cNvSpPr/>
            <p:nvPr/>
          </p:nvSpPr>
          <p:spPr>
            <a:xfrm rot="21480000">
              <a:off x="2706840" y="1064880"/>
              <a:ext cx="1672920" cy="1249920"/>
            </a:xfrm>
            <a:custGeom>
              <a:avLst/>
              <a:gdLst/>
              <a:ahLst/>
              <a:rect l="l" t="t" r="r" b="b"/>
              <a:pathLst>
                <a:path w="912" h="1001">
                  <a:moveTo>
                    <a:pt x="245" y="943"/>
                  </a:moveTo>
                  <a:lnTo>
                    <a:pt x="247" y="940"/>
                  </a:lnTo>
                  <a:lnTo>
                    <a:pt x="257" y="938"/>
                  </a:lnTo>
                  <a:lnTo>
                    <a:pt x="264" y="927"/>
                  </a:lnTo>
                  <a:lnTo>
                    <a:pt x="268" y="914"/>
                  </a:lnTo>
                  <a:lnTo>
                    <a:pt x="271" y="907"/>
                  </a:lnTo>
                  <a:lnTo>
                    <a:pt x="268" y="888"/>
                  </a:lnTo>
                  <a:lnTo>
                    <a:pt x="271" y="874"/>
                  </a:lnTo>
                  <a:lnTo>
                    <a:pt x="281" y="868"/>
                  </a:lnTo>
                  <a:lnTo>
                    <a:pt x="305" y="858"/>
                  </a:lnTo>
                  <a:lnTo>
                    <a:pt x="308" y="848"/>
                  </a:lnTo>
                  <a:lnTo>
                    <a:pt x="305" y="813"/>
                  </a:lnTo>
                  <a:lnTo>
                    <a:pt x="301" y="807"/>
                  </a:lnTo>
                  <a:lnTo>
                    <a:pt x="301" y="788"/>
                  </a:lnTo>
                  <a:lnTo>
                    <a:pt x="294" y="780"/>
                  </a:lnTo>
                  <a:lnTo>
                    <a:pt x="297" y="764"/>
                  </a:lnTo>
                  <a:lnTo>
                    <a:pt x="305" y="764"/>
                  </a:lnTo>
                  <a:lnTo>
                    <a:pt x="321" y="754"/>
                  </a:lnTo>
                  <a:lnTo>
                    <a:pt x="308" y="724"/>
                  </a:lnTo>
                  <a:lnTo>
                    <a:pt x="301" y="713"/>
                  </a:lnTo>
                  <a:lnTo>
                    <a:pt x="301" y="711"/>
                  </a:lnTo>
                  <a:lnTo>
                    <a:pt x="301" y="684"/>
                  </a:lnTo>
                  <a:lnTo>
                    <a:pt x="312" y="664"/>
                  </a:lnTo>
                  <a:lnTo>
                    <a:pt x="314" y="644"/>
                  </a:lnTo>
                  <a:lnTo>
                    <a:pt x="318" y="620"/>
                  </a:lnTo>
                  <a:lnTo>
                    <a:pt x="314" y="601"/>
                  </a:lnTo>
                  <a:lnTo>
                    <a:pt x="321" y="587"/>
                  </a:lnTo>
                  <a:lnTo>
                    <a:pt x="325" y="577"/>
                  </a:lnTo>
                  <a:lnTo>
                    <a:pt x="345" y="564"/>
                  </a:lnTo>
                  <a:lnTo>
                    <a:pt x="364" y="557"/>
                  </a:lnTo>
                  <a:lnTo>
                    <a:pt x="382" y="564"/>
                  </a:lnTo>
                  <a:lnTo>
                    <a:pt x="388" y="568"/>
                  </a:lnTo>
                  <a:lnTo>
                    <a:pt x="397" y="554"/>
                  </a:lnTo>
                  <a:lnTo>
                    <a:pt x="397" y="538"/>
                  </a:lnTo>
                  <a:lnTo>
                    <a:pt x="388" y="507"/>
                  </a:lnTo>
                  <a:lnTo>
                    <a:pt x="384" y="494"/>
                  </a:lnTo>
                  <a:lnTo>
                    <a:pt x="388" y="487"/>
                  </a:lnTo>
                  <a:lnTo>
                    <a:pt x="394" y="487"/>
                  </a:lnTo>
                  <a:lnTo>
                    <a:pt x="402" y="477"/>
                  </a:lnTo>
                  <a:lnTo>
                    <a:pt x="406" y="457"/>
                  </a:lnTo>
                  <a:lnTo>
                    <a:pt x="408" y="430"/>
                  </a:lnTo>
                  <a:lnTo>
                    <a:pt x="412" y="404"/>
                  </a:lnTo>
                  <a:lnTo>
                    <a:pt x="421" y="393"/>
                  </a:lnTo>
                  <a:lnTo>
                    <a:pt x="442" y="381"/>
                  </a:lnTo>
                  <a:lnTo>
                    <a:pt x="455" y="374"/>
                  </a:lnTo>
                  <a:lnTo>
                    <a:pt x="458" y="354"/>
                  </a:lnTo>
                  <a:lnTo>
                    <a:pt x="465" y="340"/>
                  </a:lnTo>
                  <a:lnTo>
                    <a:pt x="482" y="326"/>
                  </a:lnTo>
                  <a:lnTo>
                    <a:pt x="486" y="317"/>
                  </a:lnTo>
                  <a:lnTo>
                    <a:pt x="482" y="307"/>
                  </a:lnTo>
                  <a:lnTo>
                    <a:pt x="482" y="293"/>
                  </a:lnTo>
                  <a:lnTo>
                    <a:pt x="495" y="283"/>
                  </a:lnTo>
                  <a:lnTo>
                    <a:pt x="512" y="254"/>
                  </a:lnTo>
                  <a:lnTo>
                    <a:pt x="525" y="256"/>
                  </a:lnTo>
                  <a:lnTo>
                    <a:pt x="544" y="240"/>
                  </a:lnTo>
                  <a:lnTo>
                    <a:pt x="542" y="226"/>
                  </a:lnTo>
                  <a:lnTo>
                    <a:pt x="555" y="213"/>
                  </a:lnTo>
                  <a:lnTo>
                    <a:pt x="562" y="217"/>
                  </a:lnTo>
                  <a:lnTo>
                    <a:pt x="575" y="213"/>
                  </a:lnTo>
                  <a:lnTo>
                    <a:pt x="595" y="217"/>
                  </a:lnTo>
                  <a:lnTo>
                    <a:pt x="621" y="193"/>
                  </a:lnTo>
                  <a:lnTo>
                    <a:pt x="618" y="180"/>
                  </a:lnTo>
                  <a:lnTo>
                    <a:pt x="621" y="173"/>
                  </a:lnTo>
                  <a:lnTo>
                    <a:pt x="614" y="169"/>
                  </a:lnTo>
                  <a:lnTo>
                    <a:pt x="628" y="157"/>
                  </a:lnTo>
                  <a:lnTo>
                    <a:pt x="648" y="155"/>
                  </a:lnTo>
                  <a:lnTo>
                    <a:pt x="662" y="173"/>
                  </a:lnTo>
                  <a:lnTo>
                    <a:pt x="684" y="199"/>
                  </a:lnTo>
                  <a:lnTo>
                    <a:pt x="695" y="199"/>
                  </a:lnTo>
                  <a:lnTo>
                    <a:pt x="708" y="189"/>
                  </a:lnTo>
                  <a:lnTo>
                    <a:pt x="718" y="187"/>
                  </a:lnTo>
                  <a:lnTo>
                    <a:pt x="725" y="189"/>
                  </a:lnTo>
                  <a:lnTo>
                    <a:pt x="736" y="199"/>
                  </a:lnTo>
                  <a:lnTo>
                    <a:pt x="748" y="202"/>
                  </a:lnTo>
                  <a:lnTo>
                    <a:pt x="751" y="199"/>
                  </a:lnTo>
                  <a:lnTo>
                    <a:pt x="758" y="187"/>
                  </a:lnTo>
                  <a:lnTo>
                    <a:pt x="762" y="180"/>
                  </a:lnTo>
                  <a:lnTo>
                    <a:pt x="775" y="157"/>
                  </a:lnTo>
                  <a:lnTo>
                    <a:pt x="778" y="155"/>
                  </a:lnTo>
                  <a:lnTo>
                    <a:pt x="775" y="120"/>
                  </a:lnTo>
                  <a:lnTo>
                    <a:pt x="792" y="104"/>
                  </a:lnTo>
                  <a:lnTo>
                    <a:pt x="799" y="107"/>
                  </a:lnTo>
                  <a:lnTo>
                    <a:pt x="818" y="87"/>
                  </a:lnTo>
                  <a:lnTo>
                    <a:pt x="836" y="107"/>
                  </a:lnTo>
                  <a:lnTo>
                    <a:pt x="842" y="113"/>
                  </a:lnTo>
                  <a:lnTo>
                    <a:pt x="851" y="110"/>
                  </a:lnTo>
                  <a:lnTo>
                    <a:pt x="858" y="120"/>
                  </a:lnTo>
                  <a:lnTo>
                    <a:pt x="858" y="127"/>
                  </a:lnTo>
                  <a:lnTo>
                    <a:pt x="865" y="133"/>
                  </a:lnTo>
                  <a:lnTo>
                    <a:pt x="865" y="143"/>
                  </a:lnTo>
                  <a:lnTo>
                    <a:pt x="875" y="131"/>
                  </a:lnTo>
                  <a:lnTo>
                    <a:pt x="893" y="118"/>
                  </a:lnTo>
                  <a:lnTo>
                    <a:pt x="902" y="96"/>
                  </a:lnTo>
                  <a:lnTo>
                    <a:pt x="895" y="94"/>
                  </a:lnTo>
                  <a:lnTo>
                    <a:pt x="884" y="104"/>
                  </a:lnTo>
                  <a:lnTo>
                    <a:pt x="882" y="87"/>
                  </a:lnTo>
                  <a:lnTo>
                    <a:pt x="875" y="83"/>
                  </a:lnTo>
                  <a:lnTo>
                    <a:pt x="873" y="74"/>
                  </a:lnTo>
                  <a:lnTo>
                    <a:pt x="899" y="54"/>
                  </a:lnTo>
                  <a:lnTo>
                    <a:pt x="908" y="57"/>
                  </a:lnTo>
                  <a:lnTo>
                    <a:pt x="912" y="43"/>
                  </a:lnTo>
                  <a:lnTo>
                    <a:pt x="906" y="39"/>
                  </a:lnTo>
                  <a:lnTo>
                    <a:pt x="888" y="33"/>
                  </a:lnTo>
                  <a:lnTo>
                    <a:pt x="878" y="30"/>
                  </a:lnTo>
                  <a:lnTo>
                    <a:pt x="865" y="17"/>
                  </a:lnTo>
                  <a:lnTo>
                    <a:pt x="851" y="13"/>
                  </a:lnTo>
                  <a:lnTo>
                    <a:pt x="838" y="27"/>
                  </a:lnTo>
                  <a:lnTo>
                    <a:pt x="832" y="37"/>
                  </a:lnTo>
                  <a:lnTo>
                    <a:pt x="818" y="27"/>
                  </a:lnTo>
                  <a:lnTo>
                    <a:pt x="825" y="20"/>
                  </a:lnTo>
                  <a:lnTo>
                    <a:pt x="828" y="4"/>
                  </a:lnTo>
                  <a:lnTo>
                    <a:pt x="825" y="0"/>
                  </a:lnTo>
                  <a:lnTo>
                    <a:pt x="808" y="0"/>
                  </a:lnTo>
                  <a:lnTo>
                    <a:pt x="805" y="6"/>
                  </a:lnTo>
                  <a:lnTo>
                    <a:pt x="802" y="17"/>
                  </a:lnTo>
                  <a:lnTo>
                    <a:pt x="805" y="27"/>
                  </a:lnTo>
                  <a:lnTo>
                    <a:pt x="792" y="39"/>
                  </a:lnTo>
                  <a:lnTo>
                    <a:pt x="781" y="20"/>
                  </a:lnTo>
                  <a:lnTo>
                    <a:pt x="771" y="24"/>
                  </a:lnTo>
                  <a:lnTo>
                    <a:pt x="769" y="39"/>
                  </a:lnTo>
                  <a:lnTo>
                    <a:pt x="762" y="63"/>
                  </a:lnTo>
                  <a:lnTo>
                    <a:pt x="745" y="80"/>
                  </a:lnTo>
                  <a:lnTo>
                    <a:pt x="736" y="61"/>
                  </a:lnTo>
                  <a:lnTo>
                    <a:pt x="751" y="46"/>
                  </a:lnTo>
                  <a:lnTo>
                    <a:pt x="755" y="27"/>
                  </a:lnTo>
                  <a:lnTo>
                    <a:pt x="745" y="27"/>
                  </a:lnTo>
                  <a:lnTo>
                    <a:pt x="728" y="27"/>
                  </a:lnTo>
                  <a:lnTo>
                    <a:pt x="714" y="46"/>
                  </a:lnTo>
                  <a:lnTo>
                    <a:pt x="699" y="74"/>
                  </a:lnTo>
                  <a:lnTo>
                    <a:pt x="705" y="87"/>
                  </a:lnTo>
                  <a:lnTo>
                    <a:pt x="695" y="94"/>
                  </a:lnTo>
                  <a:lnTo>
                    <a:pt x="681" y="83"/>
                  </a:lnTo>
                  <a:lnTo>
                    <a:pt x="668" y="90"/>
                  </a:lnTo>
                  <a:lnTo>
                    <a:pt x="671" y="104"/>
                  </a:lnTo>
                  <a:lnTo>
                    <a:pt x="655" y="104"/>
                  </a:lnTo>
                  <a:lnTo>
                    <a:pt x="644" y="107"/>
                  </a:lnTo>
                  <a:lnTo>
                    <a:pt x="632" y="124"/>
                  </a:lnTo>
                  <a:lnTo>
                    <a:pt x="614" y="120"/>
                  </a:lnTo>
                  <a:lnTo>
                    <a:pt x="614" y="131"/>
                  </a:lnTo>
                  <a:lnTo>
                    <a:pt x="601" y="120"/>
                  </a:lnTo>
                  <a:lnTo>
                    <a:pt x="584" y="127"/>
                  </a:lnTo>
                  <a:lnTo>
                    <a:pt x="581" y="140"/>
                  </a:lnTo>
                  <a:lnTo>
                    <a:pt x="568" y="143"/>
                  </a:lnTo>
                  <a:lnTo>
                    <a:pt x="558" y="131"/>
                  </a:lnTo>
                  <a:lnTo>
                    <a:pt x="538" y="133"/>
                  </a:lnTo>
                  <a:lnTo>
                    <a:pt x="518" y="140"/>
                  </a:lnTo>
                  <a:lnTo>
                    <a:pt x="518" y="161"/>
                  </a:lnTo>
                  <a:lnTo>
                    <a:pt x="531" y="164"/>
                  </a:lnTo>
                  <a:lnTo>
                    <a:pt x="531" y="169"/>
                  </a:lnTo>
                  <a:lnTo>
                    <a:pt x="531" y="183"/>
                  </a:lnTo>
                  <a:lnTo>
                    <a:pt x="520" y="180"/>
                  </a:lnTo>
                  <a:lnTo>
                    <a:pt x="508" y="187"/>
                  </a:lnTo>
                  <a:lnTo>
                    <a:pt x="512" y="199"/>
                  </a:lnTo>
                  <a:lnTo>
                    <a:pt x="525" y="211"/>
                  </a:lnTo>
                  <a:lnTo>
                    <a:pt x="525" y="226"/>
                  </a:lnTo>
                  <a:lnTo>
                    <a:pt x="512" y="220"/>
                  </a:lnTo>
                  <a:lnTo>
                    <a:pt x="502" y="223"/>
                  </a:lnTo>
                  <a:lnTo>
                    <a:pt x="502" y="237"/>
                  </a:lnTo>
                  <a:lnTo>
                    <a:pt x="486" y="237"/>
                  </a:lnTo>
                  <a:lnTo>
                    <a:pt x="473" y="237"/>
                  </a:lnTo>
                  <a:lnTo>
                    <a:pt x="469" y="246"/>
                  </a:lnTo>
                  <a:lnTo>
                    <a:pt x="465" y="254"/>
                  </a:lnTo>
                  <a:lnTo>
                    <a:pt x="455" y="256"/>
                  </a:lnTo>
                  <a:lnTo>
                    <a:pt x="451" y="263"/>
                  </a:lnTo>
                  <a:lnTo>
                    <a:pt x="455" y="274"/>
                  </a:lnTo>
                  <a:lnTo>
                    <a:pt x="436" y="280"/>
                  </a:lnTo>
                  <a:lnTo>
                    <a:pt x="449" y="293"/>
                  </a:lnTo>
                  <a:lnTo>
                    <a:pt x="451" y="300"/>
                  </a:lnTo>
                  <a:lnTo>
                    <a:pt x="439" y="311"/>
                  </a:lnTo>
                  <a:lnTo>
                    <a:pt x="415" y="326"/>
                  </a:lnTo>
                  <a:lnTo>
                    <a:pt x="397" y="340"/>
                  </a:lnTo>
                  <a:lnTo>
                    <a:pt x="388" y="360"/>
                  </a:lnTo>
                  <a:lnTo>
                    <a:pt x="371" y="374"/>
                  </a:lnTo>
                  <a:lnTo>
                    <a:pt x="371" y="383"/>
                  </a:lnTo>
                  <a:lnTo>
                    <a:pt x="375" y="393"/>
                  </a:lnTo>
                  <a:lnTo>
                    <a:pt x="361" y="404"/>
                  </a:lnTo>
                  <a:lnTo>
                    <a:pt x="364" y="417"/>
                  </a:lnTo>
                  <a:lnTo>
                    <a:pt x="351" y="440"/>
                  </a:lnTo>
                  <a:lnTo>
                    <a:pt x="342" y="444"/>
                  </a:lnTo>
                  <a:lnTo>
                    <a:pt x="342" y="461"/>
                  </a:lnTo>
                  <a:lnTo>
                    <a:pt x="349" y="471"/>
                  </a:lnTo>
                  <a:lnTo>
                    <a:pt x="338" y="481"/>
                  </a:lnTo>
                  <a:lnTo>
                    <a:pt x="331" y="474"/>
                  </a:lnTo>
                  <a:lnTo>
                    <a:pt x="318" y="481"/>
                  </a:lnTo>
                  <a:lnTo>
                    <a:pt x="321" y="501"/>
                  </a:lnTo>
                  <a:lnTo>
                    <a:pt x="308" y="507"/>
                  </a:lnTo>
                  <a:lnTo>
                    <a:pt x="288" y="511"/>
                  </a:lnTo>
                  <a:lnTo>
                    <a:pt x="275" y="527"/>
                  </a:lnTo>
                  <a:lnTo>
                    <a:pt x="271" y="544"/>
                  </a:lnTo>
                  <a:lnTo>
                    <a:pt x="257" y="557"/>
                  </a:lnTo>
                  <a:lnTo>
                    <a:pt x="257" y="568"/>
                  </a:lnTo>
                  <a:lnTo>
                    <a:pt x="275" y="554"/>
                  </a:lnTo>
                  <a:lnTo>
                    <a:pt x="294" y="540"/>
                  </a:lnTo>
                  <a:lnTo>
                    <a:pt x="301" y="544"/>
                  </a:lnTo>
                  <a:lnTo>
                    <a:pt x="294" y="564"/>
                  </a:lnTo>
                  <a:lnTo>
                    <a:pt x="278" y="575"/>
                  </a:lnTo>
                  <a:lnTo>
                    <a:pt x="261" y="571"/>
                  </a:lnTo>
                  <a:lnTo>
                    <a:pt x="264" y="584"/>
                  </a:lnTo>
                  <a:lnTo>
                    <a:pt x="242" y="594"/>
                  </a:lnTo>
                  <a:lnTo>
                    <a:pt x="238" y="575"/>
                  </a:lnTo>
                  <a:lnTo>
                    <a:pt x="227" y="568"/>
                  </a:lnTo>
                  <a:lnTo>
                    <a:pt x="214" y="587"/>
                  </a:lnTo>
                  <a:lnTo>
                    <a:pt x="201" y="587"/>
                  </a:lnTo>
                  <a:lnTo>
                    <a:pt x="187" y="590"/>
                  </a:lnTo>
                  <a:lnTo>
                    <a:pt x="184" y="608"/>
                  </a:lnTo>
                  <a:lnTo>
                    <a:pt x="177" y="611"/>
                  </a:lnTo>
                  <a:lnTo>
                    <a:pt x="177" y="620"/>
                  </a:lnTo>
                  <a:lnTo>
                    <a:pt x="169" y="617"/>
                  </a:lnTo>
                  <a:lnTo>
                    <a:pt x="157" y="608"/>
                  </a:lnTo>
                  <a:lnTo>
                    <a:pt x="139" y="611"/>
                  </a:lnTo>
                  <a:lnTo>
                    <a:pt x="139" y="620"/>
                  </a:lnTo>
                  <a:lnTo>
                    <a:pt x="142" y="630"/>
                  </a:lnTo>
                  <a:lnTo>
                    <a:pt x="134" y="632"/>
                  </a:lnTo>
                  <a:lnTo>
                    <a:pt x="118" y="624"/>
                  </a:lnTo>
                  <a:lnTo>
                    <a:pt x="102" y="636"/>
                  </a:lnTo>
                  <a:lnTo>
                    <a:pt x="106" y="646"/>
                  </a:lnTo>
                  <a:lnTo>
                    <a:pt x="105" y="654"/>
                  </a:lnTo>
                  <a:lnTo>
                    <a:pt x="89" y="646"/>
                  </a:lnTo>
                  <a:lnTo>
                    <a:pt x="84" y="655"/>
                  </a:lnTo>
                  <a:lnTo>
                    <a:pt x="78" y="661"/>
                  </a:lnTo>
                  <a:lnTo>
                    <a:pt x="61" y="657"/>
                  </a:lnTo>
                  <a:lnTo>
                    <a:pt x="51" y="659"/>
                  </a:lnTo>
                  <a:lnTo>
                    <a:pt x="49" y="673"/>
                  </a:lnTo>
                  <a:lnTo>
                    <a:pt x="42" y="676"/>
                  </a:lnTo>
                  <a:lnTo>
                    <a:pt x="32" y="692"/>
                  </a:lnTo>
                  <a:lnTo>
                    <a:pt x="34" y="711"/>
                  </a:lnTo>
                  <a:lnTo>
                    <a:pt x="30" y="737"/>
                  </a:lnTo>
                  <a:lnTo>
                    <a:pt x="26" y="764"/>
                  </a:lnTo>
                  <a:lnTo>
                    <a:pt x="22" y="789"/>
                  </a:lnTo>
                  <a:lnTo>
                    <a:pt x="19" y="802"/>
                  </a:lnTo>
                  <a:lnTo>
                    <a:pt x="27" y="813"/>
                  </a:lnTo>
                  <a:lnTo>
                    <a:pt x="42" y="804"/>
                  </a:lnTo>
                  <a:lnTo>
                    <a:pt x="52" y="809"/>
                  </a:lnTo>
                  <a:lnTo>
                    <a:pt x="52" y="819"/>
                  </a:lnTo>
                  <a:lnTo>
                    <a:pt x="38" y="827"/>
                  </a:lnTo>
                  <a:lnTo>
                    <a:pt x="36" y="844"/>
                  </a:lnTo>
                  <a:lnTo>
                    <a:pt x="32" y="852"/>
                  </a:lnTo>
                  <a:lnTo>
                    <a:pt x="18" y="851"/>
                  </a:lnTo>
                  <a:lnTo>
                    <a:pt x="12" y="870"/>
                  </a:lnTo>
                  <a:lnTo>
                    <a:pt x="19" y="876"/>
                  </a:lnTo>
                  <a:lnTo>
                    <a:pt x="32" y="873"/>
                  </a:lnTo>
                  <a:lnTo>
                    <a:pt x="39" y="881"/>
                  </a:lnTo>
                  <a:lnTo>
                    <a:pt x="40" y="886"/>
                  </a:lnTo>
                  <a:lnTo>
                    <a:pt x="30" y="893"/>
                  </a:lnTo>
                  <a:lnTo>
                    <a:pt x="30" y="905"/>
                  </a:lnTo>
                  <a:lnTo>
                    <a:pt x="18" y="907"/>
                  </a:lnTo>
                  <a:lnTo>
                    <a:pt x="8" y="901"/>
                  </a:lnTo>
                  <a:lnTo>
                    <a:pt x="11" y="918"/>
                  </a:lnTo>
                  <a:lnTo>
                    <a:pt x="8" y="929"/>
                  </a:lnTo>
                  <a:lnTo>
                    <a:pt x="0" y="929"/>
                  </a:lnTo>
                  <a:lnTo>
                    <a:pt x="20" y="950"/>
                  </a:lnTo>
                  <a:lnTo>
                    <a:pt x="30" y="962"/>
                  </a:lnTo>
                  <a:lnTo>
                    <a:pt x="36" y="977"/>
                  </a:lnTo>
                  <a:lnTo>
                    <a:pt x="56" y="989"/>
                  </a:lnTo>
                  <a:lnTo>
                    <a:pt x="77" y="1001"/>
                  </a:lnTo>
                  <a:lnTo>
                    <a:pt x="97" y="1001"/>
                  </a:lnTo>
                  <a:lnTo>
                    <a:pt x="127" y="981"/>
                  </a:lnTo>
                  <a:lnTo>
                    <a:pt x="157" y="959"/>
                  </a:lnTo>
                  <a:lnTo>
                    <a:pt x="184" y="923"/>
                  </a:lnTo>
                  <a:lnTo>
                    <a:pt x="189" y="919"/>
                  </a:lnTo>
                  <a:lnTo>
                    <a:pt x="196" y="931"/>
                  </a:lnTo>
                  <a:lnTo>
                    <a:pt x="209" y="923"/>
                  </a:lnTo>
                  <a:lnTo>
                    <a:pt x="214" y="909"/>
                  </a:lnTo>
                  <a:lnTo>
                    <a:pt x="215" y="893"/>
                  </a:lnTo>
                  <a:lnTo>
                    <a:pt x="230" y="873"/>
                  </a:lnTo>
                  <a:lnTo>
                    <a:pt x="224" y="895"/>
                  </a:lnTo>
                  <a:lnTo>
                    <a:pt x="231" y="899"/>
                  </a:lnTo>
                  <a:lnTo>
                    <a:pt x="227" y="909"/>
                  </a:lnTo>
                  <a:lnTo>
                    <a:pt x="231" y="927"/>
                  </a:lnTo>
                  <a:lnTo>
                    <a:pt x="238" y="943"/>
                  </a:lnTo>
                  <a:lnTo>
                    <a:pt x="245" y="938"/>
                  </a:lnTo>
                </a:path>
              </a:pathLst>
            </a:custGeom>
            <a:solidFill>
              <a:srgbClr val="33cc33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98" name=""/>
            <p:cNvGrpSpPr/>
            <p:nvPr/>
          </p:nvGrpSpPr>
          <p:grpSpPr>
            <a:xfrm>
              <a:off x="3044520" y="1045440"/>
              <a:ext cx="1037880" cy="754200"/>
              <a:chOff x="3044520" y="1045440"/>
              <a:chExt cx="1037880" cy="754200"/>
            </a:xfrm>
          </p:grpSpPr>
          <p:sp>
            <p:nvSpPr>
              <p:cNvPr id="399" name=""/>
              <p:cNvSpPr/>
              <p:nvPr/>
            </p:nvSpPr>
            <p:spPr>
              <a:xfrm rot="21480000">
                <a:off x="3529800" y="1282680"/>
                <a:ext cx="49320" cy="45000"/>
              </a:xfrm>
              <a:custGeom>
                <a:avLst/>
                <a:gdLst/>
                <a:ahLst/>
                <a:rect l="l" t="t" r="r" b="b"/>
                <a:pathLst>
                  <a:path w="27" h="36">
                    <a:moveTo>
                      <a:pt x="27" y="6"/>
                    </a:moveTo>
                    <a:lnTo>
                      <a:pt x="25" y="13"/>
                    </a:lnTo>
                    <a:lnTo>
                      <a:pt x="27" y="30"/>
                    </a:lnTo>
                    <a:lnTo>
                      <a:pt x="8" y="36"/>
                    </a:lnTo>
                    <a:lnTo>
                      <a:pt x="0" y="27"/>
                    </a:lnTo>
                    <a:lnTo>
                      <a:pt x="0" y="13"/>
                    </a:lnTo>
                    <a:lnTo>
                      <a:pt x="6" y="0"/>
                    </a:lnTo>
                    <a:lnTo>
                      <a:pt x="27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 rot="21480000">
                <a:off x="3452040" y="1315800"/>
                <a:ext cx="45720" cy="23760"/>
              </a:xfrm>
              <a:custGeom>
                <a:avLst/>
                <a:gdLst/>
                <a:ahLst/>
                <a:rect l="l" t="t" r="r" b="b"/>
                <a:pathLst>
                  <a:path w="25" h="19">
                    <a:moveTo>
                      <a:pt x="22" y="0"/>
                    </a:moveTo>
                    <a:lnTo>
                      <a:pt x="25" y="14"/>
                    </a:lnTo>
                    <a:lnTo>
                      <a:pt x="6" y="19"/>
                    </a:lnTo>
                    <a:lnTo>
                      <a:pt x="0" y="6"/>
                    </a:lnTo>
                    <a:lnTo>
                      <a:pt x="2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 rot="21480000">
                <a:off x="3464640" y="1266120"/>
                <a:ext cx="54720" cy="28800"/>
              </a:xfrm>
              <a:custGeom>
                <a:avLst/>
                <a:gdLst/>
                <a:ahLst/>
                <a:rect l="l" t="t" r="r" b="b"/>
                <a:pathLst>
                  <a:path w="30" h="23">
                    <a:moveTo>
                      <a:pt x="0" y="15"/>
                    </a:moveTo>
                    <a:lnTo>
                      <a:pt x="22" y="23"/>
                    </a:lnTo>
                    <a:lnTo>
                      <a:pt x="30" y="5"/>
                    </a:lnTo>
                    <a:lnTo>
                      <a:pt x="17" y="0"/>
                    </a:lnTo>
                    <a:lnTo>
                      <a:pt x="9" y="5"/>
                    </a:lnTo>
                    <a:lnTo>
                      <a:pt x="0" y="9"/>
                    </a:lnTo>
                    <a:lnTo>
                      <a:pt x="0" y="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6920" bIns="-169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 rot="21480000">
                <a:off x="3528000" y="1237680"/>
                <a:ext cx="42480" cy="23400"/>
              </a:xfrm>
              <a:custGeom>
                <a:avLst/>
                <a:gdLst/>
                <a:ahLst/>
                <a:rect l="l" t="t" r="r" b="b"/>
                <a:pathLst>
                  <a:path w="23" h="19">
                    <a:moveTo>
                      <a:pt x="0" y="19"/>
                    </a:moveTo>
                    <a:lnTo>
                      <a:pt x="17" y="0"/>
                    </a:lnTo>
                    <a:lnTo>
                      <a:pt x="23" y="6"/>
                    </a:lnTo>
                    <a:lnTo>
                      <a:pt x="0" y="1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2320" bIns="-22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 rot="21480000">
                <a:off x="3391560" y="1328400"/>
                <a:ext cx="34920" cy="23760"/>
              </a:xfrm>
              <a:custGeom>
                <a:avLst/>
                <a:gdLst/>
                <a:ahLst/>
                <a:rect l="l" t="t" r="r" b="b"/>
                <a:pathLst>
                  <a:path w="19" h="19">
                    <a:moveTo>
                      <a:pt x="15" y="0"/>
                    </a:moveTo>
                    <a:lnTo>
                      <a:pt x="19" y="17"/>
                    </a:lnTo>
                    <a:lnTo>
                      <a:pt x="0" y="19"/>
                    </a:lnTo>
                    <a:lnTo>
                      <a:pt x="15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 rot="21480000">
                <a:off x="3698640" y="1176840"/>
                <a:ext cx="54720" cy="29520"/>
              </a:xfrm>
              <a:custGeom>
                <a:avLst/>
                <a:gdLst/>
                <a:ahLst/>
                <a:rect l="l" t="t" r="r" b="b"/>
                <a:pathLst>
                  <a:path w="30" h="24">
                    <a:moveTo>
                      <a:pt x="14" y="0"/>
                    </a:moveTo>
                    <a:lnTo>
                      <a:pt x="0" y="11"/>
                    </a:lnTo>
                    <a:lnTo>
                      <a:pt x="19" y="24"/>
                    </a:lnTo>
                    <a:lnTo>
                      <a:pt x="30" y="11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6200" bIns="-16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 rot="21480000">
                <a:off x="3747600" y="1147680"/>
                <a:ext cx="54720" cy="30960"/>
              </a:xfrm>
              <a:custGeom>
                <a:avLst/>
                <a:gdLst/>
                <a:ahLst/>
                <a:rect l="l" t="t" r="r" b="b"/>
                <a:pathLst>
                  <a:path w="30" h="25">
                    <a:moveTo>
                      <a:pt x="0" y="8"/>
                    </a:moveTo>
                    <a:lnTo>
                      <a:pt x="14" y="25"/>
                    </a:lnTo>
                    <a:lnTo>
                      <a:pt x="30" y="14"/>
                    </a:lnTo>
                    <a:lnTo>
                      <a:pt x="17" y="0"/>
                    </a:lnTo>
                    <a:lnTo>
                      <a:pt x="0" y="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4760" bIns="-147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 rot="21480000">
                <a:off x="3890520" y="1084320"/>
                <a:ext cx="79200" cy="37440"/>
              </a:xfrm>
              <a:custGeom>
                <a:avLst/>
                <a:gdLst/>
                <a:ahLst/>
                <a:rect l="l" t="t" r="r" b="b"/>
                <a:pathLst>
                  <a:path w="43" h="30">
                    <a:moveTo>
                      <a:pt x="19" y="9"/>
                    </a:moveTo>
                    <a:lnTo>
                      <a:pt x="27" y="13"/>
                    </a:lnTo>
                    <a:lnTo>
                      <a:pt x="43" y="0"/>
                    </a:lnTo>
                    <a:lnTo>
                      <a:pt x="35" y="27"/>
                    </a:lnTo>
                    <a:lnTo>
                      <a:pt x="19" y="30"/>
                    </a:lnTo>
                    <a:lnTo>
                      <a:pt x="0" y="11"/>
                    </a:lnTo>
                    <a:lnTo>
                      <a:pt x="19" y="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8280" bIns="-8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 rot="21480000">
                <a:off x="4041720" y="1046160"/>
                <a:ext cx="40320" cy="23400"/>
              </a:xfrm>
              <a:custGeom>
                <a:avLst/>
                <a:gdLst/>
                <a:ahLst/>
                <a:rect l="l" t="t" r="r" b="b"/>
                <a:pathLst>
                  <a:path w="22" h="19">
                    <a:moveTo>
                      <a:pt x="11" y="0"/>
                    </a:moveTo>
                    <a:lnTo>
                      <a:pt x="19" y="7"/>
                    </a:lnTo>
                    <a:lnTo>
                      <a:pt x="22" y="19"/>
                    </a:lnTo>
                    <a:lnTo>
                      <a:pt x="0" y="19"/>
                    </a:lnTo>
                    <a:lnTo>
                      <a:pt x="1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2320" bIns="-22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 rot="21480000">
                <a:off x="3044880" y="1775160"/>
                <a:ext cx="60120" cy="23400"/>
              </a:xfrm>
              <a:custGeom>
                <a:avLst/>
                <a:gdLst/>
                <a:ahLst/>
                <a:rect l="l" t="t" r="r" b="b"/>
                <a:pathLst>
                  <a:path w="33" h="19">
                    <a:moveTo>
                      <a:pt x="33" y="10"/>
                    </a:moveTo>
                    <a:lnTo>
                      <a:pt x="9" y="0"/>
                    </a:lnTo>
                    <a:lnTo>
                      <a:pt x="0" y="8"/>
                    </a:lnTo>
                    <a:lnTo>
                      <a:pt x="3" y="19"/>
                    </a:lnTo>
                    <a:lnTo>
                      <a:pt x="33" y="1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2320" bIns="-22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409" name=""/>
          <p:cNvSpPr/>
          <p:nvPr/>
        </p:nvSpPr>
        <p:spPr>
          <a:xfrm>
            <a:off x="892080" y="4856040"/>
            <a:ext cx="325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 Directive Not Yet In Force In Practice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0" name=""/>
          <p:cNvSpPr/>
          <p:nvPr/>
        </p:nvSpPr>
        <p:spPr>
          <a:xfrm>
            <a:off x="892080" y="5114880"/>
            <a:ext cx="317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Competition But Barriers Remain for New Entrants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1" name=""/>
          <p:cNvSpPr/>
          <p:nvPr/>
        </p:nvSpPr>
        <p:spPr>
          <a:xfrm>
            <a:off x="892080" y="5554800"/>
            <a:ext cx="304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Competition – On the Way to Full Liberalisation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>
            <a:off x="892080" y="5994360"/>
            <a:ext cx="323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Fully Liberalised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404640" y="6394320"/>
            <a:ext cx="3413160" cy="3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Sources: CERA 2000 volumes, DTI Energy Trends prices</a:t>
            </a:r>
            <a:r>
              <a:rPr b="1" lang="en-GB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(excl. taxes)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2000 </a:t>
            </a:r>
            <a:r>
              <a:rPr b="1" lang="en-GB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earlier where necessary</a:t>
            </a:r>
            <a:r>
              <a:rPr b="1" lang="en-GB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>
            <a:off x="671400" y="4910040"/>
            <a:ext cx="181080" cy="1634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>
            <a:off x="671400" y="5226120"/>
            <a:ext cx="181080" cy="163440"/>
          </a:xfrm>
          <a:prstGeom prst="rect">
            <a:avLst/>
          </a:prstGeom>
          <a:solidFill>
            <a:srgbClr val="fd8d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>
            <a:off x="671400" y="5657760"/>
            <a:ext cx="181080" cy="1634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7" name=""/>
          <p:cNvSpPr/>
          <p:nvPr/>
        </p:nvSpPr>
        <p:spPr>
          <a:xfrm>
            <a:off x="671400" y="6039000"/>
            <a:ext cx="181080" cy="163440"/>
          </a:xfrm>
          <a:prstGeom prst="rect">
            <a:avLst/>
          </a:prstGeom>
          <a:solidFill>
            <a:srgbClr val="00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8" name=""/>
          <p:cNvSpPr/>
          <p:nvPr/>
        </p:nvSpPr>
        <p:spPr>
          <a:xfrm>
            <a:off x="5102280" y="1300320"/>
            <a:ext cx="3551040" cy="388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34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Differential Market Opening and Regulatory Regimes Facilitate Market Distortions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4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Incumbents With Market Power Joined by Consolidated Groupings Threaten Competition in Generation and Supply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4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Proposed EU Acceleration Directive Would Provide Significant Boost to Market Opening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49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Proposed EU Regulation in Cross-border Trade in Electricity Would Enhance Integrated Network Access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Europe Gas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20" name=""/>
          <p:cNvSpPr/>
          <p:nvPr/>
        </p:nvSpPr>
        <p:spPr>
          <a:xfrm flipH="1">
            <a:off x="1218960" y="4267080"/>
            <a:ext cx="739800" cy="10083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21" name=""/>
          <p:cNvGrpSpPr/>
          <p:nvPr/>
        </p:nvGrpSpPr>
        <p:grpSpPr>
          <a:xfrm>
            <a:off x="391320" y="928440"/>
            <a:ext cx="4012200" cy="3525480"/>
            <a:chOff x="391320" y="928440"/>
            <a:chExt cx="4012200" cy="3525480"/>
          </a:xfrm>
        </p:grpSpPr>
        <p:sp>
          <p:nvSpPr>
            <p:cNvPr id="422" name=""/>
            <p:cNvSpPr/>
            <p:nvPr/>
          </p:nvSpPr>
          <p:spPr>
            <a:xfrm rot="21480000">
              <a:off x="399600" y="3591720"/>
              <a:ext cx="504000" cy="503280"/>
            </a:xfrm>
            <a:custGeom>
              <a:avLst/>
              <a:gdLst/>
              <a:ahLst/>
              <a:rect l="l" t="t" r="r" b="b"/>
              <a:pathLst>
                <a:path w="276" h="394">
                  <a:moveTo>
                    <a:pt x="139" y="4"/>
                  </a:moveTo>
                  <a:lnTo>
                    <a:pt x="160" y="0"/>
                  </a:lnTo>
                  <a:lnTo>
                    <a:pt x="173" y="16"/>
                  </a:lnTo>
                  <a:lnTo>
                    <a:pt x="175" y="33"/>
                  </a:lnTo>
                  <a:lnTo>
                    <a:pt x="180" y="38"/>
                  </a:lnTo>
                  <a:lnTo>
                    <a:pt x="190" y="35"/>
                  </a:lnTo>
                  <a:lnTo>
                    <a:pt x="221" y="48"/>
                  </a:lnTo>
                  <a:lnTo>
                    <a:pt x="231" y="42"/>
                  </a:lnTo>
                  <a:lnTo>
                    <a:pt x="243" y="41"/>
                  </a:lnTo>
                  <a:lnTo>
                    <a:pt x="251" y="51"/>
                  </a:lnTo>
                  <a:lnTo>
                    <a:pt x="258" y="69"/>
                  </a:lnTo>
                  <a:lnTo>
                    <a:pt x="269" y="81"/>
                  </a:lnTo>
                  <a:lnTo>
                    <a:pt x="276" y="87"/>
                  </a:lnTo>
                  <a:lnTo>
                    <a:pt x="273" y="93"/>
                  </a:lnTo>
                  <a:lnTo>
                    <a:pt x="250" y="100"/>
                  </a:lnTo>
                  <a:lnTo>
                    <a:pt x="224" y="114"/>
                  </a:lnTo>
                  <a:lnTo>
                    <a:pt x="225" y="138"/>
                  </a:lnTo>
                  <a:lnTo>
                    <a:pt x="210" y="151"/>
                  </a:lnTo>
                  <a:lnTo>
                    <a:pt x="196" y="162"/>
                  </a:lnTo>
                  <a:lnTo>
                    <a:pt x="195" y="186"/>
                  </a:lnTo>
                  <a:lnTo>
                    <a:pt x="195" y="201"/>
                  </a:lnTo>
                  <a:lnTo>
                    <a:pt x="185" y="212"/>
                  </a:lnTo>
                  <a:lnTo>
                    <a:pt x="176" y="201"/>
                  </a:lnTo>
                  <a:lnTo>
                    <a:pt x="162" y="205"/>
                  </a:lnTo>
                  <a:lnTo>
                    <a:pt x="161" y="213"/>
                  </a:lnTo>
                  <a:lnTo>
                    <a:pt x="158" y="232"/>
                  </a:lnTo>
                  <a:lnTo>
                    <a:pt x="163" y="239"/>
                  </a:lnTo>
                  <a:lnTo>
                    <a:pt x="161" y="260"/>
                  </a:lnTo>
                  <a:lnTo>
                    <a:pt x="151" y="268"/>
                  </a:lnTo>
                  <a:lnTo>
                    <a:pt x="139" y="283"/>
                  </a:lnTo>
                  <a:lnTo>
                    <a:pt x="135" y="297"/>
                  </a:lnTo>
                  <a:lnTo>
                    <a:pt x="137" y="320"/>
                  </a:lnTo>
                  <a:lnTo>
                    <a:pt x="146" y="333"/>
                  </a:lnTo>
                  <a:lnTo>
                    <a:pt x="140" y="342"/>
                  </a:lnTo>
                  <a:lnTo>
                    <a:pt x="114" y="350"/>
                  </a:lnTo>
                  <a:lnTo>
                    <a:pt x="105" y="360"/>
                  </a:lnTo>
                  <a:lnTo>
                    <a:pt x="104" y="370"/>
                  </a:lnTo>
                  <a:lnTo>
                    <a:pt x="104" y="391"/>
                  </a:lnTo>
                  <a:lnTo>
                    <a:pt x="74" y="391"/>
                  </a:lnTo>
                  <a:lnTo>
                    <a:pt x="54" y="394"/>
                  </a:lnTo>
                  <a:lnTo>
                    <a:pt x="30" y="367"/>
                  </a:lnTo>
                  <a:lnTo>
                    <a:pt x="17" y="367"/>
                  </a:lnTo>
                  <a:lnTo>
                    <a:pt x="6" y="367"/>
                  </a:lnTo>
                  <a:lnTo>
                    <a:pt x="0" y="357"/>
                  </a:lnTo>
                  <a:lnTo>
                    <a:pt x="6" y="347"/>
                  </a:lnTo>
                  <a:lnTo>
                    <a:pt x="20" y="327"/>
                  </a:lnTo>
                  <a:lnTo>
                    <a:pt x="27" y="307"/>
                  </a:lnTo>
                  <a:lnTo>
                    <a:pt x="43" y="283"/>
                  </a:lnTo>
                  <a:lnTo>
                    <a:pt x="46" y="270"/>
                  </a:lnTo>
                  <a:lnTo>
                    <a:pt x="39" y="261"/>
                  </a:lnTo>
                  <a:lnTo>
                    <a:pt x="30" y="251"/>
                  </a:lnTo>
                  <a:lnTo>
                    <a:pt x="27" y="245"/>
                  </a:lnTo>
                  <a:lnTo>
                    <a:pt x="39" y="242"/>
                  </a:lnTo>
                  <a:lnTo>
                    <a:pt x="46" y="227"/>
                  </a:lnTo>
                  <a:lnTo>
                    <a:pt x="33" y="224"/>
                  </a:lnTo>
                  <a:lnTo>
                    <a:pt x="20" y="231"/>
                  </a:lnTo>
                  <a:lnTo>
                    <a:pt x="20" y="214"/>
                  </a:lnTo>
                  <a:lnTo>
                    <a:pt x="27" y="205"/>
                  </a:lnTo>
                  <a:lnTo>
                    <a:pt x="33" y="194"/>
                  </a:lnTo>
                  <a:lnTo>
                    <a:pt x="37" y="181"/>
                  </a:lnTo>
                  <a:lnTo>
                    <a:pt x="39" y="172"/>
                  </a:lnTo>
                  <a:lnTo>
                    <a:pt x="46" y="168"/>
                  </a:lnTo>
                  <a:lnTo>
                    <a:pt x="57" y="175"/>
                  </a:lnTo>
                  <a:lnTo>
                    <a:pt x="74" y="151"/>
                  </a:lnTo>
                  <a:lnTo>
                    <a:pt x="83" y="135"/>
                  </a:lnTo>
                  <a:lnTo>
                    <a:pt x="110" y="105"/>
                  </a:lnTo>
                  <a:lnTo>
                    <a:pt x="110" y="92"/>
                  </a:lnTo>
                  <a:lnTo>
                    <a:pt x="124" y="72"/>
                  </a:lnTo>
                  <a:lnTo>
                    <a:pt x="127" y="48"/>
                  </a:lnTo>
                  <a:lnTo>
                    <a:pt x="133" y="35"/>
                  </a:lnTo>
                  <a:lnTo>
                    <a:pt x="139" y="4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3" name=""/>
            <p:cNvSpPr/>
            <p:nvPr/>
          </p:nvSpPr>
          <p:spPr>
            <a:xfrm rot="21480000">
              <a:off x="587520" y="3417120"/>
              <a:ext cx="1336320" cy="827280"/>
            </a:xfrm>
            <a:custGeom>
              <a:avLst/>
              <a:gdLst/>
              <a:ahLst/>
              <a:rect l="l" t="t" r="r" b="b"/>
              <a:pathLst>
                <a:path w="731" h="648">
                  <a:moveTo>
                    <a:pt x="36" y="127"/>
                  </a:moveTo>
                  <a:lnTo>
                    <a:pt x="33" y="117"/>
                  </a:lnTo>
                  <a:lnTo>
                    <a:pt x="36" y="104"/>
                  </a:lnTo>
                  <a:lnTo>
                    <a:pt x="57" y="71"/>
                  </a:lnTo>
                  <a:lnTo>
                    <a:pt x="46" y="64"/>
                  </a:lnTo>
                  <a:lnTo>
                    <a:pt x="51" y="53"/>
                  </a:lnTo>
                  <a:lnTo>
                    <a:pt x="39" y="50"/>
                  </a:lnTo>
                  <a:lnTo>
                    <a:pt x="39" y="37"/>
                  </a:lnTo>
                  <a:lnTo>
                    <a:pt x="46" y="27"/>
                  </a:lnTo>
                  <a:lnTo>
                    <a:pt x="81" y="17"/>
                  </a:lnTo>
                  <a:lnTo>
                    <a:pt x="107" y="20"/>
                  </a:lnTo>
                  <a:lnTo>
                    <a:pt x="109" y="10"/>
                  </a:lnTo>
                  <a:lnTo>
                    <a:pt x="129" y="0"/>
                  </a:lnTo>
                  <a:lnTo>
                    <a:pt x="140" y="4"/>
                  </a:lnTo>
                  <a:lnTo>
                    <a:pt x="163" y="34"/>
                  </a:lnTo>
                  <a:lnTo>
                    <a:pt x="200" y="50"/>
                  </a:lnTo>
                  <a:lnTo>
                    <a:pt x="233" y="50"/>
                  </a:lnTo>
                  <a:lnTo>
                    <a:pt x="242" y="53"/>
                  </a:lnTo>
                  <a:lnTo>
                    <a:pt x="333" y="104"/>
                  </a:lnTo>
                  <a:lnTo>
                    <a:pt x="359" y="108"/>
                  </a:lnTo>
                  <a:lnTo>
                    <a:pt x="379" y="127"/>
                  </a:lnTo>
                  <a:lnTo>
                    <a:pt x="409" y="120"/>
                  </a:lnTo>
                  <a:lnTo>
                    <a:pt x="426" y="130"/>
                  </a:lnTo>
                  <a:lnTo>
                    <a:pt x="444" y="147"/>
                  </a:lnTo>
                  <a:lnTo>
                    <a:pt x="463" y="147"/>
                  </a:lnTo>
                  <a:lnTo>
                    <a:pt x="477" y="150"/>
                  </a:lnTo>
                  <a:lnTo>
                    <a:pt x="483" y="156"/>
                  </a:lnTo>
                  <a:lnTo>
                    <a:pt x="477" y="167"/>
                  </a:lnTo>
                  <a:lnTo>
                    <a:pt x="477" y="180"/>
                  </a:lnTo>
                  <a:lnTo>
                    <a:pt x="529" y="217"/>
                  </a:lnTo>
                  <a:lnTo>
                    <a:pt x="559" y="241"/>
                  </a:lnTo>
                  <a:lnTo>
                    <a:pt x="573" y="237"/>
                  </a:lnTo>
                  <a:lnTo>
                    <a:pt x="589" y="234"/>
                  </a:lnTo>
                  <a:lnTo>
                    <a:pt x="640" y="258"/>
                  </a:lnTo>
                  <a:lnTo>
                    <a:pt x="646" y="274"/>
                  </a:lnTo>
                  <a:lnTo>
                    <a:pt x="653" y="280"/>
                  </a:lnTo>
                  <a:lnTo>
                    <a:pt x="670" y="284"/>
                  </a:lnTo>
                  <a:lnTo>
                    <a:pt x="679" y="291"/>
                  </a:lnTo>
                  <a:lnTo>
                    <a:pt x="694" y="291"/>
                  </a:lnTo>
                  <a:lnTo>
                    <a:pt x="707" y="291"/>
                  </a:lnTo>
                  <a:lnTo>
                    <a:pt x="720" y="295"/>
                  </a:lnTo>
                  <a:lnTo>
                    <a:pt x="723" y="291"/>
                  </a:lnTo>
                  <a:lnTo>
                    <a:pt x="731" y="304"/>
                  </a:lnTo>
                  <a:lnTo>
                    <a:pt x="731" y="321"/>
                  </a:lnTo>
                  <a:lnTo>
                    <a:pt x="720" y="331"/>
                  </a:lnTo>
                  <a:lnTo>
                    <a:pt x="667" y="371"/>
                  </a:lnTo>
                  <a:lnTo>
                    <a:pt x="644" y="371"/>
                  </a:lnTo>
                  <a:lnTo>
                    <a:pt x="577" y="387"/>
                  </a:lnTo>
                  <a:lnTo>
                    <a:pt x="553" y="391"/>
                  </a:lnTo>
                  <a:lnTo>
                    <a:pt x="553" y="410"/>
                  </a:lnTo>
                  <a:lnTo>
                    <a:pt x="540" y="410"/>
                  </a:lnTo>
                  <a:lnTo>
                    <a:pt x="526" y="421"/>
                  </a:lnTo>
                  <a:lnTo>
                    <a:pt x="513" y="437"/>
                  </a:lnTo>
                  <a:lnTo>
                    <a:pt x="500" y="450"/>
                  </a:lnTo>
                  <a:lnTo>
                    <a:pt x="483" y="454"/>
                  </a:lnTo>
                  <a:lnTo>
                    <a:pt x="470" y="471"/>
                  </a:lnTo>
                  <a:lnTo>
                    <a:pt x="470" y="494"/>
                  </a:lnTo>
                  <a:lnTo>
                    <a:pt x="479" y="506"/>
                  </a:lnTo>
                  <a:lnTo>
                    <a:pt x="483" y="517"/>
                  </a:lnTo>
                  <a:lnTo>
                    <a:pt x="483" y="534"/>
                  </a:lnTo>
                  <a:lnTo>
                    <a:pt x="479" y="541"/>
                  </a:lnTo>
                  <a:lnTo>
                    <a:pt x="466" y="544"/>
                  </a:lnTo>
                  <a:lnTo>
                    <a:pt x="446" y="561"/>
                  </a:lnTo>
                  <a:lnTo>
                    <a:pt x="420" y="585"/>
                  </a:lnTo>
                  <a:lnTo>
                    <a:pt x="409" y="594"/>
                  </a:lnTo>
                  <a:lnTo>
                    <a:pt x="403" y="600"/>
                  </a:lnTo>
                  <a:lnTo>
                    <a:pt x="403" y="611"/>
                  </a:lnTo>
                  <a:lnTo>
                    <a:pt x="373" y="611"/>
                  </a:lnTo>
                  <a:lnTo>
                    <a:pt x="356" y="615"/>
                  </a:lnTo>
                  <a:lnTo>
                    <a:pt x="342" y="618"/>
                  </a:lnTo>
                  <a:lnTo>
                    <a:pt x="336" y="624"/>
                  </a:lnTo>
                  <a:lnTo>
                    <a:pt x="326" y="637"/>
                  </a:lnTo>
                  <a:lnTo>
                    <a:pt x="309" y="644"/>
                  </a:lnTo>
                  <a:lnTo>
                    <a:pt x="300" y="644"/>
                  </a:lnTo>
                  <a:lnTo>
                    <a:pt x="279" y="641"/>
                  </a:lnTo>
                  <a:lnTo>
                    <a:pt x="246" y="637"/>
                  </a:lnTo>
                  <a:lnTo>
                    <a:pt x="186" y="615"/>
                  </a:lnTo>
                  <a:lnTo>
                    <a:pt x="163" y="611"/>
                  </a:lnTo>
                  <a:lnTo>
                    <a:pt x="140" y="618"/>
                  </a:lnTo>
                  <a:lnTo>
                    <a:pt x="123" y="628"/>
                  </a:lnTo>
                  <a:lnTo>
                    <a:pt x="103" y="630"/>
                  </a:lnTo>
                  <a:lnTo>
                    <a:pt x="86" y="641"/>
                  </a:lnTo>
                  <a:lnTo>
                    <a:pt x="76" y="648"/>
                  </a:lnTo>
                  <a:lnTo>
                    <a:pt x="39" y="608"/>
                  </a:lnTo>
                  <a:lnTo>
                    <a:pt x="39" y="552"/>
                  </a:lnTo>
                  <a:lnTo>
                    <a:pt x="23" y="530"/>
                  </a:lnTo>
                  <a:lnTo>
                    <a:pt x="3" y="515"/>
                  </a:lnTo>
                  <a:lnTo>
                    <a:pt x="0" y="504"/>
                  </a:lnTo>
                  <a:lnTo>
                    <a:pt x="0" y="484"/>
                  </a:lnTo>
                  <a:lnTo>
                    <a:pt x="9" y="473"/>
                  </a:lnTo>
                  <a:lnTo>
                    <a:pt x="36" y="464"/>
                  </a:lnTo>
                  <a:lnTo>
                    <a:pt x="42" y="458"/>
                  </a:lnTo>
                  <a:lnTo>
                    <a:pt x="33" y="443"/>
                  </a:lnTo>
                  <a:lnTo>
                    <a:pt x="29" y="421"/>
                  </a:lnTo>
                  <a:lnTo>
                    <a:pt x="39" y="400"/>
                  </a:lnTo>
                  <a:lnTo>
                    <a:pt x="60" y="380"/>
                  </a:lnTo>
                  <a:lnTo>
                    <a:pt x="60" y="365"/>
                  </a:lnTo>
                  <a:lnTo>
                    <a:pt x="53" y="350"/>
                  </a:lnTo>
                  <a:lnTo>
                    <a:pt x="60" y="328"/>
                  </a:lnTo>
                  <a:lnTo>
                    <a:pt x="63" y="324"/>
                  </a:lnTo>
                  <a:lnTo>
                    <a:pt x="72" y="324"/>
                  </a:lnTo>
                  <a:lnTo>
                    <a:pt x="81" y="335"/>
                  </a:lnTo>
                  <a:lnTo>
                    <a:pt x="90" y="321"/>
                  </a:lnTo>
                  <a:lnTo>
                    <a:pt x="94" y="284"/>
                  </a:lnTo>
                  <a:lnTo>
                    <a:pt x="120" y="261"/>
                  </a:lnTo>
                  <a:lnTo>
                    <a:pt x="120" y="247"/>
                  </a:lnTo>
                  <a:lnTo>
                    <a:pt x="120" y="237"/>
                  </a:lnTo>
                  <a:lnTo>
                    <a:pt x="147" y="221"/>
                  </a:lnTo>
                  <a:lnTo>
                    <a:pt x="166" y="217"/>
                  </a:lnTo>
                  <a:lnTo>
                    <a:pt x="173" y="210"/>
                  </a:lnTo>
                  <a:lnTo>
                    <a:pt x="157" y="195"/>
                  </a:lnTo>
                  <a:lnTo>
                    <a:pt x="144" y="167"/>
                  </a:lnTo>
                  <a:lnTo>
                    <a:pt x="136" y="161"/>
                  </a:lnTo>
                  <a:lnTo>
                    <a:pt x="117" y="171"/>
                  </a:lnTo>
                  <a:lnTo>
                    <a:pt x="103" y="165"/>
                  </a:lnTo>
                  <a:lnTo>
                    <a:pt x="84" y="156"/>
                  </a:lnTo>
                  <a:lnTo>
                    <a:pt x="76" y="161"/>
                  </a:lnTo>
                  <a:lnTo>
                    <a:pt x="70" y="153"/>
                  </a:lnTo>
                  <a:lnTo>
                    <a:pt x="70" y="141"/>
                  </a:lnTo>
                  <a:lnTo>
                    <a:pt x="60" y="127"/>
                  </a:lnTo>
                  <a:lnTo>
                    <a:pt x="53" y="123"/>
                  </a:lnTo>
                  <a:lnTo>
                    <a:pt x="36" y="127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4" name=""/>
            <p:cNvSpPr/>
            <p:nvPr/>
          </p:nvSpPr>
          <p:spPr>
            <a:xfrm rot="21480000">
              <a:off x="1609560" y="4078800"/>
              <a:ext cx="52920" cy="27360"/>
            </a:xfrm>
            <a:custGeom>
              <a:avLst/>
              <a:gdLst/>
              <a:ahLst/>
              <a:rect l="l" t="t" r="r" b="b"/>
              <a:pathLst>
                <a:path w="28" h="21">
                  <a:moveTo>
                    <a:pt x="28" y="0"/>
                  </a:moveTo>
                  <a:lnTo>
                    <a:pt x="15" y="0"/>
                  </a:lnTo>
                  <a:lnTo>
                    <a:pt x="0" y="15"/>
                  </a:lnTo>
                  <a:lnTo>
                    <a:pt x="7" y="21"/>
                  </a:lnTo>
                  <a:lnTo>
                    <a:pt x="21" y="21"/>
                  </a:lnTo>
                  <a:lnTo>
                    <a:pt x="28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8360" bIns="-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5" name=""/>
            <p:cNvSpPr/>
            <p:nvPr/>
          </p:nvSpPr>
          <p:spPr>
            <a:xfrm rot="21480000">
              <a:off x="1758600" y="4008960"/>
              <a:ext cx="113760" cy="63000"/>
            </a:xfrm>
            <a:custGeom>
              <a:avLst/>
              <a:gdLst/>
              <a:ahLst/>
              <a:rect l="l" t="t" r="r" b="b"/>
              <a:pathLst>
                <a:path w="63" h="50">
                  <a:moveTo>
                    <a:pt x="46" y="0"/>
                  </a:moveTo>
                  <a:lnTo>
                    <a:pt x="40" y="6"/>
                  </a:lnTo>
                  <a:lnTo>
                    <a:pt x="13" y="10"/>
                  </a:lnTo>
                  <a:lnTo>
                    <a:pt x="0" y="28"/>
                  </a:lnTo>
                  <a:lnTo>
                    <a:pt x="19" y="41"/>
                  </a:lnTo>
                  <a:lnTo>
                    <a:pt x="29" y="50"/>
                  </a:lnTo>
                  <a:lnTo>
                    <a:pt x="50" y="47"/>
                  </a:lnTo>
                  <a:lnTo>
                    <a:pt x="63" y="41"/>
                  </a:lnTo>
                  <a:lnTo>
                    <a:pt x="59" y="28"/>
                  </a:lnTo>
                  <a:lnTo>
                    <a:pt x="50" y="17"/>
                  </a:lnTo>
                  <a:lnTo>
                    <a:pt x="46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7280" bIns="17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6" name=""/>
            <p:cNvSpPr/>
            <p:nvPr/>
          </p:nvSpPr>
          <p:spPr>
            <a:xfrm rot="21480000">
              <a:off x="1940400" y="4010400"/>
              <a:ext cx="36720" cy="3420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13" y="0"/>
                  </a:moveTo>
                  <a:lnTo>
                    <a:pt x="0" y="6"/>
                  </a:lnTo>
                  <a:lnTo>
                    <a:pt x="10" y="15"/>
                  </a:lnTo>
                  <a:lnTo>
                    <a:pt x="20" y="26"/>
                  </a:lnTo>
                  <a:lnTo>
                    <a:pt x="13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1520" bIns="-11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7" name=""/>
            <p:cNvSpPr/>
            <p:nvPr/>
          </p:nvSpPr>
          <p:spPr>
            <a:xfrm rot="21480000">
              <a:off x="2403000" y="3959640"/>
              <a:ext cx="192600" cy="220680"/>
            </a:xfrm>
            <a:custGeom>
              <a:avLst/>
              <a:gdLst/>
              <a:ahLst/>
              <a:rect l="l" t="t" r="r" b="b"/>
              <a:pathLst>
                <a:path w="106" h="173">
                  <a:moveTo>
                    <a:pt x="63" y="0"/>
                  </a:moveTo>
                  <a:lnTo>
                    <a:pt x="46" y="9"/>
                  </a:lnTo>
                  <a:lnTo>
                    <a:pt x="33" y="20"/>
                  </a:lnTo>
                  <a:lnTo>
                    <a:pt x="19" y="23"/>
                  </a:lnTo>
                  <a:lnTo>
                    <a:pt x="0" y="20"/>
                  </a:lnTo>
                  <a:lnTo>
                    <a:pt x="3" y="40"/>
                  </a:lnTo>
                  <a:lnTo>
                    <a:pt x="13" y="53"/>
                  </a:lnTo>
                  <a:lnTo>
                    <a:pt x="9" y="88"/>
                  </a:lnTo>
                  <a:lnTo>
                    <a:pt x="9" y="103"/>
                  </a:lnTo>
                  <a:lnTo>
                    <a:pt x="13" y="117"/>
                  </a:lnTo>
                  <a:lnTo>
                    <a:pt x="3" y="144"/>
                  </a:lnTo>
                  <a:lnTo>
                    <a:pt x="6" y="164"/>
                  </a:lnTo>
                  <a:lnTo>
                    <a:pt x="19" y="173"/>
                  </a:lnTo>
                  <a:lnTo>
                    <a:pt x="39" y="160"/>
                  </a:lnTo>
                  <a:lnTo>
                    <a:pt x="46" y="157"/>
                  </a:lnTo>
                  <a:lnTo>
                    <a:pt x="66" y="160"/>
                  </a:lnTo>
                  <a:lnTo>
                    <a:pt x="80" y="147"/>
                  </a:lnTo>
                  <a:lnTo>
                    <a:pt x="80" y="133"/>
                  </a:lnTo>
                  <a:lnTo>
                    <a:pt x="96" y="107"/>
                  </a:lnTo>
                  <a:lnTo>
                    <a:pt x="102" y="90"/>
                  </a:lnTo>
                  <a:lnTo>
                    <a:pt x="96" y="73"/>
                  </a:lnTo>
                  <a:lnTo>
                    <a:pt x="106" y="53"/>
                  </a:lnTo>
                  <a:lnTo>
                    <a:pt x="100" y="23"/>
                  </a:lnTo>
                  <a:lnTo>
                    <a:pt x="96" y="6"/>
                  </a:lnTo>
                  <a:lnTo>
                    <a:pt x="63" y="0"/>
                  </a:lnTo>
                  <a:close/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db5700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8" name=""/>
            <p:cNvSpPr/>
            <p:nvPr/>
          </p:nvSpPr>
          <p:spPr>
            <a:xfrm rot="21480000">
              <a:off x="2864520" y="4289760"/>
              <a:ext cx="356400" cy="157680"/>
            </a:xfrm>
            <a:custGeom>
              <a:avLst/>
              <a:gdLst/>
              <a:ahLst/>
              <a:rect l="l" t="t" r="r" b="b"/>
              <a:pathLst>
                <a:path w="195" h="123">
                  <a:moveTo>
                    <a:pt x="186" y="0"/>
                  </a:moveTo>
                  <a:lnTo>
                    <a:pt x="195" y="11"/>
                  </a:lnTo>
                  <a:lnTo>
                    <a:pt x="190" y="20"/>
                  </a:lnTo>
                  <a:lnTo>
                    <a:pt x="182" y="36"/>
                  </a:lnTo>
                  <a:lnTo>
                    <a:pt x="172" y="46"/>
                  </a:lnTo>
                  <a:lnTo>
                    <a:pt x="175" y="77"/>
                  </a:lnTo>
                  <a:lnTo>
                    <a:pt x="182" y="100"/>
                  </a:lnTo>
                  <a:lnTo>
                    <a:pt x="165" y="109"/>
                  </a:lnTo>
                  <a:lnTo>
                    <a:pt x="162" y="119"/>
                  </a:lnTo>
                  <a:lnTo>
                    <a:pt x="148" y="123"/>
                  </a:lnTo>
                  <a:lnTo>
                    <a:pt x="129" y="104"/>
                  </a:lnTo>
                  <a:lnTo>
                    <a:pt x="115" y="104"/>
                  </a:lnTo>
                  <a:lnTo>
                    <a:pt x="104" y="87"/>
                  </a:lnTo>
                  <a:lnTo>
                    <a:pt x="85" y="77"/>
                  </a:lnTo>
                  <a:lnTo>
                    <a:pt x="70" y="74"/>
                  </a:lnTo>
                  <a:lnTo>
                    <a:pt x="57" y="67"/>
                  </a:lnTo>
                  <a:lnTo>
                    <a:pt x="44" y="56"/>
                  </a:lnTo>
                  <a:lnTo>
                    <a:pt x="20" y="40"/>
                  </a:lnTo>
                  <a:lnTo>
                    <a:pt x="11" y="36"/>
                  </a:lnTo>
                  <a:lnTo>
                    <a:pt x="0" y="26"/>
                  </a:lnTo>
                  <a:lnTo>
                    <a:pt x="0" y="14"/>
                  </a:lnTo>
                  <a:lnTo>
                    <a:pt x="4" y="4"/>
                  </a:lnTo>
                  <a:lnTo>
                    <a:pt x="24" y="6"/>
                  </a:lnTo>
                  <a:lnTo>
                    <a:pt x="55" y="6"/>
                  </a:lnTo>
                  <a:lnTo>
                    <a:pt x="61" y="17"/>
                  </a:lnTo>
                  <a:lnTo>
                    <a:pt x="94" y="17"/>
                  </a:lnTo>
                  <a:lnTo>
                    <a:pt x="118" y="17"/>
                  </a:lnTo>
                  <a:lnTo>
                    <a:pt x="148" y="11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9" name=""/>
            <p:cNvSpPr/>
            <p:nvPr/>
          </p:nvSpPr>
          <p:spPr>
            <a:xfrm rot="21480000">
              <a:off x="2350440" y="3380040"/>
              <a:ext cx="1209960" cy="955080"/>
            </a:xfrm>
            <a:custGeom>
              <a:avLst/>
              <a:gdLst/>
              <a:ahLst/>
              <a:rect l="l" t="t" r="r" b="b"/>
              <a:pathLst>
                <a:path w="663" h="748">
                  <a:moveTo>
                    <a:pt x="481" y="739"/>
                  </a:moveTo>
                  <a:lnTo>
                    <a:pt x="490" y="748"/>
                  </a:lnTo>
                  <a:lnTo>
                    <a:pt x="507" y="739"/>
                  </a:lnTo>
                  <a:lnTo>
                    <a:pt x="527" y="711"/>
                  </a:lnTo>
                  <a:lnTo>
                    <a:pt x="537" y="672"/>
                  </a:lnTo>
                  <a:lnTo>
                    <a:pt x="548" y="669"/>
                  </a:lnTo>
                  <a:lnTo>
                    <a:pt x="555" y="674"/>
                  </a:lnTo>
                  <a:lnTo>
                    <a:pt x="568" y="661"/>
                  </a:lnTo>
                  <a:lnTo>
                    <a:pt x="564" y="645"/>
                  </a:lnTo>
                  <a:lnTo>
                    <a:pt x="570" y="632"/>
                  </a:lnTo>
                  <a:lnTo>
                    <a:pt x="568" y="624"/>
                  </a:lnTo>
                  <a:lnTo>
                    <a:pt x="551" y="611"/>
                  </a:lnTo>
                  <a:lnTo>
                    <a:pt x="545" y="611"/>
                  </a:lnTo>
                  <a:lnTo>
                    <a:pt x="548" y="604"/>
                  </a:lnTo>
                  <a:lnTo>
                    <a:pt x="535" y="608"/>
                  </a:lnTo>
                  <a:lnTo>
                    <a:pt x="527" y="602"/>
                  </a:lnTo>
                  <a:lnTo>
                    <a:pt x="527" y="595"/>
                  </a:lnTo>
                  <a:lnTo>
                    <a:pt x="548" y="582"/>
                  </a:lnTo>
                  <a:lnTo>
                    <a:pt x="557" y="569"/>
                  </a:lnTo>
                  <a:lnTo>
                    <a:pt x="557" y="547"/>
                  </a:lnTo>
                  <a:lnTo>
                    <a:pt x="568" y="545"/>
                  </a:lnTo>
                  <a:lnTo>
                    <a:pt x="601" y="561"/>
                  </a:lnTo>
                  <a:lnTo>
                    <a:pt x="614" y="565"/>
                  </a:lnTo>
                  <a:lnTo>
                    <a:pt x="631" y="588"/>
                  </a:lnTo>
                  <a:lnTo>
                    <a:pt x="638" y="602"/>
                  </a:lnTo>
                  <a:lnTo>
                    <a:pt x="648" y="602"/>
                  </a:lnTo>
                  <a:lnTo>
                    <a:pt x="658" y="588"/>
                  </a:lnTo>
                  <a:lnTo>
                    <a:pt x="663" y="574"/>
                  </a:lnTo>
                  <a:lnTo>
                    <a:pt x="651" y="551"/>
                  </a:lnTo>
                  <a:lnTo>
                    <a:pt x="638" y="538"/>
                  </a:lnTo>
                  <a:lnTo>
                    <a:pt x="625" y="538"/>
                  </a:lnTo>
                  <a:lnTo>
                    <a:pt x="625" y="535"/>
                  </a:lnTo>
                  <a:lnTo>
                    <a:pt x="618" y="535"/>
                  </a:lnTo>
                  <a:lnTo>
                    <a:pt x="585" y="501"/>
                  </a:lnTo>
                  <a:lnTo>
                    <a:pt x="568" y="504"/>
                  </a:lnTo>
                  <a:lnTo>
                    <a:pt x="548" y="478"/>
                  </a:lnTo>
                  <a:lnTo>
                    <a:pt x="535" y="474"/>
                  </a:lnTo>
                  <a:lnTo>
                    <a:pt x="514" y="454"/>
                  </a:lnTo>
                  <a:lnTo>
                    <a:pt x="504" y="447"/>
                  </a:lnTo>
                  <a:lnTo>
                    <a:pt x="511" y="441"/>
                  </a:lnTo>
                  <a:lnTo>
                    <a:pt x="521" y="438"/>
                  </a:lnTo>
                  <a:lnTo>
                    <a:pt x="507" y="427"/>
                  </a:lnTo>
                  <a:lnTo>
                    <a:pt x="490" y="434"/>
                  </a:lnTo>
                  <a:lnTo>
                    <a:pt x="477" y="427"/>
                  </a:lnTo>
                  <a:lnTo>
                    <a:pt x="440" y="397"/>
                  </a:lnTo>
                  <a:lnTo>
                    <a:pt x="437" y="384"/>
                  </a:lnTo>
                  <a:lnTo>
                    <a:pt x="424" y="380"/>
                  </a:lnTo>
                  <a:lnTo>
                    <a:pt x="411" y="371"/>
                  </a:lnTo>
                  <a:lnTo>
                    <a:pt x="377" y="297"/>
                  </a:lnTo>
                  <a:lnTo>
                    <a:pt x="367" y="288"/>
                  </a:lnTo>
                  <a:lnTo>
                    <a:pt x="340" y="264"/>
                  </a:lnTo>
                  <a:lnTo>
                    <a:pt x="311" y="217"/>
                  </a:lnTo>
                  <a:lnTo>
                    <a:pt x="311" y="190"/>
                  </a:lnTo>
                  <a:lnTo>
                    <a:pt x="327" y="180"/>
                  </a:lnTo>
                  <a:lnTo>
                    <a:pt x="327" y="166"/>
                  </a:lnTo>
                  <a:lnTo>
                    <a:pt x="314" y="154"/>
                  </a:lnTo>
                  <a:lnTo>
                    <a:pt x="307" y="147"/>
                  </a:lnTo>
                  <a:lnTo>
                    <a:pt x="311" y="136"/>
                  </a:lnTo>
                  <a:lnTo>
                    <a:pt x="324" y="130"/>
                  </a:lnTo>
                  <a:lnTo>
                    <a:pt x="364" y="121"/>
                  </a:lnTo>
                  <a:lnTo>
                    <a:pt x="381" y="110"/>
                  </a:lnTo>
                  <a:lnTo>
                    <a:pt x="394" y="97"/>
                  </a:lnTo>
                  <a:lnTo>
                    <a:pt x="390" y="63"/>
                  </a:lnTo>
                  <a:lnTo>
                    <a:pt x="394" y="51"/>
                  </a:lnTo>
                  <a:lnTo>
                    <a:pt x="374" y="47"/>
                  </a:lnTo>
                  <a:lnTo>
                    <a:pt x="331" y="36"/>
                  </a:lnTo>
                  <a:lnTo>
                    <a:pt x="324" y="27"/>
                  </a:lnTo>
                  <a:lnTo>
                    <a:pt x="321" y="23"/>
                  </a:lnTo>
                  <a:lnTo>
                    <a:pt x="321" y="14"/>
                  </a:lnTo>
                  <a:lnTo>
                    <a:pt x="318" y="3"/>
                  </a:lnTo>
                  <a:lnTo>
                    <a:pt x="294" y="0"/>
                  </a:lnTo>
                  <a:lnTo>
                    <a:pt x="237" y="3"/>
                  </a:lnTo>
                  <a:lnTo>
                    <a:pt x="231" y="17"/>
                  </a:lnTo>
                  <a:lnTo>
                    <a:pt x="211" y="20"/>
                  </a:lnTo>
                  <a:lnTo>
                    <a:pt x="198" y="47"/>
                  </a:lnTo>
                  <a:lnTo>
                    <a:pt x="198" y="57"/>
                  </a:lnTo>
                  <a:lnTo>
                    <a:pt x="185" y="47"/>
                  </a:lnTo>
                  <a:lnTo>
                    <a:pt x="163" y="44"/>
                  </a:lnTo>
                  <a:lnTo>
                    <a:pt x="151" y="51"/>
                  </a:lnTo>
                  <a:lnTo>
                    <a:pt x="140" y="70"/>
                  </a:lnTo>
                  <a:lnTo>
                    <a:pt x="120" y="57"/>
                  </a:lnTo>
                  <a:lnTo>
                    <a:pt x="124" y="36"/>
                  </a:lnTo>
                  <a:lnTo>
                    <a:pt x="118" y="23"/>
                  </a:lnTo>
                  <a:lnTo>
                    <a:pt x="104" y="27"/>
                  </a:lnTo>
                  <a:lnTo>
                    <a:pt x="100" y="44"/>
                  </a:lnTo>
                  <a:lnTo>
                    <a:pt x="90" y="53"/>
                  </a:lnTo>
                  <a:lnTo>
                    <a:pt x="80" y="53"/>
                  </a:lnTo>
                  <a:lnTo>
                    <a:pt x="33" y="47"/>
                  </a:lnTo>
                  <a:lnTo>
                    <a:pt x="17" y="60"/>
                  </a:lnTo>
                  <a:lnTo>
                    <a:pt x="20" y="77"/>
                  </a:lnTo>
                  <a:lnTo>
                    <a:pt x="24" y="90"/>
                  </a:lnTo>
                  <a:lnTo>
                    <a:pt x="0" y="110"/>
                  </a:lnTo>
                  <a:lnTo>
                    <a:pt x="6" y="123"/>
                  </a:lnTo>
                  <a:lnTo>
                    <a:pt x="13" y="130"/>
                  </a:lnTo>
                  <a:lnTo>
                    <a:pt x="0" y="147"/>
                  </a:lnTo>
                  <a:lnTo>
                    <a:pt x="0" y="171"/>
                  </a:lnTo>
                  <a:lnTo>
                    <a:pt x="6" y="180"/>
                  </a:lnTo>
                  <a:lnTo>
                    <a:pt x="20" y="180"/>
                  </a:lnTo>
                  <a:lnTo>
                    <a:pt x="27" y="188"/>
                  </a:lnTo>
                  <a:lnTo>
                    <a:pt x="33" y="204"/>
                  </a:lnTo>
                  <a:lnTo>
                    <a:pt x="33" y="221"/>
                  </a:lnTo>
                  <a:lnTo>
                    <a:pt x="46" y="225"/>
                  </a:lnTo>
                  <a:lnTo>
                    <a:pt x="57" y="221"/>
                  </a:lnTo>
                  <a:lnTo>
                    <a:pt x="94" y="184"/>
                  </a:lnTo>
                  <a:lnTo>
                    <a:pt x="110" y="190"/>
                  </a:lnTo>
                  <a:lnTo>
                    <a:pt x="143" y="208"/>
                  </a:lnTo>
                  <a:lnTo>
                    <a:pt x="167" y="225"/>
                  </a:lnTo>
                  <a:lnTo>
                    <a:pt x="170" y="245"/>
                  </a:lnTo>
                  <a:lnTo>
                    <a:pt x="185" y="258"/>
                  </a:lnTo>
                  <a:lnTo>
                    <a:pt x="190" y="282"/>
                  </a:lnTo>
                  <a:lnTo>
                    <a:pt x="198" y="317"/>
                  </a:lnTo>
                  <a:lnTo>
                    <a:pt x="207" y="334"/>
                  </a:lnTo>
                  <a:lnTo>
                    <a:pt x="220" y="348"/>
                  </a:lnTo>
                  <a:lnTo>
                    <a:pt x="244" y="358"/>
                  </a:lnTo>
                  <a:lnTo>
                    <a:pt x="264" y="390"/>
                  </a:lnTo>
                  <a:lnTo>
                    <a:pt x="285" y="417"/>
                  </a:lnTo>
                  <a:lnTo>
                    <a:pt x="304" y="430"/>
                  </a:lnTo>
                  <a:lnTo>
                    <a:pt x="340" y="474"/>
                  </a:lnTo>
                  <a:lnTo>
                    <a:pt x="367" y="474"/>
                  </a:lnTo>
                  <a:lnTo>
                    <a:pt x="398" y="501"/>
                  </a:lnTo>
                  <a:lnTo>
                    <a:pt x="398" y="528"/>
                  </a:lnTo>
                  <a:lnTo>
                    <a:pt x="407" y="535"/>
                  </a:lnTo>
                  <a:lnTo>
                    <a:pt x="427" y="521"/>
                  </a:lnTo>
                  <a:lnTo>
                    <a:pt x="431" y="535"/>
                  </a:lnTo>
                  <a:lnTo>
                    <a:pt x="431" y="551"/>
                  </a:lnTo>
                  <a:lnTo>
                    <a:pt x="451" y="569"/>
                  </a:lnTo>
                  <a:lnTo>
                    <a:pt x="457" y="578"/>
                  </a:lnTo>
                  <a:lnTo>
                    <a:pt x="485" y="571"/>
                  </a:lnTo>
                  <a:lnTo>
                    <a:pt x="488" y="582"/>
                  </a:lnTo>
                  <a:lnTo>
                    <a:pt x="485" y="604"/>
                  </a:lnTo>
                  <a:lnTo>
                    <a:pt x="498" y="624"/>
                  </a:lnTo>
                  <a:lnTo>
                    <a:pt x="501" y="641"/>
                  </a:lnTo>
                  <a:lnTo>
                    <a:pt x="507" y="658"/>
                  </a:lnTo>
                  <a:lnTo>
                    <a:pt x="504" y="672"/>
                  </a:lnTo>
                  <a:lnTo>
                    <a:pt x="490" y="685"/>
                  </a:lnTo>
                  <a:lnTo>
                    <a:pt x="488" y="702"/>
                  </a:lnTo>
                  <a:lnTo>
                    <a:pt x="477" y="721"/>
                  </a:lnTo>
                  <a:lnTo>
                    <a:pt x="481" y="739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0" name=""/>
            <p:cNvSpPr/>
            <p:nvPr/>
          </p:nvSpPr>
          <p:spPr>
            <a:xfrm rot="21480000">
              <a:off x="2297520" y="3272040"/>
              <a:ext cx="488160" cy="223560"/>
            </a:xfrm>
            <a:custGeom>
              <a:avLst/>
              <a:gdLst/>
              <a:ahLst/>
              <a:rect l="l" t="t" r="r" b="b"/>
              <a:pathLst>
                <a:path w="268" h="175">
                  <a:moveTo>
                    <a:pt x="140" y="33"/>
                  </a:moveTo>
                  <a:lnTo>
                    <a:pt x="127" y="21"/>
                  </a:lnTo>
                  <a:lnTo>
                    <a:pt x="128" y="16"/>
                  </a:lnTo>
                  <a:lnTo>
                    <a:pt x="120" y="9"/>
                  </a:lnTo>
                  <a:lnTo>
                    <a:pt x="113" y="0"/>
                  </a:lnTo>
                  <a:lnTo>
                    <a:pt x="105" y="9"/>
                  </a:lnTo>
                  <a:lnTo>
                    <a:pt x="100" y="6"/>
                  </a:lnTo>
                  <a:lnTo>
                    <a:pt x="90" y="15"/>
                  </a:lnTo>
                  <a:lnTo>
                    <a:pt x="90" y="19"/>
                  </a:lnTo>
                  <a:lnTo>
                    <a:pt x="78" y="25"/>
                  </a:lnTo>
                  <a:lnTo>
                    <a:pt x="49" y="49"/>
                  </a:lnTo>
                  <a:lnTo>
                    <a:pt x="40" y="58"/>
                  </a:lnTo>
                  <a:lnTo>
                    <a:pt x="40" y="70"/>
                  </a:lnTo>
                  <a:lnTo>
                    <a:pt x="30" y="74"/>
                  </a:lnTo>
                  <a:lnTo>
                    <a:pt x="8" y="96"/>
                  </a:lnTo>
                  <a:lnTo>
                    <a:pt x="8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13" y="120"/>
                  </a:lnTo>
                  <a:lnTo>
                    <a:pt x="22" y="109"/>
                  </a:lnTo>
                  <a:lnTo>
                    <a:pt x="38" y="107"/>
                  </a:lnTo>
                  <a:lnTo>
                    <a:pt x="49" y="109"/>
                  </a:lnTo>
                  <a:lnTo>
                    <a:pt x="52" y="126"/>
                  </a:lnTo>
                  <a:lnTo>
                    <a:pt x="50" y="138"/>
                  </a:lnTo>
                  <a:lnTo>
                    <a:pt x="57" y="146"/>
                  </a:lnTo>
                  <a:lnTo>
                    <a:pt x="64" y="152"/>
                  </a:lnTo>
                  <a:lnTo>
                    <a:pt x="82" y="153"/>
                  </a:lnTo>
                  <a:lnTo>
                    <a:pt x="119" y="158"/>
                  </a:lnTo>
                  <a:lnTo>
                    <a:pt x="127" y="153"/>
                  </a:lnTo>
                  <a:lnTo>
                    <a:pt x="132" y="146"/>
                  </a:lnTo>
                  <a:lnTo>
                    <a:pt x="136" y="131"/>
                  </a:lnTo>
                  <a:lnTo>
                    <a:pt x="150" y="131"/>
                  </a:lnTo>
                  <a:lnTo>
                    <a:pt x="153" y="140"/>
                  </a:lnTo>
                  <a:lnTo>
                    <a:pt x="153" y="163"/>
                  </a:lnTo>
                  <a:lnTo>
                    <a:pt x="171" y="175"/>
                  </a:lnTo>
                  <a:lnTo>
                    <a:pt x="183" y="155"/>
                  </a:lnTo>
                  <a:lnTo>
                    <a:pt x="197" y="149"/>
                  </a:lnTo>
                  <a:lnTo>
                    <a:pt x="213" y="150"/>
                  </a:lnTo>
                  <a:lnTo>
                    <a:pt x="224" y="156"/>
                  </a:lnTo>
                  <a:lnTo>
                    <a:pt x="228" y="162"/>
                  </a:lnTo>
                  <a:lnTo>
                    <a:pt x="232" y="145"/>
                  </a:lnTo>
                  <a:lnTo>
                    <a:pt x="242" y="125"/>
                  </a:lnTo>
                  <a:lnTo>
                    <a:pt x="261" y="121"/>
                  </a:lnTo>
                  <a:lnTo>
                    <a:pt x="268" y="108"/>
                  </a:lnTo>
                  <a:lnTo>
                    <a:pt x="261" y="97"/>
                  </a:lnTo>
                  <a:lnTo>
                    <a:pt x="252" y="93"/>
                  </a:lnTo>
                  <a:lnTo>
                    <a:pt x="227" y="89"/>
                  </a:lnTo>
                  <a:lnTo>
                    <a:pt x="226" y="76"/>
                  </a:lnTo>
                  <a:lnTo>
                    <a:pt x="226" y="63"/>
                  </a:lnTo>
                  <a:lnTo>
                    <a:pt x="226" y="52"/>
                  </a:lnTo>
                  <a:lnTo>
                    <a:pt x="211" y="45"/>
                  </a:lnTo>
                  <a:lnTo>
                    <a:pt x="202" y="49"/>
                  </a:lnTo>
                  <a:lnTo>
                    <a:pt x="189" y="38"/>
                  </a:lnTo>
                  <a:lnTo>
                    <a:pt x="187" y="31"/>
                  </a:lnTo>
                  <a:lnTo>
                    <a:pt x="182" y="22"/>
                  </a:lnTo>
                  <a:lnTo>
                    <a:pt x="182" y="19"/>
                  </a:lnTo>
                  <a:lnTo>
                    <a:pt x="168" y="15"/>
                  </a:lnTo>
                  <a:lnTo>
                    <a:pt x="162" y="21"/>
                  </a:lnTo>
                  <a:lnTo>
                    <a:pt x="152" y="28"/>
                  </a:lnTo>
                  <a:lnTo>
                    <a:pt x="140" y="33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1" name=""/>
            <p:cNvSpPr/>
            <p:nvPr/>
          </p:nvSpPr>
          <p:spPr>
            <a:xfrm rot="21480000">
              <a:off x="2684160" y="3230640"/>
              <a:ext cx="743760" cy="235800"/>
            </a:xfrm>
            <a:custGeom>
              <a:avLst/>
              <a:gdLst/>
              <a:ahLst/>
              <a:rect l="l" t="t" r="r" b="b"/>
              <a:pathLst>
                <a:path w="407" h="185">
                  <a:moveTo>
                    <a:pt x="0" y="66"/>
                  </a:moveTo>
                  <a:lnTo>
                    <a:pt x="17" y="65"/>
                  </a:lnTo>
                  <a:lnTo>
                    <a:pt x="24" y="63"/>
                  </a:lnTo>
                  <a:lnTo>
                    <a:pt x="32" y="73"/>
                  </a:lnTo>
                  <a:lnTo>
                    <a:pt x="43" y="70"/>
                  </a:lnTo>
                  <a:lnTo>
                    <a:pt x="57" y="72"/>
                  </a:lnTo>
                  <a:lnTo>
                    <a:pt x="66" y="78"/>
                  </a:lnTo>
                  <a:lnTo>
                    <a:pt x="80" y="70"/>
                  </a:lnTo>
                  <a:lnTo>
                    <a:pt x="99" y="71"/>
                  </a:lnTo>
                  <a:lnTo>
                    <a:pt x="106" y="79"/>
                  </a:lnTo>
                  <a:lnTo>
                    <a:pt x="118" y="82"/>
                  </a:lnTo>
                  <a:lnTo>
                    <a:pt x="125" y="76"/>
                  </a:lnTo>
                  <a:lnTo>
                    <a:pt x="145" y="72"/>
                  </a:lnTo>
                  <a:lnTo>
                    <a:pt x="155" y="72"/>
                  </a:lnTo>
                  <a:lnTo>
                    <a:pt x="170" y="78"/>
                  </a:lnTo>
                  <a:lnTo>
                    <a:pt x="188" y="90"/>
                  </a:lnTo>
                  <a:lnTo>
                    <a:pt x="203" y="84"/>
                  </a:lnTo>
                  <a:lnTo>
                    <a:pt x="205" y="72"/>
                  </a:lnTo>
                  <a:lnTo>
                    <a:pt x="195" y="57"/>
                  </a:lnTo>
                  <a:lnTo>
                    <a:pt x="192" y="35"/>
                  </a:lnTo>
                  <a:lnTo>
                    <a:pt x="237" y="4"/>
                  </a:lnTo>
                  <a:lnTo>
                    <a:pt x="248" y="4"/>
                  </a:lnTo>
                  <a:lnTo>
                    <a:pt x="249" y="15"/>
                  </a:lnTo>
                  <a:lnTo>
                    <a:pt x="262" y="17"/>
                  </a:lnTo>
                  <a:lnTo>
                    <a:pt x="292" y="14"/>
                  </a:lnTo>
                  <a:lnTo>
                    <a:pt x="304" y="1"/>
                  </a:lnTo>
                  <a:lnTo>
                    <a:pt x="339" y="0"/>
                  </a:lnTo>
                  <a:lnTo>
                    <a:pt x="348" y="15"/>
                  </a:lnTo>
                  <a:lnTo>
                    <a:pt x="362" y="15"/>
                  </a:lnTo>
                  <a:lnTo>
                    <a:pt x="375" y="7"/>
                  </a:lnTo>
                  <a:lnTo>
                    <a:pt x="398" y="21"/>
                  </a:lnTo>
                  <a:lnTo>
                    <a:pt x="398" y="46"/>
                  </a:lnTo>
                  <a:lnTo>
                    <a:pt x="407" y="57"/>
                  </a:lnTo>
                  <a:lnTo>
                    <a:pt x="405" y="73"/>
                  </a:lnTo>
                  <a:lnTo>
                    <a:pt x="398" y="90"/>
                  </a:lnTo>
                  <a:lnTo>
                    <a:pt x="386" y="90"/>
                  </a:lnTo>
                  <a:lnTo>
                    <a:pt x="381" y="95"/>
                  </a:lnTo>
                  <a:lnTo>
                    <a:pt x="388" y="108"/>
                  </a:lnTo>
                  <a:lnTo>
                    <a:pt x="388" y="121"/>
                  </a:lnTo>
                  <a:lnTo>
                    <a:pt x="381" y="133"/>
                  </a:lnTo>
                  <a:lnTo>
                    <a:pt x="362" y="142"/>
                  </a:lnTo>
                  <a:lnTo>
                    <a:pt x="361" y="154"/>
                  </a:lnTo>
                  <a:lnTo>
                    <a:pt x="361" y="166"/>
                  </a:lnTo>
                  <a:lnTo>
                    <a:pt x="343" y="170"/>
                  </a:lnTo>
                  <a:lnTo>
                    <a:pt x="312" y="169"/>
                  </a:lnTo>
                  <a:lnTo>
                    <a:pt x="298" y="172"/>
                  </a:lnTo>
                  <a:lnTo>
                    <a:pt x="272" y="172"/>
                  </a:lnTo>
                  <a:lnTo>
                    <a:pt x="261" y="185"/>
                  </a:lnTo>
                  <a:lnTo>
                    <a:pt x="219" y="172"/>
                  </a:lnTo>
                  <a:lnTo>
                    <a:pt x="199" y="172"/>
                  </a:lnTo>
                  <a:lnTo>
                    <a:pt x="147" y="161"/>
                  </a:lnTo>
                  <a:lnTo>
                    <a:pt x="139" y="148"/>
                  </a:lnTo>
                  <a:lnTo>
                    <a:pt x="139" y="135"/>
                  </a:lnTo>
                  <a:lnTo>
                    <a:pt x="136" y="127"/>
                  </a:lnTo>
                  <a:lnTo>
                    <a:pt x="129" y="123"/>
                  </a:lnTo>
                  <a:lnTo>
                    <a:pt x="97" y="125"/>
                  </a:lnTo>
                  <a:lnTo>
                    <a:pt x="51" y="129"/>
                  </a:lnTo>
                  <a:lnTo>
                    <a:pt x="47" y="119"/>
                  </a:lnTo>
                  <a:lnTo>
                    <a:pt x="39" y="115"/>
                  </a:lnTo>
                  <a:lnTo>
                    <a:pt x="25" y="110"/>
                  </a:lnTo>
                  <a:lnTo>
                    <a:pt x="12" y="107"/>
                  </a:lnTo>
                  <a:lnTo>
                    <a:pt x="12" y="95"/>
                  </a:lnTo>
                  <a:lnTo>
                    <a:pt x="12" y="7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2" name=""/>
            <p:cNvSpPr/>
            <p:nvPr/>
          </p:nvSpPr>
          <p:spPr>
            <a:xfrm rot="21480000">
              <a:off x="2090160" y="2867040"/>
              <a:ext cx="342000" cy="213840"/>
            </a:xfrm>
            <a:custGeom>
              <a:avLst/>
              <a:gdLst/>
              <a:ahLst/>
              <a:rect l="l" t="t" r="r" b="b"/>
              <a:pathLst>
                <a:path w="188" h="167">
                  <a:moveTo>
                    <a:pt x="0" y="30"/>
                  </a:moveTo>
                  <a:lnTo>
                    <a:pt x="4" y="24"/>
                  </a:lnTo>
                  <a:lnTo>
                    <a:pt x="2" y="16"/>
                  </a:lnTo>
                  <a:lnTo>
                    <a:pt x="31" y="0"/>
                  </a:lnTo>
                  <a:lnTo>
                    <a:pt x="34" y="5"/>
                  </a:lnTo>
                  <a:lnTo>
                    <a:pt x="54" y="2"/>
                  </a:lnTo>
                  <a:lnTo>
                    <a:pt x="71" y="3"/>
                  </a:lnTo>
                  <a:lnTo>
                    <a:pt x="64" y="11"/>
                  </a:lnTo>
                  <a:lnTo>
                    <a:pt x="67" y="22"/>
                  </a:lnTo>
                  <a:lnTo>
                    <a:pt x="82" y="27"/>
                  </a:lnTo>
                  <a:lnTo>
                    <a:pt x="94" y="25"/>
                  </a:lnTo>
                  <a:lnTo>
                    <a:pt x="104" y="17"/>
                  </a:lnTo>
                  <a:lnTo>
                    <a:pt x="123" y="16"/>
                  </a:lnTo>
                  <a:lnTo>
                    <a:pt x="128" y="23"/>
                  </a:lnTo>
                  <a:lnTo>
                    <a:pt x="139" y="29"/>
                  </a:lnTo>
                  <a:lnTo>
                    <a:pt x="154" y="30"/>
                  </a:lnTo>
                  <a:lnTo>
                    <a:pt x="152" y="42"/>
                  </a:lnTo>
                  <a:lnTo>
                    <a:pt x="153" y="68"/>
                  </a:lnTo>
                  <a:lnTo>
                    <a:pt x="156" y="84"/>
                  </a:lnTo>
                  <a:lnTo>
                    <a:pt x="172" y="81"/>
                  </a:lnTo>
                  <a:lnTo>
                    <a:pt x="178" y="92"/>
                  </a:lnTo>
                  <a:lnTo>
                    <a:pt x="179" y="102"/>
                  </a:lnTo>
                  <a:lnTo>
                    <a:pt x="188" y="113"/>
                  </a:lnTo>
                  <a:lnTo>
                    <a:pt x="177" y="123"/>
                  </a:lnTo>
                  <a:lnTo>
                    <a:pt x="167" y="130"/>
                  </a:lnTo>
                  <a:lnTo>
                    <a:pt x="157" y="130"/>
                  </a:lnTo>
                  <a:lnTo>
                    <a:pt x="144" y="134"/>
                  </a:lnTo>
                  <a:lnTo>
                    <a:pt x="144" y="147"/>
                  </a:lnTo>
                  <a:lnTo>
                    <a:pt x="138" y="156"/>
                  </a:lnTo>
                  <a:lnTo>
                    <a:pt x="125" y="167"/>
                  </a:lnTo>
                  <a:lnTo>
                    <a:pt x="102" y="150"/>
                  </a:lnTo>
                  <a:lnTo>
                    <a:pt x="96" y="135"/>
                  </a:lnTo>
                  <a:lnTo>
                    <a:pt x="76" y="130"/>
                  </a:lnTo>
                  <a:lnTo>
                    <a:pt x="69" y="110"/>
                  </a:lnTo>
                  <a:lnTo>
                    <a:pt x="54" y="98"/>
                  </a:lnTo>
                  <a:lnTo>
                    <a:pt x="48" y="84"/>
                  </a:lnTo>
                  <a:lnTo>
                    <a:pt x="38" y="69"/>
                  </a:lnTo>
                  <a:lnTo>
                    <a:pt x="29" y="55"/>
                  </a:lnTo>
                  <a:lnTo>
                    <a:pt x="14" y="4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3" name=""/>
            <p:cNvSpPr/>
            <p:nvPr/>
          </p:nvSpPr>
          <p:spPr>
            <a:xfrm rot="21480000">
              <a:off x="2351520" y="3030480"/>
              <a:ext cx="95040" cy="82440"/>
            </a:xfrm>
            <a:custGeom>
              <a:avLst/>
              <a:gdLst/>
              <a:ahLst/>
              <a:rect l="l" t="t" r="r" b="b"/>
              <a:pathLst>
                <a:path w="52" h="64">
                  <a:moveTo>
                    <a:pt x="37" y="64"/>
                  </a:moveTo>
                  <a:lnTo>
                    <a:pt x="40" y="43"/>
                  </a:lnTo>
                  <a:lnTo>
                    <a:pt x="52" y="36"/>
                  </a:lnTo>
                  <a:lnTo>
                    <a:pt x="52" y="25"/>
                  </a:lnTo>
                  <a:lnTo>
                    <a:pt x="45" y="18"/>
                  </a:lnTo>
                  <a:lnTo>
                    <a:pt x="39" y="8"/>
                  </a:lnTo>
                  <a:lnTo>
                    <a:pt x="36" y="0"/>
                  </a:lnTo>
                  <a:lnTo>
                    <a:pt x="24" y="0"/>
                  </a:lnTo>
                  <a:lnTo>
                    <a:pt x="15" y="4"/>
                  </a:lnTo>
                  <a:lnTo>
                    <a:pt x="15" y="17"/>
                  </a:lnTo>
                  <a:lnTo>
                    <a:pt x="8" y="29"/>
                  </a:lnTo>
                  <a:lnTo>
                    <a:pt x="0" y="32"/>
                  </a:lnTo>
                  <a:lnTo>
                    <a:pt x="4" y="43"/>
                  </a:lnTo>
                  <a:lnTo>
                    <a:pt x="14" y="45"/>
                  </a:lnTo>
                  <a:lnTo>
                    <a:pt x="26" y="48"/>
                  </a:lnTo>
                  <a:lnTo>
                    <a:pt x="32" y="54"/>
                  </a:lnTo>
                  <a:lnTo>
                    <a:pt x="37" y="64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4" name=""/>
            <p:cNvSpPr/>
            <p:nvPr/>
          </p:nvSpPr>
          <p:spPr>
            <a:xfrm rot="21480000">
              <a:off x="2202480" y="2730960"/>
              <a:ext cx="351720" cy="260640"/>
            </a:xfrm>
            <a:custGeom>
              <a:avLst/>
              <a:gdLst/>
              <a:ahLst/>
              <a:rect l="l" t="t" r="r" b="b"/>
              <a:pathLst>
                <a:path w="192" h="205">
                  <a:moveTo>
                    <a:pt x="80" y="5"/>
                  </a:moveTo>
                  <a:lnTo>
                    <a:pt x="60" y="30"/>
                  </a:lnTo>
                  <a:lnTo>
                    <a:pt x="60" y="37"/>
                  </a:lnTo>
                  <a:lnTo>
                    <a:pt x="48" y="49"/>
                  </a:lnTo>
                  <a:lnTo>
                    <a:pt x="50" y="51"/>
                  </a:lnTo>
                  <a:lnTo>
                    <a:pt x="46" y="59"/>
                  </a:lnTo>
                  <a:lnTo>
                    <a:pt x="35" y="70"/>
                  </a:lnTo>
                  <a:lnTo>
                    <a:pt x="23" y="84"/>
                  </a:lnTo>
                  <a:lnTo>
                    <a:pt x="18" y="92"/>
                  </a:lnTo>
                  <a:lnTo>
                    <a:pt x="23" y="98"/>
                  </a:lnTo>
                  <a:lnTo>
                    <a:pt x="19" y="108"/>
                  </a:lnTo>
                  <a:lnTo>
                    <a:pt x="13" y="115"/>
                  </a:lnTo>
                  <a:lnTo>
                    <a:pt x="8" y="119"/>
                  </a:lnTo>
                  <a:lnTo>
                    <a:pt x="0" y="130"/>
                  </a:lnTo>
                  <a:lnTo>
                    <a:pt x="1" y="139"/>
                  </a:lnTo>
                  <a:lnTo>
                    <a:pt x="10" y="145"/>
                  </a:lnTo>
                  <a:lnTo>
                    <a:pt x="31" y="145"/>
                  </a:lnTo>
                  <a:lnTo>
                    <a:pt x="43" y="138"/>
                  </a:lnTo>
                  <a:lnTo>
                    <a:pt x="56" y="136"/>
                  </a:lnTo>
                  <a:lnTo>
                    <a:pt x="66" y="145"/>
                  </a:lnTo>
                  <a:lnTo>
                    <a:pt x="76" y="149"/>
                  </a:lnTo>
                  <a:lnTo>
                    <a:pt x="89" y="151"/>
                  </a:lnTo>
                  <a:lnTo>
                    <a:pt x="86" y="167"/>
                  </a:lnTo>
                  <a:lnTo>
                    <a:pt x="91" y="205"/>
                  </a:lnTo>
                  <a:lnTo>
                    <a:pt x="102" y="203"/>
                  </a:lnTo>
                  <a:lnTo>
                    <a:pt x="110" y="202"/>
                  </a:lnTo>
                  <a:lnTo>
                    <a:pt x="112" y="192"/>
                  </a:lnTo>
                  <a:lnTo>
                    <a:pt x="114" y="169"/>
                  </a:lnTo>
                  <a:lnTo>
                    <a:pt x="123" y="157"/>
                  </a:lnTo>
                  <a:lnTo>
                    <a:pt x="123" y="138"/>
                  </a:lnTo>
                  <a:lnTo>
                    <a:pt x="130" y="126"/>
                  </a:lnTo>
                  <a:lnTo>
                    <a:pt x="144" y="119"/>
                  </a:lnTo>
                  <a:lnTo>
                    <a:pt x="173" y="88"/>
                  </a:lnTo>
                  <a:lnTo>
                    <a:pt x="176" y="74"/>
                  </a:lnTo>
                  <a:lnTo>
                    <a:pt x="171" y="52"/>
                  </a:lnTo>
                  <a:lnTo>
                    <a:pt x="189" y="38"/>
                  </a:lnTo>
                  <a:lnTo>
                    <a:pt x="192" y="14"/>
                  </a:lnTo>
                  <a:lnTo>
                    <a:pt x="180" y="4"/>
                  </a:lnTo>
                  <a:lnTo>
                    <a:pt x="171" y="1"/>
                  </a:lnTo>
                  <a:lnTo>
                    <a:pt x="156" y="0"/>
                  </a:lnTo>
                  <a:lnTo>
                    <a:pt x="123" y="0"/>
                  </a:lnTo>
                  <a:lnTo>
                    <a:pt x="113" y="7"/>
                  </a:lnTo>
                  <a:lnTo>
                    <a:pt x="105" y="18"/>
                  </a:lnTo>
                  <a:lnTo>
                    <a:pt x="106" y="26"/>
                  </a:lnTo>
                  <a:lnTo>
                    <a:pt x="118" y="34"/>
                  </a:lnTo>
                  <a:lnTo>
                    <a:pt x="126" y="44"/>
                  </a:lnTo>
                  <a:lnTo>
                    <a:pt x="126" y="58"/>
                  </a:lnTo>
                  <a:lnTo>
                    <a:pt x="113" y="68"/>
                  </a:lnTo>
                  <a:lnTo>
                    <a:pt x="99" y="70"/>
                  </a:lnTo>
                  <a:lnTo>
                    <a:pt x="89" y="73"/>
                  </a:lnTo>
                  <a:lnTo>
                    <a:pt x="85" y="64"/>
                  </a:lnTo>
                  <a:lnTo>
                    <a:pt x="81" y="52"/>
                  </a:lnTo>
                  <a:lnTo>
                    <a:pt x="88" y="43"/>
                  </a:lnTo>
                  <a:lnTo>
                    <a:pt x="86" y="31"/>
                  </a:lnTo>
                  <a:lnTo>
                    <a:pt x="85" y="19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5" name=""/>
            <p:cNvSpPr/>
            <p:nvPr/>
          </p:nvSpPr>
          <p:spPr>
            <a:xfrm rot="21480000">
              <a:off x="1007280" y="2313720"/>
              <a:ext cx="497880" cy="319680"/>
            </a:xfrm>
            <a:custGeom>
              <a:avLst/>
              <a:gdLst/>
              <a:ahLst/>
              <a:rect l="l" t="t" r="r" b="b"/>
              <a:pathLst>
                <a:path w="273" h="250">
                  <a:moveTo>
                    <a:pt x="101" y="94"/>
                  </a:moveTo>
                  <a:lnTo>
                    <a:pt x="97" y="104"/>
                  </a:lnTo>
                  <a:lnTo>
                    <a:pt x="101" y="118"/>
                  </a:lnTo>
                  <a:lnTo>
                    <a:pt x="95" y="125"/>
                  </a:lnTo>
                  <a:lnTo>
                    <a:pt x="87" y="121"/>
                  </a:lnTo>
                  <a:lnTo>
                    <a:pt x="77" y="122"/>
                  </a:lnTo>
                  <a:lnTo>
                    <a:pt x="77" y="132"/>
                  </a:lnTo>
                  <a:lnTo>
                    <a:pt x="57" y="152"/>
                  </a:lnTo>
                  <a:lnTo>
                    <a:pt x="45" y="155"/>
                  </a:lnTo>
                  <a:lnTo>
                    <a:pt x="30" y="173"/>
                  </a:lnTo>
                  <a:lnTo>
                    <a:pt x="20" y="178"/>
                  </a:lnTo>
                  <a:lnTo>
                    <a:pt x="12" y="177"/>
                  </a:lnTo>
                  <a:lnTo>
                    <a:pt x="8" y="179"/>
                  </a:lnTo>
                  <a:lnTo>
                    <a:pt x="6" y="182"/>
                  </a:lnTo>
                  <a:lnTo>
                    <a:pt x="9" y="188"/>
                  </a:lnTo>
                  <a:lnTo>
                    <a:pt x="9" y="200"/>
                  </a:lnTo>
                  <a:lnTo>
                    <a:pt x="0" y="211"/>
                  </a:lnTo>
                  <a:lnTo>
                    <a:pt x="3" y="222"/>
                  </a:lnTo>
                  <a:lnTo>
                    <a:pt x="3" y="222"/>
                  </a:lnTo>
                  <a:lnTo>
                    <a:pt x="15" y="222"/>
                  </a:lnTo>
                  <a:lnTo>
                    <a:pt x="20" y="213"/>
                  </a:lnTo>
                  <a:lnTo>
                    <a:pt x="27" y="221"/>
                  </a:lnTo>
                  <a:lnTo>
                    <a:pt x="18" y="227"/>
                  </a:lnTo>
                  <a:lnTo>
                    <a:pt x="21" y="237"/>
                  </a:lnTo>
                  <a:lnTo>
                    <a:pt x="27" y="238"/>
                  </a:lnTo>
                  <a:lnTo>
                    <a:pt x="49" y="242"/>
                  </a:lnTo>
                  <a:lnTo>
                    <a:pt x="52" y="244"/>
                  </a:lnTo>
                  <a:lnTo>
                    <a:pt x="72" y="250"/>
                  </a:lnTo>
                  <a:lnTo>
                    <a:pt x="80" y="247"/>
                  </a:lnTo>
                  <a:lnTo>
                    <a:pt x="97" y="237"/>
                  </a:lnTo>
                  <a:lnTo>
                    <a:pt x="122" y="242"/>
                  </a:lnTo>
                  <a:lnTo>
                    <a:pt x="168" y="242"/>
                  </a:lnTo>
                  <a:lnTo>
                    <a:pt x="193" y="237"/>
                  </a:lnTo>
                  <a:lnTo>
                    <a:pt x="205" y="218"/>
                  </a:lnTo>
                  <a:lnTo>
                    <a:pt x="220" y="211"/>
                  </a:lnTo>
                  <a:lnTo>
                    <a:pt x="225" y="200"/>
                  </a:lnTo>
                  <a:lnTo>
                    <a:pt x="230" y="185"/>
                  </a:lnTo>
                  <a:lnTo>
                    <a:pt x="242" y="177"/>
                  </a:lnTo>
                  <a:lnTo>
                    <a:pt x="251" y="152"/>
                  </a:lnTo>
                  <a:lnTo>
                    <a:pt x="250" y="122"/>
                  </a:lnTo>
                  <a:lnTo>
                    <a:pt x="273" y="109"/>
                  </a:lnTo>
                  <a:lnTo>
                    <a:pt x="259" y="97"/>
                  </a:lnTo>
                  <a:lnTo>
                    <a:pt x="255" y="77"/>
                  </a:lnTo>
                  <a:lnTo>
                    <a:pt x="246" y="69"/>
                  </a:lnTo>
                  <a:lnTo>
                    <a:pt x="236" y="69"/>
                  </a:lnTo>
                  <a:lnTo>
                    <a:pt x="226" y="63"/>
                  </a:lnTo>
                  <a:lnTo>
                    <a:pt x="208" y="42"/>
                  </a:lnTo>
                  <a:lnTo>
                    <a:pt x="217" y="37"/>
                  </a:lnTo>
                  <a:lnTo>
                    <a:pt x="248" y="9"/>
                  </a:lnTo>
                  <a:lnTo>
                    <a:pt x="244" y="0"/>
                  </a:lnTo>
                  <a:lnTo>
                    <a:pt x="234" y="3"/>
                  </a:lnTo>
                  <a:lnTo>
                    <a:pt x="201" y="4"/>
                  </a:lnTo>
                  <a:lnTo>
                    <a:pt x="189" y="12"/>
                  </a:lnTo>
                  <a:lnTo>
                    <a:pt x="181" y="17"/>
                  </a:lnTo>
                  <a:lnTo>
                    <a:pt x="169" y="16"/>
                  </a:lnTo>
                  <a:lnTo>
                    <a:pt x="162" y="21"/>
                  </a:lnTo>
                  <a:lnTo>
                    <a:pt x="168" y="29"/>
                  </a:lnTo>
                  <a:lnTo>
                    <a:pt x="184" y="40"/>
                  </a:lnTo>
                  <a:lnTo>
                    <a:pt x="172" y="42"/>
                  </a:lnTo>
                  <a:lnTo>
                    <a:pt x="143" y="46"/>
                  </a:lnTo>
                  <a:lnTo>
                    <a:pt x="122" y="37"/>
                  </a:lnTo>
                  <a:lnTo>
                    <a:pt x="102" y="29"/>
                  </a:lnTo>
                  <a:lnTo>
                    <a:pt x="95" y="34"/>
                  </a:lnTo>
                  <a:lnTo>
                    <a:pt x="90" y="49"/>
                  </a:lnTo>
                  <a:lnTo>
                    <a:pt x="92" y="57"/>
                  </a:lnTo>
                  <a:lnTo>
                    <a:pt x="89" y="61"/>
                  </a:lnTo>
                  <a:lnTo>
                    <a:pt x="77" y="66"/>
                  </a:lnTo>
                  <a:lnTo>
                    <a:pt x="78" y="81"/>
                  </a:lnTo>
                  <a:lnTo>
                    <a:pt x="77" y="85"/>
                  </a:lnTo>
                  <a:lnTo>
                    <a:pt x="65" y="100"/>
                  </a:lnTo>
                  <a:lnTo>
                    <a:pt x="76" y="116"/>
                  </a:lnTo>
                  <a:lnTo>
                    <a:pt x="80" y="115"/>
                  </a:lnTo>
                  <a:lnTo>
                    <a:pt x="101" y="94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6" name=""/>
            <p:cNvSpPr/>
            <p:nvPr/>
          </p:nvSpPr>
          <p:spPr>
            <a:xfrm rot="21480000">
              <a:off x="2700000" y="2358000"/>
              <a:ext cx="237600" cy="207000"/>
            </a:xfrm>
            <a:custGeom>
              <a:avLst/>
              <a:gdLst/>
              <a:ahLst/>
              <a:rect l="l" t="t" r="r" b="b"/>
              <a:pathLst>
                <a:path w="130" h="162">
                  <a:moveTo>
                    <a:pt x="10" y="138"/>
                  </a:moveTo>
                  <a:lnTo>
                    <a:pt x="17" y="150"/>
                  </a:lnTo>
                  <a:lnTo>
                    <a:pt x="31" y="150"/>
                  </a:lnTo>
                  <a:lnTo>
                    <a:pt x="44" y="154"/>
                  </a:lnTo>
                  <a:lnTo>
                    <a:pt x="55" y="162"/>
                  </a:lnTo>
                  <a:lnTo>
                    <a:pt x="66" y="162"/>
                  </a:lnTo>
                  <a:lnTo>
                    <a:pt x="59" y="151"/>
                  </a:lnTo>
                  <a:lnTo>
                    <a:pt x="63" y="138"/>
                  </a:lnTo>
                  <a:lnTo>
                    <a:pt x="71" y="123"/>
                  </a:lnTo>
                  <a:lnTo>
                    <a:pt x="74" y="106"/>
                  </a:lnTo>
                  <a:lnTo>
                    <a:pt x="90" y="95"/>
                  </a:lnTo>
                  <a:lnTo>
                    <a:pt x="101" y="88"/>
                  </a:lnTo>
                  <a:lnTo>
                    <a:pt x="100" y="79"/>
                  </a:lnTo>
                  <a:lnTo>
                    <a:pt x="100" y="62"/>
                  </a:lnTo>
                  <a:lnTo>
                    <a:pt x="104" y="55"/>
                  </a:lnTo>
                  <a:lnTo>
                    <a:pt x="116" y="54"/>
                  </a:lnTo>
                  <a:lnTo>
                    <a:pt x="121" y="57"/>
                  </a:lnTo>
                  <a:lnTo>
                    <a:pt x="130" y="45"/>
                  </a:lnTo>
                  <a:lnTo>
                    <a:pt x="126" y="35"/>
                  </a:lnTo>
                  <a:lnTo>
                    <a:pt x="121" y="34"/>
                  </a:lnTo>
                  <a:lnTo>
                    <a:pt x="109" y="34"/>
                  </a:lnTo>
                  <a:lnTo>
                    <a:pt x="104" y="34"/>
                  </a:lnTo>
                  <a:lnTo>
                    <a:pt x="100" y="18"/>
                  </a:lnTo>
                  <a:lnTo>
                    <a:pt x="101" y="4"/>
                  </a:lnTo>
                  <a:lnTo>
                    <a:pt x="93" y="0"/>
                  </a:lnTo>
                  <a:lnTo>
                    <a:pt x="90" y="5"/>
                  </a:lnTo>
                  <a:lnTo>
                    <a:pt x="71" y="1"/>
                  </a:lnTo>
                  <a:lnTo>
                    <a:pt x="66" y="6"/>
                  </a:lnTo>
                  <a:lnTo>
                    <a:pt x="71" y="20"/>
                  </a:lnTo>
                  <a:lnTo>
                    <a:pt x="68" y="34"/>
                  </a:lnTo>
                  <a:lnTo>
                    <a:pt x="60" y="24"/>
                  </a:lnTo>
                  <a:lnTo>
                    <a:pt x="56" y="16"/>
                  </a:lnTo>
                  <a:lnTo>
                    <a:pt x="44" y="17"/>
                  </a:lnTo>
                  <a:lnTo>
                    <a:pt x="41" y="25"/>
                  </a:lnTo>
                  <a:lnTo>
                    <a:pt x="37" y="29"/>
                  </a:lnTo>
                  <a:lnTo>
                    <a:pt x="37" y="41"/>
                  </a:lnTo>
                  <a:lnTo>
                    <a:pt x="35" y="38"/>
                  </a:lnTo>
                  <a:lnTo>
                    <a:pt x="25" y="24"/>
                  </a:lnTo>
                  <a:lnTo>
                    <a:pt x="19" y="18"/>
                  </a:lnTo>
                  <a:lnTo>
                    <a:pt x="13" y="22"/>
                  </a:lnTo>
                  <a:lnTo>
                    <a:pt x="15" y="30"/>
                  </a:lnTo>
                  <a:lnTo>
                    <a:pt x="15" y="35"/>
                  </a:lnTo>
                  <a:lnTo>
                    <a:pt x="6" y="38"/>
                  </a:lnTo>
                  <a:lnTo>
                    <a:pt x="6" y="50"/>
                  </a:lnTo>
                  <a:lnTo>
                    <a:pt x="13" y="62"/>
                  </a:lnTo>
                  <a:lnTo>
                    <a:pt x="13" y="70"/>
                  </a:lnTo>
                  <a:lnTo>
                    <a:pt x="10" y="79"/>
                  </a:lnTo>
                  <a:lnTo>
                    <a:pt x="0" y="87"/>
                  </a:lnTo>
                  <a:lnTo>
                    <a:pt x="1" y="95"/>
                  </a:lnTo>
                  <a:lnTo>
                    <a:pt x="11" y="104"/>
                  </a:lnTo>
                  <a:lnTo>
                    <a:pt x="15" y="112"/>
                  </a:lnTo>
                  <a:lnTo>
                    <a:pt x="13" y="129"/>
                  </a:lnTo>
                  <a:lnTo>
                    <a:pt x="10" y="138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7" name=""/>
            <p:cNvSpPr/>
            <p:nvPr/>
          </p:nvSpPr>
          <p:spPr>
            <a:xfrm rot="21480000">
              <a:off x="2748600" y="2307240"/>
              <a:ext cx="181440" cy="78120"/>
            </a:xfrm>
            <a:custGeom>
              <a:avLst/>
              <a:gdLst/>
              <a:ahLst/>
              <a:rect l="l" t="t" r="r" b="b"/>
              <a:pathLst>
                <a:path w="99" h="62">
                  <a:moveTo>
                    <a:pt x="0" y="60"/>
                  </a:moveTo>
                  <a:lnTo>
                    <a:pt x="9" y="62"/>
                  </a:lnTo>
                  <a:lnTo>
                    <a:pt x="18" y="55"/>
                  </a:lnTo>
                  <a:lnTo>
                    <a:pt x="29" y="43"/>
                  </a:lnTo>
                  <a:lnTo>
                    <a:pt x="55" y="43"/>
                  </a:lnTo>
                  <a:lnTo>
                    <a:pt x="79" y="38"/>
                  </a:lnTo>
                  <a:lnTo>
                    <a:pt x="93" y="28"/>
                  </a:lnTo>
                  <a:lnTo>
                    <a:pt x="97" y="14"/>
                  </a:lnTo>
                  <a:lnTo>
                    <a:pt x="99" y="0"/>
                  </a:lnTo>
                  <a:lnTo>
                    <a:pt x="81" y="9"/>
                  </a:lnTo>
                  <a:lnTo>
                    <a:pt x="48" y="24"/>
                  </a:lnTo>
                  <a:lnTo>
                    <a:pt x="39" y="25"/>
                  </a:lnTo>
                  <a:lnTo>
                    <a:pt x="29" y="34"/>
                  </a:lnTo>
                  <a:lnTo>
                    <a:pt x="9" y="37"/>
                  </a:lnTo>
                  <a:lnTo>
                    <a:pt x="0" y="41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8" name=""/>
            <p:cNvSpPr/>
            <p:nvPr/>
          </p:nvSpPr>
          <p:spPr>
            <a:xfrm rot="21480000">
              <a:off x="2853000" y="2499480"/>
              <a:ext cx="73800" cy="65520"/>
            </a:xfrm>
            <a:custGeom>
              <a:avLst/>
              <a:gdLst/>
              <a:ahLst/>
              <a:rect l="l" t="t" r="r" b="b"/>
              <a:pathLst>
                <a:path w="41" h="52">
                  <a:moveTo>
                    <a:pt x="13" y="0"/>
                  </a:moveTo>
                  <a:lnTo>
                    <a:pt x="40" y="18"/>
                  </a:lnTo>
                  <a:lnTo>
                    <a:pt x="41" y="27"/>
                  </a:lnTo>
                  <a:lnTo>
                    <a:pt x="32" y="36"/>
                  </a:lnTo>
                  <a:lnTo>
                    <a:pt x="22" y="43"/>
                  </a:lnTo>
                  <a:lnTo>
                    <a:pt x="25" y="52"/>
                  </a:lnTo>
                  <a:lnTo>
                    <a:pt x="13" y="49"/>
                  </a:lnTo>
                  <a:lnTo>
                    <a:pt x="1" y="36"/>
                  </a:lnTo>
                  <a:lnTo>
                    <a:pt x="0" y="27"/>
                  </a:lnTo>
                  <a:lnTo>
                    <a:pt x="4" y="1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18720" bIns="18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9" name=""/>
            <p:cNvSpPr/>
            <p:nvPr/>
          </p:nvSpPr>
          <p:spPr>
            <a:xfrm rot="21480000">
              <a:off x="2945880" y="2477520"/>
              <a:ext cx="115560" cy="96120"/>
            </a:xfrm>
            <a:custGeom>
              <a:avLst/>
              <a:gdLst/>
              <a:ahLst/>
              <a:rect l="l" t="t" r="r" b="b"/>
              <a:pathLst>
                <a:path w="63" h="75">
                  <a:moveTo>
                    <a:pt x="60" y="0"/>
                  </a:moveTo>
                  <a:lnTo>
                    <a:pt x="63" y="4"/>
                  </a:lnTo>
                  <a:lnTo>
                    <a:pt x="60" y="7"/>
                  </a:lnTo>
                  <a:lnTo>
                    <a:pt x="63" y="16"/>
                  </a:lnTo>
                  <a:lnTo>
                    <a:pt x="58" y="26"/>
                  </a:lnTo>
                  <a:lnTo>
                    <a:pt x="49" y="33"/>
                  </a:lnTo>
                  <a:lnTo>
                    <a:pt x="52" y="42"/>
                  </a:lnTo>
                  <a:lnTo>
                    <a:pt x="49" y="49"/>
                  </a:lnTo>
                  <a:lnTo>
                    <a:pt x="52" y="56"/>
                  </a:lnTo>
                  <a:lnTo>
                    <a:pt x="41" y="75"/>
                  </a:lnTo>
                  <a:lnTo>
                    <a:pt x="14" y="56"/>
                  </a:lnTo>
                  <a:lnTo>
                    <a:pt x="0" y="47"/>
                  </a:lnTo>
                  <a:lnTo>
                    <a:pt x="8" y="42"/>
                  </a:lnTo>
                  <a:lnTo>
                    <a:pt x="8" y="30"/>
                  </a:lnTo>
                  <a:lnTo>
                    <a:pt x="25" y="19"/>
                  </a:lnTo>
                  <a:lnTo>
                    <a:pt x="33" y="23"/>
                  </a:lnTo>
                  <a:lnTo>
                    <a:pt x="41" y="19"/>
                  </a:lnTo>
                  <a:lnTo>
                    <a:pt x="55" y="1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0" name=""/>
            <p:cNvSpPr/>
            <p:nvPr/>
          </p:nvSpPr>
          <p:spPr>
            <a:xfrm rot="21480000">
              <a:off x="2934720" y="2577240"/>
              <a:ext cx="47880" cy="39600"/>
            </a:xfrm>
            <a:custGeom>
              <a:avLst/>
              <a:gdLst/>
              <a:ahLst/>
              <a:rect l="l" t="t" r="r" b="b"/>
              <a:pathLst>
                <a:path w="25" h="31">
                  <a:moveTo>
                    <a:pt x="0" y="0"/>
                  </a:moveTo>
                  <a:lnTo>
                    <a:pt x="17" y="5"/>
                  </a:lnTo>
                  <a:lnTo>
                    <a:pt x="23" y="14"/>
                  </a:lnTo>
                  <a:lnTo>
                    <a:pt x="25" y="25"/>
                  </a:lnTo>
                  <a:lnTo>
                    <a:pt x="17" y="31"/>
                  </a:lnTo>
                  <a:lnTo>
                    <a:pt x="3" y="27"/>
                  </a:lnTo>
                  <a:lnTo>
                    <a:pt x="1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6120" bIns="-6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1" name=""/>
            <p:cNvSpPr/>
            <p:nvPr/>
          </p:nvSpPr>
          <p:spPr>
            <a:xfrm rot="21480000">
              <a:off x="3252960" y="2558520"/>
              <a:ext cx="35280" cy="32760"/>
            </a:xfrm>
            <a:custGeom>
              <a:avLst/>
              <a:gdLst/>
              <a:ahLst/>
              <a:rect l="l" t="t" r="r" b="b"/>
              <a:pathLst>
                <a:path w="19" h="26">
                  <a:moveTo>
                    <a:pt x="5" y="0"/>
                  </a:moveTo>
                  <a:lnTo>
                    <a:pt x="0" y="5"/>
                  </a:lnTo>
                  <a:lnTo>
                    <a:pt x="0" y="18"/>
                  </a:lnTo>
                  <a:lnTo>
                    <a:pt x="13" y="26"/>
                  </a:lnTo>
                  <a:lnTo>
                    <a:pt x="19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2960" bIns="-12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2" name=""/>
            <p:cNvSpPr/>
            <p:nvPr/>
          </p:nvSpPr>
          <p:spPr>
            <a:xfrm rot="21480000">
              <a:off x="3110400" y="2626920"/>
              <a:ext cx="41400" cy="2736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" y="0"/>
                  </a:moveTo>
                  <a:lnTo>
                    <a:pt x="0" y="4"/>
                  </a:lnTo>
                  <a:lnTo>
                    <a:pt x="1" y="15"/>
                  </a:lnTo>
                  <a:lnTo>
                    <a:pt x="13" y="21"/>
                  </a:lnTo>
                  <a:lnTo>
                    <a:pt x="22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8360" bIns="-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3" name=""/>
            <p:cNvSpPr/>
            <p:nvPr/>
          </p:nvSpPr>
          <p:spPr>
            <a:xfrm rot="21480000">
              <a:off x="2413080" y="2562120"/>
              <a:ext cx="842040" cy="787680"/>
            </a:xfrm>
            <a:custGeom>
              <a:avLst/>
              <a:gdLst/>
              <a:ahLst/>
              <a:rect l="l" t="t" r="r" b="b"/>
              <a:pathLst>
                <a:path w="460" h="617">
                  <a:moveTo>
                    <a:pt x="190" y="0"/>
                  </a:moveTo>
                  <a:lnTo>
                    <a:pt x="179" y="6"/>
                  </a:lnTo>
                  <a:lnTo>
                    <a:pt x="179" y="13"/>
                  </a:lnTo>
                  <a:lnTo>
                    <a:pt x="182" y="20"/>
                  </a:lnTo>
                  <a:lnTo>
                    <a:pt x="183" y="30"/>
                  </a:lnTo>
                  <a:lnTo>
                    <a:pt x="185" y="43"/>
                  </a:lnTo>
                  <a:lnTo>
                    <a:pt x="179" y="49"/>
                  </a:lnTo>
                  <a:lnTo>
                    <a:pt x="179" y="57"/>
                  </a:lnTo>
                  <a:lnTo>
                    <a:pt x="182" y="64"/>
                  </a:lnTo>
                  <a:lnTo>
                    <a:pt x="195" y="76"/>
                  </a:lnTo>
                  <a:lnTo>
                    <a:pt x="203" y="79"/>
                  </a:lnTo>
                  <a:lnTo>
                    <a:pt x="207" y="96"/>
                  </a:lnTo>
                  <a:lnTo>
                    <a:pt x="188" y="92"/>
                  </a:lnTo>
                  <a:lnTo>
                    <a:pt x="178" y="82"/>
                  </a:lnTo>
                  <a:lnTo>
                    <a:pt x="170" y="87"/>
                  </a:lnTo>
                  <a:lnTo>
                    <a:pt x="154" y="106"/>
                  </a:lnTo>
                  <a:lnTo>
                    <a:pt x="148" y="112"/>
                  </a:lnTo>
                  <a:lnTo>
                    <a:pt x="141" y="110"/>
                  </a:lnTo>
                  <a:lnTo>
                    <a:pt x="140" y="102"/>
                  </a:lnTo>
                  <a:lnTo>
                    <a:pt x="135" y="95"/>
                  </a:lnTo>
                  <a:lnTo>
                    <a:pt x="121" y="90"/>
                  </a:lnTo>
                  <a:lnTo>
                    <a:pt x="101" y="90"/>
                  </a:lnTo>
                  <a:lnTo>
                    <a:pt x="95" y="99"/>
                  </a:lnTo>
                  <a:lnTo>
                    <a:pt x="84" y="110"/>
                  </a:lnTo>
                  <a:lnTo>
                    <a:pt x="94" y="118"/>
                  </a:lnTo>
                  <a:lnTo>
                    <a:pt x="94" y="133"/>
                  </a:lnTo>
                  <a:lnTo>
                    <a:pt x="91" y="142"/>
                  </a:lnTo>
                  <a:lnTo>
                    <a:pt x="88" y="149"/>
                  </a:lnTo>
                  <a:lnTo>
                    <a:pt x="76" y="157"/>
                  </a:lnTo>
                  <a:lnTo>
                    <a:pt x="72" y="158"/>
                  </a:lnTo>
                  <a:lnTo>
                    <a:pt x="75" y="170"/>
                  </a:lnTo>
                  <a:lnTo>
                    <a:pt x="79" y="179"/>
                  </a:lnTo>
                  <a:lnTo>
                    <a:pt x="76" y="188"/>
                  </a:lnTo>
                  <a:lnTo>
                    <a:pt x="68" y="200"/>
                  </a:lnTo>
                  <a:lnTo>
                    <a:pt x="58" y="212"/>
                  </a:lnTo>
                  <a:lnTo>
                    <a:pt x="51" y="220"/>
                  </a:lnTo>
                  <a:lnTo>
                    <a:pt x="39" y="229"/>
                  </a:lnTo>
                  <a:lnTo>
                    <a:pt x="31" y="232"/>
                  </a:lnTo>
                  <a:lnTo>
                    <a:pt x="25" y="245"/>
                  </a:lnTo>
                  <a:lnTo>
                    <a:pt x="23" y="265"/>
                  </a:lnTo>
                  <a:lnTo>
                    <a:pt x="16" y="277"/>
                  </a:lnTo>
                  <a:lnTo>
                    <a:pt x="16" y="294"/>
                  </a:lnTo>
                  <a:lnTo>
                    <a:pt x="9" y="302"/>
                  </a:lnTo>
                  <a:lnTo>
                    <a:pt x="8" y="307"/>
                  </a:lnTo>
                  <a:lnTo>
                    <a:pt x="13" y="315"/>
                  </a:lnTo>
                  <a:lnTo>
                    <a:pt x="16" y="330"/>
                  </a:lnTo>
                  <a:lnTo>
                    <a:pt x="25" y="340"/>
                  </a:lnTo>
                  <a:lnTo>
                    <a:pt x="1" y="361"/>
                  </a:lnTo>
                  <a:lnTo>
                    <a:pt x="6" y="373"/>
                  </a:lnTo>
                  <a:lnTo>
                    <a:pt x="15" y="381"/>
                  </a:lnTo>
                  <a:lnTo>
                    <a:pt x="16" y="382"/>
                  </a:lnTo>
                  <a:lnTo>
                    <a:pt x="16" y="390"/>
                  </a:lnTo>
                  <a:lnTo>
                    <a:pt x="4" y="399"/>
                  </a:lnTo>
                  <a:lnTo>
                    <a:pt x="0" y="411"/>
                  </a:lnTo>
                  <a:lnTo>
                    <a:pt x="4" y="426"/>
                  </a:lnTo>
                  <a:lnTo>
                    <a:pt x="12" y="436"/>
                  </a:lnTo>
                  <a:lnTo>
                    <a:pt x="25" y="440"/>
                  </a:lnTo>
                  <a:lnTo>
                    <a:pt x="41" y="444"/>
                  </a:lnTo>
                  <a:lnTo>
                    <a:pt x="58" y="445"/>
                  </a:lnTo>
                  <a:lnTo>
                    <a:pt x="71" y="448"/>
                  </a:lnTo>
                  <a:lnTo>
                    <a:pt x="82" y="455"/>
                  </a:lnTo>
                  <a:lnTo>
                    <a:pt x="91" y="463"/>
                  </a:lnTo>
                  <a:lnTo>
                    <a:pt x="79" y="469"/>
                  </a:lnTo>
                  <a:lnTo>
                    <a:pt x="70" y="479"/>
                  </a:lnTo>
                  <a:lnTo>
                    <a:pt x="60" y="488"/>
                  </a:lnTo>
                  <a:lnTo>
                    <a:pt x="58" y="499"/>
                  </a:lnTo>
                  <a:lnTo>
                    <a:pt x="53" y="523"/>
                  </a:lnTo>
                  <a:lnTo>
                    <a:pt x="45" y="538"/>
                  </a:lnTo>
                  <a:lnTo>
                    <a:pt x="39" y="549"/>
                  </a:lnTo>
                  <a:lnTo>
                    <a:pt x="53" y="567"/>
                  </a:lnTo>
                  <a:lnTo>
                    <a:pt x="57" y="571"/>
                  </a:lnTo>
                  <a:lnTo>
                    <a:pt x="64" y="579"/>
                  </a:lnTo>
                  <a:lnTo>
                    <a:pt x="72" y="577"/>
                  </a:lnTo>
                  <a:lnTo>
                    <a:pt x="83" y="571"/>
                  </a:lnTo>
                  <a:lnTo>
                    <a:pt x="88" y="567"/>
                  </a:lnTo>
                  <a:lnTo>
                    <a:pt x="90" y="564"/>
                  </a:lnTo>
                  <a:lnTo>
                    <a:pt x="106" y="567"/>
                  </a:lnTo>
                  <a:lnTo>
                    <a:pt x="112" y="575"/>
                  </a:lnTo>
                  <a:lnTo>
                    <a:pt x="116" y="586"/>
                  </a:lnTo>
                  <a:lnTo>
                    <a:pt x="123" y="594"/>
                  </a:lnTo>
                  <a:lnTo>
                    <a:pt x="133" y="595"/>
                  </a:lnTo>
                  <a:lnTo>
                    <a:pt x="153" y="594"/>
                  </a:lnTo>
                  <a:lnTo>
                    <a:pt x="163" y="592"/>
                  </a:lnTo>
                  <a:lnTo>
                    <a:pt x="176" y="601"/>
                  </a:lnTo>
                  <a:lnTo>
                    <a:pt x="187" y="598"/>
                  </a:lnTo>
                  <a:lnTo>
                    <a:pt x="196" y="600"/>
                  </a:lnTo>
                  <a:lnTo>
                    <a:pt x="206" y="607"/>
                  </a:lnTo>
                  <a:lnTo>
                    <a:pt x="221" y="600"/>
                  </a:lnTo>
                  <a:lnTo>
                    <a:pt x="237" y="600"/>
                  </a:lnTo>
                  <a:lnTo>
                    <a:pt x="248" y="607"/>
                  </a:lnTo>
                  <a:lnTo>
                    <a:pt x="257" y="611"/>
                  </a:lnTo>
                  <a:lnTo>
                    <a:pt x="266" y="604"/>
                  </a:lnTo>
                  <a:lnTo>
                    <a:pt x="276" y="604"/>
                  </a:lnTo>
                  <a:lnTo>
                    <a:pt x="294" y="600"/>
                  </a:lnTo>
                  <a:lnTo>
                    <a:pt x="306" y="607"/>
                  </a:lnTo>
                  <a:lnTo>
                    <a:pt x="307" y="604"/>
                  </a:lnTo>
                  <a:lnTo>
                    <a:pt x="320" y="612"/>
                  </a:lnTo>
                  <a:lnTo>
                    <a:pt x="331" y="617"/>
                  </a:lnTo>
                  <a:lnTo>
                    <a:pt x="343" y="612"/>
                  </a:lnTo>
                  <a:lnTo>
                    <a:pt x="345" y="604"/>
                  </a:lnTo>
                  <a:lnTo>
                    <a:pt x="337" y="592"/>
                  </a:lnTo>
                  <a:lnTo>
                    <a:pt x="335" y="586"/>
                  </a:lnTo>
                  <a:lnTo>
                    <a:pt x="331" y="565"/>
                  </a:lnTo>
                  <a:lnTo>
                    <a:pt x="376" y="534"/>
                  </a:lnTo>
                  <a:lnTo>
                    <a:pt x="388" y="534"/>
                  </a:lnTo>
                  <a:lnTo>
                    <a:pt x="390" y="530"/>
                  </a:lnTo>
                  <a:lnTo>
                    <a:pt x="373" y="524"/>
                  </a:lnTo>
                  <a:lnTo>
                    <a:pt x="362" y="512"/>
                  </a:lnTo>
                  <a:lnTo>
                    <a:pt x="332" y="486"/>
                  </a:lnTo>
                  <a:lnTo>
                    <a:pt x="328" y="464"/>
                  </a:lnTo>
                  <a:lnTo>
                    <a:pt x="312" y="461"/>
                  </a:lnTo>
                  <a:lnTo>
                    <a:pt x="309" y="440"/>
                  </a:lnTo>
                  <a:lnTo>
                    <a:pt x="306" y="424"/>
                  </a:lnTo>
                  <a:lnTo>
                    <a:pt x="298" y="415"/>
                  </a:lnTo>
                  <a:lnTo>
                    <a:pt x="303" y="407"/>
                  </a:lnTo>
                  <a:lnTo>
                    <a:pt x="307" y="404"/>
                  </a:lnTo>
                  <a:lnTo>
                    <a:pt x="316" y="405"/>
                  </a:lnTo>
                  <a:lnTo>
                    <a:pt x="344" y="396"/>
                  </a:lnTo>
                  <a:lnTo>
                    <a:pt x="403" y="367"/>
                  </a:lnTo>
                  <a:lnTo>
                    <a:pt x="416" y="361"/>
                  </a:lnTo>
                  <a:lnTo>
                    <a:pt x="428" y="352"/>
                  </a:lnTo>
                  <a:lnTo>
                    <a:pt x="439" y="363"/>
                  </a:lnTo>
                  <a:lnTo>
                    <a:pt x="452" y="358"/>
                  </a:lnTo>
                  <a:lnTo>
                    <a:pt x="456" y="344"/>
                  </a:lnTo>
                  <a:lnTo>
                    <a:pt x="454" y="337"/>
                  </a:lnTo>
                  <a:lnTo>
                    <a:pt x="460" y="327"/>
                  </a:lnTo>
                  <a:lnTo>
                    <a:pt x="453" y="317"/>
                  </a:lnTo>
                  <a:lnTo>
                    <a:pt x="445" y="298"/>
                  </a:lnTo>
                  <a:lnTo>
                    <a:pt x="451" y="270"/>
                  </a:lnTo>
                  <a:lnTo>
                    <a:pt x="441" y="257"/>
                  </a:lnTo>
                  <a:lnTo>
                    <a:pt x="438" y="244"/>
                  </a:lnTo>
                  <a:lnTo>
                    <a:pt x="443" y="231"/>
                  </a:lnTo>
                  <a:lnTo>
                    <a:pt x="439" y="220"/>
                  </a:lnTo>
                  <a:lnTo>
                    <a:pt x="421" y="199"/>
                  </a:lnTo>
                  <a:lnTo>
                    <a:pt x="431" y="187"/>
                  </a:lnTo>
                  <a:lnTo>
                    <a:pt x="431" y="165"/>
                  </a:lnTo>
                  <a:lnTo>
                    <a:pt x="432" y="139"/>
                  </a:lnTo>
                  <a:lnTo>
                    <a:pt x="412" y="117"/>
                  </a:lnTo>
                  <a:lnTo>
                    <a:pt x="402" y="104"/>
                  </a:lnTo>
                  <a:lnTo>
                    <a:pt x="390" y="92"/>
                  </a:lnTo>
                  <a:lnTo>
                    <a:pt x="372" y="76"/>
                  </a:lnTo>
                  <a:lnTo>
                    <a:pt x="360" y="69"/>
                  </a:lnTo>
                  <a:lnTo>
                    <a:pt x="352" y="67"/>
                  </a:lnTo>
                  <a:lnTo>
                    <a:pt x="340" y="75"/>
                  </a:lnTo>
                  <a:lnTo>
                    <a:pt x="332" y="80"/>
                  </a:lnTo>
                  <a:lnTo>
                    <a:pt x="306" y="100"/>
                  </a:lnTo>
                  <a:lnTo>
                    <a:pt x="287" y="95"/>
                  </a:lnTo>
                  <a:lnTo>
                    <a:pt x="278" y="95"/>
                  </a:lnTo>
                  <a:lnTo>
                    <a:pt x="278" y="88"/>
                  </a:lnTo>
                  <a:lnTo>
                    <a:pt x="282" y="79"/>
                  </a:lnTo>
                  <a:lnTo>
                    <a:pt x="287" y="70"/>
                  </a:lnTo>
                  <a:lnTo>
                    <a:pt x="262" y="55"/>
                  </a:lnTo>
                  <a:lnTo>
                    <a:pt x="254" y="54"/>
                  </a:lnTo>
                  <a:lnTo>
                    <a:pt x="243" y="43"/>
                  </a:lnTo>
                  <a:lnTo>
                    <a:pt x="239" y="25"/>
                  </a:lnTo>
                  <a:lnTo>
                    <a:pt x="233" y="13"/>
                  </a:lnTo>
                  <a:lnTo>
                    <a:pt x="225" y="15"/>
                  </a:lnTo>
                  <a:lnTo>
                    <a:pt x="215" y="4"/>
                  </a:lnTo>
                  <a:lnTo>
                    <a:pt x="202" y="1"/>
                  </a:lnTo>
                  <a:lnTo>
                    <a:pt x="19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db0000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44" name=""/>
            <p:cNvGrpSpPr/>
            <p:nvPr/>
          </p:nvGrpSpPr>
          <p:grpSpPr>
            <a:xfrm>
              <a:off x="3637440" y="1036080"/>
              <a:ext cx="766080" cy="1064520"/>
              <a:chOff x="3637440" y="1036080"/>
              <a:chExt cx="766080" cy="1064520"/>
            </a:xfrm>
          </p:grpSpPr>
          <p:sp>
            <p:nvSpPr>
              <p:cNvPr id="445" name=""/>
              <p:cNvSpPr/>
              <p:nvPr/>
            </p:nvSpPr>
            <p:spPr>
              <a:xfrm rot="21480000">
                <a:off x="3637800" y="2038320"/>
                <a:ext cx="45360" cy="2952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21" y="0"/>
                    </a:moveTo>
                    <a:lnTo>
                      <a:pt x="12" y="5"/>
                    </a:lnTo>
                    <a:lnTo>
                      <a:pt x="0" y="14"/>
                    </a:lnTo>
                    <a:lnTo>
                      <a:pt x="2" y="23"/>
                    </a:lnTo>
                    <a:lnTo>
                      <a:pt x="8" y="23"/>
                    </a:lnTo>
                    <a:lnTo>
                      <a:pt x="25" y="1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 rot="21480000">
                <a:off x="3666240" y="1048320"/>
                <a:ext cx="718920" cy="1040040"/>
              </a:xfrm>
              <a:custGeom>
                <a:avLst/>
                <a:gdLst/>
                <a:ahLst/>
                <a:rect l="l" t="t" r="r" b="b"/>
                <a:pathLst>
                  <a:path w="394" h="814">
                    <a:moveTo>
                      <a:pt x="110" y="814"/>
                    </a:moveTo>
                    <a:lnTo>
                      <a:pt x="107" y="787"/>
                    </a:lnTo>
                    <a:lnTo>
                      <a:pt x="94" y="773"/>
                    </a:lnTo>
                    <a:lnTo>
                      <a:pt x="84" y="768"/>
                    </a:lnTo>
                    <a:lnTo>
                      <a:pt x="66" y="762"/>
                    </a:lnTo>
                    <a:lnTo>
                      <a:pt x="53" y="762"/>
                    </a:lnTo>
                    <a:lnTo>
                      <a:pt x="47" y="747"/>
                    </a:lnTo>
                    <a:lnTo>
                      <a:pt x="53" y="697"/>
                    </a:lnTo>
                    <a:lnTo>
                      <a:pt x="51" y="668"/>
                    </a:lnTo>
                    <a:lnTo>
                      <a:pt x="40" y="653"/>
                    </a:lnTo>
                    <a:lnTo>
                      <a:pt x="33" y="647"/>
                    </a:lnTo>
                    <a:lnTo>
                      <a:pt x="37" y="620"/>
                    </a:lnTo>
                    <a:lnTo>
                      <a:pt x="33" y="603"/>
                    </a:lnTo>
                    <a:lnTo>
                      <a:pt x="27" y="590"/>
                    </a:lnTo>
                    <a:lnTo>
                      <a:pt x="37" y="560"/>
                    </a:lnTo>
                    <a:lnTo>
                      <a:pt x="47" y="560"/>
                    </a:lnTo>
                    <a:lnTo>
                      <a:pt x="53" y="554"/>
                    </a:lnTo>
                    <a:lnTo>
                      <a:pt x="57" y="534"/>
                    </a:lnTo>
                    <a:lnTo>
                      <a:pt x="77" y="518"/>
                    </a:lnTo>
                    <a:lnTo>
                      <a:pt x="96" y="501"/>
                    </a:lnTo>
                    <a:lnTo>
                      <a:pt x="100" y="481"/>
                    </a:lnTo>
                    <a:lnTo>
                      <a:pt x="124" y="460"/>
                    </a:lnTo>
                    <a:lnTo>
                      <a:pt x="147" y="437"/>
                    </a:lnTo>
                    <a:lnTo>
                      <a:pt x="144" y="427"/>
                    </a:lnTo>
                    <a:lnTo>
                      <a:pt x="144" y="414"/>
                    </a:lnTo>
                    <a:lnTo>
                      <a:pt x="160" y="403"/>
                    </a:lnTo>
                    <a:lnTo>
                      <a:pt x="166" y="400"/>
                    </a:lnTo>
                    <a:lnTo>
                      <a:pt x="163" y="381"/>
                    </a:lnTo>
                    <a:lnTo>
                      <a:pt x="163" y="360"/>
                    </a:lnTo>
                    <a:lnTo>
                      <a:pt x="157" y="357"/>
                    </a:lnTo>
                    <a:lnTo>
                      <a:pt x="147" y="360"/>
                    </a:lnTo>
                    <a:lnTo>
                      <a:pt x="137" y="347"/>
                    </a:lnTo>
                    <a:lnTo>
                      <a:pt x="127" y="310"/>
                    </a:lnTo>
                    <a:lnTo>
                      <a:pt x="107" y="283"/>
                    </a:lnTo>
                    <a:lnTo>
                      <a:pt x="114" y="246"/>
                    </a:lnTo>
                    <a:lnTo>
                      <a:pt x="110" y="229"/>
                    </a:lnTo>
                    <a:lnTo>
                      <a:pt x="87" y="207"/>
                    </a:lnTo>
                    <a:lnTo>
                      <a:pt x="96" y="177"/>
                    </a:lnTo>
                    <a:lnTo>
                      <a:pt x="90" y="159"/>
                    </a:lnTo>
                    <a:lnTo>
                      <a:pt x="74" y="143"/>
                    </a:lnTo>
                    <a:lnTo>
                      <a:pt x="63" y="153"/>
                    </a:lnTo>
                    <a:lnTo>
                      <a:pt x="27" y="116"/>
                    </a:lnTo>
                    <a:lnTo>
                      <a:pt x="18" y="102"/>
                    </a:lnTo>
                    <a:lnTo>
                      <a:pt x="10" y="89"/>
                    </a:lnTo>
                    <a:lnTo>
                      <a:pt x="0" y="83"/>
                    </a:lnTo>
                    <a:lnTo>
                      <a:pt x="14" y="70"/>
                    </a:lnTo>
                    <a:lnTo>
                      <a:pt x="33" y="70"/>
                    </a:lnTo>
                    <a:lnTo>
                      <a:pt x="44" y="85"/>
                    </a:lnTo>
                    <a:lnTo>
                      <a:pt x="70" y="116"/>
                    </a:lnTo>
                    <a:lnTo>
                      <a:pt x="96" y="99"/>
                    </a:lnTo>
                    <a:lnTo>
                      <a:pt x="114" y="102"/>
                    </a:lnTo>
                    <a:lnTo>
                      <a:pt x="118" y="113"/>
                    </a:lnTo>
                    <a:lnTo>
                      <a:pt x="137" y="116"/>
                    </a:lnTo>
                    <a:lnTo>
                      <a:pt x="144" y="89"/>
                    </a:lnTo>
                    <a:lnTo>
                      <a:pt x="153" y="79"/>
                    </a:lnTo>
                    <a:lnTo>
                      <a:pt x="160" y="70"/>
                    </a:lnTo>
                    <a:lnTo>
                      <a:pt x="160" y="60"/>
                    </a:lnTo>
                    <a:lnTo>
                      <a:pt x="157" y="33"/>
                    </a:lnTo>
                    <a:lnTo>
                      <a:pt x="174" y="16"/>
                    </a:lnTo>
                    <a:lnTo>
                      <a:pt x="184" y="16"/>
                    </a:lnTo>
                    <a:lnTo>
                      <a:pt x="200" y="0"/>
                    </a:lnTo>
                    <a:lnTo>
                      <a:pt x="220" y="24"/>
                    </a:lnTo>
                    <a:lnTo>
                      <a:pt x="227" y="33"/>
                    </a:lnTo>
                    <a:lnTo>
                      <a:pt x="220" y="53"/>
                    </a:lnTo>
                    <a:lnTo>
                      <a:pt x="203" y="66"/>
                    </a:lnTo>
                    <a:lnTo>
                      <a:pt x="190" y="83"/>
                    </a:lnTo>
                    <a:lnTo>
                      <a:pt x="194" y="99"/>
                    </a:lnTo>
                    <a:lnTo>
                      <a:pt x="224" y="76"/>
                    </a:lnTo>
                    <a:lnTo>
                      <a:pt x="224" y="57"/>
                    </a:lnTo>
                    <a:lnTo>
                      <a:pt x="227" y="27"/>
                    </a:lnTo>
                    <a:lnTo>
                      <a:pt x="237" y="20"/>
                    </a:lnTo>
                    <a:lnTo>
                      <a:pt x="247" y="57"/>
                    </a:lnTo>
                    <a:lnTo>
                      <a:pt x="247" y="89"/>
                    </a:lnTo>
                    <a:lnTo>
                      <a:pt x="240" y="102"/>
                    </a:lnTo>
                    <a:lnTo>
                      <a:pt x="240" y="122"/>
                    </a:lnTo>
                    <a:lnTo>
                      <a:pt x="266" y="143"/>
                    </a:lnTo>
                    <a:lnTo>
                      <a:pt x="266" y="156"/>
                    </a:lnTo>
                    <a:lnTo>
                      <a:pt x="284" y="179"/>
                    </a:lnTo>
                    <a:lnTo>
                      <a:pt x="290" y="196"/>
                    </a:lnTo>
                    <a:lnTo>
                      <a:pt x="287" y="237"/>
                    </a:lnTo>
                    <a:lnTo>
                      <a:pt x="297" y="281"/>
                    </a:lnTo>
                    <a:lnTo>
                      <a:pt x="314" y="316"/>
                    </a:lnTo>
                    <a:lnTo>
                      <a:pt x="310" y="370"/>
                    </a:lnTo>
                    <a:lnTo>
                      <a:pt x="324" y="403"/>
                    </a:lnTo>
                    <a:lnTo>
                      <a:pt x="331" y="418"/>
                    </a:lnTo>
                    <a:lnTo>
                      <a:pt x="338" y="466"/>
                    </a:lnTo>
                    <a:lnTo>
                      <a:pt x="344" y="488"/>
                    </a:lnTo>
                    <a:lnTo>
                      <a:pt x="377" y="510"/>
                    </a:lnTo>
                    <a:lnTo>
                      <a:pt x="394" y="531"/>
                    </a:lnTo>
                    <a:lnTo>
                      <a:pt x="394" y="545"/>
                    </a:lnTo>
                    <a:lnTo>
                      <a:pt x="381" y="607"/>
                    </a:lnTo>
                    <a:lnTo>
                      <a:pt x="375" y="613"/>
                    </a:lnTo>
                    <a:lnTo>
                      <a:pt x="381" y="627"/>
                    </a:lnTo>
                    <a:lnTo>
                      <a:pt x="364" y="650"/>
                    </a:lnTo>
                    <a:lnTo>
                      <a:pt x="344" y="660"/>
                    </a:lnTo>
                    <a:lnTo>
                      <a:pt x="344" y="671"/>
                    </a:lnTo>
                    <a:lnTo>
                      <a:pt x="314" y="710"/>
                    </a:lnTo>
                    <a:lnTo>
                      <a:pt x="294" y="720"/>
                    </a:lnTo>
                    <a:lnTo>
                      <a:pt x="290" y="744"/>
                    </a:lnTo>
                    <a:lnTo>
                      <a:pt x="270" y="744"/>
                    </a:lnTo>
                    <a:lnTo>
                      <a:pt x="260" y="751"/>
                    </a:lnTo>
                    <a:lnTo>
                      <a:pt x="240" y="757"/>
                    </a:lnTo>
                    <a:lnTo>
                      <a:pt x="214" y="753"/>
                    </a:lnTo>
                    <a:lnTo>
                      <a:pt x="194" y="771"/>
                    </a:lnTo>
                    <a:lnTo>
                      <a:pt x="170" y="784"/>
                    </a:lnTo>
                    <a:lnTo>
                      <a:pt x="147" y="791"/>
                    </a:lnTo>
                    <a:lnTo>
                      <a:pt x="130" y="804"/>
                    </a:lnTo>
                    <a:lnTo>
                      <a:pt x="110" y="814"/>
                    </a:lnTo>
                    <a:close/>
                  </a:path>
                </a:pathLst>
              </a:custGeom>
              <a:solidFill>
                <a:srgbClr val="ffff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447" name=""/>
            <p:cNvSpPr/>
            <p:nvPr/>
          </p:nvSpPr>
          <p:spPr>
            <a:xfrm rot="21480000">
              <a:off x="2504160" y="3785040"/>
              <a:ext cx="109080" cy="139680"/>
            </a:xfrm>
            <a:custGeom>
              <a:avLst/>
              <a:gdLst/>
              <a:ahLst/>
              <a:rect l="l" t="t" r="r" b="b"/>
              <a:pathLst>
                <a:path w="60" h="109">
                  <a:moveTo>
                    <a:pt x="60" y="0"/>
                  </a:moveTo>
                  <a:lnTo>
                    <a:pt x="40" y="22"/>
                  </a:lnTo>
                  <a:lnTo>
                    <a:pt x="17" y="22"/>
                  </a:lnTo>
                  <a:lnTo>
                    <a:pt x="0" y="37"/>
                  </a:lnTo>
                  <a:lnTo>
                    <a:pt x="3" y="56"/>
                  </a:lnTo>
                  <a:lnTo>
                    <a:pt x="3" y="86"/>
                  </a:lnTo>
                  <a:lnTo>
                    <a:pt x="17" y="109"/>
                  </a:lnTo>
                  <a:lnTo>
                    <a:pt x="33" y="103"/>
                  </a:lnTo>
                  <a:lnTo>
                    <a:pt x="37" y="89"/>
                  </a:lnTo>
                  <a:lnTo>
                    <a:pt x="54" y="59"/>
                  </a:lnTo>
                  <a:lnTo>
                    <a:pt x="54" y="43"/>
                  </a:lnTo>
                  <a:lnTo>
                    <a:pt x="6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c10000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8" name=""/>
            <p:cNvSpPr/>
            <p:nvPr/>
          </p:nvSpPr>
          <p:spPr>
            <a:xfrm rot="21480000">
              <a:off x="1344240" y="2912040"/>
              <a:ext cx="1251360" cy="857520"/>
            </a:xfrm>
            <a:custGeom>
              <a:avLst/>
              <a:gdLst/>
              <a:ahLst/>
              <a:rect l="l" t="t" r="r" b="b"/>
              <a:pathLst>
                <a:path w="685" h="672">
                  <a:moveTo>
                    <a:pt x="11" y="95"/>
                  </a:moveTo>
                  <a:lnTo>
                    <a:pt x="17" y="112"/>
                  </a:lnTo>
                  <a:lnTo>
                    <a:pt x="11" y="125"/>
                  </a:lnTo>
                  <a:lnTo>
                    <a:pt x="9" y="129"/>
                  </a:lnTo>
                  <a:lnTo>
                    <a:pt x="0" y="126"/>
                  </a:lnTo>
                  <a:lnTo>
                    <a:pt x="3" y="134"/>
                  </a:lnTo>
                  <a:lnTo>
                    <a:pt x="3" y="143"/>
                  </a:lnTo>
                  <a:lnTo>
                    <a:pt x="11" y="156"/>
                  </a:lnTo>
                  <a:lnTo>
                    <a:pt x="27" y="152"/>
                  </a:lnTo>
                  <a:lnTo>
                    <a:pt x="46" y="174"/>
                  </a:lnTo>
                  <a:lnTo>
                    <a:pt x="54" y="188"/>
                  </a:lnTo>
                  <a:lnTo>
                    <a:pt x="66" y="199"/>
                  </a:lnTo>
                  <a:lnTo>
                    <a:pt x="82" y="199"/>
                  </a:lnTo>
                  <a:lnTo>
                    <a:pt x="88" y="212"/>
                  </a:lnTo>
                  <a:lnTo>
                    <a:pt x="101" y="224"/>
                  </a:lnTo>
                  <a:lnTo>
                    <a:pt x="109" y="225"/>
                  </a:lnTo>
                  <a:lnTo>
                    <a:pt x="112" y="231"/>
                  </a:lnTo>
                  <a:lnTo>
                    <a:pt x="107" y="241"/>
                  </a:lnTo>
                  <a:lnTo>
                    <a:pt x="107" y="251"/>
                  </a:lnTo>
                  <a:lnTo>
                    <a:pt x="104" y="260"/>
                  </a:lnTo>
                  <a:lnTo>
                    <a:pt x="101" y="278"/>
                  </a:lnTo>
                  <a:lnTo>
                    <a:pt x="115" y="294"/>
                  </a:lnTo>
                  <a:lnTo>
                    <a:pt x="131" y="306"/>
                  </a:lnTo>
                  <a:lnTo>
                    <a:pt x="131" y="314"/>
                  </a:lnTo>
                  <a:lnTo>
                    <a:pt x="128" y="343"/>
                  </a:lnTo>
                  <a:lnTo>
                    <a:pt x="125" y="366"/>
                  </a:lnTo>
                  <a:lnTo>
                    <a:pt x="128" y="376"/>
                  </a:lnTo>
                  <a:lnTo>
                    <a:pt x="141" y="387"/>
                  </a:lnTo>
                  <a:lnTo>
                    <a:pt x="141" y="406"/>
                  </a:lnTo>
                  <a:lnTo>
                    <a:pt x="141" y="420"/>
                  </a:lnTo>
                  <a:lnTo>
                    <a:pt x="127" y="400"/>
                  </a:lnTo>
                  <a:lnTo>
                    <a:pt x="119" y="387"/>
                  </a:lnTo>
                  <a:lnTo>
                    <a:pt x="113" y="390"/>
                  </a:lnTo>
                  <a:lnTo>
                    <a:pt x="116" y="400"/>
                  </a:lnTo>
                  <a:lnTo>
                    <a:pt x="112" y="412"/>
                  </a:lnTo>
                  <a:lnTo>
                    <a:pt x="103" y="424"/>
                  </a:lnTo>
                  <a:lnTo>
                    <a:pt x="97" y="432"/>
                  </a:lnTo>
                  <a:lnTo>
                    <a:pt x="104" y="439"/>
                  </a:lnTo>
                  <a:lnTo>
                    <a:pt x="100" y="449"/>
                  </a:lnTo>
                  <a:lnTo>
                    <a:pt x="88" y="460"/>
                  </a:lnTo>
                  <a:lnTo>
                    <a:pt x="87" y="470"/>
                  </a:lnTo>
                  <a:lnTo>
                    <a:pt x="79" y="482"/>
                  </a:lnTo>
                  <a:lnTo>
                    <a:pt x="62" y="503"/>
                  </a:lnTo>
                  <a:lnTo>
                    <a:pt x="51" y="525"/>
                  </a:lnTo>
                  <a:lnTo>
                    <a:pt x="51" y="528"/>
                  </a:lnTo>
                  <a:lnTo>
                    <a:pt x="57" y="535"/>
                  </a:lnTo>
                  <a:lnTo>
                    <a:pt x="50" y="545"/>
                  </a:lnTo>
                  <a:lnTo>
                    <a:pt x="52" y="557"/>
                  </a:lnTo>
                  <a:lnTo>
                    <a:pt x="63" y="572"/>
                  </a:lnTo>
                  <a:lnTo>
                    <a:pt x="104" y="595"/>
                  </a:lnTo>
                  <a:lnTo>
                    <a:pt x="134" y="621"/>
                  </a:lnTo>
                  <a:lnTo>
                    <a:pt x="145" y="618"/>
                  </a:lnTo>
                  <a:lnTo>
                    <a:pt x="160" y="612"/>
                  </a:lnTo>
                  <a:lnTo>
                    <a:pt x="212" y="633"/>
                  </a:lnTo>
                  <a:lnTo>
                    <a:pt x="219" y="640"/>
                  </a:lnTo>
                  <a:lnTo>
                    <a:pt x="223" y="654"/>
                  </a:lnTo>
                  <a:lnTo>
                    <a:pt x="232" y="659"/>
                  </a:lnTo>
                  <a:lnTo>
                    <a:pt x="244" y="660"/>
                  </a:lnTo>
                  <a:lnTo>
                    <a:pt x="262" y="670"/>
                  </a:lnTo>
                  <a:lnTo>
                    <a:pt x="291" y="672"/>
                  </a:lnTo>
                  <a:lnTo>
                    <a:pt x="301" y="660"/>
                  </a:lnTo>
                  <a:lnTo>
                    <a:pt x="303" y="647"/>
                  </a:lnTo>
                  <a:lnTo>
                    <a:pt x="303" y="633"/>
                  </a:lnTo>
                  <a:lnTo>
                    <a:pt x="316" y="621"/>
                  </a:lnTo>
                  <a:lnTo>
                    <a:pt x="342" y="607"/>
                  </a:lnTo>
                  <a:lnTo>
                    <a:pt x="353" y="606"/>
                  </a:lnTo>
                  <a:lnTo>
                    <a:pt x="367" y="599"/>
                  </a:lnTo>
                  <a:lnTo>
                    <a:pt x="379" y="599"/>
                  </a:lnTo>
                  <a:lnTo>
                    <a:pt x="392" y="607"/>
                  </a:lnTo>
                  <a:lnTo>
                    <a:pt x="402" y="619"/>
                  </a:lnTo>
                  <a:lnTo>
                    <a:pt x="414" y="619"/>
                  </a:lnTo>
                  <a:lnTo>
                    <a:pt x="425" y="621"/>
                  </a:lnTo>
                  <a:lnTo>
                    <a:pt x="444" y="624"/>
                  </a:lnTo>
                  <a:lnTo>
                    <a:pt x="458" y="640"/>
                  </a:lnTo>
                  <a:lnTo>
                    <a:pt x="469" y="649"/>
                  </a:lnTo>
                  <a:lnTo>
                    <a:pt x="487" y="654"/>
                  </a:lnTo>
                  <a:lnTo>
                    <a:pt x="501" y="663"/>
                  </a:lnTo>
                  <a:lnTo>
                    <a:pt x="509" y="664"/>
                  </a:lnTo>
                  <a:lnTo>
                    <a:pt x="528" y="644"/>
                  </a:lnTo>
                  <a:lnTo>
                    <a:pt x="542" y="640"/>
                  </a:lnTo>
                  <a:lnTo>
                    <a:pt x="552" y="633"/>
                  </a:lnTo>
                  <a:lnTo>
                    <a:pt x="566" y="621"/>
                  </a:lnTo>
                  <a:lnTo>
                    <a:pt x="585" y="621"/>
                  </a:lnTo>
                  <a:lnTo>
                    <a:pt x="584" y="597"/>
                  </a:lnTo>
                  <a:lnTo>
                    <a:pt x="581" y="590"/>
                  </a:lnTo>
                  <a:lnTo>
                    <a:pt x="572" y="578"/>
                  </a:lnTo>
                  <a:lnTo>
                    <a:pt x="565" y="581"/>
                  </a:lnTo>
                  <a:lnTo>
                    <a:pt x="558" y="578"/>
                  </a:lnTo>
                  <a:lnTo>
                    <a:pt x="552" y="569"/>
                  </a:lnTo>
                  <a:lnTo>
                    <a:pt x="551" y="545"/>
                  </a:lnTo>
                  <a:lnTo>
                    <a:pt x="564" y="529"/>
                  </a:lnTo>
                  <a:lnTo>
                    <a:pt x="554" y="518"/>
                  </a:lnTo>
                  <a:lnTo>
                    <a:pt x="554" y="512"/>
                  </a:lnTo>
                  <a:lnTo>
                    <a:pt x="573" y="491"/>
                  </a:lnTo>
                  <a:lnTo>
                    <a:pt x="573" y="484"/>
                  </a:lnTo>
                  <a:lnTo>
                    <a:pt x="570" y="460"/>
                  </a:lnTo>
                  <a:lnTo>
                    <a:pt x="582" y="449"/>
                  </a:lnTo>
                  <a:lnTo>
                    <a:pt x="572" y="435"/>
                  </a:lnTo>
                  <a:lnTo>
                    <a:pt x="572" y="425"/>
                  </a:lnTo>
                  <a:lnTo>
                    <a:pt x="570" y="408"/>
                  </a:lnTo>
                  <a:lnTo>
                    <a:pt x="565" y="403"/>
                  </a:lnTo>
                  <a:lnTo>
                    <a:pt x="554" y="403"/>
                  </a:lnTo>
                  <a:lnTo>
                    <a:pt x="542" y="406"/>
                  </a:lnTo>
                  <a:lnTo>
                    <a:pt x="540" y="409"/>
                  </a:lnTo>
                  <a:lnTo>
                    <a:pt x="533" y="416"/>
                  </a:lnTo>
                  <a:lnTo>
                    <a:pt x="523" y="420"/>
                  </a:lnTo>
                  <a:lnTo>
                    <a:pt x="520" y="409"/>
                  </a:lnTo>
                  <a:lnTo>
                    <a:pt x="527" y="402"/>
                  </a:lnTo>
                  <a:lnTo>
                    <a:pt x="531" y="395"/>
                  </a:lnTo>
                  <a:lnTo>
                    <a:pt x="531" y="387"/>
                  </a:lnTo>
                  <a:lnTo>
                    <a:pt x="548" y="369"/>
                  </a:lnTo>
                  <a:lnTo>
                    <a:pt x="558" y="365"/>
                  </a:lnTo>
                  <a:lnTo>
                    <a:pt x="560" y="351"/>
                  </a:lnTo>
                  <a:lnTo>
                    <a:pt x="570" y="339"/>
                  </a:lnTo>
                  <a:lnTo>
                    <a:pt x="598" y="318"/>
                  </a:lnTo>
                  <a:lnTo>
                    <a:pt x="607" y="318"/>
                  </a:lnTo>
                  <a:lnTo>
                    <a:pt x="610" y="309"/>
                  </a:lnTo>
                  <a:lnTo>
                    <a:pt x="621" y="300"/>
                  </a:lnTo>
                  <a:lnTo>
                    <a:pt x="628" y="300"/>
                  </a:lnTo>
                  <a:lnTo>
                    <a:pt x="632" y="294"/>
                  </a:lnTo>
                  <a:lnTo>
                    <a:pt x="637" y="290"/>
                  </a:lnTo>
                  <a:lnTo>
                    <a:pt x="644" y="279"/>
                  </a:lnTo>
                  <a:lnTo>
                    <a:pt x="651" y="260"/>
                  </a:lnTo>
                  <a:lnTo>
                    <a:pt x="652" y="250"/>
                  </a:lnTo>
                  <a:lnTo>
                    <a:pt x="652" y="239"/>
                  </a:lnTo>
                  <a:lnTo>
                    <a:pt x="662" y="227"/>
                  </a:lnTo>
                  <a:lnTo>
                    <a:pt x="677" y="219"/>
                  </a:lnTo>
                  <a:lnTo>
                    <a:pt x="685" y="210"/>
                  </a:lnTo>
                  <a:lnTo>
                    <a:pt x="685" y="207"/>
                  </a:lnTo>
                  <a:lnTo>
                    <a:pt x="672" y="197"/>
                  </a:lnTo>
                  <a:lnTo>
                    <a:pt x="665" y="194"/>
                  </a:lnTo>
                  <a:lnTo>
                    <a:pt x="646" y="191"/>
                  </a:lnTo>
                  <a:lnTo>
                    <a:pt x="623" y="188"/>
                  </a:lnTo>
                  <a:lnTo>
                    <a:pt x="615" y="187"/>
                  </a:lnTo>
                  <a:lnTo>
                    <a:pt x="607" y="183"/>
                  </a:lnTo>
                  <a:lnTo>
                    <a:pt x="598" y="175"/>
                  </a:lnTo>
                  <a:lnTo>
                    <a:pt x="591" y="162"/>
                  </a:lnTo>
                  <a:lnTo>
                    <a:pt x="585" y="153"/>
                  </a:lnTo>
                  <a:lnTo>
                    <a:pt x="577" y="150"/>
                  </a:lnTo>
                  <a:lnTo>
                    <a:pt x="566" y="146"/>
                  </a:lnTo>
                  <a:lnTo>
                    <a:pt x="562" y="145"/>
                  </a:lnTo>
                  <a:lnTo>
                    <a:pt x="548" y="133"/>
                  </a:lnTo>
                  <a:lnTo>
                    <a:pt x="532" y="119"/>
                  </a:lnTo>
                  <a:lnTo>
                    <a:pt x="521" y="107"/>
                  </a:lnTo>
                  <a:lnTo>
                    <a:pt x="510" y="103"/>
                  </a:lnTo>
                  <a:lnTo>
                    <a:pt x="504" y="97"/>
                  </a:lnTo>
                  <a:lnTo>
                    <a:pt x="498" y="85"/>
                  </a:lnTo>
                  <a:lnTo>
                    <a:pt x="484" y="68"/>
                  </a:lnTo>
                  <a:lnTo>
                    <a:pt x="481" y="56"/>
                  </a:lnTo>
                  <a:lnTo>
                    <a:pt x="469" y="45"/>
                  </a:lnTo>
                  <a:lnTo>
                    <a:pt x="464" y="34"/>
                  </a:lnTo>
                  <a:lnTo>
                    <a:pt x="458" y="26"/>
                  </a:lnTo>
                  <a:lnTo>
                    <a:pt x="446" y="18"/>
                  </a:lnTo>
                  <a:lnTo>
                    <a:pt x="434" y="4"/>
                  </a:lnTo>
                  <a:lnTo>
                    <a:pt x="425" y="0"/>
                  </a:lnTo>
                  <a:lnTo>
                    <a:pt x="398" y="1"/>
                  </a:lnTo>
                  <a:lnTo>
                    <a:pt x="389" y="1"/>
                  </a:lnTo>
                  <a:lnTo>
                    <a:pt x="376" y="10"/>
                  </a:lnTo>
                  <a:lnTo>
                    <a:pt x="383" y="19"/>
                  </a:lnTo>
                  <a:lnTo>
                    <a:pt x="373" y="31"/>
                  </a:lnTo>
                  <a:lnTo>
                    <a:pt x="348" y="63"/>
                  </a:lnTo>
                  <a:lnTo>
                    <a:pt x="335" y="70"/>
                  </a:lnTo>
                  <a:lnTo>
                    <a:pt x="301" y="74"/>
                  </a:lnTo>
                  <a:lnTo>
                    <a:pt x="285" y="78"/>
                  </a:lnTo>
                  <a:lnTo>
                    <a:pt x="277" y="85"/>
                  </a:lnTo>
                  <a:lnTo>
                    <a:pt x="273" y="93"/>
                  </a:lnTo>
                  <a:lnTo>
                    <a:pt x="260" y="89"/>
                  </a:lnTo>
                  <a:lnTo>
                    <a:pt x="239" y="93"/>
                  </a:lnTo>
                  <a:lnTo>
                    <a:pt x="225" y="91"/>
                  </a:lnTo>
                  <a:lnTo>
                    <a:pt x="213" y="83"/>
                  </a:lnTo>
                  <a:lnTo>
                    <a:pt x="204" y="74"/>
                  </a:lnTo>
                  <a:lnTo>
                    <a:pt x="197" y="70"/>
                  </a:lnTo>
                  <a:lnTo>
                    <a:pt x="203" y="62"/>
                  </a:lnTo>
                  <a:lnTo>
                    <a:pt x="194" y="52"/>
                  </a:lnTo>
                  <a:lnTo>
                    <a:pt x="185" y="51"/>
                  </a:lnTo>
                  <a:lnTo>
                    <a:pt x="178" y="50"/>
                  </a:lnTo>
                  <a:lnTo>
                    <a:pt x="177" y="52"/>
                  </a:lnTo>
                  <a:lnTo>
                    <a:pt x="183" y="59"/>
                  </a:lnTo>
                  <a:lnTo>
                    <a:pt x="179" y="64"/>
                  </a:lnTo>
                  <a:lnTo>
                    <a:pt x="183" y="75"/>
                  </a:lnTo>
                  <a:lnTo>
                    <a:pt x="185" y="85"/>
                  </a:lnTo>
                  <a:lnTo>
                    <a:pt x="185" y="95"/>
                  </a:lnTo>
                  <a:lnTo>
                    <a:pt x="183" y="96"/>
                  </a:lnTo>
                  <a:lnTo>
                    <a:pt x="177" y="101"/>
                  </a:lnTo>
                  <a:lnTo>
                    <a:pt x="175" y="109"/>
                  </a:lnTo>
                  <a:lnTo>
                    <a:pt x="175" y="119"/>
                  </a:lnTo>
                  <a:lnTo>
                    <a:pt x="173" y="125"/>
                  </a:lnTo>
                  <a:lnTo>
                    <a:pt x="164" y="122"/>
                  </a:lnTo>
                  <a:lnTo>
                    <a:pt x="152" y="116"/>
                  </a:lnTo>
                  <a:lnTo>
                    <a:pt x="145" y="122"/>
                  </a:lnTo>
                  <a:lnTo>
                    <a:pt x="133" y="115"/>
                  </a:lnTo>
                  <a:lnTo>
                    <a:pt x="127" y="113"/>
                  </a:lnTo>
                  <a:lnTo>
                    <a:pt x="119" y="119"/>
                  </a:lnTo>
                  <a:lnTo>
                    <a:pt x="112" y="119"/>
                  </a:lnTo>
                  <a:lnTo>
                    <a:pt x="112" y="113"/>
                  </a:lnTo>
                  <a:lnTo>
                    <a:pt x="83" y="85"/>
                  </a:lnTo>
                  <a:lnTo>
                    <a:pt x="76" y="85"/>
                  </a:lnTo>
                  <a:lnTo>
                    <a:pt x="71" y="89"/>
                  </a:lnTo>
                  <a:lnTo>
                    <a:pt x="60" y="95"/>
                  </a:lnTo>
                  <a:lnTo>
                    <a:pt x="52" y="96"/>
                  </a:lnTo>
                  <a:lnTo>
                    <a:pt x="45" y="88"/>
                  </a:lnTo>
                  <a:lnTo>
                    <a:pt x="25" y="88"/>
                  </a:lnTo>
                  <a:lnTo>
                    <a:pt x="11" y="95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db0000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9" name=""/>
            <p:cNvSpPr/>
            <p:nvPr/>
          </p:nvSpPr>
          <p:spPr>
            <a:xfrm rot="21480000">
              <a:off x="1313640" y="2037240"/>
              <a:ext cx="740520" cy="858600"/>
            </a:xfrm>
            <a:custGeom>
              <a:avLst/>
              <a:gdLst/>
              <a:ahLst/>
              <a:rect l="l" t="t" r="r" b="b"/>
              <a:pathLst>
                <a:path w="406" h="672">
                  <a:moveTo>
                    <a:pt x="121" y="431"/>
                  </a:moveTo>
                  <a:lnTo>
                    <a:pt x="140" y="448"/>
                  </a:lnTo>
                  <a:lnTo>
                    <a:pt x="132" y="464"/>
                  </a:lnTo>
                  <a:lnTo>
                    <a:pt x="120" y="478"/>
                  </a:lnTo>
                  <a:lnTo>
                    <a:pt x="101" y="487"/>
                  </a:lnTo>
                  <a:lnTo>
                    <a:pt x="87" y="495"/>
                  </a:lnTo>
                  <a:lnTo>
                    <a:pt x="71" y="497"/>
                  </a:lnTo>
                  <a:lnTo>
                    <a:pt x="64" y="504"/>
                  </a:lnTo>
                  <a:lnTo>
                    <a:pt x="75" y="523"/>
                  </a:lnTo>
                  <a:lnTo>
                    <a:pt x="94" y="523"/>
                  </a:lnTo>
                  <a:lnTo>
                    <a:pt x="101" y="525"/>
                  </a:lnTo>
                  <a:lnTo>
                    <a:pt x="101" y="538"/>
                  </a:lnTo>
                  <a:lnTo>
                    <a:pt x="112" y="538"/>
                  </a:lnTo>
                  <a:lnTo>
                    <a:pt x="119" y="535"/>
                  </a:lnTo>
                  <a:lnTo>
                    <a:pt x="124" y="549"/>
                  </a:lnTo>
                  <a:lnTo>
                    <a:pt x="133" y="560"/>
                  </a:lnTo>
                  <a:lnTo>
                    <a:pt x="150" y="560"/>
                  </a:lnTo>
                  <a:lnTo>
                    <a:pt x="162" y="556"/>
                  </a:lnTo>
                  <a:lnTo>
                    <a:pt x="172" y="560"/>
                  </a:lnTo>
                  <a:lnTo>
                    <a:pt x="146" y="582"/>
                  </a:lnTo>
                  <a:lnTo>
                    <a:pt x="137" y="587"/>
                  </a:lnTo>
                  <a:lnTo>
                    <a:pt x="124" y="582"/>
                  </a:lnTo>
                  <a:lnTo>
                    <a:pt x="94" y="570"/>
                  </a:lnTo>
                  <a:lnTo>
                    <a:pt x="78" y="570"/>
                  </a:lnTo>
                  <a:lnTo>
                    <a:pt x="64" y="582"/>
                  </a:lnTo>
                  <a:lnTo>
                    <a:pt x="46" y="597"/>
                  </a:lnTo>
                  <a:lnTo>
                    <a:pt x="37" y="605"/>
                  </a:lnTo>
                  <a:lnTo>
                    <a:pt x="25" y="608"/>
                  </a:lnTo>
                  <a:lnTo>
                    <a:pt x="12" y="616"/>
                  </a:lnTo>
                  <a:lnTo>
                    <a:pt x="1" y="623"/>
                  </a:lnTo>
                  <a:lnTo>
                    <a:pt x="0" y="629"/>
                  </a:lnTo>
                  <a:lnTo>
                    <a:pt x="12" y="630"/>
                  </a:lnTo>
                  <a:lnTo>
                    <a:pt x="20" y="638"/>
                  </a:lnTo>
                  <a:lnTo>
                    <a:pt x="31" y="644"/>
                  </a:lnTo>
                  <a:lnTo>
                    <a:pt x="43" y="638"/>
                  </a:lnTo>
                  <a:lnTo>
                    <a:pt x="53" y="633"/>
                  </a:lnTo>
                  <a:lnTo>
                    <a:pt x="64" y="635"/>
                  </a:lnTo>
                  <a:lnTo>
                    <a:pt x="82" y="645"/>
                  </a:lnTo>
                  <a:lnTo>
                    <a:pt x="99" y="653"/>
                  </a:lnTo>
                  <a:lnTo>
                    <a:pt x="109" y="645"/>
                  </a:lnTo>
                  <a:lnTo>
                    <a:pt x="115" y="632"/>
                  </a:lnTo>
                  <a:lnTo>
                    <a:pt x="133" y="622"/>
                  </a:lnTo>
                  <a:lnTo>
                    <a:pt x="145" y="622"/>
                  </a:lnTo>
                  <a:lnTo>
                    <a:pt x="156" y="633"/>
                  </a:lnTo>
                  <a:lnTo>
                    <a:pt x="164" y="641"/>
                  </a:lnTo>
                  <a:lnTo>
                    <a:pt x="177" y="641"/>
                  </a:lnTo>
                  <a:lnTo>
                    <a:pt x="195" y="642"/>
                  </a:lnTo>
                  <a:lnTo>
                    <a:pt x="207" y="647"/>
                  </a:lnTo>
                  <a:lnTo>
                    <a:pt x="219" y="638"/>
                  </a:lnTo>
                  <a:lnTo>
                    <a:pt x="228" y="638"/>
                  </a:lnTo>
                  <a:lnTo>
                    <a:pt x="239" y="644"/>
                  </a:lnTo>
                  <a:lnTo>
                    <a:pt x="250" y="656"/>
                  </a:lnTo>
                  <a:lnTo>
                    <a:pt x="265" y="658"/>
                  </a:lnTo>
                  <a:lnTo>
                    <a:pt x="283" y="662"/>
                  </a:lnTo>
                  <a:lnTo>
                    <a:pt x="295" y="668"/>
                  </a:lnTo>
                  <a:lnTo>
                    <a:pt x="309" y="672"/>
                  </a:lnTo>
                  <a:lnTo>
                    <a:pt x="320" y="666"/>
                  </a:lnTo>
                  <a:lnTo>
                    <a:pt x="335" y="656"/>
                  </a:lnTo>
                  <a:lnTo>
                    <a:pt x="346" y="655"/>
                  </a:lnTo>
                  <a:lnTo>
                    <a:pt x="358" y="653"/>
                  </a:lnTo>
                  <a:lnTo>
                    <a:pt x="369" y="642"/>
                  </a:lnTo>
                  <a:lnTo>
                    <a:pt x="362" y="632"/>
                  </a:lnTo>
                  <a:lnTo>
                    <a:pt x="343" y="622"/>
                  </a:lnTo>
                  <a:lnTo>
                    <a:pt x="335" y="616"/>
                  </a:lnTo>
                  <a:lnTo>
                    <a:pt x="335" y="608"/>
                  </a:lnTo>
                  <a:lnTo>
                    <a:pt x="344" y="601"/>
                  </a:lnTo>
                  <a:lnTo>
                    <a:pt x="358" y="600"/>
                  </a:lnTo>
                  <a:lnTo>
                    <a:pt x="371" y="593"/>
                  </a:lnTo>
                  <a:lnTo>
                    <a:pt x="393" y="570"/>
                  </a:lnTo>
                  <a:lnTo>
                    <a:pt x="402" y="559"/>
                  </a:lnTo>
                  <a:lnTo>
                    <a:pt x="406" y="538"/>
                  </a:lnTo>
                  <a:lnTo>
                    <a:pt x="406" y="526"/>
                  </a:lnTo>
                  <a:lnTo>
                    <a:pt x="396" y="518"/>
                  </a:lnTo>
                  <a:lnTo>
                    <a:pt x="383" y="509"/>
                  </a:lnTo>
                  <a:lnTo>
                    <a:pt x="371" y="504"/>
                  </a:lnTo>
                  <a:lnTo>
                    <a:pt x="358" y="505"/>
                  </a:lnTo>
                  <a:lnTo>
                    <a:pt x="350" y="510"/>
                  </a:lnTo>
                  <a:lnTo>
                    <a:pt x="346" y="501"/>
                  </a:lnTo>
                  <a:lnTo>
                    <a:pt x="353" y="488"/>
                  </a:lnTo>
                  <a:lnTo>
                    <a:pt x="356" y="478"/>
                  </a:lnTo>
                  <a:lnTo>
                    <a:pt x="355" y="460"/>
                  </a:lnTo>
                  <a:lnTo>
                    <a:pt x="353" y="435"/>
                  </a:lnTo>
                  <a:lnTo>
                    <a:pt x="358" y="414"/>
                  </a:lnTo>
                  <a:lnTo>
                    <a:pt x="355" y="404"/>
                  </a:lnTo>
                  <a:lnTo>
                    <a:pt x="346" y="388"/>
                  </a:lnTo>
                  <a:lnTo>
                    <a:pt x="326" y="354"/>
                  </a:lnTo>
                  <a:lnTo>
                    <a:pt x="318" y="337"/>
                  </a:lnTo>
                  <a:lnTo>
                    <a:pt x="314" y="318"/>
                  </a:lnTo>
                  <a:lnTo>
                    <a:pt x="313" y="306"/>
                  </a:lnTo>
                  <a:lnTo>
                    <a:pt x="318" y="286"/>
                  </a:lnTo>
                  <a:lnTo>
                    <a:pt x="318" y="270"/>
                  </a:lnTo>
                  <a:lnTo>
                    <a:pt x="314" y="254"/>
                  </a:lnTo>
                  <a:lnTo>
                    <a:pt x="306" y="245"/>
                  </a:lnTo>
                  <a:lnTo>
                    <a:pt x="290" y="230"/>
                  </a:lnTo>
                  <a:lnTo>
                    <a:pt x="280" y="225"/>
                  </a:lnTo>
                  <a:lnTo>
                    <a:pt x="268" y="224"/>
                  </a:lnTo>
                  <a:lnTo>
                    <a:pt x="259" y="222"/>
                  </a:lnTo>
                  <a:lnTo>
                    <a:pt x="259" y="213"/>
                  </a:lnTo>
                  <a:lnTo>
                    <a:pt x="264" y="207"/>
                  </a:lnTo>
                  <a:lnTo>
                    <a:pt x="277" y="206"/>
                  </a:lnTo>
                  <a:lnTo>
                    <a:pt x="289" y="210"/>
                  </a:lnTo>
                  <a:lnTo>
                    <a:pt x="297" y="212"/>
                  </a:lnTo>
                  <a:lnTo>
                    <a:pt x="302" y="204"/>
                  </a:lnTo>
                  <a:lnTo>
                    <a:pt x="301" y="194"/>
                  </a:lnTo>
                  <a:lnTo>
                    <a:pt x="350" y="149"/>
                  </a:lnTo>
                  <a:lnTo>
                    <a:pt x="358" y="138"/>
                  </a:lnTo>
                  <a:lnTo>
                    <a:pt x="358" y="118"/>
                  </a:lnTo>
                  <a:lnTo>
                    <a:pt x="346" y="109"/>
                  </a:lnTo>
                  <a:lnTo>
                    <a:pt x="332" y="106"/>
                  </a:lnTo>
                  <a:lnTo>
                    <a:pt x="320" y="88"/>
                  </a:lnTo>
                  <a:lnTo>
                    <a:pt x="297" y="88"/>
                  </a:lnTo>
                  <a:lnTo>
                    <a:pt x="297" y="88"/>
                  </a:lnTo>
                  <a:lnTo>
                    <a:pt x="276" y="92"/>
                  </a:lnTo>
                  <a:lnTo>
                    <a:pt x="271" y="91"/>
                  </a:lnTo>
                  <a:lnTo>
                    <a:pt x="265" y="82"/>
                  </a:lnTo>
                  <a:lnTo>
                    <a:pt x="276" y="75"/>
                  </a:lnTo>
                  <a:lnTo>
                    <a:pt x="285" y="64"/>
                  </a:lnTo>
                  <a:lnTo>
                    <a:pt x="306" y="47"/>
                  </a:lnTo>
                  <a:lnTo>
                    <a:pt x="322" y="45"/>
                  </a:lnTo>
                  <a:lnTo>
                    <a:pt x="338" y="34"/>
                  </a:lnTo>
                  <a:lnTo>
                    <a:pt x="353" y="22"/>
                  </a:lnTo>
                  <a:lnTo>
                    <a:pt x="319" y="13"/>
                  </a:lnTo>
                  <a:lnTo>
                    <a:pt x="305" y="12"/>
                  </a:lnTo>
                  <a:lnTo>
                    <a:pt x="287" y="10"/>
                  </a:lnTo>
                  <a:lnTo>
                    <a:pt x="268" y="0"/>
                  </a:lnTo>
                  <a:lnTo>
                    <a:pt x="250" y="19"/>
                  </a:lnTo>
                  <a:lnTo>
                    <a:pt x="250" y="30"/>
                  </a:lnTo>
                  <a:lnTo>
                    <a:pt x="240" y="34"/>
                  </a:lnTo>
                  <a:lnTo>
                    <a:pt x="224" y="43"/>
                  </a:lnTo>
                  <a:lnTo>
                    <a:pt x="209" y="49"/>
                  </a:lnTo>
                  <a:lnTo>
                    <a:pt x="209" y="63"/>
                  </a:lnTo>
                  <a:lnTo>
                    <a:pt x="207" y="75"/>
                  </a:lnTo>
                  <a:lnTo>
                    <a:pt x="194" y="94"/>
                  </a:lnTo>
                  <a:lnTo>
                    <a:pt x="172" y="117"/>
                  </a:lnTo>
                  <a:lnTo>
                    <a:pt x="164" y="129"/>
                  </a:lnTo>
                  <a:lnTo>
                    <a:pt x="168" y="137"/>
                  </a:lnTo>
                  <a:lnTo>
                    <a:pt x="190" y="135"/>
                  </a:lnTo>
                  <a:lnTo>
                    <a:pt x="191" y="139"/>
                  </a:lnTo>
                  <a:lnTo>
                    <a:pt x="191" y="149"/>
                  </a:lnTo>
                  <a:lnTo>
                    <a:pt x="162" y="187"/>
                  </a:lnTo>
                  <a:lnTo>
                    <a:pt x="152" y="207"/>
                  </a:lnTo>
                  <a:lnTo>
                    <a:pt x="145" y="225"/>
                  </a:lnTo>
                  <a:lnTo>
                    <a:pt x="152" y="234"/>
                  </a:lnTo>
                  <a:lnTo>
                    <a:pt x="165" y="217"/>
                  </a:lnTo>
                  <a:lnTo>
                    <a:pt x="180" y="198"/>
                  </a:lnTo>
                  <a:lnTo>
                    <a:pt x="189" y="204"/>
                  </a:lnTo>
                  <a:lnTo>
                    <a:pt x="190" y="232"/>
                  </a:lnTo>
                  <a:lnTo>
                    <a:pt x="191" y="250"/>
                  </a:lnTo>
                  <a:lnTo>
                    <a:pt x="174" y="261"/>
                  </a:lnTo>
                  <a:lnTo>
                    <a:pt x="162" y="273"/>
                  </a:lnTo>
                  <a:lnTo>
                    <a:pt x="158" y="282"/>
                  </a:lnTo>
                  <a:lnTo>
                    <a:pt x="182" y="303"/>
                  </a:lnTo>
                  <a:lnTo>
                    <a:pt x="202" y="299"/>
                  </a:lnTo>
                  <a:lnTo>
                    <a:pt x="207" y="310"/>
                  </a:lnTo>
                  <a:lnTo>
                    <a:pt x="228" y="297"/>
                  </a:lnTo>
                  <a:lnTo>
                    <a:pt x="227" y="307"/>
                  </a:lnTo>
                  <a:lnTo>
                    <a:pt x="209" y="329"/>
                  </a:lnTo>
                  <a:lnTo>
                    <a:pt x="216" y="353"/>
                  </a:lnTo>
                  <a:lnTo>
                    <a:pt x="219" y="366"/>
                  </a:lnTo>
                  <a:lnTo>
                    <a:pt x="238" y="367"/>
                  </a:lnTo>
                  <a:lnTo>
                    <a:pt x="239" y="379"/>
                  </a:lnTo>
                  <a:lnTo>
                    <a:pt x="216" y="405"/>
                  </a:lnTo>
                  <a:lnTo>
                    <a:pt x="209" y="401"/>
                  </a:lnTo>
                  <a:lnTo>
                    <a:pt x="201" y="410"/>
                  </a:lnTo>
                  <a:lnTo>
                    <a:pt x="199" y="423"/>
                  </a:lnTo>
                  <a:lnTo>
                    <a:pt x="177" y="411"/>
                  </a:lnTo>
                  <a:lnTo>
                    <a:pt x="121" y="431"/>
                  </a:lnTo>
                  <a:close/>
                </a:path>
              </a:pathLst>
            </a:custGeom>
            <a:solidFill>
              <a:srgbClr val="33cc33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0" name=""/>
            <p:cNvSpPr/>
            <p:nvPr/>
          </p:nvSpPr>
          <p:spPr>
            <a:xfrm rot="21480000">
              <a:off x="1601640" y="2470680"/>
              <a:ext cx="61200" cy="29880"/>
            </a:xfrm>
            <a:custGeom>
              <a:avLst/>
              <a:gdLst/>
              <a:ahLst/>
              <a:rect l="l" t="t" r="r" b="b"/>
              <a:pathLst>
                <a:path w="34" h="25">
                  <a:moveTo>
                    <a:pt x="18" y="0"/>
                  </a:moveTo>
                  <a:lnTo>
                    <a:pt x="32" y="3"/>
                  </a:lnTo>
                  <a:lnTo>
                    <a:pt x="34" y="11"/>
                  </a:lnTo>
                  <a:lnTo>
                    <a:pt x="18" y="22"/>
                  </a:lnTo>
                  <a:lnTo>
                    <a:pt x="3" y="25"/>
                  </a:lnTo>
                  <a:lnTo>
                    <a:pt x="0" y="14"/>
                  </a:lnTo>
                  <a:lnTo>
                    <a:pt x="18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5840" bIns="-15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1" name=""/>
            <p:cNvSpPr/>
            <p:nvPr/>
          </p:nvSpPr>
          <p:spPr>
            <a:xfrm rot="21480000">
              <a:off x="1621800" y="2111040"/>
              <a:ext cx="35280" cy="58680"/>
            </a:xfrm>
            <a:custGeom>
              <a:avLst/>
              <a:gdLst/>
              <a:ahLst/>
              <a:rect l="l" t="t" r="r" b="b"/>
              <a:pathLst>
                <a:path w="19" h="47">
                  <a:moveTo>
                    <a:pt x="7" y="47"/>
                  </a:moveTo>
                  <a:lnTo>
                    <a:pt x="19" y="35"/>
                  </a:lnTo>
                  <a:lnTo>
                    <a:pt x="14" y="19"/>
                  </a:lnTo>
                  <a:lnTo>
                    <a:pt x="10" y="12"/>
                  </a:lnTo>
                  <a:lnTo>
                    <a:pt x="7" y="0"/>
                  </a:lnTo>
                  <a:lnTo>
                    <a:pt x="0" y="5"/>
                  </a:lnTo>
                  <a:lnTo>
                    <a:pt x="3" y="22"/>
                  </a:lnTo>
                  <a:lnTo>
                    <a:pt x="7" y="47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2960" bIns="12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2" name=""/>
            <p:cNvSpPr/>
            <p:nvPr/>
          </p:nvSpPr>
          <p:spPr>
            <a:xfrm rot="21480000">
              <a:off x="1382760" y="2336040"/>
              <a:ext cx="159120" cy="112320"/>
            </a:xfrm>
            <a:custGeom>
              <a:avLst/>
              <a:gdLst/>
              <a:ahLst/>
              <a:rect l="l" t="t" r="r" b="b"/>
              <a:pathLst>
                <a:path w="88" h="89">
                  <a:moveTo>
                    <a:pt x="31" y="0"/>
                  </a:moveTo>
                  <a:lnTo>
                    <a:pt x="51" y="0"/>
                  </a:lnTo>
                  <a:lnTo>
                    <a:pt x="66" y="3"/>
                  </a:lnTo>
                  <a:lnTo>
                    <a:pt x="76" y="18"/>
                  </a:lnTo>
                  <a:lnTo>
                    <a:pt x="86" y="40"/>
                  </a:lnTo>
                  <a:lnTo>
                    <a:pt x="88" y="60"/>
                  </a:lnTo>
                  <a:lnTo>
                    <a:pt x="77" y="70"/>
                  </a:lnTo>
                  <a:lnTo>
                    <a:pt x="74" y="84"/>
                  </a:lnTo>
                  <a:lnTo>
                    <a:pt x="64" y="89"/>
                  </a:lnTo>
                  <a:lnTo>
                    <a:pt x="55" y="77"/>
                  </a:lnTo>
                  <a:lnTo>
                    <a:pt x="45" y="55"/>
                  </a:lnTo>
                  <a:lnTo>
                    <a:pt x="39" y="47"/>
                  </a:lnTo>
                  <a:lnTo>
                    <a:pt x="21" y="45"/>
                  </a:lnTo>
                  <a:lnTo>
                    <a:pt x="0" y="22"/>
                  </a:lnTo>
                  <a:lnTo>
                    <a:pt x="3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3" name=""/>
            <p:cNvSpPr/>
            <p:nvPr/>
          </p:nvSpPr>
          <p:spPr>
            <a:xfrm rot="21480000">
              <a:off x="1620360" y="2055960"/>
              <a:ext cx="80280" cy="42480"/>
            </a:xfrm>
            <a:custGeom>
              <a:avLst/>
              <a:gdLst/>
              <a:ahLst/>
              <a:rect l="l" t="t" r="r" b="b"/>
              <a:pathLst>
                <a:path w="45" h="33">
                  <a:moveTo>
                    <a:pt x="40" y="0"/>
                  </a:moveTo>
                  <a:lnTo>
                    <a:pt x="45" y="8"/>
                  </a:lnTo>
                  <a:lnTo>
                    <a:pt x="28" y="18"/>
                  </a:lnTo>
                  <a:lnTo>
                    <a:pt x="12" y="33"/>
                  </a:lnTo>
                  <a:lnTo>
                    <a:pt x="2" y="30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3240" bIns="-3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54" name=""/>
            <p:cNvGrpSpPr/>
            <p:nvPr/>
          </p:nvGrpSpPr>
          <p:grpSpPr>
            <a:xfrm>
              <a:off x="2972520" y="1159560"/>
              <a:ext cx="958680" cy="1400400"/>
              <a:chOff x="2972520" y="1159560"/>
              <a:chExt cx="958680" cy="1400400"/>
            </a:xfrm>
          </p:grpSpPr>
          <p:sp>
            <p:nvSpPr>
              <p:cNvPr id="455" name=""/>
              <p:cNvSpPr/>
              <p:nvPr/>
            </p:nvSpPr>
            <p:spPr>
              <a:xfrm rot="21480000">
                <a:off x="3378600" y="2361960"/>
                <a:ext cx="59760" cy="104760"/>
              </a:xfrm>
              <a:custGeom>
                <a:avLst/>
                <a:gdLst/>
                <a:ahLst/>
                <a:rect l="l" t="t" r="r" b="b"/>
                <a:pathLst>
                  <a:path w="33" h="82">
                    <a:moveTo>
                      <a:pt x="33" y="0"/>
                    </a:moveTo>
                    <a:lnTo>
                      <a:pt x="32" y="27"/>
                    </a:lnTo>
                    <a:lnTo>
                      <a:pt x="22" y="49"/>
                    </a:lnTo>
                    <a:lnTo>
                      <a:pt x="7" y="63"/>
                    </a:lnTo>
                    <a:lnTo>
                      <a:pt x="10" y="77"/>
                    </a:lnTo>
                    <a:lnTo>
                      <a:pt x="3" y="82"/>
                    </a:lnTo>
                    <a:lnTo>
                      <a:pt x="0" y="64"/>
                    </a:lnTo>
                    <a:lnTo>
                      <a:pt x="6" y="51"/>
                    </a:lnTo>
                    <a:lnTo>
                      <a:pt x="10" y="3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ff99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 rot="21480000">
                <a:off x="3512880" y="2306880"/>
                <a:ext cx="82080" cy="83160"/>
              </a:xfrm>
              <a:custGeom>
                <a:avLst/>
                <a:gdLst/>
                <a:ahLst/>
                <a:rect l="l" t="t" r="r" b="b"/>
                <a:pathLst>
                  <a:path w="45" h="65">
                    <a:moveTo>
                      <a:pt x="35" y="0"/>
                    </a:moveTo>
                    <a:lnTo>
                      <a:pt x="45" y="0"/>
                    </a:lnTo>
                    <a:lnTo>
                      <a:pt x="33" y="13"/>
                    </a:lnTo>
                    <a:lnTo>
                      <a:pt x="32" y="23"/>
                    </a:lnTo>
                    <a:lnTo>
                      <a:pt x="35" y="37"/>
                    </a:lnTo>
                    <a:lnTo>
                      <a:pt x="24" y="51"/>
                    </a:lnTo>
                    <a:lnTo>
                      <a:pt x="8" y="65"/>
                    </a:lnTo>
                    <a:lnTo>
                      <a:pt x="6" y="51"/>
                    </a:lnTo>
                    <a:lnTo>
                      <a:pt x="0" y="44"/>
                    </a:lnTo>
                    <a:lnTo>
                      <a:pt x="0" y="32"/>
                    </a:lnTo>
                    <a:lnTo>
                      <a:pt x="14" y="2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ff99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457" name=""/>
              <p:cNvGrpSpPr/>
              <p:nvPr/>
            </p:nvGrpSpPr>
            <p:grpSpPr>
              <a:xfrm>
                <a:off x="2972520" y="1159560"/>
                <a:ext cx="958680" cy="1400400"/>
                <a:chOff x="2972520" y="1159560"/>
                <a:chExt cx="958680" cy="1400400"/>
              </a:xfrm>
            </p:grpSpPr>
            <p:sp>
              <p:nvSpPr>
                <p:cNvPr id="458" name=""/>
                <p:cNvSpPr/>
                <p:nvPr/>
              </p:nvSpPr>
              <p:spPr>
                <a:xfrm rot="21480000">
                  <a:off x="2995920" y="1174680"/>
                  <a:ext cx="911520" cy="136944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  <a:lnTo>
                        <a:pt x="377" y="0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59" name=""/>
                <p:cNvSpPr/>
                <p:nvPr/>
              </p:nvSpPr>
              <p:spPr>
                <a:xfrm rot="21480000">
                  <a:off x="2995920" y="1174680"/>
                  <a:ext cx="911520" cy="136944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</a:path>
                  </a:pathLst>
                </a:custGeom>
                <a:solidFill>
                  <a:srgbClr val="ff9900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sp>
          <p:nvSpPr>
            <p:cNvPr id="460" name=""/>
            <p:cNvSpPr/>
            <p:nvPr/>
          </p:nvSpPr>
          <p:spPr>
            <a:xfrm rot="21480000">
              <a:off x="2539440" y="956880"/>
              <a:ext cx="1664640" cy="1278720"/>
            </a:xfrm>
            <a:custGeom>
              <a:avLst/>
              <a:gdLst/>
              <a:ahLst/>
              <a:rect l="l" t="t" r="r" b="b"/>
              <a:pathLst>
                <a:path w="912" h="1001">
                  <a:moveTo>
                    <a:pt x="245" y="943"/>
                  </a:moveTo>
                  <a:lnTo>
                    <a:pt x="247" y="940"/>
                  </a:lnTo>
                  <a:lnTo>
                    <a:pt x="257" y="938"/>
                  </a:lnTo>
                  <a:lnTo>
                    <a:pt x="264" y="927"/>
                  </a:lnTo>
                  <a:lnTo>
                    <a:pt x="268" y="914"/>
                  </a:lnTo>
                  <a:lnTo>
                    <a:pt x="271" y="907"/>
                  </a:lnTo>
                  <a:lnTo>
                    <a:pt x="268" y="888"/>
                  </a:lnTo>
                  <a:lnTo>
                    <a:pt x="271" y="874"/>
                  </a:lnTo>
                  <a:lnTo>
                    <a:pt x="281" y="868"/>
                  </a:lnTo>
                  <a:lnTo>
                    <a:pt x="305" y="858"/>
                  </a:lnTo>
                  <a:lnTo>
                    <a:pt x="308" y="848"/>
                  </a:lnTo>
                  <a:lnTo>
                    <a:pt x="305" y="813"/>
                  </a:lnTo>
                  <a:lnTo>
                    <a:pt x="301" y="807"/>
                  </a:lnTo>
                  <a:lnTo>
                    <a:pt x="301" y="788"/>
                  </a:lnTo>
                  <a:lnTo>
                    <a:pt x="294" y="780"/>
                  </a:lnTo>
                  <a:lnTo>
                    <a:pt x="297" y="764"/>
                  </a:lnTo>
                  <a:lnTo>
                    <a:pt x="305" y="764"/>
                  </a:lnTo>
                  <a:lnTo>
                    <a:pt x="321" y="754"/>
                  </a:lnTo>
                  <a:lnTo>
                    <a:pt x="308" y="724"/>
                  </a:lnTo>
                  <a:lnTo>
                    <a:pt x="301" y="713"/>
                  </a:lnTo>
                  <a:lnTo>
                    <a:pt x="301" y="711"/>
                  </a:lnTo>
                  <a:lnTo>
                    <a:pt x="301" y="684"/>
                  </a:lnTo>
                  <a:lnTo>
                    <a:pt x="312" y="664"/>
                  </a:lnTo>
                  <a:lnTo>
                    <a:pt x="314" y="644"/>
                  </a:lnTo>
                  <a:lnTo>
                    <a:pt x="318" y="620"/>
                  </a:lnTo>
                  <a:lnTo>
                    <a:pt x="314" y="601"/>
                  </a:lnTo>
                  <a:lnTo>
                    <a:pt x="321" y="587"/>
                  </a:lnTo>
                  <a:lnTo>
                    <a:pt x="325" y="577"/>
                  </a:lnTo>
                  <a:lnTo>
                    <a:pt x="345" y="564"/>
                  </a:lnTo>
                  <a:lnTo>
                    <a:pt x="364" y="557"/>
                  </a:lnTo>
                  <a:lnTo>
                    <a:pt x="382" y="564"/>
                  </a:lnTo>
                  <a:lnTo>
                    <a:pt x="388" y="568"/>
                  </a:lnTo>
                  <a:lnTo>
                    <a:pt x="397" y="554"/>
                  </a:lnTo>
                  <a:lnTo>
                    <a:pt x="397" y="538"/>
                  </a:lnTo>
                  <a:lnTo>
                    <a:pt x="388" y="507"/>
                  </a:lnTo>
                  <a:lnTo>
                    <a:pt x="384" y="494"/>
                  </a:lnTo>
                  <a:lnTo>
                    <a:pt x="388" y="487"/>
                  </a:lnTo>
                  <a:lnTo>
                    <a:pt x="394" y="487"/>
                  </a:lnTo>
                  <a:lnTo>
                    <a:pt x="402" y="477"/>
                  </a:lnTo>
                  <a:lnTo>
                    <a:pt x="406" y="457"/>
                  </a:lnTo>
                  <a:lnTo>
                    <a:pt x="408" y="430"/>
                  </a:lnTo>
                  <a:lnTo>
                    <a:pt x="412" y="404"/>
                  </a:lnTo>
                  <a:lnTo>
                    <a:pt x="421" y="393"/>
                  </a:lnTo>
                  <a:lnTo>
                    <a:pt x="442" y="381"/>
                  </a:lnTo>
                  <a:lnTo>
                    <a:pt x="455" y="374"/>
                  </a:lnTo>
                  <a:lnTo>
                    <a:pt x="458" y="354"/>
                  </a:lnTo>
                  <a:lnTo>
                    <a:pt x="465" y="340"/>
                  </a:lnTo>
                  <a:lnTo>
                    <a:pt x="482" y="326"/>
                  </a:lnTo>
                  <a:lnTo>
                    <a:pt x="486" y="317"/>
                  </a:lnTo>
                  <a:lnTo>
                    <a:pt x="482" y="307"/>
                  </a:lnTo>
                  <a:lnTo>
                    <a:pt x="482" y="293"/>
                  </a:lnTo>
                  <a:lnTo>
                    <a:pt x="495" y="283"/>
                  </a:lnTo>
                  <a:lnTo>
                    <a:pt x="512" y="254"/>
                  </a:lnTo>
                  <a:lnTo>
                    <a:pt x="525" y="256"/>
                  </a:lnTo>
                  <a:lnTo>
                    <a:pt x="544" y="240"/>
                  </a:lnTo>
                  <a:lnTo>
                    <a:pt x="542" y="226"/>
                  </a:lnTo>
                  <a:lnTo>
                    <a:pt x="555" y="213"/>
                  </a:lnTo>
                  <a:lnTo>
                    <a:pt x="562" y="217"/>
                  </a:lnTo>
                  <a:lnTo>
                    <a:pt x="575" y="213"/>
                  </a:lnTo>
                  <a:lnTo>
                    <a:pt x="595" y="217"/>
                  </a:lnTo>
                  <a:lnTo>
                    <a:pt x="621" y="193"/>
                  </a:lnTo>
                  <a:lnTo>
                    <a:pt x="618" y="180"/>
                  </a:lnTo>
                  <a:lnTo>
                    <a:pt x="621" y="173"/>
                  </a:lnTo>
                  <a:lnTo>
                    <a:pt x="614" y="169"/>
                  </a:lnTo>
                  <a:lnTo>
                    <a:pt x="628" y="157"/>
                  </a:lnTo>
                  <a:lnTo>
                    <a:pt x="648" y="155"/>
                  </a:lnTo>
                  <a:lnTo>
                    <a:pt x="662" y="173"/>
                  </a:lnTo>
                  <a:lnTo>
                    <a:pt x="684" y="199"/>
                  </a:lnTo>
                  <a:lnTo>
                    <a:pt x="695" y="199"/>
                  </a:lnTo>
                  <a:lnTo>
                    <a:pt x="708" y="189"/>
                  </a:lnTo>
                  <a:lnTo>
                    <a:pt x="718" y="187"/>
                  </a:lnTo>
                  <a:lnTo>
                    <a:pt x="725" y="189"/>
                  </a:lnTo>
                  <a:lnTo>
                    <a:pt x="736" y="199"/>
                  </a:lnTo>
                  <a:lnTo>
                    <a:pt x="748" y="202"/>
                  </a:lnTo>
                  <a:lnTo>
                    <a:pt x="751" y="199"/>
                  </a:lnTo>
                  <a:lnTo>
                    <a:pt x="758" y="187"/>
                  </a:lnTo>
                  <a:lnTo>
                    <a:pt x="762" y="180"/>
                  </a:lnTo>
                  <a:lnTo>
                    <a:pt x="775" y="157"/>
                  </a:lnTo>
                  <a:lnTo>
                    <a:pt x="778" y="155"/>
                  </a:lnTo>
                  <a:lnTo>
                    <a:pt x="775" y="120"/>
                  </a:lnTo>
                  <a:lnTo>
                    <a:pt x="792" y="104"/>
                  </a:lnTo>
                  <a:lnTo>
                    <a:pt x="799" y="107"/>
                  </a:lnTo>
                  <a:lnTo>
                    <a:pt x="818" y="87"/>
                  </a:lnTo>
                  <a:lnTo>
                    <a:pt x="836" y="107"/>
                  </a:lnTo>
                  <a:lnTo>
                    <a:pt x="842" y="113"/>
                  </a:lnTo>
                  <a:lnTo>
                    <a:pt x="851" y="110"/>
                  </a:lnTo>
                  <a:lnTo>
                    <a:pt x="858" y="120"/>
                  </a:lnTo>
                  <a:lnTo>
                    <a:pt x="858" y="127"/>
                  </a:lnTo>
                  <a:lnTo>
                    <a:pt x="865" y="133"/>
                  </a:lnTo>
                  <a:lnTo>
                    <a:pt x="865" y="143"/>
                  </a:lnTo>
                  <a:lnTo>
                    <a:pt x="875" y="131"/>
                  </a:lnTo>
                  <a:lnTo>
                    <a:pt x="893" y="118"/>
                  </a:lnTo>
                  <a:lnTo>
                    <a:pt x="902" y="96"/>
                  </a:lnTo>
                  <a:lnTo>
                    <a:pt x="895" y="94"/>
                  </a:lnTo>
                  <a:lnTo>
                    <a:pt x="884" y="104"/>
                  </a:lnTo>
                  <a:lnTo>
                    <a:pt x="882" y="87"/>
                  </a:lnTo>
                  <a:lnTo>
                    <a:pt x="875" y="83"/>
                  </a:lnTo>
                  <a:lnTo>
                    <a:pt x="873" y="74"/>
                  </a:lnTo>
                  <a:lnTo>
                    <a:pt x="899" y="54"/>
                  </a:lnTo>
                  <a:lnTo>
                    <a:pt x="908" y="57"/>
                  </a:lnTo>
                  <a:lnTo>
                    <a:pt x="912" y="43"/>
                  </a:lnTo>
                  <a:lnTo>
                    <a:pt x="906" y="39"/>
                  </a:lnTo>
                  <a:lnTo>
                    <a:pt x="888" y="33"/>
                  </a:lnTo>
                  <a:lnTo>
                    <a:pt x="878" y="30"/>
                  </a:lnTo>
                  <a:lnTo>
                    <a:pt x="865" y="17"/>
                  </a:lnTo>
                  <a:lnTo>
                    <a:pt x="851" y="13"/>
                  </a:lnTo>
                  <a:lnTo>
                    <a:pt x="838" y="27"/>
                  </a:lnTo>
                  <a:lnTo>
                    <a:pt x="832" y="37"/>
                  </a:lnTo>
                  <a:lnTo>
                    <a:pt x="818" y="27"/>
                  </a:lnTo>
                  <a:lnTo>
                    <a:pt x="825" y="20"/>
                  </a:lnTo>
                  <a:lnTo>
                    <a:pt x="828" y="4"/>
                  </a:lnTo>
                  <a:lnTo>
                    <a:pt x="825" y="0"/>
                  </a:lnTo>
                  <a:lnTo>
                    <a:pt x="808" y="0"/>
                  </a:lnTo>
                  <a:lnTo>
                    <a:pt x="805" y="6"/>
                  </a:lnTo>
                  <a:lnTo>
                    <a:pt x="802" y="17"/>
                  </a:lnTo>
                  <a:lnTo>
                    <a:pt x="805" y="27"/>
                  </a:lnTo>
                  <a:lnTo>
                    <a:pt x="792" y="39"/>
                  </a:lnTo>
                  <a:lnTo>
                    <a:pt x="781" y="20"/>
                  </a:lnTo>
                  <a:lnTo>
                    <a:pt x="771" y="24"/>
                  </a:lnTo>
                  <a:lnTo>
                    <a:pt x="769" y="39"/>
                  </a:lnTo>
                  <a:lnTo>
                    <a:pt x="762" y="63"/>
                  </a:lnTo>
                  <a:lnTo>
                    <a:pt x="745" y="80"/>
                  </a:lnTo>
                  <a:lnTo>
                    <a:pt x="736" y="61"/>
                  </a:lnTo>
                  <a:lnTo>
                    <a:pt x="751" y="46"/>
                  </a:lnTo>
                  <a:lnTo>
                    <a:pt x="755" y="27"/>
                  </a:lnTo>
                  <a:lnTo>
                    <a:pt x="745" y="27"/>
                  </a:lnTo>
                  <a:lnTo>
                    <a:pt x="728" y="27"/>
                  </a:lnTo>
                  <a:lnTo>
                    <a:pt x="714" y="46"/>
                  </a:lnTo>
                  <a:lnTo>
                    <a:pt x="699" y="74"/>
                  </a:lnTo>
                  <a:lnTo>
                    <a:pt x="705" y="87"/>
                  </a:lnTo>
                  <a:lnTo>
                    <a:pt x="695" y="94"/>
                  </a:lnTo>
                  <a:lnTo>
                    <a:pt x="681" y="83"/>
                  </a:lnTo>
                  <a:lnTo>
                    <a:pt x="668" y="90"/>
                  </a:lnTo>
                  <a:lnTo>
                    <a:pt x="671" y="104"/>
                  </a:lnTo>
                  <a:lnTo>
                    <a:pt x="655" y="104"/>
                  </a:lnTo>
                  <a:lnTo>
                    <a:pt x="644" y="107"/>
                  </a:lnTo>
                  <a:lnTo>
                    <a:pt x="632" y="124"/>
                  </a:lnTo>
                  <a:lnTo>
                    <a:pt x="614" y="120"/>
                  </a:lnTo>
                  <a:lnTo>
                    <a:pt x="614" y="131"/>
                  </a:lnTo>
                  <a:lnTo>
                    <a:pt x="601" y="120"/>
                  </a:lnTo>
                  <a:lnTo>
                    <a:pt x="584" y="127"/>
                  </a:lnTo>
                  <a:lnTo>
                    <a:pt x="581" y="140"/>
                  </a:lnTo>
                  <a:lnTo>
                    <a:pt x="568" y="143"/>
                  </a:lnTo>
                  <a:lnTo>
                    <a:pt x="558" y="131"/>
                  </a:lnTo>
                  <a:lnTo>
                    <a:pt x="538" y="133"/>
                  </a:lnTo>
                  <a:lnTo>
                    <a:pt x="518" y="140"/>
                  </a:lnTo>
                  <a:lnTo>
                    <a:pt x="518" y="161"/>
                  </a:lnTo>
                  <a:lnTo>
                    <a:pt x="531" y="164"/>
                  </a:lnTo>
                  <a:lnTo>
                    <a:pt x="531" y="169"/>
                  </a:lnTo>
                  <a:lnTo>
                    <a:pt x="531" y="183"/>
                  </a:lnTo>
                  <a:lnTo>
                    <a:pt x="520" y="180"/>
                  </a:lnTo>
                  <a:lnTo>
                    <a:pt x="508" y="187"/>
                  </a:lnTo>
                  <a:lnTo>
                    <a:pt x="512" y="199"/>
                  </a:lnTo>
                  <a:lnTo>
                    <a:pt x="525" y="211"/>
                  </a:lnTo>
                  <a:lnTo>
                    <a:pt x="525" y="226"/>
                  </a:lnTo>
                  <a:lnTo>
                    <a:pt x="512" y="220"/>
                  </a:lnTo>
                  <a:lnTo>
                    <a:pt x="502" y="223"/>
                  </a:lnTo>
                  <a:lnTo>
                    <a:pt x="502" y="237"/>
                  </a:lnTo>
                  <a:lnTo>
                    <a:pt x="486" y="237"/>
                  </a:lnTo>
                  <a:lnTo>
                    <a:pt x="473" y="237"/>
                  </a:lnTo>
                  <a:lnTo>
                    <a:pt x="469" y="246"/>
                  </a:lnTo>
                  <a:lnTo>
                    <a:pt x="465" y="254"/>
                  </a:lnTo>
                  <a:lnTo>
                    <a:pt x="455" y="256"/>
                  </a:lnTo>
                  <a:lnTo>
                    <a:pt x="451" y="263"/>
                  </a:lnTo>
                  <a:lnTo>
                    <a:pt x="455" y="274"/>
                  </a:lnTo>
                  <a:lnTo>
                    <a:pt x="436" y="280"/>
                  </a:lnTo>
                  <a:lnTo>
                    <a:pt x="449" y="293"/>
                  </a:lnTo>
                  <a:lnTo>
                    <a:pt x="451" y="300"/>
                  </a:lnTo>
                  <a:lnTo>
                    <a:pt x="439" y="311"/>
                  </a:lnTo>
                  <a:lnTo>
                    <a:pt x="415" y="326"/>
                  </a:lnTo>
                  <a:lnTo>
                    <a:pt x="397" y="340"/>
                  </a:lnTo>
                  <a:lnTo>
                    <a:pt x="388" y="360"/>
                  </a:lnTo>
                  <a:lnTo>
                    <a:pt x="371" y="374"/>
                  </a:lnTo>
                  <a:lnTo>
                    <a:pt x="371" y="383"/>
                  </a:lnTo>
                  <a:lnTo>
                    <a:pt x="375" y="393"/>
                  </a:lnTo>
                  <a:lnTo>
                    <a:pt x="361" y="404"/>
                  </a:lnTo>
                  <a:lnTo>
                    <a:pt x="364" y="417"/>
                  </a:lnTo>
                  <a:lnTo>
                    <a:pt x="351" y="440"/>
                  </a:lnTo>
                  <a:lnTo>
                    <a:pt x="342" y="444"/>
                  </a:lnTo>
                  <a:lnTo>
                    <a:pt x="342" y="461"/>
                  </a:lnTo>
                  <a:lnTo>
                    <a:pt x="349" y="471"/>
                  </a:lnTo>
                  <a:lnTo>
                    <a:pt x="338" y="481"/>
                  </a:lnTo>
                  <a:lnTo>
                    <a:pt x="331" y="474"/>
                  </a:lnTo>
                  <a:lnTo>
                    <a:pt x="318" y="481"/>
                  </a:lnTo>
                  <a:lnTo>
                    <a:pt x="321" y="501"/>
                  </a:lnTo>
                  <a:lnTo>
                    <a:pt x="308" y="507"/>
                  </a:lnTo>
                  <a:lnTo>
                    <a:pt x="288" y="511"/>
                  </a:lnTo>
                  <a:lnTo>
                    <a:pt x="275" y="527"/>
                  </a:lnTo>
                  <a:lnTo>
                    <a:pt x="271" y="544"/>
                  </a:lnTo>
                  <a:lnTo>
                    <a:pt x="257" y="557"/>
                  </a:lnTo>
                  <a:lnTo>
                    <a:pt x="257" y="568"/>
                  </a:lnTo>
                  <a:lnTo>
                    <a:pt x="275" y="554"/>
                  </a:lnTo>
                  <a:lnTo>
                    <a:pt x="294" y="540"/>
                  </a:lnTo>
                  <a:lnTo>
                    <a:pt x="301" y="544"/>
                  </a:lnTo>
                  <a:lnTo>
                    <a:pt x="294" y="564"/>
                  </a:lnTo>
                  <a:lnTo>
                    <a:pt x="278" y="575"/>
                  </a:lnTo>
                  <a:lnTo>
                    <a:pt x="261" y="571"/>
                  </a:lnTo>
                  <a:lnTo>
                    <a:pt x="264" y="584"/>
                  </a:lnTo>
                  <a:lnTo>
                    <a:pt x="242" y="594"/>
                  </a:lnTo>
                  <a:lnTo>
                    <a:pt x="238" y="575"/>
                  </a:lnTo>
                  <a:lnTo>
                    <a:pt x="227" y="568"/>
                  </a:lnTo>
                  <a:lnTo>
                    <a:pt x="214" y="587"/>
                  </a:lnTo>
                  <a:lnTo>
                    <a:pt x="201" y="587"/>
                  </a:lnTo>
                  <a:lnTo>
                    <a:pt x="187" y="590"/>
                  </a:lnTo>
                  <a:lnTo>
                    <a:pt x="184" y="608"/>
                  </a:lnTo>
                  <a:lnTo>
                    <a:pt x="177" y="611"/>
                  </a:lnTo>
                  <a:lnTo>
                    <a:pt x="177" y="620"/>
                  </a:lnTo>
                  <a:lnTo>
                    <a:pt x="169" y="617"/>
                  </a:lnTo>
                  <a:lnTo>
                    <a:pt x="157" y="608"/>
                  </a:lnTo>
                  <a:lnTo>
                    <a:pt x="139" y="611"/>
                  </a:lnTo>
                  <a:lnTo>
                    <a:pt x="139" y="620"/>
                  </a:lnTo>
                  <a:lnTo>
                    <a:pt x="142" y="630"/>
                  </a:lnTo>
                  <a:lnTo>
                    <a:pt x="134" y="632"/>
                  </a:lnTo>
                  <a:lnTo>
                    <a:pt x="118" y="624"/>
                  </a:lnTo>
                  <a:lnTo>
                    <a:pt x="102" y="636"/>
                  </a:lnTo>
                  <a:lnTo>
                    <a:pt x="106" y="646"/>
                  </a:lnTo>
                  <a:lnTo>
                    <a:pt x="105" y="654"/>
                  </a:lnTo>
                  <a:lnTo>
                    <a:pt x="89" y="646"/>
                  </a:lnTo>
                  <a:lnTo>
                    <a:pt x="84" y="655"/>
                  </a:lnTo>
                  <a:lnTo>
                    <a:pt x="78" y="661"/>
                  </a:lnTo>
                  <a:lnTo>
                    <a:pt x="61" y="657"/>
                  </a:lnTo>
                  <a:lnTo>
                    <a:pt x="51" y="659"/>
                  </a:lnTo>
                  <a:lnTo>
                    <a:pt x="49" y="673"/>
                  </a:lnTo>
                  <a:lnTo>
                    <a:pt x="42" y="676"/>
                  </a:lnTo>
                  <a:lnTo>
                    <a:pt x="32" y="692"/>
                  </a:lnTo>
                  <a:lnTo>
                    <a:pt x="34" y="711"/>
                  </a:lnTo>
                  <a:lnTo>
                    <a:pt x="30" y="737"/>
                  </a:lnTo>
                  <a:lnTo>
                    <a:pt x="26" y="764"/>
                  </a:lnTo>
                  <a:lnTo>
                    <a:pt x="22" y="789"/>
                  </a:lnTo>
                  <a:lnTo>
                    <a:pt x="19" y="802"/>
                  </a:lnTo>
                  <a:lnTo>
                    <a:pt x="27" y="813"/>
                  </a:lnTo>
                  <a:lnTo>
                    <a:pt x="42" y="804"/>
                  </a:lnTo>
                  <a:lnTo>
                    <a:pt x="52" y="809"/>
                  </a:lnTo>
                  <a:lnTo>
                    <a:pt x="52" y="819"/>
                  </a:lnTo>
                  <a:lnTo>
                    <a:pt x="38" y="827"/>
                  </a:lnTo>
                  <a:lnTo>
                    <a:pt x="36" y="844"/>
                  </a:lnTo>
                  <a:lnTo>
                    <a:pt x="32" y="852"/>
                  </a:lnTo>
                  <a:lnTo>
                    <a:pt x="18" y="851"/>
                  </a:lnTo>
                  <a:lnTo>
                    <a:pt x="12" y="870"/>
                  </a:lnTo>
                  <a:lnTo>
                    <a:pt x="19" y="876"/>
                  </a:lnTo>
                  <a:lnTo>
                    <a:pt x="32" y="873"/>
                  </a:lnTo>
                  <a:lnTo>
                    <a:pt x="39" y="881"/>
                  </a:lnTo>
                  <a:lnTo>
                    <a:pt x="40" y="886"/>
                  </a:lnTo>
                  <a:lnTo>
                    <a:pt x="30" y="893"/>
                  </a:lnTo>
                  <a:lnTo>
                    <a:pt x="30" y="905"/>
                  </a:lnTo>
                  <a:lnTo>
                    <a:pt x="18" y="907"/>
                  </a:lnTo>
                  <a:lnTo>
                    <a:pt x="8" y="901"/>
                  </a:lnTo>
                  <a:lnTo>
                    <a:pt x="11" y="918"/>
                  </a:lnTo>
                  <a:lnTo>
                    <a:pt x="8" y="929"/>
                  </a:lnTo>
                  <a:lnTo>
                    <a:pt x="0" y="929"/>
                  </a:lnTo>
                  <a:lnTo>
                    <a:pt x="20" y="950"/>
                  </a:lnTo>
                  <a:lnTo>
                    <a:pt x="30" y="962"/>
                  </a:lnTo>
                  <a:lnTo>
                    <a:pt x="36" y="977"/>
                  </a:lnTo>
                  <a:lnTo>
                    <a:pt x="56" y="989"/>
                  </a:lnTo>
                  <a:lnTo>
                    <a:pt x="77" y="1001"/>
                  </a:lnTo>
                  <a:lnTo>
                    <a:pt x="97" y="1001"/>
                  </a:lnTo>
                  <a:lnTo>
                    <a:pt x="127" y="981"/>
                  </a:lnTo>
                  <a:lnTo>
                    <a:pt x="157" y="959"/>
                  </a:lnTo>
                  <a:lnTo>
                    <a:pt x="184" y="923"/>
                  </a:lnTo>
                  <a:lnTo>
                    <a:pt x="189" y="919"/>
                  </a:lnTo>
                  <a:lnTo>
                    <a:pt x="196" y="931"/>
                  </a:lnTo>
                  <a:lnTo>
                    <a:pt x="209" y="923"/>
                  </a:lnTo>
                  <a:lnTo>
                    <a:pt x="214" y="909"/>
                  </a:lnTo>
                  <a:lnTo>
                    <a:pt x="215" y="893"/>
                  </a:lnTo>
                  <a:lnTo>
                    <a:pt x="230" y="873"/>
                  </a:lnTo>
                  <a:lnTo>
                    <a:pt x="224" y="895"/>
                  </a:lnTo>
                  <a:lnTo>
                    <a:pt x="231" y="899"/>
                  </a:lnTo>
                  <a:lnTo>
                    <a:pt x="227" y="909"/>
                  </a:lnTo>
                  <a:lnTo>
                    <a:pt x="231" y="927"/>
                  </a:lnTo>
                  <a:lnTo>
                    <a:pt x="238" y="943"/>
                  </a:lnTo>
                  <a:lnTo>
                    <a:pt x="245" y="938"/>
                  </a:lnTo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61" name=""/>
            <p:cNvGrpSpPr/>
            <p:nvPr/>
          </p:nvGrpSpPr>
          <p:grpSpPr>
            <a:xfrm>
              <a:off x="2891160" y="937440"/>
              <a:ext cx="1030680" cy="768600"/>
              <a:chOff x="2891160" y="937440"/>
              <a:chExt cx="1030680" cy="768600"/>
            </a:xfrm>
          </p:grpSpPr>
          <p:sp>
            <p:nvSpPr>
              <p:cNvPr id="462" name=""/>
              <p:cNvSpPr/>
              <p:nvPr/>
            </p:nvSpPr>
            <p:spPr>
              <a:xfrm rot="21480000">
                <a:off x="3372840" y="1179000"/>
                <a:ext cx="48960" cy="46080"/>
              </a:xfrm>
              <a:custGeom>
                <a:avLst/>
                <a:gdLst/>
                <a:ahLst/>
                <a:rect l="l" t="t" r="r" b="b"/>
                <a:pathLst>
                  <a:path w="27" h="36">
                    <a:moveTo>
                      <a:pt x="27" y="6"/>
                    </a:moveTo>
                    <a:lnTo>
                      <a:pt x="25" y="13"/>
                    </a:lnTo>
                    <a:lnTo>
                      <a:pt x="27" y="30"/>
                    </a:lnTo>
                    <a:lnTo>
                      <a:pt x="8" y="36"/>
                    </a:lnTo>
                    <a:lnTo>
                      <a:pt x="0" y="27"/>
                    </a:lnTo>
                    <a:lnTo>
                      <a:pt x="0" y="13"/>
                    </a:lnTo>
                    <a:lnTo>
                      <a:pt x="6" y="0"/>
                    </a:lnTo>
                    <a:lnTo>
                      <a:pt x="27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360" bIns="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 rot="21480000">
                <a:off x="3295080" y="1212840"/>
                <a:ext cx="45360" cy="24120"/>
              </a:xfrm>
              <a:custGeom>
                <a:avLst/>
                <a:gdLst/>
                <a:ahLst/>
                <a:rect l="l" t="t" r="r" b="b"/>
                <a:pathLst>
                  <a:path w="25" h="19">
                    <a:moveTo>
                      <a:pt x="22" y="0"/>
                    </a:moveTo>
                    <a:lnTo>
                      <a:pt x="25" y="14"/>
                    </a:lnTo>
                    <a:lnTo>
                      <a:pt x="6" y="19"/>
                    </a:lnTo>
                    <a:lnTo>
                      <a:pt x="0" y="6"/>
                    </a:lnTo>
                    <a:lnTo>
                      <a:pt x="2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 rot="21480000">
                <a:off x="3308040" y="1162080"/>
                <a:ext cx="54360" cy="29520"/>
              </a:xfrm>
              <a:custGeom>
                <a:avLst/>
                <a:gdLst/>
                <a:ahLst/>
                <a:rect l="l" t="t" r="r" b="b"/>
                <a:pathLst>
                  <a:path w="30" h="23">
                    <a:moveTo>
                      <a:pt x="0" y="15"/>
                    </a:moveTo>
                    <a:lnTo>
                      <a:pt x="22" y="23"/>
                    </a:lnTo>
                    <a:lnTo>
                      <a:pt x="30" y="5"/>
                    </a:lnTo>
                    <a:lnTo>
                      <a:pt x="17" y="0"/>
                    </a:lnTo>
                    <a:lnTo>
                      <a:pt x="9" y="5"/>
                    </a:lnTo>
                    <a:lnTo>
                      <a:pt x="0" y="9"/>
                    </a:lnTo>
                    <a:lnTo>
                      <a:pt x="0" y="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6200" bIns="-16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 rot="21480000">
                <a:off x="3371040" y="1133280"/>
                <a:ext cx="42120" cy="23760"/>
              </a:xfrm>
              <a:custGeom>
                <a:avLst/>
                <a:gdLst/>
                <a:ahLst/>
                <a:rect l="l" t="t" r="r" b="b"/>
                <a:pathLst>
                  <a:path w="23" h="19">
                    <a:moveTo>
                      <a:pt x="0" y="19"/>
                    </a:moveTo>
                    <a:lnTo>
                      <a:pt x="17" y="0"/>
                    </a:lnTo>
                    <a:lnTo>
                      <a:pt x="23" y="6"/>
                    </a:lnTo>
                    <a:lnTo>
                      <a:pt x="0" y="1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 rot="21480000">
                <a:off x="3234960" y="1225440"/>
                <a:ext cx="34560" cy="24120"/>
              </a:xfrm>
              <a:custGeom>
                <a:avLst/>
                <a:gdLst/>
                <a:ahLst/>
                <a:rect l="l" t="t" r="r" b="b"/>
                <a:pathLst>
                  <a:path w="19" h="19">
                    <a:moveTo>
                      <a:pt x="15" y="0"/>
                    </a:moveTo>
                    <a:lnTo>
                      <a:pt x="19" y="17"/>
                    </a:lnTo>
                    <a:lnTo>
                      <a:pt x="0" y="19"/>
                    </a:lnTo>
                    <a:lnTo>
                      <a:pt x="15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 rot="21480000">
                <a:off x="3540600" y="1071360"/>
                <a:ext cx="54360" cy="30240"/>
              </a:xfrm>
              <a:custGeom>
                <a:avLst/>
                <a:gdLst/>
                <a:ahLst/>
                <a:rect l="l" t="t" r="r" b="b"/>
                <a:pathLst>
                  <a:path w="30" h="24">
                    <a:moveTo>
                      <a:pt x="14" y="0"/>
                    </a:moveTo>
                    <a:lnTo>
                      <a:pt x="0" y="11"/>
                    </a:lnTo>
                    <a:lnTo>
                      <a:pt x="19" y="24"/>
                    </a:lnTo>
                    <a:lnTo>
                      <a:pt x="30" y="11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5480" bIns="-154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 rot="21480000">
                <a:off x="3588840" y="1041480"/>
                <a:ext cx="54360" cy="31680"/>
              </a:xfrm>
              <a:custGeom>
                <a:avLst/>
                <a:gdLst/>
                <a:ahLst/>
                <a:rect l="l" t="t" r="r" b="b"/>
                <a:pathLst>
                  <a:path w="30" h="25">
                    <a:moveTo>
                      <a:pt x="0" y="8"/>
                    </a:moveTo>
                    <a:lnTo>
                      <a:pt x="14" y="25"/>
                    </a:lnTo>
                    <a:lnTo>
                      <a:pt x="30" y="14"/>
                    </a:lnTo>
                    <a:lnTo>
                      <a:pt x="17" y="0"/>
                    </a:lnTo>
                    <a:lnTo>
                      <a:pt x="0" y="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4040" bIns="-140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 rot="21480000">
                <a:off x="3731040" y="977040"/>
                <a:ext cx="78480" cy="38160"/>
              </a:xfrm>
              <a:custGeom>
                <a:avLst/>
                <a:gdLst/>
                <a:ahLst/>
                <a:rect l="l" t="t" r="r" b="b"/>
                <a:pathLst>
                  <a:path w="43" h="30">
                    <a:moveTo>
                      <a:pt x="19" y="9"/>
                    </a:moveTo>
                    <a:lnTo>
                      <a:pt x="27" y="13"/>
                    </a:lnTo>
                    <a:lnTo>
                      <a:pt x="43" y="0"/>
                    </a:lnTo>
                    <a:lnTo>
                      <a:pt x="35" y="27"/>
                    </a:lnTo>
                    <a:lnTo>
                      <a:pt x="19" y="30"/>
                    </a:lnTo>
                    <a:lnTo>
                      <a:pt x="0" y="11"/>
                    </a:lnTo>
                    <a:lnTo>
                      <a:pt x="19" y="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7560" bIns="-75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 rot="21480000">
                <a:off x="3881520" y="938160"/>
                <a:ext cx="39960" cy="23760"/>
              </a:xfrm>
              <a:custGeom>
                <a:avLst/>
                <a:gdLst/>
                <a:ahLst/>
                <a:rect l="l" t="t" r="r" b="b"/>
                <a:pathLst>
                  <a:path w="22" h="19">
                    <a:moveTo>
                      <a:pt x="11" y="0"/>
                    </a:moveTo>
                    <a:lnTo>
                      <a:pt x="19" y="7"/>
                    </a:lnTo>
                    <a:lnTo>
                      <a:pt x="22" y="19"/>
                    </a:lnTo>
                    <a:lnTo>
                      <a:pt x="0" y="19"/>
                    </a:lnTo>
                    <a:lnTo>
                      <a:pt x="1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 rot="21480000">
                <a:off x="2891520" y="1681200"/>
                <a:ext cx="59760" cy="23760"/>
              </a:xfrm>
              <a:custGeom>
                <a:avLst/>
                <a:gdLst/>
                <a:ahLst/>
                <a:rect l="l" t="t" r="r" b="b"/>
                <a:pathLst>
                  <a:path w="33" h="19">
                    <a:moveTo>
                      <a:pt x="33" y="10"/>
                    </a:moveTo>
                    <a:lnTo>
                      <a:pt x="9" y="0"/>
                    </a:lnTo>
                    <a:lnTo>
                      <a:pt x="0" y="8"/>
                    </a:lnTo>
                    <a:lnTo>
                      <a:pt x="3" y="19"/>
                    </a:lnTo>
                    <a:lnTo>
                      <a:pt x="33" y="1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0000"/>
                  </a:gs>
                  <a:gs pos="100000">
                    <a:srgbClr val="7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472" name=""/>
          <p:cNvSpPr/>
          <p:nvPr/>
        </p:nvSpPr>
        <p:spPr>
          <a:xfrm>
            <a:off x="849240" y="4836960"/>
            <a:ext cx="336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 Directive Not Yet in Force in Practice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3" name=""/>
          <p:cNvSpPr/>
          <p:nvPr/>
        </p:nvSpPr>
        <p:spPr>
          <a:xfrm>
            <a:off x="849240" y="5099040"/>
            <a:ext cx="3048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Competition – No Near Term Plans for Full Liberalisation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4" name=""/>
          <p:cNvSpPr/>
          <p:nvPr/>
        </p:nvSpPr>
        <p:spPr>
          <a:xfrm>
            <a:off x="849240" y="5541840"/>
            <a:ext cx="27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Competition – On the Way to Full Liberalisation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5" name=""/>
          <p:cNvSpPr/>
          <p:nvPr/>
        </p:nvSpPr>
        <p:spPr>
          <a:xfrm>
            <a:off x="849240" y="59850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Fully Liberalised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6" name=""/>
          <p:cNvSpPr/>
          <p:nvPr/>
        </p:nvSpPr>
        <p:spPr>
          <a:xfrm>
            <a:off x="4734000" y="4410000"/>
            <a:ext cx="392256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7" name=""/>
          <p:cNvSpPr/>
          <p:nvPr/>
        </p:nvSpPr>
        <p:spPr>
          <a:xfrm>
            <a:off x="4137120" y="4500720"/>
            <a:ext cx="4071960" cy="17445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= $70.5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Theoretical Opening = 79%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Actual Opening = 30%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Theoretically Open Market = $55.7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Actually Open Market = $21.2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(All Figures Exclude Norway and Portugal)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8" name=""/>
          <p:cNvSpPr/>
          <p:nvPr/>
        </p:nvSpPr>
        <p:spPr>
          <a:xfrm>
            <a:off x="534960" y="6359400"/>
            <a:ext cx="3281400" cy="3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Sources: CERA 2000 volumes, DTI Energy Trends prices</a:t>
            </a:r>
            <a:r>
              <a:rPr b="1" lang="en-GB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(excl. taxes)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2000 </a:t>
            </a:r>
            <a:r>
              <a:rPr b="1" lang="en-GB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earlier where necessary</a:t>
            </a:r>
            <a:r>
              <a:rPr b="1" lang="en-GB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9" name=""/>
          <p:cNvSpPr/>
          <p:nvPr/>
        </p:nvSpPr>
        <p:spPr>
          <a:xfrm>
            <a:off x="671400" y="4910040"/>
            <a:ext cx="181080" cy="1634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0" name=""/>
          <p:cNvSpPr/>
          <p:nvPr/>
        </p:nvSpPr>
        <p:spPr>
          <a:xfrm>
            <a:off x="671400" y="5226120"/>
            <a:ext cx="181080" cy="163440"/>
          </a:xfrm>
          <a:prstGeom prst="rect">
            <a:avLst/>
          </a:prstGeom>
          <a:solidFill>
            <a:srgbClr val="fd8d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1" name=""/>
          <p:cNvSpPr/>
          <p:nvPr/>
        </p:nvSpPr>
        <p:spPr>
          <a:xfrm>
            <a:off x="671400" y="5657760"/>
            <a:ext cx="181080" cy="1634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2" name=""/>
          <p:cNvSpPr/>
          <p:nvPr/>
        </p:nvSpPr>
        <p:spPr>
          <a:xfrm>
            <a:off x="671400" y="6039000"/>
            <a:ext cx="181080" cy="163440"/>
          </a:xfrm>
          <a:prstGeom prst="rect">
            <a:avLst/>
          </a:prstGeom>
          <a:solidFill>
            <a:srgbClr val="00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3" name=""/>
          <p:cNvSpPr/>
          <p:nvPr/>
        </p:nvSpPr>
        <p:spPr>
          <a:xfrm>
            <a:off x="4567320" y="1300320"/>
            <a:ext cx="4321080" cy="388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51"/>
              </a:spcBef>
              <a:spcAft>
                <a:spcPts val="451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Directive Will Not be Adopted Before 2002; Regulation on Cross-border Trading and Information Possible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spcAft>
                <a:spcPts val="451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GTE and Eurogas Staunchly Defending Role of Incumbents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spcAft>
                <a:spcPts val="451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Madrid Forum at Impasse with GTE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spcAft>
                <a:spcPts val="451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 Investigations into Long-term Restrictive Gas Contracts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"/>
          <p:cNvSpPr/>
          <p:nvPr/>
        </p:nvSpPr>
        <p:spPr>
          <a:xfrm>
            <a:off x="5189400" y="5005440"/>
            <a:ext cx="3260880" cy="10270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Open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14.0 Billion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Open =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50%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Size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28.0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Canada Power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86" name=""/>
          <p:cNvSpPr/>
          <p:nvPr/>
        </p:nvSpPr>
        <p:spPr>
          <a:xfrm>
            <a:off x="839880" y="4898880"/>
            <a:ext cx="168120" cy="163800"/>
          </a:xfrm>
          <a:prstGeom prst="rect">
            <a:avLst/>
          </a:prstGeom>
          <a:solidFill>
            <a:srgbClr val="e3190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7" name=""/>
          <p:cNvSpPr/>
          <p:nvPr/>
        </p:nvSpPr>
        <p:spPr>
          <a:xfrm>
            <a:off x="839880" y="5173560"/>
            <a:ext cx="168120" cy="163440"/>
          </a:xfrm>
          <a:prstGeom prst="rect">
            <a:avLst/>
          </a:prstGeom>
          <a:solidFill>
            <a:srgbClr val="fd8d1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8" name=""/>
          <p:cNvSpPr/>
          <p:nvPr/>
        </p:nvSpPr>
        <p:spPr>
          <a:xfrm>
            <a:off x="839880" y="5457960"/>
            <a:ext cx="168120" cy="1634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9" name=""/>
          <p:cNvSpPr/>
          <p:nvPr/>
        </p:nvSpPr>
        <p:spPr>
          <a:xfrm>
            <a:off x="839880" y="5757840"/>
            <a:ext cx="168120" cy="163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0" name=""/>
          <p:cNvSpPr/>
          <p:nvPr/>
        </p:nvSpPr>
        <p:spPr>
          <a:xfrm>
            <a:off x="1014480" y="4745160"/>
            <a:ext cx="379260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Enacted, Delay Implemented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Activity/Restructuring Denied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1" name=""/>
          <p:cNvSpPr/>
          <p:nvPr/>
        </p:nvSpPr>
        <p:spPr>
          <a:xfrm>
            <a:off x="5884920" y="1600200"/>
            <a:ext cx="2911320" cy="388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5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2" name=""/>
          <p:cNvSpPr/>
          <p:nvPr/>
        </p:nvSpPr>
        <p:spPr>
          <a:xfrm>
            <a:off x="165240" y="1579680"/>
            <a:ext cx="1560240" cy="1539720"/>
          </a:xfrm>
          <a:custGeom>
            <a:avLst/>
            <a:gdLst/>
            <a:ahLst/>
            <a:rect l="l" t="t" r="r" b="b"/>
            <a:pathLst>
              <a:path w="1371" h="1352">
                <a:moveTo>
                  <a:pt x="1370" y="350"/>
                </a:moveTo>
                <a:lnTo>
                  <a:pt x="943" y="823"/>
                </a:lnTo>
                <a:lnTo>
                  <a:pt x="1035" y="853"/>
                </a:lnTo>
                <a:lnTo>
                  <a:pt x="948" y="914"/>
                </a:lnTo>
                <a:lnTo>
                  <a:pt x="1114" y="924"/>
                </a:lnTo>
                <a:lnTo>
                  <a:pt x="1130" y="1044"/>
                </a:lnTo>
                <a:lnTo>
                  <a:pt x="1163" y="1265"/>
                </a:lnTo>
                <a:lnTo>
                  <a:pt x="1112" y="1351"/>
                </a:lnTo>
                <a:lnTo>
                  <a:pt x="1098" y="1197"/>
                </a:lnTo>
                <a:lnTo>
                  <a:pt x="1055" y="1141"/>
                </a:lnTo>
                <a:lnTo>
                  <a:pt x="1035" y="1000"/>
                </a:lnTo>
                <a:lnTo>
                  <a:pt x="984" y="1092"/>
                </a:lnTo>
                <a:lnTo>
                  <a:pt x="943" y="975"/>
                </a:lnTo>
                <a:lnTo>
                  <a:pt x="921" y="872"/>
                </a:lnTo>
                <a:lnTo>
                  <a:pt x="892" y="791"/>
                </a:lnTo>
                <a:lnTo>
                  <a:pt x="871" y="778"/>
                </a:lnTo>
                <a:lnTo>
                  <a:pt x="779" y="803"/>
                </a:lnTo>
                <a:lnTo>
                  <a:pt x="703" y="711"/>
                </a:lnTo>
                <a:lnTo>
                  <a:pt x="689" y="767"/>
                </a:lnTo>
                <a:lnTo>
                  <a:pt x="631" y="735"/>
                </a:lnTo>
                <a:lnTo>
                  <a:pt x="547" y="754"/>
                </a:lnTo>
                <a:lnTo>
                  <a:pt x="597" y="686"/>
                </a:lnTo>
                <a:lnTo>
                  <a:pt x="689" y="674"/>
                </a:lnTo>
                <a:lnTo>
                  <a:pt x="710" y="625"/>
                </a:lnTo>
                <a:lnTo>
                  <a:pt x="618" y="612"/>
                </a:lnTo>
                <a:lnTo>
                  <a:pt x="561" y="656"/>
                </a:lnTo>
                <a:lnTo>
                  <a:pt x="525" y="594"/>
                </a:lnTo>
                <a:lnTo>
                  <a:pt x="476" y="631"/>
                </a:lnTo>
                <a:lnTo>
                  <a:pt x="462" y="704"/>
                </a:lnTo>
                <a:lnTo>
                  <a:pt x="426" y="742"/>
                </a:lnTo>
                <a:lnTo>
                  <a:pt x="327" y="729"/>
                </a:lnTo>
                <a:lnTo>
                  <a:pt x="220" y="760"/>
                </a:lnTo>
                <a:lnTo>
                  <a:pt x="128" y="754"/>
                </a:lnTo>
                <a:lnTo>
                  <a:pt x="0" y="699"/>
                </a:lnTo>
                <a:lnTo>
                  <a:pt x="22" y="643"/>
                </a:lnTo>
                <a:lnTo>
                  <a:pt x="107" y="699"/>
                </a:lnTo>
                <a:lnTo>
                  <a:pt x="157" y="692"/>
                </a:lnTo>
                <a:lnTo>
                  <a:pt x="220" y="717"/>
                </a:lnTo>
                <a:lnTo>
                  <a:pt x="270" y="679"/>
                </a:lnTo>
                <a:lnTo>
                  <a:pt x="277" y="649"/>
                </a:lnTo>
                <a:lnTo>
                  <a:pt x="341" y="631"/>
                </a:lnTo>
                <a:lnTo>
                  <a:pt x="298" y="562"/>
                </a:lnTo>
                <a:lnTo>
                  <a:pt x="285" y="530"/>
                </a:lnTo>
                <a:lnTo>
                  <a:pt x="227" y="505"/>
                </a:lnTo>
                <a:lnTo>
                  <a:pt x="292" y="449"/>
                </a:lnTo>
                <a:lnTo>
                  <a:pt x="249" y="400"/>
                </a:lnTo>
                <a:lnTo>
                  <a:pt x="285" y="375"/>
                </a:lnTo>
                <a:lnTo>
                  <a:pt x="305" y="381"/>
                </a:lnTo>
                <a:lnTo>
                  <a:pt x="312" y="320"/>
                </a:lnTo>
                <a:lnTo>
                  <a:pt x="319" y="271"/>
                </a:lnTo>
                <a:lnTo>
                  <a:pt x="377" y="258"/>
                </a:lnTo>
                <a:lnTo>
                  <a:pt x="433" y="258"/>
                </a:lnTo>
                <a:lnTo>
                  <a:pt x="469" y="264"/>
                </a:lnTo>
                <a:lnTo>
                  <a:pt x="604" y="320"/>
                </a:lnTo>
                <a:lnTo>
                  <a:pt x="667" y="258"/>
                </a:lnTo>
                <a:lnTo>
                  <a:pt x="539" y="147"/>
                </a:lnTo>
                <a:lnTo>
                  <a:pt x="590" y="141"/>
                </a:lnTo>
                <a:lnTo>
                  <a:pt x="568" y="81"/>
                </a:lnTo>
                <a:lnTo>
                  <a:pt x="611" y="69"/>
                </a:lnTo>
                <a:lnTo>
                  <a:pt x="646" y="94"/>
                </a:lnTo>
                <a:lnTo>
                  <a:pt x="682" y="94"/>
                </a:lnTo>
                <a:lnTo>
                  <a:pt x="689" y="124"/>
                </a:lnTo>
                <a:lnTo>
                  <a:pt x="667" y="147"/>
                </a:lnTo>
                <a:lnTo>
                  <a:pt x="743" y="215"/>
                </a:lnTo>
                <a:lnTo>
                  <a:pt x="793" y="165"/>
                </a:lnTo>
                <a:lnTo>
                  <a:pt x="764" y="141"/>
                </a:lnTo>
                <a:lnTo>
                  <a:pt x="793" y="74"/>
                </a:lnTo>
                <a:lnTo>
                  <a:pt x="793" y="25"/>
                </a:lnTo>
                <a:lnTo>
                  <a:pt x="864" y="0"/>
                </a:lnTo>
                <a:lnTo>
                  <a:pt x="921" y="13"/>
                </a:lnTo>
                <a:lnTo>
                  <a:pt x="928" y="44"/>
                </a:lnTo>
                <a:lnTo>
                  <a:pt x="970" y="62"/>
                </a:lnTo>
                <a:lnTo>
                  <a:pt x="1006" y="44"/>
                </a:lnTo>
                <a:lnTo>
                  <a:pt x="1049" y="31"/>
                </a:lnTo>
                <a:lnTo>
                  <a:pt x="1141" y="49"/>
                </a:lnTo>
                <a:lnTo>
                  <a:pt x="1197" y="74"/>
                </a:lnTo>
                <a:lnTo>
                  <a:pt x="1190" y="124"/>
                </a:lnTo>
                <a:lnTo>
                  <a:pt x="1208" y="152"/>
                </a:lnTo>
                <a:lnTo>
                  <a:pt x="1271" y="152"/>
                </a:lnTo>
                <a:lnTo>
                  <a:pt x="1278" y="197"/>
                </a:lnTo>
                <a:lnTo>
                  <a:pt x="1314" y="226"/>
                </a:lnTo>
                <a:lnTo>
                  <a:pt x="1370" y="35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3" name=""/>
          <p:cNvSpPr/>
          <p:nvPr/>
        </p:nvSpPr>
        <p:spPr>
          <a:xfrm>
            <a:off x="3902040" y="2637000"/>
            <a:ext cx="1297080" cy="1191960"/>
          </a:xfrm>
          <a:custGeom>
            <a:avLst/>
            <a:gdLst/>
            <a:ahLst/>
            <a:rect l="l" t="t" r="r" b="b"/>
            <a:pathLst>
              <a:path w="1139" h="1047">
                <a:moveTo>
                  <a:pt x="90" y="693"/>
                </a:moveTo>
                <a:lnTo>
                  <a:pt x="186" y="946"/>
                </a:lnTo>
                <a:lnTo>
                  <a:pt x="231" y="977"/>
                </a:lnTo>
                <a:lnTo>
                  <a:pt x="261" y="990"/>
                </a:lnTo>
                <a:lnTo>
                  <a:pt x="324" y="990"/>
                </a:lnTo>
                <a:lnTo>
                  <a:pt x="339" y="1006"/>
                </a:lnTo>
                <a:lnTo>
                  <a:pt x="376" y="1002"/>
                </a:lnTo>
                <a:lnTo>
                  <a:pt x="406" y="1021"/>
                </a:lnTo>
                <a:lnTo>
                  <a:pt x="425" y="990"/>
                </a:lnTo>
                <a:lnTo>
                  <a:pt x="446" y="1008"/>
                </a:lnTo>
                <a:lnTo>
                  <a:pt x="473" y="1046"/>
                </a:lnTo>
                <a:lnTo>
                  <a:pt x="579" y="1033"/>
                </a:lnTo>
                <a:lnTo>
                  <a:pt x="620" y="947"/>
                </a:lnTo>
                <a:lnTo>
                  <a:pt x="675" y="885"/>
                </a:lnTo>
                <a:lnTo>
                  <a:pt x="724" y="791"/>
                </a:lnTo>
                <a:lnTo>
                  <a:pt x="765" y="760"/>
                </a:lnTo>
                <a:lnTo>
                  <a:pt x="814" y="690"/>
                </a:lnTo>
                <a:lnTo>
                  <a:pt x="818" y="665"/>
                </a:lnTo>
                <a:lnTo>
                  <a:pt x="854" y="622"/>
                </a:lnTo>
                <a:lnTo>
                  <a:pt x="902" y="583"/>
                </a:lnTo>
                <a:lnTo>
                  <a:pt x="940" y="536"/>
                </a:lnTo>
                <a:lnTo>
                  <a:pt x="988" y="509"/>
                </a:lnTo>
                <a:lnTo>
                  <a:pt x="1036" y="477"/>
                </a:lnTo>
                <a:lnTo>
                  <a:pt x="1077" y="458"/>
                </a:lnTo>
                <a:lnTo>
                  <a:pt x="1138" y="487"/>
                </a:lnTo>
                <a:lnTo>
                  <a:pt x="1092" y="392"/>
                </a:lnTo>
                <a:lnTo>
                  <a:pt x="921" y="405"/>
                </a:lnTo>
                <a:lnTo>
                  <a:pt x="776" y="414"/>
                </a:lnTo>
                <a:lnTo>
                  <a:pt x="769" y="454"/>
                </a:lnTo>
                <a:lnTo>
                  <a:pt x="739" y="501"/>
                </a:lnTo>
                <a:lnTo>
                  <a:pt x="687" y="470"/>
                </a:lnTo>
                <a:lnTo>
                  <a:pt x="639" y="438"/>
                </a:lnTo>
                <a:lnTo>
                  <a:pt x="609" y="420"/>
                </a:lnTo>
                <a:lnTo>
                  <a:pt x="594" y="414"/>
                </a:lnTo>
                <a:lnTo>
                  <a:pt x="562" y="382"/>
                </a:lnTo>
                <a:lnTo>
                  <a:pt x="562" y="363"/>
                </a:lnTo>
                <a:lnTo>
                  <a:pt x="562" y="308"/>
                </a:lnTo>
                <a:lnTo>
                  <a:pt x="646" y="304"/>
                </a:lnTo>
                <a:lnTo>
                  <a:pt x="657" y="262"/>
                </a:lnTo>
                <a:lnTo>
                  <a:pt x="612" y="217"/>
                </a:lnTo>
                <a:lnTo>
                  <a:pt x="585" y="173"/>
                </a:lnTo>
                <a:lnTo>
                  <a:pt x="562" y="118"/>
                </a:lnTo>
                <a:lnTo>
                  <a:pt x="540" y="69"/>
                </a:lnTo>
                <a:lnTo>
                  <a:pt x="525" y="3"/>
                </a:lnTo>
                <a:lnTo>
                  <a:pt x="421" y="65"/>
                </a:lnTo>
                <a:lnTo>
                  <a:pt x="406" y="98"/>
                </a:lnTo>
                <a:lnTo>
                  <a:pt x="383" y="129"/>
                </a:lnTo>
                <a:lnTo>
                  <a:pt x="331" y="155"/>
                </a:lnTo>
                <a:lnTo>
                  <a:pt x="287" y="146"/>
                </a:lnTo>
                <a:lnTo>
                  <a:pt x="265" y="109"/>
                </a:lnTo>
                <a:lnTo>
                  <a:pt x="258" y="53"/>
                </a:lnTo>
                <a:lnTo>
                  <a:pt x="258" y="16"/>
                </a:lnTo>
                <a:lnTo>
                  <a:pt x="180" y="3"/>
                </a:lnTo>
                <a:lnTo>
                  <a:pt x="120" y="0"/>
                </a:lnTo>
                <a:lnTo>
                  <a:pt x="94" y="31"/>
                </a:lnTo>
                <a:lnTo>
                  <a:pt x="76" y="98"/>
                </a:lnTo>
                <a:lnTo>
                  <a:pt x="46" y="161"/>
                </a:lnTo>
                <a:lnTo>
                  <a:pt x="31" y="198"/>
                </a:lnTo>
                <a:lnTo>
                  <a:pt x="86" y="271"/>
                </a:lnTo>
                <a:lnTo>
                  <a:pt x="101" y="330"/>
                </a:lnTo>
                <a:lnTo>
                  <a:pt x="86" y="376"/>
                </a:lnTo>
                <a:lnTo>
                  <a:pt x="15" y="440"/>
                </a:lnTo>
                <a:lnTo>
                  <a:pt x="0" y="487"/>
                </a:lnTo>
                <a:lnTo>
                  <a:pt x="7" y="536"/>
                </a:lnTo>
                <a:lnTo>
                  <a:pt x="53" y="570"/>
                </a:lnTo>
                <a:lnTo>
                  <a:pt x="89" y="641"/>
                </a:lnTo>
                <a:lnTo>
                  <a:pt x="90" y="69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4" name=""/>
          <p:cNvSpPr/>
          <p:nvPr/>
        </p:nvSpPr>
        <p:spPr>
          <a:xfrm>
            <a:off x="5127480" y="3554280"/>
            <a:ext cx="154080" cy="47880"/>
          </a:xfrm>
          <a:custGeom>
            <a:avLst/>
            <a:gdLst/>
            <a:ahLst/>
            <a:rect l="l" t="t" r="r" b="b"/>
            <a:pathLst>
              <a:path w="134" h="41">
                <a:moveTo>
                  <a:pt x="0" y="16"/>
                </a:moveTo>
                <a:lnTo>
                  <a:pt x="22" y="32"/>
                </a:lnTo>
                <a:lnTo>
                  <a:pt x="48" y="39"/>
                </a:lnTo>
                <a:lnTo>
                  <a:pt x="80" y="40"/>
                </a:lnTo>
                <a:lnTo>
                  <a:pt x="105" y="29"/>
                </a:lnTo>
                <a:lnTo>
                  <a:pt x="114" y="25"/>
                </a:lnTo>
                <a:lnTo>
                  <a:pt x="133" y="20"/>
                </a:lnTo>
                <a:lnTo>
                  <a:pt x="102" y="19"/>
                </a:lnTo>
                <a:lnTo>
                  <a:pt x="114" y="0"/>
                </a:lnTo>
                <a:lnTo>
                  <a:pt x="80" y="25"/>
                </a:lnTo>
                <a:lnTo>
                  <a:pt x="58" y="24"/>
                </a:lnTo>
                <a:lnTo>
                  <a:pt x="32" y="24"/>
                </a:lnTo>
                <a:lnTo>
                  <a:pt x="0" y="16"/>
                </a:lnTo>
              </a:path>
            </a:pathLst>
          </a:custGeom>
          <a:solidFill>
            <a:srgbClr val="0000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95" name=""/>
          <p:cNvGrpSpPr/>
          <p:nvPr/>
        </p:nvGrpSpPr>
        <p:grpSpPr>
          <a:xfrm>
            <a:off x="2432160" y="1469880"/>
            <a:ext cx="1669680" cy="1250640"/>
            <a:chOff x="2432160" y="1469880"/>
            <a:chExt cx="1669680" cy="1250640"/>
          </a:xfrm>
        </p:grpSpPr>
        <p:sp>
          <p:nvSpPr>
            <p:cNvPr id="496" name=""/>
            <p:cNvSpPr/>
            <p:nvPr/>
          </p:nvSpPr>
          <p:spPr>
            <a:xfrm>
              <a:off x="2552760" y="1984680"/>
              <a:ext cx="365040" cy="208440"/>
            </a:xfrm>
            <a:custGeom>
              <a:avLst/>
              <a:gdLst/>
              <a:ahLst/>
              <a:rect l="l" t="t" r="r" b="b"/>
              <a:pathLst>
                <a:path w="321" h="183">
                  <a:moveTo>
                    <a:pt x="11" y="69"/>
                  </a:moveTo>
                  <a:lnTo>
                    <a:pt x="57" y="69"/>
                  </a:lnTo>
                  <a:lnTo>
                    <a:pt x="83" y="93"/>
                  </a:lnTo>
                  <a:lnTo>
                    <a:pt x="102" y="134"/>
                  </a:lnTo>
                  <a:lnTo>
                    <a:pt x="89" y="172"/>
                  </a:lnTo>
                  <a:lnTo>
                    <a:pt x="112" y="182"/>
                  </a:lnTo>
                  <a:lnTo>
                    <a:pt x="181" y="175"/>
                  </a:lnTo>
                  <a:lnTo>
                    <a:pt x="245" y="148"/>
                  </a:lnTo>
                  <a:lnTo>
                    <a:pt x="319" y="172"/>
                  </a:lnTo>
                  <a:lnTo>
                    <a:pt x="303" y="126"/>
                  </a:lnTo>
                  <a:lnTo>
                    <a:pt x="320" y="110"/>
                  </a:lnTo>
                  <a:lnTo>
                    <a:pt x="255" y="81"/>
                  </a:lnTo>
                  <a:lnTo>
                    <a:pt x="206" y="0"/>
                  </a:lnTo>
                  <a:lnTo>
                    <a:pt x="186" y="17"/>
                  </a:lnTo>
                  <a:lnTo>
                    <a:pt x="156" y="9"/>
                  </a:lnTo>
                  <a:lnTo>
                    <a:pt x="143" y="26"/>
                  </a:lnTo>
                  <a:lnTo>
                    <a:pt x="119" y="10"/>
                  </a:lnTo>
                  <a:lnTo>
                    <a:pt x="102" y="29"/>
                  </a:lnTo>
                  <a:lnTo>
                    <a:pt x="70" y="7"/>
                  </a:lnTo>
                  <a:lnTo>
                    <a:pt x="77" y="25"/>
                  </a:lnTo>
                  <a:lnTo>
                    <a:pt x="21" y="31"/>
                  </a:lnTo>
                  <a:lnTo>
                    <a:pt x="0" y="59"/>
                  </a:lnTo>
                  <a:lnTo>
                    <a:pt x="11" y="69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2432160" y="1924200"/>
              <a:ext cx="178560" cy="160560"/>
            </a:xfrm>
            <a:custGeom>
              <a:avLst/>
              <a:gdLst/>
              <a:ahLst/>
              <a:rect l="l" t="t" r="r" b="b"/>
              <a:pathLst>
                <a:path w="157" h="141">
                  <a:moveTo>
                    <a:pt x="41" y="0"/>
                  </a:moveTo>
                  <a:lnTo>
                    <a:pt x="22" y="38"/>
                  </a:lnTo>
                  <a:lnTo>
                    <a:pt x="0" y="105"/>
                  </a:lnTo>
                  <a:lnTo>
                    <a:pt x="26" y="140"/>
                  </a:lnTo>
                  <a:lnTo>
                    <a:pt x="65" y="131"/>
                  </a:lnTo>
                  <a:lnTo>
                    <a:pt x="80" y="109"/>
                  </a:lnTo>
                  <a:lnTo>
                    <a:pt x="70" y="96"/>
                  </a:lnTo>
                  <a:lnTo>
                    <a:pt x="92" y="71"/>
                  </a:lnTo>
                  <a:lnTo>
                    <a:pt x="116" y="64"/>
                  </a:lnTo>
                  <a:lnTo>
                    <a:pt x="150" y="47"/>
                  </a:lnTo>
                  <a:lnTo>
                    <a:pt x="156" y="37"/>
                  </a:lnTo>
                  <a:lnTo>
                    <a:pt x="134" y="17"/>
                  </a:lnTo>
                  <a:lnTo>
                    <a:pt x="121" y="21"/>
                  </a:lnTo>
                  <a:lnTo>
                    <a:pt x="105" y="0"/>
                  </a:lnTo>
                  <a:lnTo>
                    <a:pt x="85" y="8"/>
                  </a:lnTo>
                  <a:lnTo>
                    <a:pt x="41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3021480" y="1896840"/>
              <a:ext cx="119520" cy="123120"/>
            </a:xfrm>
            <a:custGeom>
              <a:avLst/>
              <a:gdLst/>
              <a:ahLst/>
              <a:rect l="l" t="t" r="r" b="b"/>
              <a:pathLst>
                <a:path w="105" h="108">
                  <a:moveTo>
                    <a:pt x="53" y="107"/>
                  </a:moveTo>
                  <a:lnTo>
                    <a:pt x="104" y="63"/>
                  </a:lnTo>
                  <a:lnTo>
                    <a:pt x="79" y="51"/>
                  </a:lnTo>
                  <a:lnTo>
                    <a:pt x="79" y="38"/>
                  </a:lnTo>
                  <a:lnTo>
                    <a:pt x="75" y="31"/>
                  </a:lnTo>
                  <a:lnTo>
                    <a:pt x="84" y="14"/>
                  </a:lnTo>
                  <a:lnTo>
                    <a:pt x="88" y="0"/>
                  </a:lnTo>
                  <a:lnTo>
                    <a:pt x="35" y="10"/>
                  </a:lnTo>
                  <a:lnTo>
                    <a:pt x="35" y="42"/>
                  </a:lnTo>
                  <a:lnTo>
                    <a:pt x="0" y="59"/>
                  </a:lnTo>
                  <a:lnTo>
                    <a:pt x="5" y="78"/>
                  </a:lnTo>
                  <a:lnTo>
                    <a:pt x="46" y="91"/>
                  </a:lnTo>
                  <a:lnTo>
                    <a:pt x="53" y="107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3228840" y="1896840"/>
              <a:ext cx="873000" cy="614160"/>
            </a:xfrm>
            <a:custGeom>
              <a:avLst/>
              <a:gdLst/>
              <a:ahLst/>
              <a:rect l="l" t="t" r="r" b="b"/>
              <a:pathLst>
                <a:path w="767" h="539">
                  <a:moveTo>
                    <a:pt x="343" y="466"/>
                  </a:moveTo>
                  <a:lnTo>
                    <a:pt x="384" y="483"/>
                  </a:lnTo>
                  <a:lnTo>
                    <a:pt x="449" y="465"/>
                  </a:lnTo>
                  <a:lnTo>
                    <a:pt x="479" y="449"/>
                  </a:lnTo>
                  <a:lnTo>
                    <a:pt x="513" y="482"/>
                  </a:lnTo>
                  <a:lnTo>
                    <a:pt x="557" y="485"/>
                  </a:lnTo>
                  <a:lnTo>
                    <a:pt x="587" y="508"/>
                  </a:lnTo>
                  <a:lnTo>
                    <a:pt x="630" y="511"/>
                  </a:lnTo>
                  <a:lnTo>
                    <a:pt x="654" y="522"/>
                  </a:lnTo>
                  <a:lnTo>
                    <a:pt x="706" y="525"/>
                  </a:lnTo>
                  <a:lnTo>
                    <a:pt x="726" y="533"/>
                  </a:lnTo>
                  <a:lnTo>
                    <a:pt x="745" y="538"/>
                  </a:lnTo>
                  <a:lnTo>
                    <a:pt x="766" y="517"/>
                  </a:lnTo>
                  <a:lnTo>
                    <a:pt x="610" y="465"/>
                  </a:lnTo>
                  <a:lnTo>
                    <a:pt x="602" y="448"/>
                  </a:lnTo>
                  <a:lnTo>
                    <a:pt x="656" y="449"/>
                  </a:lnTo>
                  <a:lnTo>
                    <a:pt x="705" y="466"/>
                  </a:lnTo>
                  <a:lnTo>
                    <a:pt x="721" y="483"/>
                  </a:lnTo>
                  <a:lnTo>
                    <a:pt x="744" y="487"/>
                  </a:lnTo>
                  <a:lnTo>
                    <a:pt x="736" y="438"/>
                  </a:lnTo>
                  <a:lnTo>
                    <a:pt x="669" y="388"/>
                  </a:lnTo>
                  <a:lnTo>
                    <a:pt x="644" y="389"/>
                  </a:lnTo>
                  <a:lnTo>
                    <a:pt x="577" y="354"/>
                  </a:lnTo>
                  <a:lnTo>
                    <a:pt x="580" y="323"/>
                  </a:lnTo>
                  <a:lnTo>
                    <a:pt x="630" y="310"/>
                  </a:lnTo>
                  <a:lnTo>
                    <a:pt x="711" y="300"/>
                  </a:lnTo>
                  <a:lnTo>
                    <a:pt x="674" y="279"/>
                  </a:lnTo>
                  <a:lnTo>
                    <a:pt x="583" y="277"/>
                  </a:lnTo>
                  <a:lnTo>
                    <a:pt x="596" y="242"/>
                  </a:lnTo>
                  <a:lnTo>
                    <a:pt x="553" y="245"/>
                  </a:lnTo>
                  <a:lnTo>
                    <a:pt x="479" y="171"/>
                  </a:lnTo>
                  <a:lnTo>
                    <a:pt x="375" y="133"/>
                  </a:lnTo>
                  <a:lnTo>
                    <a:pt x="221" y="133"/>
                  </a:lnTo>
                  <a:lnTo>
                    <a:pt x="179" y="141"/>
                  </a:lnTo>
                  <a:lnTo>
                    <a:pt x="164" y="91"/>
                  </a:lnTo>
                  <a:lnTo>
                    <a:pt x="80" y="116"/>
                  </a:lnTo>
                  <a:lnTo>
                    <a:pt x="74" y="85"/>
                  </a:lnTo>
                  <a:lnTo>
                    <a:pt x="90" y="59"/>
                  </a:lnTo>
                  <a:lnTo>
                    <a:pt x="73" y="0"/>
                  </a:lnTo>
                  <a:lnTo>
                    <a:pt x="50" y="12"/>
                  </a:lnTo>
                  <a:lnTo>
                    <a:pt x="39" y="59"/>
                  </a:lnTo>
                  <a:lnTo>
                    <a:pt x="21" y="102"/>
                  </a:lnTo>
                  <a:lnTo>
                    <a:pt x="0" y="154"/>
                  </a:lnTo>
                  <a:lnTo>
                    <a:pt x="21" y="172"/>
                  </a:lnTo>
                  <a:lnTo>
                    <a:pt x="54" y="197"/>
                  </a:lnTo>
                  <a:lnTo>
                    <a:pt x="96" y="208"/>
                  </a:lnTo>
                  <a:lnTo>
                    <a:pt x="115" y="224"/>
                  </a:lnTo>
                  <a:lnTo>
                    <a:pt x="153" y="219"/>
                  </a:lnTo>
                  <a:lnTo>
                    <a:pt x="168" y="219"/>
                  </a:lnTo>
                  <a:lnTo>
                    <a:pt x="270" y="216"/>
                  </a:lnTo>
                  <a:lnTo>
                    <a:pt x="326" y="229"/>
                  </a:lnTo>
                  <a:lnTo>
                    <a:pt x="367" y="229"/>
                  </a:lnTo>
                  <a:lnTo>
                    <a:pt x="376" y="245"/>
                  </a:lnTo>
                  <a:lnTo>
                    <a:pt x="434" y="288"/>
                  </a:lnTo>
                  <a:lnTo>
                    <a:pt x="429" y="326"/>
                  </a:lnTo>
                  <a:lnTo>
                    <a:pt x="430" y="345"/>
                  </a:lnTo>
                  <a:lnTo>
                    <a:pt x="443" y="374"/>
                  </a:lnTo>
                  <a:lnTo>
                    <a:pt x="434" y="417"/>
                  </a:lnTo>
                  <a:lnTo>
                    <a:pt x="410" y="438"/>
                  </a:lnTo>
                  <a:lnTo>
                    <a:pt x="385" y="443"/>
                  </a:lnTo>
                  <a:lnTo>
                    <a:pt x="346" y="440"/>
                  </a:lnTo>
                  <a:lnTo>
                    <a:pt x="343" y="466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2664360" y="1769400"/>
              <a:ext cx="144360" cy="134280"/>
            </a:xfrm>
            <a:custGeom>
              <a:avLst/>
              <a:gdLst/>
              <a:ahLst/>
              <a:rect l="l" t="t" r="r" b="b"/>
              <a:pathLst>
                <a:path w="127" h="118">
                  <a:moveTo>
                    <a:pt x="0" y="7"/>
                  </a:moveTo>
                  <a:lnTo>
                    <a:pt x="0" y="42"/>
                  </a:lnTo>
                  <a:lnTo>
                    <a:pt x="16" y="51"/>
                  </a:lnTo>
                  <a:lnTo>
                    <a:pt x="36" y="53"/>
                  </a:lnTo>
                  <a:lnTo>
                    <a:pt x="58" y="74"/>
                  </a:lnTo>
                  <a:lnTo>
                    <a:pt x="55" y="95"/>
                  </a:lnTo>
                  <a:lnTo>
                    <a:pt x="65" y="117"/>
                  </a:lnTo>
                  <a:lnTo>
                    <a:pt x="90" y="108"/>
                  </a:lnTo>
                  <a:lnTo>
                    <a:pt x="89" y="92"/>
                  </a:lnTo>
                  <a:lnTo>
                    <a:pt x="117" y="86"/>
                  </a:lnTo>
                  <a:lnTo>
                    <a:pt x="106" y="74"/>
                  </a:lnTo>
                  <a:lnTo>
                    <a:pt x="126" y="51"/>
                  </a:lnTo>
                  <a:lnTo>
                    <a:pt x="90" y="25"/>
                  </a:lnTo>
                  <a:lnTo>
                    <a:pt x="58" y="7"/>
                  </a:lnTo>
                  <a:lnTo>
                    <a:pt x="40" y="0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2766960" y="1681560"/>
              <a:ext cx="55440" cy="44280"/>
            </a:xfrm>
            <a:custGeom>
              <a:avLst/>
              <a:gdLst/>
              <a:ahLst/>
              <a:rect l="l" t="t" r="r" b="b"/>
              <a:pathLst>
                <a:path w="49" h="39">
                  <a:moveTo>
                    <a:pt x="0" y="26"/>
                  </a:moveTo>
                  <a:lnTo>
                    <a:pt x="25" y="38"/>
                  </a:lnTo>
                  <a:lnTo>
                    <a:pt x="48" y="23"/>
                  </a:lnTo>
                  <a:lnTo>
                    <a:pt x="38" y="16"/>
                  </a:lnTo>
                  <a:lnTo>
                    <a:pt x="34" y="9"/>
                  </a:lnTo>
                  <a:lnTo>
                    <a:pt x="38" y="1"/>
                  </a:lnTo>
                  <a:lnTo>
                    <a:pt x="18" y="0"/>
                  </a:lnTo>
                  <a:lnTo>
                    <a:pt x="11" y="2"/>
                  </a:lnTo>
                  <a:lnTo>
                    <a:pt x="0" y="26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2872800" y="1679400"/>
              <a:ext cx="74880" cy="68400"/>
            </a:xfrm>
            <a:custGeom>
              <a:avLst/>
              <a:gdLst/>
              <a:ahLst/>
              <a:rect l="l" t="t" r="r" b="b"/>
              <a:pathLst>
                <a:path w="66" h="60">
                  <a:moveTo>
                    <a:pt x="0" y="41"/>
                  </a:moveTo>
                  <a:lnTo>
                    <a:pt x="31" y="59"/>
                  </a:lnTo>
                  <a:lnTo>
                    <a:pt x="65" y="38"/>
                  </a:lnTo>
                  <a:lnTo>
                    <a:pt x="54" y="19"/>
                  </a:lnTo>
                  <a:lnTo>
                    <a:pt x="58" y="0"/>
                  </a:lnTo>
                  <a:lnTo>
                    <a:pt x="20" y="3"/>
                  </a:lnTo>
                  <a:lnTo>
                    <a:pt x="22" y="19"/>
                  </a:lnTo>
                  <a:lnTo>
                    <a:pt x="5" y="26"/>
                  </a:lnTo>
                  <a:lnTo>
                    <a:pt x="0" y="41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2967120" y="1663200"/>
              <a:ext cx="86400" cy="84240"/>
            </a:xfrm>
            <a:custGeom>
              <a:avLst/>
              <a:gdLst/>
              <a:ahLst/>
              <a:rect l="l" t="t" r="r" b="b"/>
              <a:pathLst>
                <a:path w="76" h="74">
                  <a:moveTo>
                    <a:pt x="1" y="51"/>
                  </a:moveTo>
                  <a:lnTo>
                    <a:pt x="29" y="60"/>
                  </a:lnTo>
                  <a:lnTo>
                    <a:pt x="38" y="73"/>
                  </a:lnTo>
                  <a:lnTo>
                    <a:pt x="75" y="40"/>
                  </a:lnTo>
                  <a:lnTo>
                    <a:pt x="61" y="33"/>
                  </a:lnTo>
                  <a:lnTo>
                    <a:pt x="59" y="22"/>
                  </a:lnTo>
                  <a:lnTo>
                    <a:pt x="54" y="17"/>
                  </a:lnTo>
                  <a:lnTo>
                    <a:pt x="59" y="0"/>
                  </a:lnTo>
                  <a:lnTo>
                    <a:pt x="23" y="4"/>
                  </a:lnTo>
                  <a:lnTo>
                    <a:pt x="21" y="25"/>
                  </a:lnTo>
                  <a:lnTo>
                    <a:pt x="0" y="30"/>
                  </a:lnTo>
                  <a:lnTo>
                    <a:pt x="1" y="51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2903400" y="1792080"/>
              <a:ext cx="74880" cy="64800"/>
            </a:xfrm>
            <a:custGeom>
              <a:avLst/>
              <a:gdLst/>
              <a:ahLst/>
              <a:rect l="l" t="t" r="r" b="b"/>
              <a:pathLst>
                <a:path w="66" h="57">
                  <a:moveTo>
                    <a:pt x="15" y="0"/>
                  </a:moveTo>
                  <a:lnTo>
                    <a:pt x="53" y="3"/>
                  </a:lnTo>
                  <a:lnTo>
                    <a:pt x="43" y="10"/>
                  </a:lnTo>
                  <a:lnTo>
                    <a:pt x="48" y="23"/>
                  </a:lnTo>
                  <a:lnTo>
                    <a:pt x="65" y="31"/>
                  </a:lnTo>
                  <a:lnTo>
                    <a:pt x="36" y="56"/>
                  </a:lnTo>
                  <a:lnTo>
                    <a:pt x="26" y="47"/>
                  </a:lnTo>
                  <a:lnTo>
                    <a:pt x="0" y="39"/>
                  </a:lnTo>
                  <a:lnTo>
                    <a:pt x="3" y="26"/>
                  </a:lnTo>
                  <a:lnTo>
                    <a:pt x="17" y="14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2993400" y="1773720"/>
              <a:ext cx="86400" cy="83160"/>
            </a:xfrm>
            <a:custGeom>
              <a:avLst/>
              <a:gdLst/>
              <a:ahLst/>
              <a:rect l="l" t="t" r="r" b="b"/>
              <a:pathLst>
                <a:path w="76" h="73">
                  <a:moveTo>
                    <a:pt x="20" y="4"/>
                  </a:moveTo>
                  <a:lnTo>
                    <a:pt x="60" y="0"/>
                  </a:lnTo>
                  <a:lnTo>
                    <a:pt x="47" y="20"/>
                  </a:lnTo>
                  <a:lnTo>
                    <a:pt x="52" y="30"/>
                  </a:lnTo>
                  <a:lnTo>
                    <a:pt x="75" y="38"/>
                  </a:lnTo>
                  <a:lnTo>
                    <a:pt x="31" y="72"/>
                  </a:lnTo>
                  <a:lnTo>
                    <a:pt x="25" y="58"/>
                  </a:lnTo>
                  <a:lnTo>
                    <a:pt x="0" y="47"/>
                  </a:lnTo>
                  <a:lnTo>
                    <a:pt x="0" y="34"/>
                  </a:lnTo>
                  <a:lnTo>
                    <a:pt x="20" y="21"/>
                  </a:lnTo>
                  <a:lnTo>
                    <a:pt x="20" y="4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3127680" y="1800000"/>
              <a:ext cx="233280" cy="90720"/>
            </a:xfrm>
            <a:custGeom>
              <a:avLst/>
              <a:gdLst/>
              <a:ahLst/>
              <a:rect l="l" t="t" r="r" b="b"/>
              <a:pathLst>
                <a:path w="205" h="80">
                  <a:moveTo>
                    <a:pt x="0" y="0"/>
                  </a:moveTo>
                  <a:lnTo>
                    <a:pt x="27" y="43"/>
                  </a:lnTo>
                  <a:lnTo>
                    <a:pt x="98" y="79"/>
                  </a:lnTo>
                  <a:lnTo>
                    <a:pt x="179" y="65"/>
                  </a:lnTo>
                  <a:lnTo>
                    <a:pt x="204" y="65"/>
                  </a:lnTo>
                  <a:lnTo>
                    <a:pt x="194" y="14"/>
                  </a:lnTo>
                  <a:lnTo>
                    <a:pt x="148" y="17"/>
                  </a:lnTo>
                  <a:lnTo>
                    <a:pt x="85" y="26"/>
                  </a:lnTo>
                  <a:lnTo>
                    <a:pt x="56" y="14"/>
                  </a:lnTo>
                  <a:lnTo>
                    <a:pt x="27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3201480" y="1469880"/>
              <a:ext cx="172800" cy="326520"/>
            </a:xfrm>
            <a:custGeom>
              <a:avLst/>
              <a:gdLst/>
              <a:ahLst/>
              <a:rect l="l" t="t" r="r" b="b"/>
              <a:pathLst>
                <a:path w="152" h="287">
                  <a:moveTo>
                    <a:pt x="6" y="262"/>
                  </a:moveTo>
                  <a:lnTo>
                    <a:pt x="31" y="286"/>
                  </a:lnTo>
                  <a:lnTo>
                    <a:pt x="85" y="273"/>
                  </a:lnTo>
                  <a:lnTo>
                    <a:pt x="129" y="283"/>
                  </a:lnTo>
                  <a:lnTo>
                    <a:pt x="119" y="239"/>
                  </a:lnTo>
                  <a:lnTo>
                    <a:pt x="136" y="213"/>
                  </a:lnTo>
                  <a:lnTo>
                    <a:pt x="101" y="168"/>
                  </a:lnTo>
                  <a:lnTo>
                    <a:pt x="90" y="161"/>
                  </a:lnTo>
                  <a:lnTo>
                    <a:pt x="141" y="118"/>
                  </a:lnTo>
                  <a:lnTo>
                    <a:pt x="128" y="94"/>
                  </a:lnTo>
                  <a:lnTo>
                    <a:pt x="151" y="69"/>
                  </a:lnTo>
                  <a:lnTo>
                    <a:pt x="129" y="43"/>
                  </a:lnTo>
                  <a:lnTo>
                    <a:pt x="106" y="0"/>
                  </a:lnTo>
                  <a:lnTo>
                    <a:pt x="31" y="5"/>
                  </a:lnTo>
                  <a:lnTo>
                    <a:pt x="0" y="102"/>
                  </a:lnTo>
                  <a:lnTo>
                    <a:pt x="63" y="110"/>
                  </a:lnTo>
                  <a:lnTo>
                    <a:pt x="24" y="135"/>
                  </a:lnTo>
                  <a:lnTo>
                    <a:pt x="12" y="151"/>
                  </a:lnTo>
                  <a:lnTo>
                    <a:pt x="40" y="170"/>
                  </a:lnTo>
                  <a:lnTo>
                    <a:pt x="45" y="192"/>
                  </a:lnTo>
                  <a:lnTo>
                    <a:pt x="30" y="205"/>
                  </a:lnTo>
                  <a:lnTo>
                    <a:pt x="30" y="225"/>
                  </a:lnTo>
                  <a:lnTo>
                    <a:pt x="41" y="231"/>
                  </a:lnTo>
                  <a:lnTo>
                    <a:pt x="6" y="262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3373560" y="2466720"/>
              <a:ext cx="239760" cy="180000"/>
            </a:xfrm>
            <a:custGeom>
              <a:avLst/>
              <a:gdLst/>
              <a:ahLst/>
              <a:rect l="l" t="t" r="r" b="b"/>
              <a:pathLst>
                <a:path w="211" h="158">
                  <a:moveTo>
                    <a:pt x="0" y="0"/>
                  </a:moveTo>
                  <a:lnTo>
                    <a:pt x="38" y="60"/>
                  </a:lnTo>
                  <a:lnTo>
                    <a:pt x="10" y="151"/>
                  </a:lnTo>
                  <a:lnTo>
                    <a:pt x="62" y="157"/>
                  </a:lnTo>
                  <a:lnTo>
                    <a:pt x="118" y="144"/>
                  </a:lnTo>
                  <a:lnTo>
                    <a:pt x="152" y="96"/>
                  </a:lnTo>
                  <a:lnTo>
                    <a:pt x="200" y="106"/>
                  </a:lnTo>
                  <a:lnTo>
                    <a:pt x="210" y="57"/>
                  </a:lnTo>
                  <a:lnTo>
                    <a:pt x="140" y="38"/>
                  </a:lnTo>
                  <a:lnTo>
                    <a:pt x="72" y="21"/>
                  </a:lnTo>
                  <a:lnTo>
                    <a:pt x="32" y="14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3519000" y="2636280"/>
              <a:ext cx="79560" cy="84240"/>
            </a:xfrm>
            <a:custGeom>
              <a:avLst/>
              <a:gdLst/>
              <a:ahLst/>
              <a:rect l="l" t="t" r="r" b="b"/>
              <a:pathLst>
                <a:path w="70" h="74">
                  <a:moveTo>
                    <a:pt x="0" y="73"/>
                  </a:moveTo>
                  <a:lnTo>
                    <a:pt x="57" y="52"/>
                  </a:lnTo>
                  <a:lnTo>
                    <a:pt x="69" y="0"/>
                  </a:lnTo>
                  <a:lnTo>
                    <a:pt x="32" y="1"/>
                  </a:lnTo>
                  <a:lnTo>
                    <a:pt x="8" y="55"/>
                  </a:lnTo>
                  <a:lnTo>
                    <a:pt x="0" y="73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10" name=""/>
          <p:cNvSpPr/>
          <p:nvPr/>
        </p:nvSpPr>
        <p:spPr>
          <a:xfrm>
            <a:off x="1712880" y="1979640"/>
            <a:ext cx="1828800" cy="928800"/>
          </a:xfrm>
          <a:custGeom>
            <a:avLst/>
            <a:gdLst/>
            <a:ahLst/>
            <a:rect l="l" t="t" r="r" b="b"/>
            <a:pathLst>
              <a:path w="1606" h="815">
                <a:moveTo>
                  <a:pt x="38" y="90"/>
                </a:moveTo>
                <a:lnTo>
                  <a:pt x="3" y="99"/>
                </a:lnTo>
                <a:lnTo>
                  <a:pt x="52" y="103"/>
                </a:lnTo>
                <a:lnTo>
                  <a:pt x="83" y="177"/>
                </a:lnTo>
                <a:lnTo>
                  <a:pt x="56" y="221"/>
                </a:lnTo>
                <a:lnTo>
                  <a:pt x="62" y="254"/>
                </a:lnTo>
                <a:lnTo>
                  <a:pt x="103" y="279"/>
                </a:lnTo>
                <a:lnTo>
                  <a:pt x="82" y="314"/>
                </a:lnTo>
                <a:lnTo>
                  <a:pt x="83" y="375"/>
                </a:lnTo>
                <a:lnTo>
                  <a:pt x="108" y="392"/>
                </a:lnTo>
                <a:lnTo>
                  <a:pt x="113" y="421"/>
                </a:lnTo>
                <a:lnTo>
                  <a:pt x="96" y="456"/>
                </a:lnTo>
                <a:lnTo>
                  <a:pt x="101" y="518"/>
                </a:lnTo>
                <a:lnTo>
                  <a:pt x="144" y="577"/>
                </a:lnTo>
                <a:lnTo>
                  <a:pt x="153" y="580"/>
                </a:lnTo>
                <a:lnTo>
                  <a:pt x="168" y="595"/>
                </a:lnTo>
                <a:lnTo>
                  <a:pt x="208" y="620"/>
                </a:lnTo>
                <a:lnTo>
                  <a:pt x="213" y="646"/>
                </a:lnTo>
                <a:lnTo>
                  <a:pt x="223" y="675"/>
                </a:lnTo>
                <a:lnTo>
                  <a:pt x="241" y="706"/>
                </a:lnTo>
                <a:lnTo>
                  <a:pt x="338" y="728"/>
                </a:lnTo>
                <a:lnTo>
                  <a:pt x="646" y="772"/>
                </a:lnTo>
                <a:lnTo>
                  <a:pt x="942" y="802"/>
                </a:lnTo>
                <a:lnTo>
                  <a:pt x="1238" y="814"/>
                </a:lnTo>
                <a:lnTo>
                  <a:pt x="1269" y="757"/>
                </a:lnTo>
                <a:lnTo>
                  <a:pt x="1310" y="695"/>
                </a:lnTo>
                <a:lnTo>
                  <a:pt x="1320" y="604"/>
                </a:lnTo>
                <a:lnTo>
                  <a:pt x="1379" y="578"/>
                </a:lnTo>
                <a:lnTo>
                  <a:pt x="1452" y="479"/>
                </a:lnTo>
                <a:lnTo>
                  <a:pt x="1373" y="468"/>
                </a:lnTo>
                <a:lnTo>
                  <a:pt x="1492" y="354"/>
                </a:lnTo>
                <a:lnTo>
                  <a:pt x="1554" y="344"/>
                </a:lnTo>
                <a:lnTo>
                  <a:pt x="1605" y="310"/>
                </a:lnTo>
                <a:lnTo>
                  <a:pt x="1512" y="247"/>
                </a:lnTo>
                <a:lnTo>
                  <a:pt x="1495" y="185"/>
                </a:lnTo>
                <a:lnTo>
                  <a:pt x="1387" y="189"/>
                </a:lnTo>
                <a:lnTo>
                  <a:pt x="1438" y="284"/>
                </a:lnTo>
                <a:lnTo>
                  <a:pt x="1414" y="310"/>
                </a:lnTo>
                <a:lnTo>
                  <a:pt x="1355" y="279"/>
                </a:lnTo>
                <a:lnTo>
                  <a:pt x="1349" y="210"/>
                </a:lnTo>
                <a:lnTo>
                  <a:pt x="1310" y="274"/>
                </a:lnTo>
                <a:lnTo>
                  <a:pt x="1251" y="210"/>
                </a:lnTo>
                <a:lnTo>
                  <a:pt x="1256" y="163"/>
                </a:lnTo>
                <a:lnTo>
                  <a:pt x="1266" y="125"/>
                </a:lnTo>
                <a:lnTo>
                  <a:pt x="1161" y="90"/>
                </a:lnTo>
                <a:lnTo>
                  <a:pt x="1126" y="177"/>
                </a:lnTo>
                <a:lnTo>
                  <a:pt x="1205" y="227"/>
                </a:lnTo>
                <a:lnTo>
                  <a:pt x="1178" y="268"/>
                </a:lnTo>
                <a:lnTo>
                  <a:pt x="1206" y="284"/>
                </a:lnTo>
                <a:lnTo>
                  <a:pt x="1162" y="353"/>
                </a:lnTo>
                <a:lnTo>
                  <a:pt x="1122" y="279"/>
                </a:lnTo>
                <a:lnTo>
                  <a:pt x="1126" y="204"/>
                </a:lnTo>
                <a:lnTo>
                  <a:pt x="1033" y="212"/>
                </a:lnTo>
                <a:lnTo>
                  <a:pt x="1072" y="275"/>
                </a:lnTo>
                <a:lnTo>
                  <a:pt x="1057" y="340"/>
                </a:lnTo>
                <a:lnTo>
                  <a:pt x="981" y="343"/>
                </a:lnTo>
                <a:lnTo>
                  <a:pt x="895" y="258"/>
                </a:lnTo>
                <a:lnTo>
                  <a:pt x="857" y="253"/>
                </a:lnTo>
                <a:lnTo>
                  <a:pt x="774" y="284"/>
                </a:lnTo>
                <a:lnTo>
                  <a:pt x="851" y="284"/>
                </a:lnTo>
                <a:lnTo>
                  <a:pt x="806" y="333"/>
                </a:lnTo>
                <a:lnTo>
                  <a:pt x="745" y="350"/>
                </a:lnTo>
                <a:lnTo>
                  <a:pt x="680" y="284"/>
                </a:lnTo>
                <a:lnTo>
                  <a:pt x="571" y="301"/>
                </a:lnTo>
                <a:lnTo>
                  <a:pt x="641" y="247"/>
                </a:lnTo>
                <a:lnTo>
                  <a:pt x="565" y="227"/>
                </a:lnTo>
                <a:lnTo>
                  <a:pt x="488" y="142"/>
                </a:lnTo>
                <a:lnTo>
                  <a:pt x="405" y="146"/>
                </a:lnTo>
                <a:lnTo>
                  <a:pt x="368" y="72"/>
                </a:lnTo>
                <a:lnTo>
                  <a:pt x="309" y="99"/>
                </a:lnTo>
                <a:lnTo>
                  <a:pt x="309" y="34"/>
                </a:lnTo>
                <a:lnTo>
                  <a:pt x="223" y="85"/>
                </a:lnTo>
                <a:lnTo>
                  <a:pt x="133" y="44"/>
                </a:lnTo>
                <a:lnTo>
                  <a:pt x="0" y="0"/>
                </a:lnTo>
                <a:lnTo>
                  <a:pt x="38" y="9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1" name=""/>
          <p:cNvSpPr/>
          <p:nvPr/>
        </p:nvSpPr>
        <p:spPr>
          <a:xfrm>
            <a:off x="5205240" y="3086280"/>
            <a:ext cx="476280" cy="371160"/>
          </a:xfrm>
          <a:custGeom>
            <a:avLst/>
            <a:gdLst/>
            <a:ahLst/>
            <a:rect l="l" t="t" r="r" b="b"/>
            <a:pathLst>
              <a:path w="418" h="326">
                <a:moveTo>
                  <a:pt x="112" y="325"/>
                </a:moveTo>
                <a:lnTo>
                  <a:pt x="154" y="286"/>
                </a:lnTo>
                <a:lnTo>
                  <a:pt x="260" y="230"/>
                </a:lnTo>
                <a:lnTo>
                  <a:pt x="272" y="251"/>
                </a:lnTo>
                <a:lnTo>
                  <a:pt x="272" y="304"/>
                </a:lnTo>
                <a:lnTo>
                  <a:pt x="328" y="218"/>
                </a:lnTo>
                <a:lnTo>
                  <a:pt x="342" y="256"/>
                </a:lnTo>
                <a:lnTo>
                  <a:pt x="373" y="265"/>
                </a:lnTo>
                <a:lnTo>
                  <a:pt x="400" y="261"/>
                </a:lnTo>
                <a:lnTo>
                  <a:pt x="417" y="243"/>
                </a:lnTo>
                <a:lnTo>
                  <a:pt x="367" y="197"/>
                </a:lnTo>
                <a:lnTo>
                  <a:pt x="358" y="157"/>
                </a:lnTo>
                <a:lnTo>
                  <a:pt x="329" y="154"/>
                </a:lnTo>
                <a:lnTo>
                  <a:pt x="323" y="181"/>
                </a:lnTo>
                <a:lnTo>
                  <a:pt x="303" y="159"/>
                </a:lnTo>
                <a:lnTo>
                  <a:pt x="288" y="119"/>
                </a:lnTo>
                <a:lnTo>
                  <a:pt x="265" y="159"/>
                </a:lnTo>
                <a:lnTo>
                  <a:pt x="240" y="116"/>
                </a:lnTo>
                <a:lnTo>
                  <a:pt x="184" y="149"/>
                </a:lnTo>
                <a:lnTo>
                  <a:pt x="122" y="110"/>
                </a:lnTo>
                <a:lnTo>
                  <a:pt x="106" y="138"/>
                </a:lnTo>
                <a:lnTo>
                  <a:pt x="86" y="117"/>
                </a:lnTo>
                <a:lnTo>
                  <a:pt x="63" y="65"/>
                </a:lnTo>
                <a:lnTo>
                  <a:pt x="59" y="0"/>
                </a:lnTo>
                <a:lnTo>
                  <a:pt x="10" y="37"/>
                </a:lnTo>
                <a:lnTo>
                  <a:pt x="0" y="74"/>
                </a:lnTo>
                <a:lnTo>
                  <a:pt x="25" y="106"/>
                </a:lnTo>
                <a:lnTo>
                  <a:pt x="59" y="170"/>
                </a:lnTo>
                <a:lnTo>
                  <a:pt x="67" y="196"/>
                </a:lnTo>
                <a:lnTo>
                  <a:pt x="91" y="208"/>
                </a:lnTo>
                <a:lnTo>
                  <a:pt x="79" y="213"/>
                </a:lnTo>
                <a:lnTo>
                  <a:pt x="79" y="240"/>
                </a:lnTo>
                <a:lnTo>
                  <a:pt x="41" y="277"/>
                </a:lnTo>
                <a:lnTo>
                  <a:pt x="103" y="260"/>
                </a:lnTo>
                <a:lnTo>
                  <a:pt x="79" y="292"/>
                </a:lnTo>
                <a:lnTo>
                  <a:pt x="68" y="309"/>
                </a:lnTo>
                <a:lnTo>
                  <a:pt x="112" y="32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2" name=""/>
          <p:cNvSpPr/>
          <p:nvPr/>
        </p:nvSpPr>
        <p:spPr>
          <a:xfrm>
            <a:off x="5141880" y="3519360"/>
            <a:ext cx="244440" cy="309600"/>
          </a:xfrm>
          <a:custGeom>
            <a:avLst/>
            <a:gdLst/>
            <a:ahLst/>
            <a:rect l="l" t="t" r="r" b="b"/>
            <a:pathLst>
              <a:path w="215" h="271">
                <a:moveTo>
                  <a:pt x="17" y="110"/>
                </a:moveTo>
                <a:lnTo>
                  <a:pt x="53" y="110"/>
                </a:lnTo>
                <a:lnTo>
                  <a:pt x="94" y="102"/>
                </a:lnTo>
                <a:lnTo>
                  <a:pt x="130" y="93"/>
                </a:lnTo>
                <a:lnTo>
                  <a:pt x="158" y="76"/>
                </a:lnTo>
                <a:lnTo>
                  <a:pt x="153" y="44"/>
                </a:lnTo>
                <a:lnTo>
                  <a:pt x="160" y="18"/>
                </a:lnTo>
                <a:lnTo>
                  <a:pt x="174" y="0"/>
                </a:lnTo>
                <a:lnTo>
                  <a:pt x="189" y="18"/>
                </a:lnTo>
                <a:lnTo>
                  <a:pt x="185" y="51"/>
                </a:lnTo>
                <a:lnTo>
                  <a:pt x="211" y="27"/>
                </a:lnTo>
                <a:lnTo>
                  <a:pt x="214" y="47"/>
                </a:lnTo>
                <a:lnTo>
                  <a:pt x="200" y="60"/>
                </a:lnTo>
                <a:lnTo>
                  <a:pt x="189" y="72"/>
                </a:lnTo>
                <a:lnTo>
                  <a:pt x="170" y="85"/>
                </a:lnTo>
                <a:lnTo>
                  <a:pt x="153" y="113"/>
                </a:lnTo>
                <a:lnTo>
                  <a:pt x="134" y="147"/>
                </a:lnTo>
                <a:lnTo>
                  <a:pt x="80" y="188"/>
                </a:lnTo>
                <a:lnTo>
                  <a:pt x="62" y="241"/>
                </a:lnTo>
                <a:lnTo>
                  <a:pt x="40" y="265"/>
                </a:lnTo>
                <a:lnTo>
                  <a:pt x="14" y="270"/>
                </a:lnTo>
                <a:lnTo>
                  <a:pt x="0" y="236"/>
                </a:lnTo>
                <a:lnTo>
                  <a:pt x="8" y="193"/>
                </a:lnTo>
                <a:lnTo>
                  <a:pt x="28" y="170"/>
                </a:lnTo>
                <a:lnTo>
                  <a:pt x="56" y="159"/>
                </a:lnTo>
                <a:lnTo>
                  <a:pt x="47" y="136"/>
                </a:lnTo>
                <a:lnTo>
                  <a:pt x="17" y="145"/>
                </a:lnTo>
                <a:lnTo>
                  <a:pt x="7" y="123"/>
                </a:lnTo>
                <a:lnTo>
                  <a:pt x="17" y="110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3" name=""/>
          <p:cNvSpPr/>
          <p:nvPr/>
        </p:nvSpPr>
        <p:spPr>
          <a:xfrm>
            <a:off x="3176640" y="3098880"/>
            <a:ext cx="1371600" cy="1158840"/>
          </a:xfrm>
          <a:custGeom>
            <a:avLst/>
            <a:gdLst/>
            <a:ahLst/>
            <a:rect l="l" t="t" r="r" b="b"/>
            <a:pathLst>
              <a:path w="1205" h="1017">
                <a:moveTo>
                  <a:pt x="214" y="1"/>
                </a:moveTo>
                <a:lnTo>
                  <a:pt x="278" y="0"/>
                </a:lnTo>
                <a:lnTo>
                  <a:pt x="370" y="69"/>
                </a:lnTo>
                <a:lnTo>
                  <a:pt x="479" y="75"/>
                </a:lnTo>
                <a:lnTo>
                  <a:pt x="529" y="121"/>
                </a:lnTo>
                <a:lnTo>
                  <a:pt x="583" y="217"/>
                </a:lnTo>
                <a:lnTo>
                  <a:pt x="634" y="265"/>
                </a:lnTo>
                <a:lnTo>
                  <a:pt x="725" y="286"/>
                </a:lnTo>
                <a:lnTo>
                  <a:pt x="832" y="547"/>
                </a:lnTo>
                <a:lnTo>
                  <a:pt x="898" y="581"/>
                </a:lnTo>
                <a:lnTo>
                  <a:pt x="962" y="579"/>
                </a:lnTo>
                <a:lnTo>
                  <a:pt x="983" y="596"/>
                </a:lnTo>
                <a:lnTo>
                  <a:pt x="1013" y="590"/>
                </a:lnTo>
                <a:lnTo>
                  <a:pt x="1065" y="590"/>
                </a:lnTo>
                <a:lnTo>
                  <a:pt x="1104" y="626"/>
                </a:lnTo>
                <a:lnTo>
                  <a:pt x="1204" y="638"/>
                </a:lnTo>
                <a:lnTo>
                  <a:pt x="1192" y="761"/>
                </a:lnTo>
                <a:lnTo>
                  <a:pt x="1035" y="895"/>
                </a:lnTo>
                <a:lnTo>
                  <a:pt x="1007" y="954"/>
                </a:lnTo>
                <a:lnTo>
                  <a:pt x="966" y="1016"/>
                </a:lnTo>
                <a:lnTo>
                  <a:pt x="949" y="954"/>
                </a:lnTo>
                <a:lnTo>
                  <a:pt x="879" y="887"/>
                </a:lnTo>
                <a:lnTo>
                  <a:pt x="871" y="826"/>
                </a:lnTo>
                <a:lnTo>
                  <a:pt x="786" y="791"/>
                </a:lnTo>
                <a:lnTo>
                  <a:pt x="751" y="783"/>
                </a:lnTo>
                <a:lnTo>
                  <a:pt x="712" y="751"/>
                </a:lnTo>
                <a:lnTo>
                  <a:pt x="697" y="790"/>
                </a:lnTo>
                <a:lnTo>
                  <a:pt x="681" y="833"/>
                </a:lnTo>
                <a:lnTo>
                  <a:pt x="697" y="761"/>
                </a:lnTo>
                <a:lnTo>
                  <a:pt x="676" y="692"/>
                </a:lnTo>
                <a:lnTo>
                  <a:pt x="633" y="652"/>
                </a:lnTo>
                <a:lnTo>
                  <a:pt x="574" y="621"/>
                </a:lnTo>
                <a:lnTo>
                  <a:pt x="512" y="613"/>
                </a:lnTo>
                <a:lnTo>
                  <a:pt x="477" y="590"/>
                </a:lnTo>
                <a:lnTo>
                  <a:pt x="359" y="598"/>
                </a:lnTo>
                <a:lnTo>
                  <a:pt x="460" y="582"/>
                </a:lnTo>
                <a:lnTo>
                  <a:pt x="298" y="604"/>
                </a:lnTo>
                <a:lnTo>
                  <a:pt x="242" y="609"/>
                </a:lnTo>
                <a:lnTo>
                  <a:pt x="166" y="578"/>
                </a:lnTo>
                <a:lnTo>
                  <a:pt x="10" y="559"/>
                </a:lnTo>
                <a:lnTo>
                  <a:pt x="0" y="298"/>
                </a:lnTo>
                <a:lnTo>
                  <a:pt x="28" y="298"/>
                </a:lnTo>
                <a:lnTo>
                  <a:pt x="214" y="1"/>
                </a:lnTo>
              </a:path>
            </a:pathLst>
          </a:custGeom>
          <a:solidFill>
            <a:srgbClr val="ff66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4" name=""/>
          <p:cNvSpPr/>
          <p:nvPr/>
        </p:nvSpPr>
        <p:spPr>
          <a:xfrm>
            <a:off x="4505400" y="2630520"/>
            <a:ext cx="708120" cy="573120"/>
          </a:xfrm>
          <a:custGeom>
            <a:avLst/>
            <a:gdLst/>
            <a:ahLst/>
            <a:rect l="l" t="t" r="r" b="b"/>
            <a:pathLst>
              <a:path w="622" h="504">
                <a:moveTo>
                  <a:pt x="0" y="0"/>
                </a:moveTo>
                <a:lnTo>
                  <a:pt x="8" y="42"/>
                </a:lnTo>
                <a:lnTo>
                  <a:pt x="29" y="119"/>
                </a:lnTo>
                <a:lnTo>
                  <a:pt x="78" y="214"/>
                </a:lnTo>
                <a:lnTo>
                  <a:pt x="132" y="263"/>
                </a:lnTo>
                <a:lnTo>
                  <a:pt x="123" y="308"/>
                </a:lnTo>
                <a:lnTo>
                  <a:pt x="35" y="313"/>
                </a:lnTo>
                <a:lnTo>
                  <a:pt x="33" y="347"/>
                </a:lnTo>
                <a:lnTo>
                  <a:pt x="33" y="378"/>
                </a:lnTo>
                <a:lnTo>
                  <a:pt x="56" y="405"/>
                </a:lnTo>
                <a:lnTo>
                  <a:pt x="92" y="425"/>
                </a:lnTo>
                <a:lnTo>
                  <a:pt x="114" y="447"/>
                </a:lnTo>
                <a:lnTo>
                  <a:pt x="156" y="469"/>
                </a:lnTo>
                <a:lnTo>
                  <a:pt x="177" y="485"/>
                </a:lnTo>
                <a:lnTo>
                  <a:pt x="211" y="503"/>
                </a:lnTo>
                <a:lnTo>
                  <a:pt x="241" y="459"/>
                </a:lnTo>
                <a:lnTo>
                  <a:pt x="248" y="418"/>
                </a:lnTo>
                <a:lnTo>
                  <a:pt x="568" y="396"/>
                </a:lnTo>
                <a:lnTo>
                  <a:pt x="597" y="440"/>
                </a:lnTo>
                <a:lnTo>
                  <a:pt x="621" y="468"/>
                </a:lnTo>
                <a:lnTo>
                  <a:pt x="608" y="365"/>
                </a:lnTo>
                <a:lnTo>
                  <a:pt x="565" y="343"/>
                </a:lnTo>
                <a:lnTo>
                  <a:pt x="498" y="331"/>
                </a:lnTo>
                <a:lnTo>
                  <a:pt x="423" y="284"/>
                </a:lnTo>
                <a:lnTo>
                  <a:pt x="374" y="272"/>
                </a:lnTo>
                <a:lnTo>
                  <a:pt x="344" y="253"/>
                </a:lnTo>
                <a:lnTo>
                  <a:pt x="252" y="222"/>
                </a:lnTo>
                <a:lnTo>
                  <a:pt x="226" y="193"/>
                </a:lnTo>
                <a:lnTo>
                  <a:pt x="162" y="150"/>
                </a:lnTo>
                <a:lnTo>
                  <a:pt x="123" y="136"/>
                </a:lnTo>
                <a:lnTo>
                  <a:pt x="99" y="107"/>
                </a:lnTo>
                <a:lnTo>
                  <a:pt x="77" y="69"/>
                </a:lnTo>
                <a:lnTo>
                  <a:pt x="45" y="26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5" name=""/>
          <p:cNvSpPr/>
          <p:nvPr/>
        </p:nvSpPr>
        <p:spPr>
          <a:xfrm>
            <a:off x="2774880" y="2887560"/>
            <a:ext cx="650880" cy="844560"/>
          </a:xfrm>
          <a:custGeom>
            <a:avLst/>
            <a:gdLst/>
            <a:ahLst/>
            <a:rect l="l" t="t" r="r" b="b"/>
            <a:pathLst>
              <a:path w="571" h="742">
                <a:moveTo>
                  <a:pt x="0" y="0"/>
                </a:moveTo>
                <a:lnTo>
                  <a:pt x="319" y="16"/>
                </a:lnTo>
                <a:lnTo>
                  <a:pt x="322" y="36"/>
                </a:lnTo>
                <a:lnTo>
                  <a:pt x="330" y="78"/>
                </a:lnTo>
                <a:lnTo>
                  <a:pt x="396" y="101"/>
                </a:lnTo>
                <a:lnTo>
                  <a:pt x="396" y="187"/>
                </a:lnTo>
                <a:lnTo>
                  <a:pt x="570" y="191"/>
                </a:lnTo>
                <a:lnTo>
                  <a:pt x="535" y="234"/>
                </a:lnTo>
                <a:lnTo>
                  <a:pt x="380" y="476"/>
                </a:lnTo>
                <a:lnTo>
                  <a:pt x="352" y="476"/>
                </a:lnTo>
                <a:lnTo>
                  <a:pt x="355" y="741"/>
                </a:lnTo>
                <a:lnTo>
                  <a:pt x="55" y="725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6" name=""/>
          <p:cNvSpPr/>
          <p:nvPr/>
        </p:nvSpPr>
        <p:spPr>
          <a:xfrm>
            <a:off x="2311560" y="2860560"/>
            <a:ext cx="525240" cy="858960"/>
          </a:xfrm>
          <a:custGeom>
            <a:avLst/>
            <a:gdLst/>
            <a:ahLst/>
            <a:rect l="l" t="t" r="r" b="b"/>
            <a:pathLst>
              <a:path w="461" h="754">
                <a:moveTo>
                  <a:pt x="108" y="0"/>
                </a:moveTo>
                <a:lnTo>
                  <a:pt x="415" y="28"/>
                </a:lnTo>
                <a:lnTo>
                  <a:pt x="460" y="753"/>
                </a:lnTo>
                <a:lnTo>
                  <a:pt x="0" y="729"/>
                </a:lnTo>
                <a:lnTo>
                  <a:pt x="108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7" name=""/>
          <p:cNvSpPr/>
          <p:nvPr/>
        </p:nvSpPr>
        <p:spPr>
          <a:xfrm>
            <a:off x="1887480" y="2793960"/>
            <a:ext cx="560520" cy="900000"/>
          </a:xfrm>
          <a:custGeom>
            <a:avLst/>
            <a:gdLst/>
            <a:ahLst/>
            <a:rect l="l" t="t" r="r" b="b"/>
            <a:pathLst>
              <a:path w="492" h="790">
                <a:moveTo>
                  <a:pt x="126" y="0"/>
                </a:moveTo>
                <a:lnTo>
                  <a:pt x="491" y="55"/>
                </a:lnTo>
                <a:lnTo>
                  <a:pt x="376" y="789"/>
                </a:lnTo>
                <a:lnTo>
                  <a:pt x="138" y="758"/>
                </a:lnTo>
                <a:lnTo>
                  <a:pt x="141" y="663"/>
                </a:lnTo>
                <a:lnTo>
                  <a:pt x="134" y="619"/>
                </a:lnTo>
                <a:lnTo>
                  <a:pt x="89" y="570"/>
                </a:lnTo>
                <a:lnTo>
                  <a:pt x="62" y="516"/>
                </a:lnTo>
                <a:lnTo>
                  <a:pt x="32" y="476"/>
                </a:lnTo>
                <a:lnTo>
                  <a:pt x="10" y="433"/>
                </a:lnTo>
                <a:lnTo>
                  <a:pt x="0" y="383"/>
                </a:lnTo>
                <a:lnTo>
                  <a:pt x="126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8" name=""/>
          <p:cNvSpPr/>
          <p:nvPr/>
        </p:nvSpPr>
        <p:spPr>
          <a:xfrm>
            <a:off x="1322280" y="3321000"/>
            <a:ext cx="281160" cy="281160"/>
          </a:xfrm>
          <a:custGeom>
            <a:avLst/>
            <a:gdLst/>
            <a:ahLst/>
            <a:rect l="l" t="t" r="r" b="b"/>
            <a:pathLst>
              <a:path w="246" h="246">
                <a:moveTo>
                  <a:pt x="132" y="70"/>
                </a:moveTo>
                <a:lnTo>
                  <a:pt x="175" y="158"/>
                </a:lnTo>
                <a:lnTo>
                  <a:pt x="206" y="167"/>
                </a:lnTo>
                <a:lnTo>
                  <a:pt x="210" y="199"/>
                </a:lnTo>
                <a:lnTo>
                  <a:pt x="245" y="219"/>
                </a:lnTo>
                <a:lnTo>
                  <a:pt x="197" y="245"/>
                </a:lnTo>
                <a:lnTo>
                  <a:pt x="156" y="214"/>
                </a:lnTo>
                <a:lnTo>
                  <a:pt x="109" y="202"/>
                </a:lnTo>
                <a:lnTo>
                  <a:pt x="132" y="160"/>
                </a:lnTo>
                <a:lnTo>
                  <a:pt x="79" y="160"/>
                </a:lnTo>
                <a:lnTo>
                  <a:pt x="87" y="126"/>
                </a:lnTo>
                <a:lnTo>
                  <a:pt x="34" y="125"/>
                </a:lnTo>
                <a:lnTo>
                  <a:pt x="68" y="85"/>
                </a:lnTo>
                <a:lnTo>
                  <a:pt x="33" y="66"/>
                </a:lnTo>
                <a:lnTo>
                  <a:pt x="34" y="39"/>
                </a:lnTo>
                <a:lnTo>
                  <a:pt x="0" y="14"/>
                </a:lnTo>
                <a:lnTo>
                  <a:pt x="34" y="0"/>
                </a:lnTo>
                <a:lnTo>
                  <a:pt x="93" y="30"/>
                </a:lnTo>
                <a:lnTo>
                  <a:pt x="98" y="66"/>
                </a:lnTo>
                <a:lnTo>
                  <a:pt x="132" y="7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9" name=""/>
          <p:cNvSpPr/>
          <p:nvPr/>
        </p:nvSpPr>
        <p:spPr>
          <a:xfrm>
            <a:off x="1407960" y="2629080"/>
            <a:ext cx="641520" cy="1020600"/>
          </a:xfrm>
          <a:custGeom>
            <a:avLst/>
            <a:gdLst/>
            <a:ahLst/>
            <a:rect l="l" t="t" r="r" b="b"/>
            <a:pathLst>
              <a:path w="563" h="897">
                <a:moveTo>
                  <a:pt x="31" y="0"/>
                </a:moveTo>
                <a:lnTo>
                  <a:pt x="554" y="148"/>
                </a:lnTo>
                <a:lnTo>
                  <a:pt x="414" y="509"/>
                </a:lnTo>
                <a:lnTo>
                  <a:pt x="426" y="535"/>
                </a:lnTo>
                <a:lnTo>
                  <a:pt x="428" y="576"/>
                </a:lnTo>
                <a:lnTo>
                  <a:pt x="430" y="598"/>
                </a:lnTo>
                <a:lnTo>
                  <a:pt x="456" y="617"/>
                </a:lnTo>
                <a:lnTo>
                  <a:pt x="477" y="630"/>
                </a:lnTo>
                <a:lnTo>
                  <a:pt x="481" y="655"/>
                </a:lnTo>
                <a:lnTo>
                  <a:pt x="486" y="682"/>
                </a:lnTo>
                <a:lnTo>
                  <a:pt x="508" y="706"/>
                </a:lnTo>
                <a:lnTo>
                  <a:pt x="529" y="728"/>
                </a:lnTo>
                <a:lnTo>
                  <a:pt x="562" y="767"/>
                </a:lnTo>
                <a:lnTo>
                  <a:pt x="555" y="896"/>
                </a:lnTo>
                <a:lnTo>
                  <a:pt x="251" y="868"/>
                </a:lnTo>
                <a:lnTo>
                  <a:pt x="192" y="731"/>
                </a:lnTo>
                <a:lnTo>
                  <a:pt x="164" y="729"/>
                </a:lnTo>
                <a:lnTo>
                  <a:pt x="146" y="716"/>
                </a:lnTo>
                <a:lnTo>
                  <a:pt x="145" y="688"/>
                </a:lnTo>
                <a:lnTo>
                  <a:pt x="112" y="670"/>
                </a:lnTo>
                <a:lnTo>
                  <a:pt x="128" y="647"/>
                </a:lnTo>
                <a:lnTo>
                  <a:pt x="91" y="634"/>
                </a:lnTo>
                <a:lnTo>
                  <a:pt x="47" y="573"/>
                </a:lnTo>
                <a:lnTo>
                  <a:pt x="15" y="568"/>
                </a:lnTo>
                <a:lnTo>
                  <a:pt x="34" y="541"/>
                </a:lnTo>
                <a:lnTo>
                  <a:pt x="8" y="535"/>
                </a:lnTo>
                <a:lnTo>
                  <a:pt x="49" y="513"/>
                </a:lnTo>
                <a:lnTo>
                  <a:pt x="0" y="486"/>
                </a:lnTo>
                <a:lnTo>
                  <a:pt x="52" y="459"/>
                </a:lnTo>
                <a:lnTo>
                  <a:pt x="9" y="442"/>
                </a:lnTo>
                <a:lnTo>
                  <a:pt x="65" y="429"/>
                </a:lnTo>
                <a:lnTo>
                  <a:pt x="15" y="402"/>
                </a:lnTo>
                <a:lnTo>
                  <a:pt x="7" y="382"/>
                </a:lnTo>
                <a:lnTo>
                  <a:pt x="45" y="333"/>
                </a:lnTo>
                <a:lnTo>
                  <a:pt x="40" y="323"/>
                </a:lnTo>
                <a:lnTo>
                  <a:pt x="40" y="305"/>
                </a:lnTo>
                <a:lnTo>
                  <a:pt x="61" y="276"/>
                </a:lnTo>
                <a:lnTo>
                  <a:pt x="37" y="234"/>
                </a:lnTo>
                <a:lnTo>
                  <a:pt x="42" y="130"/>
                </a:lnTo>
                <a:lnTo>
                  <a:pt x="22" y="58"/>
                </a:lnTo>
                <a:lnTo>
                  <a:pt x="31" y="0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0" name=""/>
          <p:cNvSpPr/>
          <p:nvPr/>
        </p:nvSpPr>
        <p:spPr>
          <a:xfrm>
            <a:off x="4537080" y="3382920"/>
            <a:ext cx="614520" cy="577800"/>
          </a:xfrm>
          <a:custGeom>
            <a:avLst/>
            <a:gdLst/>
            <a:ahLst/>
            <a:rect l="l" t="t" r="r" b="b"/>
            <a:pathLst>
              <a:path w="540" h="507">
                <a:moveTo>
                  <a:pt x="8" y="429"/>
                </a:moveTo>
                <a:lnTo>
                  <a:pt x="0" y="506"/>
                </a:lnTo>
                <a:lnTo>
                  <a:pt x="73" y="455"/>
                </a:lnTo>
                <a:lnTo>
                  <a:pt x="189" y="433"/>
                </a:lnTo>
                <a:lnTo>
                  <a:pt x="232" y="376"/>
                </a:lnTo>
                <a:lnTo>
                  <a:pt x="236" y="323"/>
                </a:lnTo>
                <a:lnTo>
                  <a:pt x="255" y="303"/>
                </a:lnTo>
                <a:lnTo>
                  <a:pt x="248" y="275"/>
                </a:lnTo>
                <a:lnTo>
                  <a:pt x="248" y="236"/>
                </a:lnTo>
                <a:lnTo>
                  <a:pt x="258" y="211"/>
                </a:lnTo>
                <a:lnTo>
                  <a:pt x="274" y="203"/>
                </a:lnTo>
                <a:lnTo>
                  <a:pt x="294" y="193"/>
                </a:lnTo>
                <a:lnTo>
                  <a:pt x="315" y="180"/>
                </a:lnTo>
                <a:lnTo>
                  <a:pt x="341" y="201"/>
                </a:lnTo>
                <a:lnTo>
                  <a:pt x="354" y="236"/>
                </a:lnTo>
                <a:lnTo>
                  <a:pt x="365" y="252"/>
                </a:lnTo>
                <a:lnTo>
                  <a:pt x="351" y="266"/>
                </a:lnTo>
                <a:lnTo>
                  <a:pt x="362" y="288"/>
                </a:lnTo>
                <a:lnTo>
                  <a:pt x="378" y="313"/>
                </a:lnTo>
                <a:lnTo>
                  <a:pt x="409" y="327"/>
                </a:lnTo>
                <a:lnTo>
                  <a:pt x="444" y="348"/>
                </a:lnTo>
                <a:lnTo>
                  <a:pt x="459" y="346"/>
                </a:lnTo>
                <a:lnTo>
                  <a:pt x="474" y="330"/>
                </a:lnTo>
                <a:lnTo>
                  <a:pt x="476" y="290"/>
                </a:lnTo>
                <a:lnTo>
                  <a:pt x="487" y="270"/>
                </a:lnTo>
                <a:lnTo>
                  <a:pt x="500" y="256"/>
                </a:lnTo>
                <a:lnTo>
                  <a:pt x="524" y="239"/>
                </a:lnTo>
                <a:lnTo>
                  <a:pt x="539" y="226"/>
                </a:lnTo>
                <a:lnTo>
                  <a:pt x="511" y="219"/>
                </a:lnTo>
                <a:lnTo>
                  <a:pt x="489" y="211"/>
                </a:lnTo>
                <a:lnTo>
                  <a:pt x="458" y="197"/>
                </a:lnTo>
                <a:lnTo>
                  <a:pt x="444" y="172"/>
                </a:lnTo>
                <a:lnTo>
                  <a:pt x="443" y="154"/>
                </a:lnTo>
                <a:lnTo>
                  <a:pt x="443" y="136"/>
                </a:lnTo>
                <a:lnTo>
                  <a:pt x="424" y="138"/>
                </a:lnTo>
                <a:lnTo>
                  <a:pt x="407" y="145"/>
                </a:lnTo>
                <a:lnTo>
                  <a:pt x="385" y="145"/>
                </a:lnTo>
                <a:lnTo>
                  <a:pt x="361" y="145"/>
                </a:lnTo>
                <a:lnTo>
                  <a:pt x="374" y="138"/>
                </a:lnTo>
                <a:lnTo>
                  <a:pt x="403" y="132"/>
                </a:lnTo>
                <a:lnTo>
                  <a:pt x="417" y="116"/>
                </a:lnTo>
                <a:lnTo>
                  <a:pt x="443" y="98"/>
                </a:lnTo>
                <a:lnTo>
                  <a:pt x="459" y="85"/>
                </a:lnTo>
                <a:lnTo>
                  <a:pt x="452" y="55"/>
                </a:lnTo>
                <a:lnTo>
                  <a:pt x="448" y="31"/>
                </a:lnTo>
                <a:lnTo>
                  <a:pt x="433" y="13"/>
                </a:lnTo>
                <a:lnTo>
                  <a:pt x="406" y="0"/>
                </a:lnTo>
                <a:lnTo>
                  <a:pt x="366" y="13"/>
                </a:lnTo>
                <a:lnTo>
                  <a:pt x="349" y="26"/>
                </a:lnTo>
                <a:lnTo>
                  <a:pt x="319" y="48"/>
                </a:lnTo>
                <a:lnTo>
                  <a:pt x="284" y="59"/>
                </a:lnTo>
                <a:lnTo>
                  <a:pt x="229" y="85"/>
                </a:lnTo>
                <a:lnTo>
                  <a:pt x="181" y="123"/>
                </a:lnTo>
                <a:lnTo>
                  <a:pt x="153" y="138"/>
                </a:lnTo>
                <a:lnTo>
                  <a:pt x="130" y="183"/>
                </a:lnTo>
                <a:lnTo>
                  <a:pt x="107" y="230"/>
                </a:lnTo>
                <a:lnTo>
                  <a:pt x="65" y="290"/>
                </a:lnTo>
                <a:lnTo>
                  <a:pt x="36" y="339"/>
                </a:lnTo>
                <a:lnTo>
                  <a:pt x="8" y="429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1" name=""/>
          <p:cNvSpPr/>
          <p:nvPr/>
        </p:nvSpPr>
        <p:spPr>
          <a:xfrm>
            <a:off x="1239840" y="1979640"/>
            <a:ext cx="746280" cy="797040"/>
          </a:xfrm>
          <a:custGeom>
            <a:avLst/>
            <a:gdLst/>
            <a:ahLst/>
            <a:rect l="l" t="t" r="r" b="b"/>
            <a:pathLst>
              <a:path w="655" h="701">
                <a:moveTo>
                  <a:pt x="422" y="0"/>
                </a:moveTo>
                <a:lnTo>
                  <a:pt x="263" y="178"/>
                </a:lnTo>
                <a:lnTo>
                  <a:pt x="101" y="359"/>
                </a:lnTo>
                <a:lnTo>
                  <a:pt x="0" y="461"/>
                </a:lnTo>
                <a:lnTo>
                  <a:pt x="85" y="497"/>
                </a:lnTo>
                <a:lnTo>
                  <a:pt x="4" y="559"/>
                </a:lnTo>
                <a:lnTo>
                  <a:pt x="178" y="573"/>
                </a:lnTo>
                <a:lnTo>
                  <a:pt x="654" y="700"/>
                </a:lnTo>
                <a:lnTo>
                  <a:pt x="627" y="656"/>
                </a:lnTo>
                <a:lnTo>
                  <a:pt x="627" y="620"/>
                </a:lnTo>
                <a:lnTo>
                  <a:pt x="635" y="609"/>
                </a:lnTo>
                <a:lnTo>
                  <a:pt x="623" y="606"/>
                </a:lnTo>
                <a:lnTo>
                  <a:pt x="611" y="602"/>
                </a:lnTo>
                <a:lnTo>
                  <a:pt x="600" y="602"/>
                </a:lnTo>
                <a:lnTo>
                  <a:pt x="588" y="598"/>
                </a:lnTo>
                <a:lnTo>
                  <a:pt x="577" y="591"/>
                </a:lnTo>
                <a:lnTo>
                  <a:pt x="573" y="580"/>
                </a:lnTo>
                <a:lnTo>
                  <a:pt x="565" y="569"/>
                </a:lnTo>
                <a:lnTo>
                  <a:pt x="557" y="559"/>
                </a:lnTo>
                <a:lnTo>
                  <a:pt x="546" y="551"/>
                </a:lnTo>
                <a:lnTo>
                  <a:pt x="538" y="540"/>
                </a:lnTo>
                <a:lnTo>
                  <a:pt x="530" y="530"/>
                </a:lnTo>
                <a:lnTo>
                  <a:pt x="526" y="519"/>
                </a:lnTo>
                <a:lnTo>
                  <a:pt x="522" y="508"/>
                </a:lnTo>
                <a:lnTo>
                  <a:pt x="515" y="497"/>
                </a:lnTo>
                <a:lnTo>
                  <a:pt x="515" y="486"/>
                </a:lnTo>
                <a:lnTo>
                  <a:pt x="515" y="475"/>
                </a:lnTo>
                <a:lnTo>
                  <a:pt x="515" y="464"/>
                </a:lnTo>
                <a:lnTo>
                  <a:pt x="519" y="453"/>
                </a:lnTo>
                <a:lnTo>
                  <a:pt x="530" y="446"/>
                </a:lnTo>
                <a:lnTo>
                  <a:pt x="530" y="435"/>
                </a:lnTo>
                <a:lnTo>
                  <a:pt x="534" y="424"/>
                </a:lnTo>
                <a:lnTo>
                  <a:pt x="534" y="413"/>
                </a:lnTo>
                <a:lnTo>
                  <a:pt x="534" y="403"/>
                </a:lnTo>
                <a:lnTo>
                  <a:pt x="522" y="399"/>
                </a:lnTo>
                <a:lnTo>
                  <a:pt x="515" y="388"/>
                </a:lnTo>
                <a:lnTo>
                  <a:pt x="503" y="388"/>
                </a:lnTo>
                <a:lnTo>
                  <a:pt x="495" y="377"/>
                </a:lnTo>
                <a:lnTo>
                  <a:pt x="495" y="366"/>
                </a:lnTo>
                <a:lnTo>
                  <a:pt x="495" y="355"/>
                </a:lnTo>
                <a:lnTo>
                  <a:pt x="495" y="345"/>
                </a:lnTo>
                <a:lnTo>
                  <a:pt x="495" y="334"/>
                </a:lnTo>
                <a:lnTo>
                  <a:pt x="495" y="323"/>
                </a:lnTo>
                <a:lnTo>
                  <a:pt x="503" y="312"/>
                </a:lnTo>
                <a:lnTo>
                  <a:pt x="511" y="301"/>
                </a:lnTo>
                <a:lnTo>
                  <a:pt x="511" y="290"/>
                </a:lnTo>
                <a:lnTo>
                  <a:pt x="515" y="279"/>
                </a:lnTo>
                <a:lnTo>
                  <a:pt x="511" y="268"/>
                </a:lnTo>
                <a:lnTo>
                  <a:pt x="499" y="261"/>
                </a:lnTo>
                <a:lnTo>
                  <a:pt x="488" y="258"/>
                </a:lnTo>
                <a:lnTo>
                  <a:pt x="480" y="247"/>
                </a:lnTo>
                <a:lnTo>
                  <a:pt x="472" y="236"/>
                </a:lnTo>
                <a:lnTo>
                  <a:pt x="480" y="225"/>
                </a:lnTo>
                <a:lnTo>
                  <a:pt x="488" y="214"/>
                </a:lnTo>
                <a:lnTo>
                  <a:pt x="491" y="203"/>
                </a:lnTo>
                <a:lnTo>
                  <a:pt x="495" y="192"/>
                </a:lnTo>
                <a:lnTo>
                  <a:pt x="495" y="181"/>
                </a:lnTo>
                <a:lnTo>
                  <a:pt x="495" y="170"/>
                </a:lnTo>
                <a:lnTo>
                  <a:pt x="491" y="160"/>
                </a:lnTo>
                <a:lnTo>
                  <a:pt x="484" y="149"/>
                </a:lnTo>
                <a:lnTo>
                  <a:pt x="480" y="138"/>
                </a:lnTo>
                <a:lnTo>
                  <a:pt x="476" y="127"/>
                </a:lnTo>
                <a:lnTo>
                  <a:pt x="476" y="116"/>
                </a:lnTo>
                <a:lnTo>
                  <a:pt x="468" y="105"/>
                </a:lnTo>
                <a:lnTo>
                  <a:pt x="457" y="98"/>
                </a:lnTo>
                <a:lnTo>
                  <a:pt x="449" y="87"/>
                </a:lnTo>
                <a:lnTo>
                  <a:pt x="445" y="76"/>
                </a:lnTo>
                <a:lnTo>
                  <a:pt x="437" y="65"/>
                </a:lnTo>
                <a:lnTo>
                  <a:pt x="433" y="54"/>
                </a:lnTo>
                <a:lnTo>
                  <a:pt x="433" y="44"/>
                </a:lnTo>
                <a:lnTo>
                  <a:pt x="426" y="33"/>
                </a:lnTo>
                <a:lnTo>
                  <a:pt x="422" y="22"/>
                </a:lnTo>
                <a:lnTo>
                  <a:pt x="422" y="11"/>
                </a:lnTo>
                <a:lnTo>
                  <a:pt x="422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1997-10-13T11:33:39Z</dcterms:created>
  <dc:creator> </dc:creator>
  <dc:description/>
  <dc:language>en-US</dc:language>
  <cp:lastModifiedBy>Jennifer Junemann</cp:lastModifiedBy>
  <cp:lastPrinted>2001-10-05T12:39:09Z</cp:lastPrinted>
  <dcterms:modified xsi:type="dcterms:W3CDTF">2001-10-05T12:39:34Z</dcterms:modified>
  <cp:revision>222</cp:revision>
  <dc:subject/>
  <dc:title>Enron Capital &amp; Trade Resources</dc:title>
</cp:coreProperties>
</file>