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theme/theme3.xml" ContentType="application/vnd.openxmlformats-officedocument.theme+xml"/>
  <Override PartName="/ppt/slideLayouts/_rels/slideLayout5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_rels/presentation.xml.rels" ContentType="application/vnd.openxmlformats-package.relationships+xml"/>
  <Override PartName="/ppt/notesMasters/_rels/notesMaster1.xml.rels" ContentType="application/vnd.openxmlformats-package.relationships+xml"/>
  <Override PartName="/ppt/notesMasters/notesMaster1.xml" ContentType="application/vnd.openxmlformats-officedocument.presentationml.notesMaster+xml"/>
  <Override PartName="/ppt/embeddings/oleObject1.xlsx" ContentType="application/vnd.openxmlformats-officedocument.spreadsheetml.sheet"/>
  <Override PartName="/ppt/embeddings/oleObject2.xlsx" ContentType="application/vnd.openxmlformats-officedocument.spreadsheetml.sheet"/>
  <Override PartName="/ppt/embeddings/oleObject1.bin" ContentType="application/vnd.openxmlformats-officedocument.oleObject"/>
  <Override PartName="/ppt/embeddings/oleObject2.bin" ContentType="application/vnd.openxmlformats-officedocument.oleObject"/>
  <Override PartName="/ppt/embeddings/oleObject3.bin" ContentType="application/vnd.openxmlformats-officedocument.oleObject"/>
  <Override PartName="/ppt/embeddings/oleObject4.bin" ContentType="application/vnd.openxmlformats-officedocument.oleObject"/>
  <Override PartName="/ppt/media/image58.wmf" ContentType="image/x-wmf"/>
  <Override PartName="/ppt/media/image49.wmf" ContentType="image/x-wmf"/>
  <Override PartName="/ppt/media/image23.jpeg" ContentType="image/jpeg"/>
  <Override PartName="/ppt/media/image48.wmf" ContentType="image/x-wmf"/>
  <Override PartName="/ppt/media/image46.png" ContentType="image/png"/>
  <Override PartName="/ppt/media/image45.wmf" ContentType="image/x-wmf"/>
  <Override PartName="/ppt/media/image47.jpeg" ContentType="image/jpeg"/>
  <Override PartName="/ppt/media/image42.png" ContentType="image/png"/>
  <Override PartName="/ppt/media/image41.wmf" ContentType="image/x-wmf"/>
  <Override PartName="/ppt/media/image19.png" ContentType="image/png"/>
  <Override PartName="/ppt/media/image43.png" ContentType="image/png"/>
  <Override PartName="/ppt/media/image2.wmf" ContentType="image/x-wmf"/>
  <Override PartName="/ppt/media/image34.wmf" ContentType="image/x-wmf"/>
  <Override PartName="/ppt/media/image26.png" ContentType="image/png"/>
  <Override PartName="/ppt/media/image66.wmf" ContentType="image/x-wmf"/>
  <Override PartName="/ppt/media/image1.wmf" ContentType="image/x-wmf"/>
  <Override PartName="/ppt/media/image54.wmf" ContentType="image/x-wmf"/>
  <Override PartName="/ppt/media/image14.png" ContentType="image/png"/>
  <Override PartName="/ppt/media/image55.wmf" ContentType="image/x-wmf"/>
  <Override PartName="/ppt/media/image15.png" ContentType="image/png"/>
  <Override PartName="/ppt/media/image50.wmf" ContentType="image/x-wmf"/>
  <Override PartName="/ppt/media/image10.png" ContentType="image/png"/>
  <Override PartName="/ppt/media/image3.wmf" ContentType="image/x-wmf"/>
  <Override PartName="/ppt/media/image18.jpeg" ContentType="image/jpeg"/>
  <Override PartName="/ppt/media/image35.wmf" ContentType="image/x-wmf"/>
  <Override PartName="/ppt/media/image27.png" ContentType="image/png"/>
  <Override PartName="/ppt/media/image21.jpeg" ContentType="image/jpeg"/>
  <Override PartName="/ppt/media/image67.wmf" ContentType="image/x-wmf"/>
  <Override PartName="/ppt/media/image69.wmf" ContentType="image/x-wmf"/>
  <Override PartName="/ppt/media/image68.wmf" ContentType="image/x-wmf"/>
  <Override PartName="/ppt/media/image29.jpeg" ContentType="image/jpeg"/>
  <Override PartName="/ppt/media/image65.wmf" ContentType="image/x-wmf"/>
  <Override PartName="/ppt/media/image63.wmf" ContentType="image/x-wmf"/>
  <Override PartName="/ppt/media/image60.wmf" ContentType="image/x-wmf"/>
  <Override PartName="/ppt/media/image20.png" ContentType="image/png"/>
  <Override PartName="/ppt/media/image64.wmf" ContentType="image/x-wmf"/>
  <Override PartName="/ppt/media/image62.wmf" ContentType="image/x-wmf"/>
  <Override PartName="/ppt/media/image25.wmf" ContentType="image/x-wmf"/>
  <Override PartName="/ppt/media/image59.wmf" ContentType="image/x-wmf"/>
  <Override PartName="/ppt/media/image61.wmf" ContentType="image/x-wmf"/>
  <Override PartName="/ppt/media/image24.wmf" ContentType="image/x-wmf"/>
  <Override PartName="/ppt/media/image4.wmf" ContentType="image/x-wmf"/>
  <Override PartName="/ppt/media/image36.wmf" ContentType="image/x-wmf"/>
  <Override PartName="/ppt/media/image5.wmf" ContentType="image/x-wmf"/>
  <Override PartName="/ppt/media/image37.wmf" ContentType="image/x-wmf"/>
  <Override PartName="/ppt/media/image28.wmf" ContentType="image/x-wmf"/>
  <Override PartName="/ppt/media/image30.png" ContentType="image/png"/>
  <Override PartName="/ppt/media/image6.wmf" ContentType="image/x-wmf"/>
  <Override PartName="/ppt/media/image38.wmf" ContentType="image/x-wmf"/>
  <Override PartName="/ppt/media/image56.wmf" ContentType="image/x-wmf"/>
  <Override PartName="/ppt/media/image16.png" ContentType="image/png"/>
  <Override PartName="/ppt/media/image7.png" ContentType="image/png"/>
  <Override PartName="/ppt/media/image11.png" ContentType="image/png"/>
  <Override PartName="/ppt/media/image51.wmf" ContentType="image/x-wmf"/>
  <Override PartName="/ppt/media/image57.wmf" ContentType="image/x-wmf"/>
  <Override PartName="/ppt/media/image17.png" ContentType="image/png"/>
  <Override PartName="/ppt/media/image8.png" ContentType="image/png"/>
  <Override PartName="/ppt/media/image12.png" ContentType="image/png"/>
  <Override PartName="/ppt/media/image52.wmf" ContentType="image/x-wmf"/>
  <Override PartName="/ppt/media/image40.wmf" ContentType="image/x-wmf"/>
  <Override PartName="/ppt/media/image9.png" ContentType="image/png"/>
  <Override PartName="/ppt/media/image44.wmf" ContentType="image/x-wmf"/>
  <Override PartName="/ppt/media/image13.png" ContentType="image/png"/>
  <Override PartName="/ppt/media/image53.wmf" ContentType="image/x-wmf"/>
  <Override PartName="/ppt/media/image31.jpeg" ContentType="image/jpeg"/>
  <Override PartName="/ppt/media/image32.jpeg" ContentType="image/jpeg"/>
  <Override PartName="/ppt/media/image33.png" ContentType="image/png"/>
  <Override PartName="/ppt/media/image22.jpeg" ContentType="image/jpeg"/>
  <Override PartName="/ppt/media/image39.wmf" ContentType="image/x-wmf"/>
  <Override PartName="/ppt/slides/_rels/slide54.xml.rels" ContentType="application/vnd.openxmlformats-package.relationships+xml"/>
  <Override PartName="/ppt/slides/_rels/slide53.xml.rels" ContentType="application/vnd.openxmlformats-package.relationships+xml"/>
  <Override PartName="/ppt/slides/_rels/slide16.xml.rels" ContentType="application/vnd.openxmlformats-package.relationships+xml"/>
  <Override PartName="/ppt/slides/_rels/slide55.xml.rels" ContentType="application/vnd.openxmlformats-package.relationships+xml"/>
  <Override PartName="/ppt/slides/_rels/slide1.xml.rels" ContentType="application/vnd.openxmlformats-package.relationships+xml"/>
  <Override PartName="/ppt/slides/_rels/slide29.xml.rels" ContentType="application/vnd.openxmlformats-package.relationships+xml"/>
  <Override PartName="/ppt/slides/_rels/slide28.xml.rels" ContentType="application/vnd.openxmlformats-package.relationships+xml"/>
  <Override PartName="/ppt/slides/_rels/slide26.xml.rels" ContentType="application/vnd.openxmlformats-package.relationships+xml"/>
  <Override PartName="/ppt/slides/_rels/slide9.xml.rels" ContentType="application/vnd.openxmlformats-package.relationships+xml"/>
  <Override PartName="/ppt/slides/_rels/slide61.xml.rels" ContentType="application/vnd.openxmlformats-package.relationships+xml"/>
  <Override PartName="/ppt/slides/_rels/slide19.xml.rels" ContentType="application/vnd.openxmlformats-package.relationships+xml"/>
  <Override PartName="/ppt/slides/_rels/slide25.xml.rels" ContentType="application/vnd.openxmlformats-package.relationships+xml"/>
  <Override PartName="/ppt/slides/_rels/slide8.xml.rels" ContentType="application/vnd.openxmlformats-package.relationships+xml"/>
  <Override PartName="/ppt/slides/_rels/slide2.xml.rels" ContentType="application/vnd.openxmlformats-package.relationships+xml"/>
  <Override PartName="/ppt/slides/_rels/slide56.xml.rels" ContentType="application/vnd.openxmlformats-package.relationships+xml"/>
  <Override PartName="/ppt/slides/_rels/slide10.xml.rels" ContentType="application/vnd.openxmlformats-package.relationships+xml"/>
  <Override PartName="/ppt/slides/_rels/slide47.xml.rels" ContentType="application/vnd.openxmlformats-package.relationships+xml"/>
  <Override PartName="/ppt/slides/_rels/slide14.xml.rels" ContentType="application/vnd.openxmlformats-package.relationships+xml"/>
  <Override PartName="/ppt/slides/_rels/slide49.xml.rels" ContentType="application/vnd.openxmlformats-package.relationships+xml"/>
  <Override PartName="/ppt/slides/_rels/slide12.xml.rels" ContentType="application/vnd.openxmlformats-package.relationships+xml"/>
  <Override PartName="/ppt/slides/_rels/slide21.xml.rels" ContentType="application/vnd.openxmlformats-package.relationships+xml"/>
  <Override PartName="/ppt/slides/_rels/slide4.xml.rels" ContentType="application/vnd.openxmlformats-package.relationships+xml"/>
  <Override PartName="/ppt/slides/_rels/slide58.xml.rels" ContentType="application/vnd.openxmlformats-package.relationships+xml"/>
  <Override PartName="/ppt/slides/_rels/slide57.xml.rels" ContentType="application/vnd.openxmlformats-package.relationships+xml"/>
  <Override PartName="/ppt/slides/_rels/slide3.xml.rels" ContentType="application/vnd.openxmlformats-package.relationships+xml"/>
  <Override PartName="/ppt/slides/_rels/slide20.xml.rels" ContentType="application/vnd.openxmlformats-package.relationships+xml"/>
  <Override PartName="/ppt/slides/_rels/slide18.xml.rels" ContentType="application/vnd.openxmlformats-package.relationships+xml"/>
  <Override PartName="/ppt/slides/_rels/slide60.xml.rels" ContentType="application/vnd.openxmlformats-package.relationships+xml"/>
  <Override PartName="/ppt/slides/_rels/slide48.xml.rels" ContentType="application/vnd.openxmlformats-package.relationships+xml"/>
  <Override PartName="/ppt/slides/_rels/slide11.xml.rels" ContentType="application/vnd.openxmlformats-package.relationships+xml"/>
  <Override PartName="/ppt/slides/_rels/slide17.xml.rels" ContentType="application/vnd.openxmlformats-package.relationships+xml"/>
  <Override PartName="/ppt/slides/_rels/slide27.xml.rels" ContentType="application/vnd.openxmlformats-package.relationships+xml"/>
  <Override PartName="/ppt/slides/_rels/slide15.xml.rels" ContentType="application/vnd.openxmlformats-package.relationships+xml"/>
  <Override PartName="/ppt/slides/_rels/slide6.xml.rels" ContentType="application/vnd.openxmlformats-package.relationships+xml"/>
  <Override PartName="/ppt/slides/_rels/slide23.xml.rels" ContentType="application/vnd.openxmlformats-package.relationships+xml"/>
  <Override PartName="/ppt/slides/_rels/slide7.xml.rels" ContentType="application/vnd.openxmlformats-package.relationships+xml"/>
  <Override PartName="/ppt/slides/_rels/slide24.xml.rels" ContentType="application/vnd.openxmlformats-package.relationships+xml"/>
  <Override PartName="/ppt/slides/_rels/slide46.xml.rels" ContentType="application/vnd.openxmlformats-package.relationships+xml"/>
  <Override PartName="/ppt/slides/_rels/slide5.xml.rels" ContentType="application/vnd.openxmlformats-package.relationships+xml"/>
  <Override PartName="/ppt/slides/_rels/slide22.xml.rels" ContentType="application/vnd.openxmlformats-package.relationships+xml"/>
  <Override PartName="/ppt/slides/_rels/slide59.xml.rels" ContentType="application/vnd.openxmlformats-package.relationships+xml"/>
  <Override PartName="/ppt/slides/_rels/slide13.xml.rels" ContentType="application/vnd.openxmlformats-package.relationships+xml"/>
  <Override PartName="/ppt/slides/_rels/slide30.xml.rels" ContentType="application/vnd.openxmlformats-package.relationships+xml"/>
  <Override PartName="/ppt/slides/_rels/slide31.xml.rels" ContentType="application/vnd.openxmlformats-package.relationships+xml"/>
  <Override PartName="/ppt/slides/_rels/slide32.xml.rels" ContentType="application/vnd.openxmlformats-package.relationships+xml"/>
  <Override PartName="/ppt/slides/_rels/slide33.xml.rels" ContentType="application/vnd.openxmlformats-package.relationships+xml"/>
  <Override PartName="/ppt/slides/_rels/slide34.xml.rels" ContentType="application/vnd.openxmlformats-package.relationships+xml"/>
  <Override PartName="/ppt/slides/_rels/slide35.xml.rels" ContentType="application/vnd.openxmlformats-package.relationships+xml"/>
  <Override PartName="/ppt/slides/_rels/slide36.xml.rels" ContentType="application/vnd.openxmlformats-package.relationships+xml"/>
  <Override PartName="/ppt/slides/_rels/slide37.xml.rels" ContentType="application/vnd.openxmlformats-package.relationships+xml"/>
  <Override PartName="/ppt/slides/_rels/slide38.xml.rels" ContentType="application/vnd.openxmlformats-package.relationships+xml"/>
  <Override PartName="/ppt/slides/_rels/slide39.xml.rels" ContentType="application/vnd.openxmlformats-package.relationships+xml"/>
  <Override PartName="/ppt/slides/_rels/slide40.xml.rels" ContentType="application/vnd.openxmlformats-package.relationships+xml"/>
  <Override PartName="/ppt/slides/_rels/slide41.xml.rels" ContentType="application/vnd.openxmlformats-package.relationships+xml"/>
  <Override PartName="/ppt/slides/_rels/slide42.xml.rels" ContentType="application/vnd.openxmlformats-package.relationships+xml"/>
  <Override PartName="/ppt/slides/_rels/slide43.xml.rels" ContentType="application/vnd.openxmlformats-package.relationships+xml"/>
  <Override PartName="/ppt/slides/_rels/slide44.xml.rels" ContentType="application/vnd.openxmlformats-package.relationships+xml"/>
  <Override PartName="/ppt/slides/_rels/slide45.xml.rels" ContentType="application/vnd.openxmlformats-package.relationships+xml"/>
  <Override PartName="/ppt/slides/_rels/slide50.xml.rels" ContentType="application/vnd.openxmlformats-package.relationships+xml"/>
  <Override PartName="/ppt/slides/_rels/slide51.xml.rels" ContentType="application/vnd.openxmlformats-package.relationships+xml"/>
  <Override PartName="/ppt/slides/_rels/slide52.xml.rels" ContentType="application/vnd.openxmlformats-package.relationships+xml"/>
  <Override PartName="/ppt/slides/slide56.xml" ContentType="application/vnd.openxmlformats-officedocument.presentationml.slide+xml"/>
  <Override PartName="/ppt/slides/slide55.xml" ContentType="application/vnd.openxmlformats-officedocument.presentationml.slide+xml"/>
  <Override PartName="/ppt/slides/slide21.xml" ContentType="application/vnd.openxmlformats-officedocument.presentationml.slide+xml"/>
  <Override PartName="/ppt/slides/slide58.xml" ContentType="application/vnd.openxmlformats-officedocument.presentationml.slide+xml"/>
  <Override PartName="/ppt/slides/slide4.xml" ContentType="application/vnd.openxmlformats-officedocument.presentationml.slide+xml"/>
  <Override PartName="/ppt/slides/slide12.xml" ContentType="application/vnd.openxmlformats-officedocument.presentationml.slide+xml"/>
  <Override PartName="/ppt/slides/slide49.xml" ContentType="application/vnd.openxmlformats-officedocument.presentationml.slide+xml"/>
  <Override PartName="/ppt/slides/slide18.xml" ContentType="application/vnd.openxmlformats-officedocument.presentationml.slide+xml"/>
  <Override PartName="/ppt/slides/slide60.xml" ContentType="application/vnd.openxmlformats-officedocument.presentationml.slide+xml"/>
  <Override PartName="/ppt/slides/slide20.xml" ContentType="application/vnd.openxmlformats-officedocument.presentationml.slide+xml"/>
  <Override PartName="/ppt/slides/slide57.xml" ContentType="application/vnd.openxmlformats-officedocument.presentationml.slide+xml"/>
  <Override PartName="/ppt/slides/slide48.xml" ContentType="application/vnd.openxmlformats-officedocument.presentationml.slide+xml"/>
  <Override PartName="/ppt/slides/slide3.xml" ContentType="application/vnd.openxmlformats-officedocument.presentationml.slide+xml"/>
  <Override PartName="/ppt/slides/slide11.xml" ContentType="application/vnd.openxmlformats-officedocument.presentationml.slide+xml"/>
  <Override PartName="/ppt/slides/slide9.xml" ContentType="application/vnd.openxmlformats-officedocument.presentationml.slide+xml"/>
  <Override PartName="/ppt/slides/slide17.xml" ContentType="application/vnd.openxmlformats-officedocument.presentationml.slide+xml"/>
  <Override PartName="/ppt/slides/slide47.xml" ContentType="application/vnd.openxmlformats-officedocument.presentationml.slide+xml"/>
  <Override PartName="/ppt/slides/slide10.xml" ContentType="application/vnd.openxmlformats-officedocument.presentationml.slide+xml"/>
  <Override PartName="/ppt/slides/slide2.xml" ContentType="application/vnd.openxmlformats-officedocument.presentationml.slide+xml"/>
  <Override PartName="/ppt/slides/slide8.xml" ContentType="application/vnd.openxmlformats-officedocument.presentationml.slide+xml"/>
  <Override PartName="/ppt/slides/slide16.xml" ContentType="application/vnd.openxmlformats-officedocument.presentationml.slide+xml"/>
  <Override PartName="/ppt/slides/slide61.xml" ContentType="application/vnd.openxmlformats-officedocument.presentationml.slide+xml"/>
  <Override PartName="/ppt/slides/slide19.xml" ContentType="application/vnd.openxmlformats-officedocument.presentationml.slide+xml"/>
  <Override PartName="/ppt/slides/slide26.xml" ContentType="application/vnd.openxmlformats-officedocument.presentationml.slide+xml"/>
  <Override PartName="/ppt/slides/slide14.xml" ContentType="application/vnd.openxmlformats-officedocument.presentationml.slide+xml"/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28.xml" ContentType="application/vnd.openxmlformats-officedocument.presentationml.slide+xml"/>
  <Override PartName="/ppt/slides/slide27.xml" ContentType="application/vnd.openxmlformats-officedocument.presentationml.slide+xml"/>
  <Override PartName="/ppt/slides/slide1.xml" ContentType="application/vnd.openxmlformats-officedocument.presentationml.slide+xml"/>
  <Override PartName="/ppt/slides/slide46.xml" ContentType="application/vnd.openxmlformats-officedocument.presentationml.slide+xml"/>
  <Override PartName="/ppt/slides/slide15.xml" ContentType="application/vnd.openxmlformats-officedocument.presentationml.slide+xml"/>
  <Override PartName="/ppt/slides/slide7.xml" ContentType="application/vnd.openxmlformats-officedocument.presentationml.slide+xml"/>
  <Override PartName="/ppt/slides/slide5.xml" ContentType="application/vnd.openxmlformats-officedocument.presentationml.slide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59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notesSlides/_rels/notesSlide1.xml.rels" ContentType="application/vnd.openxmlformats-package.relationships+xml"/>
  <Override PartName="/ppt/notesSlides/notesSlide1.xml" ContentType="application/vnd.openxmlformats-officedocument.presentationml.notes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notesMasterIdLst>
    <p:notesMasterId r:id="rId3"/>
  </p:notes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2" r:id="rId20"/>
    <p:sldId id="273" r:id="rId21"/>
    <p:sldId id="274" r:id="rId22"/>
    <p:sldId id="275" r:id="rId23"/>
    <p:sldId id="276" r:id="rId24"/>
    <p:sldId id="277" r:id="rId25"/>
    <p:sldId id="278" r:id="rId26"/>
    <p:sldId id="279" r:id="rId27"/>
    <p:sldId id="280" r:id="rId28"/>
    <p:sldId id="281" r:id="rId29"/>
    <p:sldId id="282" r:id="rId30"/>
    <p:sldId id="283" r:id="rId31"/>
    <p:sldId id="284" r:id="rId32"/>
    <p:sldId id="285" r:id="rId33"/>
    <p:sldId id="286" r:id="rId34"/>
    <p:sldId id="287" r:id="rId35"/>
    <p:sldId id="288" r:id="rId36"/>
    <p:sldId id="289" r:id="rId37"/>
    <p:sldId id="290" r:id="rId38"/>
    <p:sldId id="291" r:id="rId39"/>
    <p:sldId id="292" r:id="rId40"/>
    <p:sldId id="293" r:id="rId41"/>
    <p:sldId id="294" r:id="rId42"/>
    <p:sldId id="295" r:id="rId43"/>
    <p:sldId id="296" r:id="rId44"/>
    <p:sldId id="297" r:id="rId45"/>
    <p:sldId id="298" r:id="rId46"/>
    <p:sldId id="299" r:id="rId47"/>
    <p:sldId id="300" r:id="rId48"/>
    <p:sldId id="301" r:id="rId49"/>
    <p:sldId id="302" r:id="rId50"/>
    <p:sldId id="303" r:id="rId51"/>
    <p:sldId id="304" r:id="rId52"/>
    <p:sldId id="305" r:id="rId53"/>
    <p:sldId id="306" r:id="rId54"/>
    <p:sldId id="307" r:id="rId55"/>
    <p:sldId id="308" r:id="rId56"/>
    <p:sldId id="309" r:id="rId57"/>
    <p:sldId id="310" r:id="rId58"/>
    <p:sldId id="311" r:id="rId59"/>
    <p:sldId id="312" r:id="rId60"/>
    <p:sldId id="313" r:id="rId61"/>
    <p:sldId id="314" r:id="rId62"/>
    <p:sldId id="315" r:id="rId63"/>
    <p:sldId id="316" r:id="rId64"/>
  </p:sldIdLst>
  <p:sldSz cx="9144000" cy="6858000"/>
  <p:notesSz cx="6991350" cy="9280525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Relationship Id="rId11" Type="http://schemas.openxmlformats.org/officeDocument/2006/relationships/slide" Target="slides/slide8.xml"/><Relationship Id="rId12" Type="http://schemas.openxmlformats.org/officeDocument/2006/relationships/slide" Target="slides/slide9.xml"/><Relationship Id="rId13" Type="http://schemas.openxmlformats.org/officeDocument/2006/relationships/slide" Target="slides/slide10.xml"/><Relationship Id="rId14" Type="http://schemas.openxmlformats.org/officeDocument/2006/relationships/slide" Target="slides/slide11.xml"/><Relationship Id="rId15" Type="http://schemas.openxmlformats.org/officeDocument/2006/relationships/slide" Target="slides/slide12.xml"/><Relationship Id="rId16" Type="http://schemas.openxmlformats.org/officeDocument/2006/relationships/slide" Target="slides/slide13.xml"/><Relationship Id="rId17" Type="http://schemas.openxmlformats.org/officeDocument/2006/relationships/slide" Target="slides/slide14.xml"/><Relationship Id="rId18" Type="http://schemas.openxmlformats.org/officeDocument/2006/relationships/slide" Target="slides/slide15.xml"/><Relationship Id="rId19" Type="http://schemas.openxmlformats.org/officeDocument/2006/relationships/slide" Target="slides/slide16.xml"/><Relationship Id="rId20" Type="http://schemas.openxmlformats.org/officeDocument/2006/relationships/slide" Target="slides/slide17.xml"/><Relationship Id="rId21" Type="http://schemas.openxmlformats.org/officeDocument/2006/relationships/slide" Target="slides/slide18.xml"/><Relationship Id="rId22" Type="http://schemas.openxmlformats.org/officeDocument/2006/relationships/slide" Target="slides/slide19.xml"/><Relationship Id="rId23" Type="http://schemas.openxmlformats.org/officeDocument/2006/relationships/slide" Target="slides/slide20.xml"/><Relationship Id="rId24" Type="http://schemas.openxmlformats.org/officeDocument/2006/relationships/slide" Target="slides/slide21.xml"/><Relationship Id="rId25" Type="http://schemas.openxmlformats.org/officeDocument/2006/relationships/slide" Target="slides/slide22.xml"/><Relationship Id="rId26" Type="http://schemas.openxmlformats.org/officeDocument/2006/relationships/slide" Target="slides/slide23.xml"/><Relationship Id="rId27" Type="http://schemas.openxmlformats.org/officeDocument/2006/relationships/slide" Target="slides/slide24.xml"/><Relationship Id="rId28" Type="http://schemas.openxmlformats.org/officeDocument/2006/relationships/slide" Target="slides/slide25.xml"/><Relationship Id="rId29" Type="http://schemas.openxmlformats.org/officeDocument/2006/relationships/slide" Target="slides/slide26.xml"/><Relationship Id="rId30" Type="http://schemas.openxmlformats.org/officeDocument/2006/relationships/slide" Target="slides/slide27.xml"/><Relationship Id="rId31" Type="http://schemas.openxmlformats.org/officeDocument/2006/relationships/slide" Target="slides/slide28.xml"/><Relationship Id="rId32" Type="http://schemas.openxmlformats.org/officeDocument/2006/relationships/slide" Target="slides/slide29.xml"/><Relationship Id="rId33" Type="http://schemas.openxmlformats.org/officeDocument/2006/relationships/slide" Target="slides/slide30.xml"/><Relationship Id="rId34" Type="http://schemas.openxmlformats.org/officeDocument/2006/relationships/slide" Target="slides/slide31.xml"/><Relationship Id="rId35" Type="http://schemas.openxmlformats.org/officeDocument/2006/relationships/slide" Target="slides/slide32.xml"/><Relationship Id="rId36" Type="http://schemas.openxmlformats.org/officeDocument/2006/relationships/slide" Target="slides/slide33.xml"/><Relationship Id="rId37" Type="http://schemas.openxmlformats.org/officeDocument/2006/relationships/slide" Target="slides/slide34.xml"/><Relationship Id="rId38" Type="http://schemas.openxmlformats.org/officeDocument/2006/relationships/slide" Target="slides/slide35.xml"/><Relationship Id="rId39" Type="http://schemas.openxmlformats.org/officeDocument/2006/relationships/slide" Target="slides/slide36.xml"/><Relationship Id="rId40" Type="http://schemas.openxmlformats.org/officeDocument/2006/relationships/slide" Target="slides/slide37.xml"/><Relationship Id="rId41" Type="http://schemas.openxmlformats.org/officeDocument/2006/relationships/slide" Target="slides/slide38.xml"/><Relationship Id="rId42" Type="http://schemas.openxmlformats.org/officeDocument/2006/relationships/slide" Target="slides/slide39.xml"/><Relationship Id="rId43" Type="http://schemas.openxmlformats.org/officeDocument/2006/relationships/slide" Target="slides/slide40.xml"/><Relationship Id="rId44" Type="http://schemas.openxmlformats.org/officeDocument/2006/relationships/slide" Target="slides/slide41.xml"/><Relationship Id="rId45" Type="http://schemas.openxmlformats.org/officeDocument/2006/relationships/slide" Target="slides/slide42.xml"/><Relationship Id="rId46" Type="http://schemas.openxmlformats.org/officeDocument/2006/relationships/slide" Target="slides/slide43.xml"/><Relationship Id="rId47" Type="http://schemas.openxmlformats.org/officeDocument/2006/relationships/slide" Target="slides/slide44.xml"/><Relationship Id="rId48" Type="http://schemas.openxmlformats.org/officeDocument/2006/relationships/slide" Target="slides/slide45.xml"/><Relationship Id="rId49" Type="http://schemas.openxmlformats.org/officeDocument/2006/relationships/slide" Target="slides/slide46.xml"/><Relationship Id="rId50" Type="http://schemas.openxmlformats.org/officeDocument/2006/relationships/slide" Target="slides/slide47.xml"/><Relationship Id="rId51" Type="http://schemas.openxmlformats.org/officeDocument/2006/relationships/slide" Target="slides/slide48.xml"/><Relationship Id="rId52" Type="http://schemas.openxmlformats.org/officeDocument/2006/relationships/slide" Target="slides/slide49.xml"/><Relationship Id="rId53" Type="http://schemas.openxmlformats.org/officeDocument/2006/relationships/slide" Target="slides/slide50.xml"/><Relationship Id="rId54" Type="http://schemas.openxmlformats.org/officeDocument/2006/relationships/slide" Target="slides/slide51.xml"/><Relationship Id="rId55" Type="http://schemas.openxmlformats.org/officeDocument/2006/relationships/slide" Target="slides/slide52.xml"/><Relationship Id="rId56" Type="http://schemas.openxmlformats.org/officeDocument/2006/relationships/slide" Target="slides/slide53.xml"/><Relationship Id="rId57" Type="http://schemas.openxmlformats.org/officeDocument/2006/relationships/slide" Target="slides/slide54.xml"/><Relationship Id="rId58" Type="http://schemas.openxmlformats.org/officeDocument/2006/relationships/slide" Target="slides/slide55.xml"/><Relationship Id="rId59" Type="http://schemas.openxmlformats.org/officeDocument/2006/relationships/slide" Target="slides/slide56.xml"/><Relationship Id="rId60" Type="http://schemas.openxmlformats.org/officeDocument/2006/relationships/slide" Target="slides/slide57.xml"/><Relationship Id="rId61" Type="http://schemas.openxmlformats.org/officeDocument/2006/relationships/slide" Target="slides/slide58.xml"/><Relationship Id="rId62" Type="http://schemas.openxmlformats.org/officeDocument/2006/relationships/slide" Target="slides/slide59.xml"/><Relationship Id="rId63" Type="http://schemas.openxmlformats.org/officeDocument/2006/relationships/slide" Target="slides/slide60.xml"/><Relationship Id="rId64" Type="http://schemas.openxmlformats.org/officeDocument/2006/relationships/slide" Target="slides/slide61.xml"/><Relationship Id="rId65" Type="http://schemas.openxmlformats.org/officeDocument/2006/relationships/presProps" Target="presProps.xml"/>
</Relationships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3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"/>
          <p:cNvSpPr/>
          <p:nvPr/>
        </p:nvSpPr>
        <p:spPr>
          <a:xfrm>
            <a:off x="0" y="0"/>
            <a:ext cx="6991200" cy="92808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txBody>
          <a:bodyPr lIns="90000" rIns="90000" tIns="45000" bIns="45000" anchor="ctr" anchorCtr="1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3" name="PlaceHolder 1"/>
          <p:cNvSpPr>
            <a:spLocks noGrp="1"/>
          </p:cNvSpPr>
          <p:nvPr>
            <p:ph type="hdr"/>
          </p:nvPr>
        </p:nvSpPr>
        <p:spPr>
          <a:xfrm>
            <a:off x="0" y="-1440"/>
            <a:ext cx="3029040" cy="466560"/>
          </a:xfrm>
          <a:prstGeom prst="rect">
            <a:avLst/>
          </a:prstGeom>
          <a:noFill/>
          <a:ln w="0">
            <a:noFill/>
          </a:ln>
        </p:spPr>
        <p:txBody>
          <a:bodyPr lIns="19440" rIns="19440" tIns="0" bIns="0" anchor="t">
            <a:noAutofit/>
          </a:bodyPr>
          <a:p>
            <a:pPr marL="216000" indent="0">
              <a:buNone/>
              <a:tabLst>
                <a:tab algn="l" pos="0"/>
                <a:tab algn="l" pos="923760"/>
                <a:tab algn="l" pos="1847880"/>
                <a:tab algn="l" pos="2771640"/>
                <a:tab algn="l" pos="3695760"/>
                <a:tab algn="l" pos="4619520"/>
                <a:tab algn="l" pos="5543640"/>
                <a:tab algn="l" pos="6467400"/>
                <a:tab algn="l" pos="7391520"/>
                <a:tab algn="l" pos="8315280"/>
                <a:tab algn="l" pos="9239400"/>
                <a:tab algn="l" pos="1016316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&lt;header&gt;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PlaceHolder 2"/>
          <p:cNvSpPr>
            <a:spLocks noGrp="1"/>
          </p:cNvSpPr>
          <p:nvPr>
            <p:ph type="dt" idx="1"/>
          </p:nvPr>
        </p:nvSpPr>
        <p:spPr>
          <a:xfrm>
            <a:off x="3962160" y="-1440"/>
            <a:ext cx="3028680" cy="466560"/>
          </a:xfrm>
          <a:prstGeom prst="rect">
            <a:avLst/>
          </a:prstGeom>
          <a:noFill/>
          <a:ln w="0">
            <a:noFill/>
          </a:ln>
        </p:spPr>
        <p:txBody>
          <a:bodyPr lIns="19440" rIns="19440" tIns="0" bIns="0" anchor="t">
            <a:noAutofit/>
          </a:bodyPr>
          <a:lstStyle>
            <a:lvl1pPr marL="216000" indent="0" algn="r">
              <a:buNone/>
              <a:tabLst>
                <a:tab algn="l" pos="0"/>
                <a:tab algn="l" pos="923760"/>
                <a:tab algn="l" pos="1847880"/>
                <a:tab algn="l" pos="2771640"/>
                <a:tab algn="l" pos="3695760"/>
                <a:tab algn="l" pos="4619520"/>
                <a:tab algn="l" pos="5543640"/>
                <a:tab algn="l" pos="6467400"/>
                <a:tab algn="l" pos="7391520"/>
                <a:tab algn="l" pos="8315280"/>
                <a:tab algn="l" pos="9239400"/>
                <a:tab algn="l" pos="10163160"/>
              </a:tabLst>
              <a:defRPr b="0" i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 algn="r">
              <a:buNone/>
              <a:tabLst>
                <a:tab algn="l" pos="0"/>
                <a:tab algn="l" pos="923760"/>
                <a:tab algn="l" pos="1847880"/>
                <a:tab algn="l" pos="2771640"/>
                <a:tab algn="l" pos="3695760"/>
                <a:tab algn="l" pos="4619520"/>
                <a:tab algn="l" pos="5543640"/>
                <a:tab algn="l" pos="6467400"/>
                <a:tab algn="l" pos="7391520"/>
                <a:tab algn="l" pos="8315280"/>
                <a:tab algn="l" pos="9239400"/>
                <a:tab algn="l" pos="1016316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PlaceHolder 3"/>
          <p:cNvSpPr>
            <a:spLocks noGrp="1"/>
          </p:cNvSpPr>
          <p:nvPr>
            <p:ph type="ftr" idx="2"/>
          </p:nvPr>
        </p:nvSpPr>
        <p:spPr>
          <a:xfrm>
            <a:off x="0" y="8814960"/>
            <a:ext cx="3029040" cy="466920"/>
          </a:xfrm>
          <a:prstGeom prst="rect">
            <a:avLst/>
          </a:prstGeom>
          <a:noFill/>
          <a:ln w="0">
            <a:noFill/>
          </a:ln>
        </p:spPr>
        <p:txBody>
          <a:bodyPr lIns="19440" rIns="19440" tIns="0" bIns="0" anchor="b">
            <a:noAutofit/>
          </a:bodyPr>
          <a:lstStyle>
            <a:lvl1pPr marL="216000" indent="0">
              <a:buNone/>
              <a:tabLst>
                <a:tab algn="l" pos="0"/>
                <a:tab algn="l" pos="923760"/>
                <a:tab algn="l" pos="1847880"/>
                <a:tab algn="l" pos="2771640"/>
                <a:tab algn="l" pos="3695760"/>
                <a:tab algn="l" pos="4619520"/>
                <a:tab algn="l" pos="5543640"/>
                <a:tab algn="l" pos="6467400"/>
                <a:tab algn="l" pos="7391520"/>
                <a:tab algn="l" pos="8315280"/>
                <a:tab algn="l" pos="9239400"/>
                <a:tab algn="l" pos="10163160"/>
              </a:tabLst>
              <a:defRPr b="0" i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>
              <a:buNone/>
              <a:tabLst>
                <a:tab algn="l" pos="0"/>
                <a:tab algn="l" pos="923760"/>
                <a:tab algn="l" pos="1847880"/>
                <a:tab algn="l" pos="2771640"/>
                <a:tab algn="l" pos="3695760"/>
                <a:tab algn="l" pos="4619520"/>
                <a:tab algn="l" pos="5543640"/>
                <a:tab algn="l" pos="6467400"/>
                <a:tab algn="l" pos="7391520"/>
                <a:tab algn="l" pos="8315280"/>
                <a:tab algn="l" pos="9239400"/>
                <a:tab algn="l" pos="1016316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PlaceHolder 4"/>
          <p:cNvSpPr>
            <a:spLocks noGrp="1"/>
          </p:cNvSpPr>
          <p:nvPr>
            <p:ph type="sldNum" idx="3"/>
          </p:nvPr>
        </p:nvSpPr>
        <p:spPr>
          <a:xfrm>
            <a:off x="3962160" y="8814960"/>
            <a:ext cx="3028680" cy="466920"/>
          </a:xfrm>
          <a:prstGeom prst="rect">
            <a:avLst/>
          </a:prstGeom>
          <a:noFill/>
          <a:ln w="0">
            <a:noFill/>
          </a:ln>
        </p:spPr>
        <p:txBody>
          <a:bodyPr lIns="19440" rIns="19440" tIns="0" bIns="0" anchor="b">
            <a:noAutofit/>
          </a:bodyPr>
          <a:lstStyle>
            <a:lvl1pPr marL="216000" indent="0" algn="r">
              <a:buNone/>
              <a:tabLst>
                <a:tab algn="l" pos="0"/>
                <a:tab algn="l" pos="923760"/>
                <a:tab algn="l" pos="1847880"/>
                <a:tab algn="l" pos="2771640"/>
                <a:tab algn="l" pos="3695760"/>
                <a:tab algn="l" pos="4619520"/>
                <a:tab algn="l" pos="5543640"/>
                <a:tab algn="l" pos="6467400"/>
                <a:tab algn="l" pos="7391520"/>
                <a:tab algn="l" pos="8315280"/>
                <a:tab algn="l" pos="9239400"/>
                <a:tab algn="l" pos="10163160"/>
              </a:tabLst>
              <a:defRPr b="0" i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 algn="r">
              <a:buNone/>
              <a:tabLst>
                <a:tab algn="l" pos="0"/>
                <a:tab algn="l" pos="923760"/>
                <a:tab algn="l" pos="1847880"/>
                <a:tab algn="l" pos="2771640"/>
                <a:tab algn="l" pos="3695760"/>
                <a:tab algn="l" pos="4619520"/>
                <a:tab algn="l" pos="5543640"/>
                <a:tab algn="l" pos="6467400"/>
                <a:tab algn="l" pos="7391520"/>
                <a:tab algn="l" pos="8315280"/>
                <a:tab algn="l" pos="9239400"/>
                <a:tab algn="l" pos="10163160"/>
              </a:tabLst>
            </a:pPr>
            <a:fld id="{770B5AC3-BF38-4D4C-9EBD-C945C0A2E0D6}" type="slidenum"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PlaceHolder 5"/>
          <p:cNvSpPr>
            <a:spLocks noGrp="1"/>
          </p:cNvSpPr>
          <p:nvPr>
            <p:ph type="sldImg"/>
          </p:nvPr>
        </p:nvSpPr>
        <p:spPr>
          <a:xfrm>
            <a:off x="1184040" y="703440"/>
            <a:ext cx="4622760" cy="3466800"/>
          </a:xfrm>
          <a:prstGeom prst="rect">
            <a:avLst/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8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Click to move the slide</a:t>
            </a:r>
            <a:endParaRPr b="1" lang="en-US" sz="4800" strike="noStrike" u="none">
              <a:solidFill>
                <a:srgbClr val="ff0000"/>
              </a:solidFill>
              <a:effectLst/>
              <a:uFillTx/>
              <a:latin typeface="Arial"/>
            </a:endParaRPr>
          </a:p>
        </p:txBody>
      </p:sp>
      <p:sp>
        <p:nvSpPr>
          <p:cNvPr id="48" name="PlaceHolder 6"/>
          <p:cNvSpPr>
            <a:spLocks noGrp="1"/>
          </p:cNvSpPr>
          <p:nvPr>
            <p:ph type="body"/>
          </p:nvPr>
        </p:nvSpPr>
        <p:spPr>
          <a:xfrm>
            <a:off x="930240" y="4406760"/>
            <a:ext cx="5129280" cy="4175280"/>
          </a:xfrm>
          <a:prstGeom prst="rect">
            <a:avLst/>
          </a:prstGeom>
          <a:noFill/>
          <a:ln w="0">
            <a:noFill/>
          </a:ln>
        </p:spPr>
        <p:txBody>
          <a:bodyPr lIns="93240" rIns="93240" tIns="46800" bIns="4680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notes format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</p:notesMaster>
</file>

<file path=ppt/notesSlides/_rels/notesSlide1.xml.rels><?xml version="1.0" encoding="UTF-8"?>
<Relationships xmlns="http://schemas.openxmlformats.org/package/2006/relationships"><Relationship Id="rId1" Type="http://schemas.openxmlformats.org/officeDocument/2006/relationships/slide" Target="../slides/slide1.xml"/><Relationship Id="rId2" Type="http://schemas.openxmlformats.org/officeDocument/2006/relationships/notesMaster" Target="../notesMasters/notesMaster1.xml"/>
</Relationships>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" name=""/>
          <p:cNvSpPr/>
          <p:nvPr/>
        </p:nvSpPr>
        <p:spPr>
          <a:xfrm>
            <a:off x="3962520" y="-1440"/>
            <a:ext cx="3028680" cy="465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393" name=""/>
          <p:cNvSpPr/>
          <p:nvPr/>
        </p:nvSpPr>
        <p:spPr>
          <a:xfrm>
            <a:off x="0" y="8815320"/>
            <a:ext cx="3027240" cy="46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394" name=""/>
          <p:cNvSpPr/>
          <p:nvPr/>
        </p:nvSpPr>
        <p:spPr>
          <a:xfrm>
            <a:off x="0" y="-1440"/>
            <a:ext cx="3027240" cy="465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395" name="PlaceHolder 1"/>
          <p:cNvSpPr>
            <a:spLocks noGrp="1"/>
          </p:cNvSpPr>
          <p:nvPr>
            <p:ph type="sldImg"/>
          </p:nvPr>
        </p:nvSpPr>
        <p:spPr>
          <a:xfrm>
            <a:off x="1184400" y="703440"/>
            <a:ext cx="4622760" cy="3466800"/>
          </a:xfrm>
          <a:prstGeom prst="rect">
            <a:avLst/>
          </a:prstGeom>
          <a:ln w="0">
            <a:noFill/>
          </a:ln>
        </p:spPr>
      </p:sp>
      <p:sp>
        <p:nvSpPr>
          <p:cNvPr id="1396" name="PlaceHolder 2"/>
          <p:cNvSpPr>
            <a:spLocks noGrp="1"/>
          </p:cNvSpPr>
          <p:nvPr>
            <p:ph type="body"/>
          </p:nvPr>
        </p:nvSpPr>
        <p:spPr>
          <a:xfrm>
            <a:off x="930240" y="4406760"/>
            <a:ext cx="5129280" cy="4175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bg>
      <p:bgPr>
        <a:solidFill>
          <a:srgbClr val="0000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295200" y="196920"/>
            <a:ext cx="8553600" cy="8380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Click to edit the title text format</a:t>
            </a:r>
            <a:endParaRPr b="1" lang="en-US" sz="36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7524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14"/>
              </a:spcBef>
              <a:spcAft>
                <a:spcPts val="414"/>
              </a:spcAft>
              <a:buClr>
                <a:srgbClr val="00cc00"/>
              </a:buClr>
              <a:buSzPct val="113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1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14"/>
              </a:spcBef>
              <a:spcAft>
                <a:spcPts val="414"/>
              </a:spcAft>
              <a:buClr>
                <a:srgbClr val="00cc00"/>
              </a:buClr>
              <a:buSzPct val="113000"/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1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414"/>
              </a:spcBef>
              <a:spcAft>
                <a:spcPts val="414"/>
              </a:spcAft>
              <a:buClr>
                <a:srgbClr val="00cc00"/>
              </a:buClr>
              <a:buSzPct val="113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1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600200" indent="-228600">
              <a:spcBef>
                <a:spcPts val="414"/>
              </a:spcBef>
              <a:spcAft>
                <a:spcPts val="414"/>
              </a:spcAft>
              <a:buClr>
                <a:srgbClr val="00cc00"/>
              </a:buClr>
              <a:buSzPct val="113000"/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1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057400" indent="-228600">
              <a:spcBef>
                <a:spcPts val="414"/>
              </a:spcBef>
              <a:spcAft>
                <a:spcPts val="414"/>
              </a:spcAft>
              <a:buClr>
                <a:srgbClr val="00cc00"/>
              </a:buClr>
              <a:buSzPct val="113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1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057400" indent="-228600">
              <a:spcBef>
                <a:spcPts val="414"/>
              </a:spcBef>
              <a:spcAft>
                <a:spcPts val="414"/>
              </a:spcAft>
              <a:buClr>
                <a:srgbClr val="ffffff"/>
              </a:buClr>
              <a:buSzPct val="113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1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2057400" indent="-228600">
              <a:spcBef>
                <a:spcPts val="414"/>
              </a:spcBef>
              <a:spcAft>
                <a:spcPts val="414"/>
              </a:spcAft>
              <a:buClr>
                <a:srgbClr val="ffffff"/>
              </a:buClr>
              <a:buSzPct val="113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1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grpSp>
        <p:nvGrpSpPr>
          <p:cNvPr id="2" name=""/>
          <p:cNvGrpSpPr/>
          <p:nvPr/>
        </p:nvGrpSpPr>
        <p:grpSpPr>
          <a:xfrm>
            <a:off x="8305920" y="5969160"/>
            <a:ext cx="761400" cy="761760"/>
            <a:chOff x="8305920" y="5969160"/>
            <a:chExt cx="761400" cy="761760"/>
          </a:xfrm>
        </p:grpSpPr>
        <p:grpSp>
          <p:nvGrpSpPr>
            <p:cNvPr id="3" name=""/>
            <p:cNvGrpSpPr/>
            <p:nvPr/>
          </p:nvGrpSpPr>
          <p:grpSpPr>
            <a:xfrm>
              <a:off x="8305920" y="6249960"/>
              <a:ext cx="761400" cy="480960"/>
              <a:chOff x="8305920" y="6249960"/>
              <a:chExt cx="761400" cy="480960"/>
            </a:xfrm>
          </p:grpSpPr>
          <p:sp>
            <p:nvSpPr>
              <p:cNvPr id="4" name=""/>
              <p:cNvSpPr/>
              <p:nvPr/>
            </p:nvSpPr>
            <p:spPr>
              <a:xfrm>
                <a:off x="8305920" y="6252480"/>
                <a:ext cx="154080" cy="151920"/>
              </a:xfrm>
              <a:custGeom>
                <a:avLst/>
                <a:gdLst/>
                <a:ahLst/>
                <a:rect l="l" t="t" r="r" b="b"/>
                <a:pathLst>
                  <a:path w="113" h="121">
                    <a:moveTo>
                      <a:pt x="0" y="77"/>
                    </a:moveTo>
                    <a:lnTo>
                      <a:pt x="72" y="0"/>
                    </a:lnTo>
                    <a:lnTo>
                      <a:pt x="112" y="42"/>
                    </a:lnTo>
                    <a:lnTo>
                      <a:pt x="98" y="57"/>
                    </a:lnTo>
                    <a:lnTo>
                      <a:pt x="73" y="30"/>
                    </a:lnTo>
                    <a:lnTo>
                      <a:pt x="60" y="44"/>
                    </a:lnTo>
                    <a:lnTo>
                      <a:pt x="84" y="71"/>
                    </a:lnTo>
                    <a:lnTo>
                      <a:pt x="70" y="85"/>
                    </a:lnTo>
                    <a:lnTo>
                      <a:pt x="46" y="59"/>
                    </a:lnTo>
                    <a:lnTo>
                      <a:pt x="28" y="78"/>
                    </a:lnTo>
                    <a:lnTo>
                      <a:pt x="53" y="105"/>
                    </a:lnTo>
                    <a:lnTo>
                      <a:pt x="40" y="120"/>
                    </a:lnTo>
                    <a:lnTo>
                      <a:pt x="0" y="77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5" name=""/>
              <p:cNvSpPr/>
              <p:nvPr/>
            </p:nvSpPr>
            <p:spPr>
              <a:xfrm>
                <a:off x="8379720" y="6326280"/>
                <a:ext cx="163440" cy="163080"/>
              </a:xfrm>
              <a:custGeom>
                <a:avLst/>
                <a:gdLst/>
                <a:ahLst/>
                <a:rect l="l" t="t" r="r" b="b"/>
                <a:pathLst>
                  <a:path w="120" h="130">
                    <a:moveTo>
                      <a:pt x="72" y="0"/>
                    </a:moveTo>
                    <a:lnTo>
                      <a:pt x="89" y="19"/>
                    </a:lnTo>
                    <a:lnTo>
                      <a:pt x="63" y="77"/>
                    </a:lnTo>
                    <a:lnTo>
                      <a:pt x="64" y="78"/>
                    </a:lnTo>
                    <a:lnTo>
                      <a:pt x="104" y="34"/>
                    </a:lnTo>
                    <a:lnTo>
                      <a:pt x="119" y="50"/>
                    </a:lnTo>
                    <a:lnTo>
                      <a:pt x="47" y="129"/>
                    </a:lnTo>
                    <a:lnTo>
                      <a:pt x="29" y="110"/>
                    </a:lnTo>
                    <a:lnTo>
                      <a:pt x="55" y="50"/>
                    </a:lnTo>
                    <a:lnTo>
                      <a:pt x="15" y="94"/>
                    </a:lnTo>
                    <a:lnTo>
                      <a:pt x="0" y="77"/>
                    </a:lnTo>
                    <a:lnTo>
                      <a:pt x="72" y="0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6" name=""/>
              <p:cNvSpPr/>
              <p:nvPr/>
            </p:nvSpPr>
            <p:spPr>
              <a:xfrm>
                <a:off x="8623440" y="6568920"/>
                <a:ext cx="162000" cy="162000"/>
              </a:xfrm>
              <a:custGeom>
                <a:avLst/>
                <a:gdLst/>
                <a:ahLst/>
                <a:rect l="l" t="t" r="r" b="b"/>
                <a:pathLst>
                  <a:path w="119" h="129">
                    <a:moveTo>
                      <a:pt x="71" y="0"/>
                    </a:moveTo>
                    <a:lnTo>
                      <a:pt x="89" y="19"/>
                    </a:lnTo>
                    <a:lnTo>
                      <a:pt x="63" y="78"/>
                    </a:lnTo>
                    <a:lnTo>
                      <a:pt x="103" y="34"/>
                    </a:lnTo>
                    <a:lnTo>
                      <a:pt x="118" y="50"/>
                    </a:lnTo>
                    <a:lnTo>
                      <a:pt x="46" y="128"/>
                    </a:lnTo>
                    <a:lnTo>
                      <a:pt x="29" y="110"/>
                    </a:lnTo>
                    <a:lnTo>
                      <a:pt x="55" y="50"/>
                    </a:lnTo>
                    <a:lnTo>
                      <a:pt x="14" y="94"/>
                    </a:lnTo>
                    <a:lnTo>
                      <a:pt x="0" y="77"/>
                    </a:lnTo>
                    <a:lnTo>
                      <a:pt x="71" y="0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7" name=""/>
              <p:cNvSpPr/>
              <p:nvPr/>
            </p:nvSpPr>
            <p:spPr>
              <a:xfrm>
                <a:off x="8560800" y="6504840"/>
                <a:ext cx="23040" cy="25200"/>
              </a:xfrm>
              <a:custGeom>
                <a:avLst/>
                <a:gdLst/>
                <a:ahLst/>
                <a:rect l="l" t="t" r="r" b="b"/>
                <a:pathLst>
                  <a:path w="17" h="20">
                    <a:moveTo>
                      <a:pt x="0" y="0"/>
                    </a:moveTo>
                    <a:lnTo>
                      <a:pt x="0" y="19"/>
                    </a:lnTo>
                    <a:lnTo>
                      <a:pt x="2" y="17"/>
                    </a:lnTo>
                    <a:lnTo>
                      <a:pt x="16" y="11"/>
                    </a:lnTo>
                    <a:lnTo>
                      <a:pt x="13" y="4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1600" bIns="-216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8" name=""/>
              <p:cNvSpPr/>
              <p:nvPr/>
            </p:nvSpPr>
            <p:spPr>
              <a:xfrm>
                <a:off x="8560800" y="6410520"/>
                <a:ext cx="48960" cy="96480"/>
              </a:xfrm>
              <a:custGeom>
                <a:avLst/>
                <a:gdLst/>
                <a:ahLst/>
                <a:rect l="l" t="t" r="r" b="b"/>
                <a:pathLst>
                  <a:path w="36" h="77">
                    <a:moveTo>
                      <a:pt x="0" y="56"/>
                    </a:moveTo>
                    <a:lnTo>
                      <a:pt x="0" y="72"/>
                    </a:lnTo>
                    <a:lnTo>
                      <a:pt x="3" y="73"/>
                    </a:lnTo>
                    <a:lnTo>
                      <a:pt x="6" y="75"/>
                    </a:lnTo>
                    <a:lnTo>
                      <a:pt x="10" y="76"/>
                    </a:lnTo>
                    <a:lnTo>
                      <a:pt x="13" y="75"/>
                    </a:lnTo>
                    <a:lnTo>
                      <a:pt x="20" y="72"/>
                    </a:lnTo>
                    <a:lnTo>
                      <a:pt x="27" y="65"/>
                    </a:lnTo>
                    <a:lnTo>
                      <a:pt x="31" y="59"/>
                    </a:lnTo>
                    <a:lnTo>
                      <a:pt x="34" y="53"/>
                    </a:lnTo>
                    <a:lnTo>
                      <a:pt x="35" y="47"/>
                    </a:lnTo>
                    <a:lnTo>
                      <a:pt x="33" y="41"/>
                    </a:lnTo>
                    <a:lnTo>
                      <a:pt x="31" y="35"/>
                    </a:lnTo>
                    <a:lnTo>
                      <a:pt x="27" y="29"/>
                    </a:lnTo>
                    <a:lnTo>
                      <a:pt x="16" y="16"/>
                    </a:lnTo>
                    <a:lnTo>
                      <a:pt x="1" y="0"/>
                    </a:lnTo>
                    <a:lnTo>
                      <a:pt x="0" y="2"/>
                    </a:lnTo>
                    <a:lnTo>
                      <a:pt x="0" y="34"/>
                    </a:lnTo>
                    <a:lnTo>
                      <a:pt x="5" y="28"/>
                    </a:lnTo>
                    <a:lnTo>
                      <a:pt x="10" y="34"/>
                    </a:lnTo>
                    <a:lnTo>
                      <a:pt x="12" y="40"/>
                    </a:lnTo>
                    <a:lnTo>
                      <a:pt x="12" y="45"/>
                    </a:lnTo>
                    <a:lnTo>
                      <a:pt x="8" y="51"/>
                    </a:lnTo>
                    <a:lnTo>
                      <a:pt x="3" y="55"/>
                    </a:lnTo>
                    <a:lnTo>
                      <a:pt x="0" y="56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9" name=""/>
              <p:cNvSpPr/>
              <p:nvPr/>
            </p:nvSpPr>
            <p:spPr>
              <a:xfrm>
                <a:off x="8465040" y="6414480"/>
                <a:ext cx="96480" cy="156600"/>
              </a:xfrm>
              <a:custGeom>
                <a:avLst/>
                <a:gdLst/>
                <a:ahLst/>
                <a:rect l="l" t="t" r="r" b="b"/>
                <a:pathLst>
                  <a:path w="71" h="125">
                    <a:moveTo>
                      <a:pt x="70" y="32"/>
                    </a:moveTo>
                    <a:lnTo>
                      <a:pt x="70" y="0"/>
                    </a:lnTo>
                    <a:lnTo>
                      <a:pt x="0" y="75"/>
                    </a:lnTo>
                    <a:lnTo>
                      <a:pt x="14" y="91"/>
                    </a:lnTo>
                    <a:lnTo>
                      <a:pt x="45" y="58"/>
                    </a:lnTo>
                    <a:lnTo>
                      <a:pt x="48" y="61"/>
                    </a:lnTo>
                    <a:lnTo>
                      <a:pt x="51" y="64"/>
                    </a:lnTo>
                    <a:lnTo>
                      <a:pt x="53" y="69"/>
                    </a:lnTo>
                    <a:lnTo>
                      <a:pt x="53" y="75"/>
                    </a:lnTo>
                    <a:lnTo>
                      <a:pt x="50" y="80"/>
                    </a:lnTo>
                    <a:lnTo>
                      <a:pt x="38" y="93"/>
                    </a:lnTo>
                    <a:lnTo>
                      <a:pt x="33" y="100"/>
                    </a:lnTo>
                    <a:lnTo>
                      <a:pt x="31" y="103"/>
                    </a:lnTo>
                    <a:lnTo>
                      <a:pt x="30" y="107"/>
                    </a:lnTo>
                    <a:lnTo>
                      <a:pt x="45" y="124"/>
                    </a:lnTo>
                    <a:lnTo>
                      <a:pt x="46" y="119"/>
                    </a:lnTo>
                    <a:lnTo>
                      <a:pt x="48" y="116"/>
                    </a:lnTo>
                    <a:lnTo>
                      <a:pt x="53" y="109"/>
                    </a:lnTo>
                    <a:lnTo>
                      <a:pt x="63" y="97"/>
                    </a:lnTo>
                    <a:lnTo>
                      <a:pt x="70" y="90"/>
                    </a:lnTo>
                    <a:lnTo>
                      <a:pt x="70" y="71"/>
                    </a:lnTo>
                    <a:lnTo>
                      <a:pt x="68" y="69"/>
                    </a:lnTo>
                    <a:lnTo>
                      <a:pt x="69" y="69"/>
                    </a:lnTo>
                    <a:lnTo>
                      <a:pt x="70" y="70"/>
                    </a:lnTo>
                    <a:lnTo>
                      <a:pt x="70" y="54"/>
                    </a:lnTo>
                    <a:lnTo>
                      <a:pt x="68" y="54"/>
                    </a:lnTo>
                    <a:lnTo>
                      <a:pt x="62" y="51"/>
                    </a:lnTo>
                    <a:lnTo>
                      <a:pt x="56" y="46"/>
                    </a:lnTo>
                    <a:lnTo>
                      <a:pt x="70" y="32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0" name=""/>
              <p:cNvSpPr/>
              <p:nvPr/>
            </p:nvSpPr>
            <p:spPr>
              <a:xfrm>
                <a:off x="8622000" y="6504840"/>
                <a:ext cx="66960" cy="121680"/>
              </a:xfrm>
              <a:custGeom>
                <a:avLst/>
                <a:gdLst/>
                <a:ahLst/>
                <a:rect l="l" t="t" r="r" b="b"/>
                <a:pathLst>
                  <a:path w="49" h="97">
                    <a:moveTo>
                      <a:pt x="0" y="64"/>
                    </a:moveTo>
                    <a:lnTo>
                      <a:pt x="0" y="96"/>
                    </a:lnTo>
                    <a:lnTo>
                      <a:pt x="6" y="90"/>
                    </a:lnTo>
                    <a:lnTo>
                      <a:pt x="37" y="57"/>
                    </a:lnTo>
                    <a:lnTo>
                      <a:pt x="42" y="50"/>
                    </a:lnTo>
                    <a:lnTo>
                      <a:pt x="46" y="43"/>
                    </a:lnTo>
                    <a:lnTo>
                      <a:pt x="47" y="37"/>
                    </a:lnTo>
                    <a:lnTo>
                      <a:pt x="48" y="31"/>
                    </a:lnTo>
                    <a:lnTo>
                      <a:pt x="46" y="25"/>
                    </a:lnTo>
                    <a:lnTo>
                      <a:pt x="44" y="19"/>
                    </a:lnTo>
                    <a:lnTo>
                      <a:pt x="37" y="10"/>
                    </a:lnTo>
                    <a:lnTo>
                      <a:pt x="28" y="3"/>
                    </a:lnTo>
                    <a:lnTo>
                      <a:pt x="23" y="1"/>
                    </a:lnTo>
                    <a:lnTo>
                      <a:pt x="18" y="0"/>
                    </a:lnTo>
                    <a:lnTo>
                      <a:pt x="12" y="0"/>
                    </a:lnTo>
                    <a:lnTo>
                      <a:pt x="6" y="1"/>
                    </a:lnTo>
                    <a:lnTo>
                      <a:pt x="0" y="5"/>
                    </a:lnTo>
                    <a:lnTo>
                      <a:pt x="0" y="37"/>
                    </a:lnTo>
                    <a:lnTo>
                      <a:pt x="12" y="22"/>
                    </a:lnTo>
                    <a:lnTo>
                      <a:pt x="15" y="20"/>
                    </a:lnTo>
                    <a:lnTo>
                      <a:pt x="18" y="20"/>
                    </a:lnTo>
                    <a:lnTo>
                      <a:pt x="22" y="21"/>
                    </a:lnTo>
                    <a:lnTo>
                      <a:pt x="25" y="23"/>
                    </a:lnTo>
                    <a:lnTo>
                      <a:pt x="27" y="26"/>
                    </a:lnTo>
                    <a:lnTo>
                      <a:pt x="28" y="30"/>
                    </a:lnTo>
                    <a:lnTo>
                      <a:pt x="28" y="33"/>
                    </a:lnTo>
                    <a:lnTo>
                      <a:pt x="26" y="36"/>
                    </a:lnTo>
                    <a:lnTo>
                      <a:pt x="0" y="64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1" name=""/>
              <p:cNvSpPr/>
              <p:nvPr/>
            </p:nvSpPr>
            <p:spPr>
              <a:xfrm>
                <a:off x="8557920" y="6510960"/>
                <a:ext cx="65160" cy="123120"/>
              </a:xfrm>
              <a:custGeom>
                <a:avLst/>
                <a:gdLst/>
                <a:ahLst/>
                <a:rect l="l" t="t" r="r" b="b"/>
                <a:pathLst>
                  <a:path w="48" h="98">
                    <a:moveTo>
                      <a:pt x="47" y="31"/>
                    </a:moveTo>
                    <a:lnTo>
                      <a:pt x="47" y="0"/>
                    </a:lnTo>
                    <a:lnTo>
                      <a:pt x="40" y="5"/>
                    </a:lnTo>
                    <a:lnTo>
                      <a:pt x="10" y="39"/>
                    </a:lnTo>
                    <a:lnTo>
                      <a:pt x="5" y="45"/>
                    </a:lnTo>
                    <a:lnTo>
                      <a:pt x="1" y="52"/>
                    </a:lnTo>
                    <a:lnTo>
                      <a:pt x="0" y="58"/>
                    </a:lnTo>
                    <a:lnTo>
                      <a:pt x="0" y="65"/>
                    </a:lnTo>
                    <a:lnTo>
                      <a:pt x="0" y="71"/>
                    </a:lnTo>
                    <a:lnTo>
                      <a:pt x="3" y="76"/>
                    </a:lnTo>
                    <a:lnTo>
                      <a:pt x="9" y="85"/>
                    </a:lnTo>
                    <a:lnTo>
                      <a:pt x="18" y="93"/>
                    </a:lnTo>
                    <a:lnTo>
                      <a:pt x="23" y="95"/>
                    </a:lnTo>
                    <a:lnTo>
                      <a:pt x="28" y="97"/>
                    </a:lnTo>
                    <a:lnTo>
                      <a:pt x="34" y="96"/>
                    </a:lnTo>
                    <a:lnTo>
                      <a:pt x="40" y="94"/>
                    </a:lnTo>
                    <a:lnTo>
                      <a:pt x="47" y="91"/>
                    </a:lnTo>
                    <a:lnTo>
                      <a:pt x="47" y="59"/>
                    </a:lnTo>
                    <a:lnTo>
                      <a:pt x="34" y="73"/>
                    </a:lnTo>
                    <a:lnTo>
                      <a:pt x="31" y="75"/>
                    </a:lnTo>
                    <a:lnTo>
                      <a:pt x="28" y="75"/>
                    </a:lnTo>
                    <a:lnTo>
                      <a:pt x="24" y="75"/>
                    </a:lnTo>
                    <a:lnTo>
                      <a:pt x="21" y="72"/>
                    </a:lnTo>
                    <a:lnTo>
                      <a:pt x="19" y="69"/>
                    </a:lnTo>
                    <a:lnTo>
                      <a:pt x="19" y="65"/>
                    </a:lnTo>
                    <a:lnTo>
                      <a:pt x="19" y="62"/>
                    </a:lnTo>
                    <a:lnTo>
                      <a:pt x="21" y="59"/>
                    </a:lnTo>
                    <a:lnTo>
                      <a:pt x="47" y="31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2" name=""/>
              <p:cNvSpPr/>
              <p:nvPr/>
            </p:nvSpPr>
            <p:spPr>
              <a:xfrm>
                <a:off x="8763840" y="6249960"/>
                <a:ext cx="303480" cy="384480"/>
              </a:xfrm>
              <a:custGeom>
                <a:avLst/>
                <a:gdLst/>
                <a:ahLst/>
                <a:rect l="l" t="t" r="r" b="b"/>
                <a:pathLst>
                  <a:path w="223" h="306">
                    <a:moveTo>
                      <a:pt x="222" y="79"/>
                    </a:moveTo>
                    <a:lnTo>
                      <a:pt x="149" y="0"/>
                    </a:lnTo>
                    <a:lnTo>
                      <a:pt x="2" y="159"/>
                    </a:lnTo>
                    <a:lnTo>
                      <a:pt x="17" y="176"/>
                    </a:lnTo>
                    <a:lnTo>
                      <a:pt x="149" y="32"/>
                    </a:lnTo>
                    <a:lnTo>
                      <a:pt x="192" y="79"/>
                    </a:lnTo>
                    <a:lnTo>
                      <a:pt x="0" y="288"/>
                    </a:lnTo>
                    <a:lnTo>
                      <a:pt x="14" y="305"/>
                    </a:lnTo>
                    <a:lnTo>
                      <a:pt x="222" y="79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</p:grpSp>
        <p:sp>
          <p:nvSpPr>
            <p:cNvPr id="13" name=""/>
            <p:cNvSpPr/>
            <p:nvPr/>
          </p:nvSpPr>
          <p:spPr>
            <a:xfrm>
              <a:off x="8404200" y="5969160"/>
              <a:ext cx="384120" cy="384120"/>
            </a:xfrm>
            <a:custGeom>
              <a:avLst/>
              <a:gdLst/>
              <a:ahLst/>
              <a:rect l="l" t="t" r="r" b="b"/>
              <a:pathLst>
                <a:path w="282" h="306">
                  <a:moveTo>
                    <a:pt x="178" y="288"/>
                  </a:moveTo>
                  <a:lnTo>
                    <a:pt x="133" y="239"/>
                  </a:lnTo>
                  <a:lnTo>
                    <a:pt x="281" y="79"/>
                  </a:lnTo>
                  <a:lnTo>
                    <a:pt x="207" y="0"/>
                  </a:lnTo>
                  <a:lnTo>
                    <a:pt x="0" y="226"/>
                  </a:lnTo>
                  <a:lnTo>
                    <a:pt x="14" y="242"/>
                  </a:lnTo>
                  <a:lnTo>
                    <a:pt x="207" y="32"/>
                  </a:lnTo>
                  <a:lnTo>
                    <a:pt x="250" y="79"/>
                  </a:lnTo>
                  <a:lnTo>
                    <a:pt x="103" y="239"/>
                  </a:lnTo>
                  <a:lnTo>
                    <a:pt x="163" y="305"/>
                  </a:lnTo>
                  <a:lnTo>
                    <a:pt x="178" y="288"/>
                  </a:lnTo>
                </a:path>
              </a:pathLst>
            </a:custGeom>
            <a:solidFill>
              <a:srgbClr val="ff0017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4" name=""/>
            <p:cNvSpPr/>
            <p:nvPr/>
          </p:nvSpPr>
          <p:spPr>
            <a:xfrm>
              <a:off x="8626320" y="6110280"/>
              <a:ext cx="301680" cy="384120"/>
            </a:xfrm>
            <a:custGeom>
              <a:avLst/>
              <a:gdLst/>
              <a:ahLst/>
              <a:rect l="l" t="t" r="r" b="b"/>
              <a:pathLst>
                <a:path w="222" h="306">
                  <a:moveTo>
                    <a:pt x="118" y="288"/>
                  </a:moveTo>
                  <a:lnTo>
                    <a:pt x="73" y="239"/>
                  </a:lnTo>
                  <a:lnTo>
                    <a:pt x="221" y="79"/>
                  </a:lnTo>
                  <a:lnTo>
                    <a:pt x="147" y="0"/>
                  </a:lnTo>
                  <a:lnTo>
                    <a:pt x="0" y="160"/>
                  </a:lnTo>
                  <a:lnTo>
                    <a:pt x="14" y="176"/>
                  </a:lnTo>
                  <a:lnTo>
                    <a:pt x="147" y="32"/>
                  </a:lnTo>
                  <a:lnTo>
                    <a:pt x="190" y="79"/>
                  </a:lnTo>
                  <a:lnTo>
                    <a:pt x="43" y="239"/>
                  </a:lnTo>
                  <a:lnTo>
                    <a:pt x="103" y="305"/>
                  </a:lnTo>
                  <a:lnTo>
                    <a:pt x="118" y="288"/>
                  </a:lnTo>
                </a:path>
              </a:pathLst>
            </a:custGeom>
            <a:solidFill>
              <a:srgbClr val="00b02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</p:grp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Default">
    <p:bg>
      <p:bgPr>
        <a:solidFill>
          <a:srgbClr val="0000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295200" y="196920"/>
            <a:ext cx="8553600" cy="8380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Click to edit the title text format</a:t>
            </a:r>
            <a:endParaRPr b="1" lang="en-US" sz="36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685800" y="17524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14"/>
              </a:spcBef>
              <a:spcAft>
                <a:spcPts val="414"/>
              </a:spcAft>
              <a:buClr>
                <a:srgbClr val="00cc00"/>
              </a:buClr>
              <a:buSzPct val="113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1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14"/>
              </a:spcBef>
              <a:spcAft>
                <a:spcPts val="414"/>
              </a:spcAft>
              <a:buClr>
                <a:srgbClr val="00cc00"/>
              </a:buClr>
              <a:buSzPct val="113000"/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1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414"/>
              </a:spcBef>
              <a:spcAft>
                <a:spcPts val="414"/>
              </a:spcAft>
              <a:buClr>
                <a:srgbClr val="00cc00"/>
              </a:buClr>
              <a:buSzPct val="113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1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600200" indent="-228600">
              <a:spcBef>
                <a:spcPts val="414"/>
              </a:spcBef>
              <a:spcAft>
                <a:spcPts val="414"/>
              </a:spcAft>
              <a:buClr>
                <a:srgbClr val="00cc00"/>
              </a:buClr>
              <a:buSzPct val="113000"/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1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057400" indent="-228600">
              <a:spcBef>
                <a:spcPts val="414"/>
              </a:spcBef>
              <a:spcAft>
                <a:spcPts val="414"/>
              </a:spcAft>
              <a:buClr>
                <a:srgbClr val="00cc00"/>
              </a:buClr>
              <a:buSzPct val="113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1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057400" indent="-228600">
              <a:spcBef>
                <a:spcPts val="414"/>
              </a:spcBef>
              <a:spcAft>
                <a:spcPts val="414"/>
              </a:spcAft>
              <a:buClr>
                <a:srgbClr val="ffffff"/>
              </a:buClr>
              <a:buSzPct val="113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1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2057400" indent="-228600">
              <a:spcBef>
                <a:spcPts val="414"/>
              </a:spcBef>
              <a:spcAft>
                <a:spcPts val="414"/>
              </a:spcAft>
              <a:buClr>
                <a:srgbClr val="ffffff"/>
              </a:buClr>
              <a:buSzPct val="113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1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grpSp>
        <p:nvGrpSpPr>
          <p:cNvPr id="17" name=""/>
          <p:cNvGrpSpPr/>
          <p:nvPr/>
        </p:nvGrpSpPr>
        <p:grpSpPr>
          <a:xfrm>
            <a:off x="8305920" y="5969160"/>
            <a:ext cx="761400" cy="761760"/>
            <a:chOff x="8305920" y="5969160"/>
            <a:chExt cx="761400" cy="761760"/>
          </a:xfrm>
        </p:grpSpPr>
        <p:grpSp>
          <p:nvGrpSpPr>
            <p:cNvPr id="18" name=""/>
            <p:cNvGrpSpPr/>
            <p:nvPr/>
          </p:nvGrpSpPr>
          <p:grpSpPr>
            <a:xfrm>
              <a:off x="8305920" y="6249960"/>
              <a:ext cx="761400" cy="480960"/>
              <a:chOff x="8305920" y="6249960"/>
              <a:chExt cx="761400" cy="480960"/>
            </a:xfrm>
          </p:grpSpPr>
          <p:sp>
            <p:nvSpPr>
              <p:cNvPr id="4" name=""/>
              <p:cNvSpPr/>
              <p:nvPr/>
            </p:nvSpPr>
            <p:spPr>
              <a:xfrm>
                <a:off x="8305920" y="6252480"/>
                <a:ext cx="154080" cy="151920"/>
              </a:xfrm>
              <a:custGeom>
                <a:avLst/>
                <a:gdLst/>
                <a:ahLst/>
                <a:rect l="l" t="t" r="r" b="b"/>
                <a:pathLst>
                  <a:path w="113" h="121">
                    <a:moveTo>
                      <a:pt x="0" y="77"/>
                    </a:moveTo>
                    <a:lnTo>
                      <a:pt x="72" y="0"/>
                    </a:lnTo>
                    <a:lnTo>
                      <a:pt x="112" y="42"/>
                    </a:lnTo>
                    <a:lnTo>
                      <a:pt x="98" y="57"/>
                    </a:lnTo>
                    <a:lnTo>
                      <a:pt x="73" y="30"/>
                    </a:lnTo>
                    <a:lnTo>
                      <a:pt x="60" y="44"/>
                    </a:lnTo>
                    <a:lnTo>
                      <a:pt x="84" y="71"/>
                    </a:lnTo>
                    <a:lnTo>
                      <a:pt x="70" y="85"/>
                    </a:lnTo>
                    <a:lnTo>
                      <a:pt x="46" y="59"/>
                    </a:lnTo>
                    <a:lnTo>
                      <a:pt x="28" y="78"/>
                    </a:lnTo>
                    <a:lnTo>
                      <a:pt x="53" y="105"/>
                    </a:lnTo>
                    <a:lnTo>
                      <a:pt x="40" y="120"/>
                    </a:lnTo>
                    <a:lnTo>
                      <a:pt x="0" y="77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5" name=""/>
              <p:cNvSpPr/>
              <p:nvPr/>
            </p:nvSpPr>
            <p:spPr>
              <a:xfrm>
                <a:off x="8379720" y="6326280"/>
                <a:ext cx="163440" cy="163080"/>
              </a:xfrm>
              <a:custGeom>
                <a:avLst/>
                <a:gdLst/>
                <a:ahLst/>
                <a:rect l="l" t="t" r="r" b="b"/>
                <a:pathLst>
                  <a:path w="120" h="130">
                    <a:moveTo>
                      <a:pt x="72" y="0"/>
                    </a:moveTo>
                    <a:lnTo>
                      <a:pt x="89" y="19"/>
                    </a:lnTo>
                    <a:lnTo>
                      <a:pt x="63" y="77"/>
                    </a:lnTo>
                    <a:lnTo>
                      <a:pt x="64" y="78"/>
                    </a:lnTo>
                    <a:lnTo>
                      <a:pt x="104" y="34"/>
                    </a:lnTo>
                    <a:lnTo>
                      <a:pt x="119" y="50"/>
                    </a:lnTo>
                    <a:lnTo>
                      <a:pt x="47" y="129"/>
                    </a:lnTo>
                    <a:lnTo>
                      <a:pt x="29" y="110"/>
                    </a:lnTo>
                    <a:lnTo>
                      <a:pt x="55" y="50"/>
                    </a:lnTo>
                    <a:lnTo>
                      <a:pt x="15" y="94"/>
                    </a:lnTo>
                    <a:lnTo>
                      <a:pt x="0" y="77"/>
                    </a:lnTo>
                    <a:lnTo>
                      <a:pt x="72" y="0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6" name=""/>
              <p:cNvSpPr/>
              <p:nvPr/>
            </p:nvSpPr>
            <p:spPr>
              <a:xfrm>
                <a:off x="8623440" y="6568920"/>
                <a:ext cx="162000" cy="162000"/>
              </a:xfrm>
              <a:custGeom>
                <a:avLst/>
                <a:gdLst/>
                <a:ahLst/>
                <a:rect l="l" t="t" r="r" b="b"/>
                <a:pathLst>
                  <a:path w="119" h="129">
                    <a:moveTo>
                      <a:pt x="71" y="0"/>
                    </a:moveTo>
                    <a:lnTo>
                      <a:pt x="89" y="19"/>
                    </a:lnTo>
                    <a:lnTo>
                      <a:pt x="63" y="78"/>
                    </a:lnTo>
                    <a:lnTo>
                      <a:pt x="103" y="34"/>
                    </a:lnTo>
                    <a:lnTo>
                      <a:pt x="118" y="50"/>
                    </a:lnTo>
                    <a:lnTo>
                      <a:pt x="46" y="128"/>
                    </a:lnTo>
                    <a:lnTo>
                      <a:pt x="29" y="110"/>
                    </a:lnTo>
                    <a:lnTo>
                      <a:pt x="55" y="50"/>
                    </a:lnTo>
                    <a:lnTo>
                      <a:pt x="14" y="94"/>
                    </a:lnTo>
                    <a:lnTo>
                      <a:pt x="0" y="77"/>
                    </a:lnTo>
                    <a:lnTo>
                      <a:pt x="71" y="0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7" name=""/>
              <p:cNvSpPr/>
              <p:nvPr/>
            </p:nvSpPr>
            <p:spPr>
              <a:xfrm>
                <a:off x="8560800" y="6504840"/>
                <a:ext cx="23040" cy="25200"/>
              </a:xfrm>
              <a:custGeom>
                <a:avLst/>
                <a:gdLst/>
                <a:ahLst/>
                <a:rect l="l" t="t" r="r" b="b"/>
                <a:pathLst>
                  <a:path w="17" h="20">
                    <a:moveTo>
                      <a:pt x="0" y="0"/>
                    </a:moveTo>
                    <a:lnTo>
                      <a:pt x="0" y="19"/>
                    </a:lnTo>
                    <a:lnTo>
                      <a:pt x="2" y="17"/>
                    </a:lnTo>
                    <a:lnTo>
                      <a:pt x="16" y="11"/>
                    </a:lnTo>
                    <a:lnTo>
                      <a:pt x="13" y="4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1600" bIns="-216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8" name=""/>
              <p:cNvSpPr/>
              <p:nvPr/>
            </p:nvSpPr>
            <p:spPr>
              <a:xfrm>
                <a:off x="8560800" y="6410520"/>
                <a:ext cx="48960" cy="96480"/>
              </a:xfrm>
              <a:custGeom>
                <a:avLst/>
                <a:gdLst/>
                <a:ahLst/>
                <a:rect l="l" t="t" r="r" b="b"/>
                <a:pathLst>
                  <a:path w="36" h="77">
                    <a:moveTo>
                      <a:pt x="0" y="56"/>
                    </a:moveTo>
                    <a:lnTo>
                      <a:pt x="0" y="72"/>
                    </a:lnTo>
                    <a:lnTo>
                      <a:pt x="3" y="73"/>
                    </a:lnTo>
                    <a:lnTo>
                      <a:pt x="6" y="75"/>
                    </a:lnTo>
                    <a:lnTo>
                      <a:pt x="10" y="76"/>
                    </a:lnTo>
                    <a:lnTo>
                      <a:pt x="13" y="75"/>
                    </a:lnTo>
                    <a:lnTo>
                      <a:pt x="20" y="72"/>
                    </a:lnTo>
                    <a:lnTo>
                      <a:pt x="27" y="65"/>
                    </a:lnTo>
                    <a:lnTo>
                      <a:pt x="31" y="59"/>
                    </a:lnTo>
                    <a:lnTo>
                      <a:pt x="34" y="53"/>
                    </a:lnTo>
                    <a:lnTo>
                      <a:pt x="35" y="47"/>
                    </a:lnTo>
                    <a:lnTo>
                      <a:pt x="33" y="41"/>
                    </a:lnTo>
                    <a:lnTo>
                      <a:pt x="31" y="35"/>
                    </a:lnTo>
                    <a:lnTo>
                      <a:pt x="27" y="29"/>
                    </a:lnTo>
                    <a:lnTo>
                      <a:pt x="16" y="16"/>
                    </a:lnTo>
                    <a:lnTo>
                      <a:pt x="1" y="0"/>
                    </a:lnTo>
                    <a:lnTo>
                      <a:pt x="0" y="2"/>
                    </a:lnTo>
                    <a:lnTo>
                      <a:pt x="0" y="34"/>
                    </a:lnTo>
                    <a:lnTo>
                      <a:pt x="5" y="28"/>
                    </a:lnTo>
                    <a:lnTo>
                      <a:pt x="10" y="34"/>
                    </a:lnTo>
                    <a:lnTo>
                      <a:pt x="12" y="40"/>
                    </a:lnTo>
                    <a:lnTo>
                      <a:pt x="12" y="45"/>
                    </a:lnTo>
                    <a:lnTo>
                      <a:pt x="8" y="51"/>
                    </a:lnTo>
                    <a:lnTo>
                      <a:pt x="3" y="55"/>
                    </a:lnTo>
                    <a:lnTo>
                      <a:pt x="0" y="56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9" name=""/>
              <p:cNvSpPr/>
              <p:nvPr/>
            </p:nvSpPr>
            <p:spPr>
              <a:xfrm>
                <a:off x="8465040" y="6414480"/>
                <a:ext cx="96480" cy="156600"/>
              </a:xfrm>
              <a:custGeom>
                <a:avLst/>
                <a:gdLst/>
                <a:ahLst/>
                <a:rect l="l" t="t" r="r" b="b"/>
                <a:pathLst>
                  <a:path w="71" h="125">
                    <a:moveTo>
                      <a:pt x="70" y="32"/>
                    </a:moveTo>
                    <a:lnTo>
                      <a:pt x="70" y="0"/>
                    </a:lnTo>
                    <a:lnTo>
                      <a:pt x="0" y="75"/>
                    </a:lnTo>
                    <a:lnTo>
                      <a:pt x="14" y="91"/>
                    </a:lnTo>
                    <a:lnTo>
                      <a:pt x="45" y="58"/>
                    </a:lnTo>
                    <a:lnTo>
                      <a:pt x="48" y="61"/>
                    </a:lnTo>
                    <a:lnTo>
                      <a:pt x="51" y="64"/>
                    </a:lnTo>
                    <a:lnTo>
                      <a:pt x="53" y="69"/>
                    </a:lnTo>
                    <a:lnTo>
                      <a:pt x="53" y="75"/>
                    </a:lnTo>
                    <a:lnTo>
                      <a:pt x="50" y="80"/>
                    </a:lnTo>
                    <a:lnTo>
                      <a:pt x="38" y="93"/>
                    </a:lnTo>
                    <a:lnTo>
                      <a:pt x="33" y="100"/>
                    </a:lnTo>
                    <a:lnTo>
                      <a:pt x="31" y="103"/>
                    </a:lnTo>
                    <a:lnTo>
                      <a:pt x="30" y="107"/>
                    </a:lnTo>
                    <a:lnTo>
                      <a:pt x="45" y="124"/>
                    </a:lnTo>
                    <a:lnTo>
                      <a:pt x="46" y="119"/>
                    </a:lnTo>
                    <a:lnTo>
                      <a:pt x="48" y="116"/>
                    </a:lnTo>
                    <a:lnTo>
                      <a:pt x="53" y="109"/>
                    </a:lnTo>
                    <a:lnTo>
                      <a:pt x="63" y="97"/>
                    </a:lnTo>
                    <a:lnTo>
                      <a:pt x="70" y="90"/>
                    </a:lnTo>
                    <a:lnTo>
                      <a:pt x="70" y="71"/>
                    </a:lnTo>
                    <a:lnTo>
                      <a:pt x="68" y="69"/>
                    </a:lnTo>
                    <a:lnTo>
                      <a:pt x="69" y="69"/>
                    </a:lnTo>
                    <a:lnTo>
                      <a:pt x="70" y="70"/>
                    </a:lnTo>
                    <a:lnTo>
                      <a:pt x="70" y="54"/>
                    </a:lnTo>
                    <a:lnTo>
                      <a:pt x="68" y="54"/>
                    </a:lnTo>
                    <a:lnTo>
                      <a:pt x="62" y="51"/>
                    </a:lnTo>
                    <a:lnTo>
                      <a:pt x="56" y="46"/>
                    </a:lnTo>
                    <a:lnTo>
                      <a:pt x="70" y="32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0" name=""/>
              <p:cNvSpPr/>
              <p:nvPr/>
            </p:nvSpPr>
            <p:spPr>
              <a:xfrm>
                <a:off x="8622000" y="6504840"/>
                <a:ext cx="66960" cy="121680"/>
              </a:xfrm>
              <a:custGeom>
                <a:avLst/>
                <a:gdLst/>
                <a:ahLst/>
                <a:rect l="l" t="t" r="r" b="b"/>
                <a:pathLst>
                  <a:path w="49" h="97">
                    <a:moveTo>
                      <a:pt x="0" y="64"/>
                    </a:moveTo>
                    <a:lnTo>
                      <a:pt x="0" y="96"/>
                    </a:lnTo>
                    <a:lnTo>
                      <a:pt x="6" y="90"/>
                    </a:lnTo>
                    <a:lnTo>
                      <a:pt x="37" y="57"/>
                    </a:lnTo>
                    <a:lnTo>
                      <a:pt x="42" y="50"/>
                    </a:lnTo>
                    <a:lnTo>
                      <a:pt x="46" y="43"/>
                    </a:lnTo>
                    <a:lnTo>
                      <a:pt x="47" y="37"/>
                    </a:lnTo>
                    <a:lnTo>
                      <a:pt x="48" y="31"/>
                    </a:lnTo>
                    <a:lnTo>
                      <a:pt x="46" y="25"/>
                    </a:lnTo>
                    <a:lnTo>
                      <a:pt x="44" y="19"/>
                    </a:lnTo>
                    <a:lnTo>
                      <a:pt x="37" y="10"/>
                    </a:lnTo>
                    <a:lnTo>
                      <a:pt x="28" y="3"/>
                    </a:lnTo>
                    <a:lnTo>
                      <a:pt x="23" y="1"/>
                    </a:lnTo>
                    <a:lnTo>
                      <a:pt x="18" y="0"/>
                    </a:lnTo>
                    <a:lnTo>
                      <a:pt x="12" y="0"/>
                    </a:lnTo>
                    <a:lnTo>
                      <a:pt x="6" y="1"/>
                    </a:lnTo>
                    <a:lnTo>
                      <a:pt x="0" y="5"/>
                    </a:lnTo>
                    <a:lnTo>
                      <a:pt x="0" y="37"/>
                    </a:lnTo>
                    <a:lnTo>
                      <a:pt x="12" y="22"/>
                    </a:lnTo>
                    <a:lnTo>
                      <a:pt x="15" y="20"/>
                    </a:lnTo>
                    <a:lnTo>
                      <a:pt x="18" y="20"/>
                    </a:lnTo>
                    <a:lnTo>
                      <a:pt x="22" y="21"/>
                    </a:lnTo>
                    <a:lnTo>
                      <a:pt x="25" y="23"/>
                    </a:lnTo>
                    <a:lnTo>
                      <a:pt x="27" y="26"/>
                    </a:lnTo>
                    <a:lnTo>
                      <a:pt x="28" y="30"/>
                    </a:lnTo>
                    <a:lnTo>
                      <a:pt x="28" y="33"/>
                    </a:lnTo>
                    <a:lnTo>
                      <a:pt x="26" y="36"/>
                    </a:lnTo>
                    <a:lnTo>
                      <a:pt x="0" y="64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1" name=""/>
              <p:cNvSpPr/>
              <p:nvPr/>
            </p:nvSpPr>
            <p:spPr>
              <a:xfrm>
                <a:off x="8557920" y="6510960"/>
                <a:ext cx="65160" cy="123120"/>
              </a:xfrm>
              <a:custGeom>
                <a:avLst/>
                <a:gdLst/>
                <a:ahLst/>
                <a:rect l="l" t="t" r="r" b="b"/>
                <a:pathLst>
                  <a:path w="48" h="98">
                    <a:moveTo>
                      <a:pt x="47" y="31"/>
                    </a:moveTo>
                    <a:lnTo>
                      <a:pt x="47" y="0"/>
                    </a:lnTo>
                    <a:lnTo>
                      <a:pt x="40" y="5"/>
                    </a:lnTo>
                    <a:lnTo>
                      <a:pt x="10" y="39"/>
                    </a:lnTo>
                    <a:lnTo>
                      <a:pt x="5" y="45"/>
                    </a:lnTo>
                    <a:lnTo>
                      <a:pt x="1" y="52"/>
                    </a:lnTo>
                    <a:lnTo>
                      <a:pt x="0" y="58"/>
                    </a:lnTo>
                    <a:lnTo>
                      <a:pt x="0" y="65"/>
                    </a:lnTo>
                    <a:lnTo>
                      <a:pt x="0" y="71"/>
                    </a:lnTo>
                    <a:lnTo>
                      <a:pt x="3" y="76"/>
                    </a:lnTo>
                    <a:lnTo>
                      <a:pt x="9" y="85"/>
                    </a:lnTo>
                    <a:lnTo>
                      <a:pt x="18" y="93"/>
                    </a:lnTo>
                    <a:lnTo>
                      <a:pt x="23" y="95"/>
                    </a:lnTo>
                    <a:lnTo>
                      <a:pt x="28" y="97"/>
                    </a:lnTo>
                    <a:lnTo>
                      <a:pt x="34" y="96"/>
                    </a:lnTo>
                    <a:lnTo>
                      <a:pt x="40" y="94"/>
                    </a:lnTo>
                    <a:lnTo>
                      <a:pt x="47" y="91"/>
                    </a:lnTo>
                    <a:lnTo>
                      <a:pt x="47" y="59"/>
                    </a:lnTo>
                    <a:lnTo>
                      <a:pt x="34" y="73"/>
                    </a:lnTo>
                    <a:lnTo>
                      <a:pt x="31" y="75"/>
                    </a:lnTo>
                    <a:lnTo>
                      <a:pt x="28" y="75"/>
                    </a:lnTo>
                    <a:lnTo>
                      <a:pt x="24" y="75"/>
                    </a:lnTo>
                    <a:lnTo>
                      <a:pt x="21" y="72"/>
                    </a:lnTo>
                    <a:lnTo>
                      <a:pt x="19" y="69"/>
                    </a:lnTo>
                    <a:lnTo>
                      <a:pt x="19" y="65"/>
                    </a:lnTo>
                    <a:lnTo>
                      <a:pt x="19" y="62"/>
                    </a:lnTo>
                    <a:lnTo>
                      <a:pt x="21" y="59"/>
                    </a:lnTo>
                    <a:lnTo>
                      <a:pt x="47" y="31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2" name=""/>
              <p:cNvSpPr/>
              <p:nvPr/>
            </p:nvSpPr>
            <p:spPr>
              <a:xfrm>
                <a:off x="8763840" y="6249960"/>
                <a:ext cx="303480" cy="384480"/>
              </a:xfrm>
              <a:custGeom>
                <a:avLst/>
                <a:gdLst/>
                <a:ahLst/>
                <a:rect l="l" t="t" r="r" b="b"/>
                <a:pathLst>
                  <a:path w="223" h="306">
                    <a:moveTo>
                      <a:pt x="222" y="79"/>
                    </a:moveTo>
                    <a:lnTo>
                      <a:pt x="149" y="0"/>
                    </a:lnTo>
                    <a:lnTo>
                      <a:pt x="2" y="159"/>
                    </a:lnTo>
                    <a:lnTo>
                      <a:pt x="17" y="176"/>
                    </a:lnTo>
                    <a:lnTo>
                      <a:pt x="149" y="32"/>
                    </a:lnTo>
                    <a:lnTo>
                      <a:pt x="192" y="79"/>
                    </a:lnTo>
                    <a:lnTo>
                      <a:pt x="0" y="288"/>
                    </a:lnTo>
                    <a:lnTo>
                      <a:pt x="14" y="305"/>
                    </a:lnTo>
                    <a:lnTo>
                      <a:pt x="222" y="79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</p:grpSp>
        <p:sp>
          <p:nvSpPr>
            <p:cNvPr id="13" name=""/>
            <p:cNvSpPr/>
            <p:nvPr/>
          </p:nvSpPr>
          <p:spPr>
            <a:xfrm>
              <a:off x="8404200" y="5969160"/>
              <a:ext cx="384120" cy="384120"/>
            </a:xfrm>
            <a:custGeom>
              <a:avLst/>
              <a:gdLst/>
              <a:ahLst/>
              <a:rect l="l" t="t" r="r" b="b"/>
              <a:pathLst>
                <a:path w="282" h="306">
                  <a:moveTo>
                    <a:pt x="178" y="288"/>
                  </a:moveTo>
                  <a:lnTo>
                    <a:pt x="133" y="239"/>
                  </a:lnTo>
                  <a:lnTo>
                    <a:pt x="281" y="79"/>
                  </a:lnTo>
                  <a:lnTo>
                    <a:pt x="207" y="0"/>
                  </a:lnTo>
                  <a:lnTo>
                    <a:pt x="0" y="226"/>
                  </a:lnTo>
                  <a:lnTo>
                    <a:pt x="14" y="242"/>
                  </a:lnTo>
                  <a:lnTo>
                    <a:pt x="207" y="32"/>
                  </a:lnTo>
                  <a:lnTo>
                    <a:pt x="250" y="79"/>
                  </a:lnTo>
                  <a:lnTo>
                    <a:pt x="103" y="239"/>
                  </a:lnTo>
                  <a:lnTo>
                    <a:pt x="163" y="305"/>
                  </a:lnTo>
                  <a:lnTo>
                    <a:pt x="178" y="288"/>
                  </a:lnTo>
                </a:path>
              </a:pathLst>
            </a:custGeom>
            <a:solidFill>
              <a:srgbClr val="ff0017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4" name=""/>
            <p:cNvSpPr/>
            <p:nvPr/>
          </p:nvSpPr>
          <p:spPr>
            <a:xfrm>
              <a:off x="8626320" y="6110280"/>
              <a:ext cx="301680" cy="384120"/>
            </a:xfrm>
            <a:custGeom>
              <a:avLst/>
              <a:gdLst/>
              <a:ahLst/>
              <a:rect l="l" t="t" r="r" b="b"/>
              <a:pathLst>
                <a:path w="222" h="306">
                  <a:moveTo>
                    <a:pt x="118" y="288"/>
                  </a:moveTo>
                  <a:lnTo>
                    <a:pt x="73" y="239"/>
                  </a:lnTo>
                  <a:lnTo>
                    <a:pt x="221" y="79"/>
                  </a:lnTo>
                  <a:lnTo>
                    <a:pt x="147" y="0"/>
                  </a:lnTo>
                  <a:lnTo>
                    <a:pt x="0" y="160"/>
                  </a:lnTo>
                  <a:lnTo>
                    <a:pt x="14" y="176"/>
                  </a:lnTo>
                  <a:lnTo>
                    <a:pt x="147" y="32"/>
                  </a:lnTo>
                  <a:lnTo>
                    <a:pt x="190" y="79"/>
                  </a:lnTo>
                  <a:lnTo>
                    <a:pt x="43" y="239"/>
                  </a:lnTo>
                  <a:lnTo>
                    <a:pt x="103" y="305"/>
                  </a:lnTo>
                  <a:lnTo>
                    <a:pt x="118" y="288"/>
                  </a:lnTo>
                </a:path>
              </a:pathLst>
            </a:custGeom>
            <a:solidFill>
              <a:srgbClr val="00b02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</p:grp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bg>
      <p:bgPr>
        <a:solidFill>
          <a:srgbClr val="0000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295200" y="196920"/>
            <a:ext cx="8553600" cy="8380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Click to edit the title text format</a:t>
            </a:r>
            <a:endParaRPr b="1" lang="en-US" sz="36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685800" y="17524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14"/>
              </a:spcBef>
              <a:spcAft>
                <a:spcPts val="414"/>
              </a:spcAft>
              <a:buClr>
                <a:srgbClr val="00cc00"/>
              </a:buClr>
              <a:buSzPct val="113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1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14"/>
              </a:spcBef>
              <a:spcAft>
                <a:spcPts val="414"/>
              </a:spcAft>
              <a:buClr>
                <a:srgbClr val="00cc00"/>
              </a:buClr>
              <a:buSzPct val="113000"/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1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414"/>
              </a:spcBef>
              <a:spcAft>
                <a:spcPts val="414"/>
              </a:spcAft>
              <a:buClr>
                <a:srgbClr val="00cc00"/>
              </a:buClr>
              <a:buSzPct val="113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1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600200" indent="-228600">
              <a:spcBef>
                <a:spcPts val="414"/>
              </a:spcBef>
              <a:spcAft>
                <a:spcPts val="414"/>
              </a:spcAft>
              <a:buClr>
                <a:srgbClr val="00cc00"/>
              </a:buClr>
              <a:buSzPct val="113000"/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1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057400" indent="-228600">
              <a:spcBef>
                <a:spcPts val="414"/>
              </a:spcBef>
              <a:spcAft>
                <a:spcPts val="414"/>
              </a:spcAft>
              <a:buClr>
                <a:srgbClr val="00cc00"/>
              </a:buClr>
              <a:buSzPct val="113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1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057400" indent="-228600">
              <a:spcBef>
                <a:spcPts val="414"/>
              </a:spcBef>
              <a:spcAft>
                <a:spcPts val="414"/>
              </a:spcAft>
              <a:buClr>
                <a:srgbClr val="ffffff"/>
              </a:buClr>
              <a:buSzPct val="113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1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2057400" indent="-228600">
              <a:spcBef>
                <a:spcPts val="414"/>
              </a:spcBef>
              <a:spcAft>
                <a:spcPts val="414"/>
              </a:spcAft>
              <a:buClr>
                <a:srgbClr val="ffffff"/>
              </a:buClr>
              <a:buSzPct val="113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1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grpSp>
        <p:nvGrpSpPr>
          <p:cNvPr id="21" name=""/>
          <p:cNvGrpSpPr/>
          <p:nvPr/>
        </p:nvGrpSpPr>
        <p:grpSpPr>
          <a:xfrm>
            <a:off x="8305920" y="5969160"/>
            <a:ext cx="761400" cy="761760"/>
            <a:chOff x="8305920" y="5969160"/>
            <a:chExt cx="761400" cy="761760"/>
          </a:xfrm>
        </p:grpSpPr>
        <p:grpSp>
          <p:nvGrpSpPr>
            <p:cNvPr id="22" name=""/>
            <p:cNvGrpSpPr/>
            <p:nvPr/>
          </p:nvGrpSpPr>
          <p:grpSpPr>
            <a:xfrm>
              <a:off x="8305920" y="6249960"/>
              <a:ext cx="761400" cy="480960"/>
              <a:chOff x="8305920" y="6249960"/>
              <a:chExt cx="761400" cy="480960"/>
            </a:xfrm>
          </p:grpSpPr>
          <p:sp>
            <p:nvSpPr>
              <p:cNvPr id="4" name=""/>
              <p:cNvSpPr/>
              <p:nvPr/>
            </p:nvSpPr>
            <p:spPr>
              <a:xfrm>
                <a:off x="8305920" y="6252480"/>
                <a:ext cx="154080" cy="151920"/>
              </a:xfrm>
              <a:custGeom>
                <a:avLst/>
                <a:gdLst/>
                <a:ahLst/>
                <a:rect l="l" t="t" r="r" b="b"/>
                <a:pathLst>
                  <a:path w="113" h="121">
                    <a:moveTo>
                      <a:pt x="0" y="77"/>
                    </a:moveTo>
                    <a:lnTo>
                      <a:pt x="72" y="0"/>
                    </a:lnTo>
                    <a:lnTo>
                      <a:pt x="112" y="42"/>
                    </a:lnTo>
                    <a:lnTo>
                      <a:pt x="98" y="57"/>
                    </a:lnTo>
                    <a:lnTo>
                      <a:pt x="73" y="30"/>
                    </a:lnTo>
                    <a:lnTo>
                      <a:pt x="60" y="44"/>
                    </a:lnTo>
                    <a:lnTo>
                      <a:pt x="84" y="71"/>
                    </a:lnTo>
                    <a:lnTo>
                      <a:pt x="70" y="85"/>
                    </a:lnTo>
                    <a:lnTo>
                      <a:pt x="46" y="59"/>
                    </a:lnTo>
                    <a:lnTo>
                      <a:pt x="28" y="78"/>
                    </a:lnTo>
                    <a:lnTo>
                      <a:pt x="53" y="105"/>
                    </a:lnTo>
                    <a:lnTo>
                      <a:pt x="40" y="120"/>
                    </a:lnTo>
                    <a:lnTo>
                      <a:pt x="0" y="77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5" name=""/>
              <p:cNvSpPr/>
              <p:nvPr/>
            </p:nvSpPr>
            <p:spPr>
              <a:xfrm>
                <a:off x="8379720" y="6326280"/>
                <a:ext cx="163440" cy="163080"/>
              </a:xfrm>
              <a:custGeom>
                <a:avLst/>
                <a:gdLst/>
                <a:ahLst/>
                <a:rect l="l" t="t" r="r" b="b"/>
                <a:pathLst>
                  <a:path w="120" h="130">
                    <a:moveTo>
                      <a:pt x="72" y="0"/>
                    </a:moveTo>
                    <a:lnTo>
                      <a:pt x="89" y="19"/>
                    </a:lnTo>
                    <a:lnTo>
                      <a:pt x="63" y="77"/>
                    </a:lnTo>
                    <a:lnTo>
                      <a:pt x="64" y="78"/>
                    </a:lnTo>
                    <a:lnTo>
                      <a:pt x="104" y="34"/>
                    </a:lnTo>
                    <a:lnTo>
                      <a:pt x="119" y="50"/>
                    </a:lnTo>
                    <a:lnTo>
                      <a:pt x="47" y="129"/>
                    </a:lnTo>
                    <a:lnTo>
                      <a:pt x="29" y="110"/>
                    </a:lnTo>
                    <a:lnTo>
                      <a:pt x="55" y="50"/>
                    </a:lnTo>
                    <a:lnTo>
                      <a:pt x="15" y="94"/>
                    </a:lnTo>
                    <a:lnTo>
                      <a:pt x="0" y="77"/>
                    </a:lnTo>
                    <a:lnTo>
                      <a:pt x="72" y="0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6" name=""/>
              <p:cNvSpPr/>
              <p:nvPr/>
            </p:nvSpPr>
            <p:spPr>
              <a:xfrm>
                <a:off x="8623440" y="6568920"/>
                <a:ext cx="162000" cy="162000"/>
              </a:xfrm>
              <a:custGeom>
                <a:avLst/>
                <a:gdLst/>
                <a:ahLst/>
                <a:rect l="l" t="t" r="r" b="b"/>
                <a:pathLst>
                  <a:path w="119" h="129">
                    <a:moveTo>
                      <a:pt x="71" y="0"/>
                    </a:moveTo>
                    <a:lnTo>
                      <a:pt x="89" y="19"/>
                    </a:lnTo>
                    <a:lnTo>
                      <a:pt x="63" y="78"/>
                    </a:lnTo>
                    <a:lnTo>
                      <a:pt x="103" y="34"/>
                    </a:lnTo>
                    <a:lnTo>
                      <a:pt x="118" y="50"/>
                    </a:lnTo>
                    <a:lnTo>
                      <a:pt x="46" y="128"/>
                    </a:lnTo>
                    <a:lnTo>
                      <a:pt x="29" y="110"/>
                    </a:lnTo>
                    <a:lnTo>
                      <a:pt x="55" y="50"/>
                    </a:lnTo>
                    <a:lnTo>
                      <a:pt x="14" y="94"/>
                    </a:lnTo>
                    <a:lnTo>
                      <a:pt x="0" y="77"/>
                    </a:lnTo>
                    <a:lnTo>
                      <a:pt x="71" y="0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7" name=""/>
              <p:cNvSpPr/>
              <p:nvPr/>
            </p:nvSpPr>
            <p:spPr>
              <a:xfrm>
                <a:off x="8560800" y="6504840"/>
                <a:ext cx="23040" cy="25200"/>
              </a:xfrm>
              <a:custGeom>
                <a:avLst/>
                <a:gdLst/>
                <a:ahLst/>
                <a:rect l="l" t="t" r="r" b="b"/>
                <a:pathLst>
                  <a:path w="17" h="20">
                    <a:moveTo>
                      <a:pt x="0" y="0"/>
                    </a:moveTo>
                    <a:lnTo>
                      <a:pt x="0" y="19"/>
                    </a:lnTo>
                    <a:lnTo>
                      <a:pt x="2" y="17"/>
                    </a:lnTo>
                    <a:lnTo>
                      <a:pt x="16" y="11"/>
                    </a:lnTo>
                    <a:lnTo>
                      <a:pt x="13" y="4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1600" bIns="-216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8" name=""/>
              <p:cNvSpPr/>
              <p:nvPr/>
            </p:nvSpPr>
            <p:spPr>
              <a:xfrm>
                <a:off x="8560800" y="6410520"/>
                <a:ext cx="48960" cy="96480"/>
              </a:xfrm>
              <a:custGeom>
                <a:avLst/>
                <a:gdLst/>
                <a:ahLst/>
                <a:rect l="l" t="t" r="r" b="b"/>
                <a:pathLst>
                  <a:path w="36" h="77">
                    <a:moveTo>
                      <a:pt x="0" y="56"/>
                    </a:moveTo>
                    <a:lnTo>
                      <a:pt x="0" y="72"/>
                    </a:lnTo>
                    <a:lnTo>
                      <a:pt x="3" y="73"/>
                    </a:lnTo>
                    <a:lnTo>
                      <a:pt x="6" y="75"/>
                    </a:lnTo>
                    <a:lnTo>
                      <a:pt x="10" y="76"/>
                    </a:lnTo>
                    <a:lnTo>
                      <a:pt x="13" y="75"/>
                    </a:lnTo>
                    <a:lnTo>
                      <a:pt x="20" y="72"/>
                    </a:lnTo>
                    <a:lnTo>
                      <a:pt x="27" y="65"/>
                    </a:lnTo>
                    <a:lnTo>
                      <a:pt x="31" y="59"/>
                    </a:lnTo>
                    <a:lnTo>
                      <a:pt x="34" y="53"/>
                    </a:lnTo>
                    <a:lnTo>
                      <a:pt x="35" y="47"/>
                    </a:lnTo>
                    <a:lnTo>
                      <a:pt x="33" y="41"/>
                    </a:lnTo>
                    <a:lnTo>
                      <a:pt x="31" y="35"/>
                    </a:lnTo>
                    <a:lnTo>
                      <a:pt x="27" y="29"/>
                    </a:lnTo>
                    <a:lnTo>
                      <a:pt x="16" y="16"/>
                    </a:lnTo>
                    <a:lnTo>
                      <a:pt x="1" y="0"/>
                    </a:lnTo>
                    <a:lnTo>
                      <a:pt x="0" y="2"/>
                    </a:lnTo>
                    <a:lnTo>
                      <a:pt x="0" y="34"/>
                    </a:lnTo>
                    <a:lnTo>
                      <a:pt x="5" y="28"/>
                    </a:lnTo>
                    <a:lnTo>
                      <a:pt x="10" y="34"/>
                    </a:lnTo>
                    <a:lnTo>
                      <a:pt x="12" y="40"/>
                    </a:lnTo>
                    <a:lnTo>
                      <a:pt x="12" y="45"/>
                    </a:lnTo>
                    <a:lnTo>
                      <a:pt x="8" y="51"/>
                    </a:lnTo>
                    <a:lnTo>
                      <a:pt x="3" y="55"/>
                    </a:lnTo>
                    <a:lnTo>
                      <a:pt x="0" y="56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9" name=""/>
              <p:cNvSpPr/>
              <p:nvPr/>
            </p:nvSpPr>
            <p:spPr>
              <a:xfrm>
                <a:off x="8465040" y="6414480"/>
                <a:ext cx="96480" cy="156600"/>
              </a:xfrm>
              <a:custGeom>
                <a:avLst/>
                <a:gdLst/>
                <a:ahLst/>
                <a:rect l="l" t="t" r="r" b="b"/>
                <a:pathLst>
                  <a:path w="71" h="125">
                    <a:moveTo>
                      <a:pt x="70" y="32"/>
                    </a:moveTo>
                    <a:lnTo>
                      <a:pt x="70" y="0"/>
                    </a:lnTo>
                    <a:lnTo>
                      <a:pt x="0" y="75"/>
                    </a:lnTo>
                    <a:lnTo>
                      <a:pt x="14" y="91"/>
                    </a:lnTo>
                    <a:lnTo>
                      <a:pt x="45" y="58"/>
                    </a:lnTo>
                    <a:lnTo>
                      <a:pt x="48" y="61"/>
                    </a:lnTo>
                    <a:lnTo>
                      <a:pt x="51" y="64"/>
                    </a:lnTo>
                    <a:lnTo>
                      <a:pt x="53" y="69"/>
                    </a:lnTo>
                    <a:lnTo>
                      <a:pt x="53" y="75"/>
                    </a:lnTo>
                    <a:lnTo>
                      <a:pt x="50" y="80"/>
                    </a:lnTo>
                    <a:lnTo>
                      <a:pt x="38" y="93"/>
                    </a:lnTo>
                    <a:lnTo>
                      <a:pt x="33" y="100"/>
                    </a:lnTo>
                    <a:lnTo>
                      <a:pt x="31" y="103"/>
                    </a:lnTo>
                    <a:lnTo>
                      <a:pt x="30" y="107"/>
                    </a:lnTo>
                    <a:lnTo>
                      <a:pt x="45" y="124"/>
                    </a:lnTo>
                    <a:lnTo>
                      <a:pt x="46" y="119"/>
                    </a:lnTo>
                    <a:lnTo>
                      <a:pt x="48" y="116"/>
                    </a:lnTo>
                    <a:lnTo>
                      <a:pt x="53" y="109"/>
                    </a:lnTo>
                    <a:lnTo>
                      <a:pt x="63" y="97"/>
                    </a:lnTo>
                    <a:lnTo>
                      <a:pt x="70" y="90"/>
                    </a:lnTo>
                    <a:lnTo>
                      <a:pt x="70" y="71"/>
                    </a:lnTo>
                    <a:lnTo>
                      <a:pt x="68" y="69"/>
                    </a:lnTo>
                    <a:lnTo>
                      <a:pt x="69" y="69"/>
                    </a:lnTo>
                    <a:lnTo>
                      <a:pt x="70" y="70"/>
                    </a:lnTo>
                    <a:lnTo>
                      <a:pt x="70" y="54"/>
                    </a:lnTo>
                    <a:lnTo>
                      <a:pt x="68" y="54"/>
                    </a:lnTo>
                    <a:lnTo>
                      <a:pt x="62" y="51"/>
                    </a:lnTo>
                    <a:lnTo>
                      <a:pt x="56" y="46"/>
                    </a:lnTo>
                    <a:lnTo>
                      <a:pt x="70" y="32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0" name=""/>
              <p:cNvSpPr/>
              <p:nvPr/>
            </p:nvSpPr>
            <p:spPr>
              <a:xfrm>
                <a:off x="8622000" y="6504840"/>
                <a:ext cx="66960" cy="121680"/>
              </a:xfrm>
              <a:custGeom>
                <a:avLst/>
                <a:gdLst/>
                <a:ahLst/>
                <a:rect l="l" t="t" r="r" b="b"/>
                <a:pathLst>
                  <a:path w="49" h="97">
                    <a:moveTo>
                      <a:pt x="0" y="64"/>
                    </a:moveTo>
                    <a:lnTo>
                      <a:pt x="0" y="96"/>
                    </a:lnTo>
                    <a:lnTo>
                      <a:pt x="6" y="90"/>
                    </a:lnTo>
                    <a:lnTo>
                      <a:pt x="37" y="57"/>
                    </a:lnTo>
                    <a:lnTo>
                      <a:pt x="42" y="50"/>
                    </a:lnTo>
                    <a:lnTo>
                      <a:pt x="46" y="43"/>
                    </a:lnTo>
                    <a:lnTo>
                      <a:pt x="47" y="37"/>
                    </a:lnTo>
                    <a:lnTo>
                      <a:pt x="48" y="31"/>
                    </a:lnTo>
                    <a:lnTo>
                      <a:pt x="46" y="25"/>
                    </a:lnTo>
                    <a:lnTo>
                      <a:pt x="44" y="19"/>
                    </a:lnTo>
                    <a:lnTo>
                      <a:pt x="37" y="10"/>
                    </a:lnTo>
                    <a:lnTo>
                      <a:pt x="28" y="3"/>
                    </a:lnTo>
                    <a:lnTo>
                      <a:pt x="23" y="1"/>
                    </a:lnTo>
                    <a:lnTo>
                      <a:pt x="18" y="0"/>
                    </a:lnTo>
                    <a:lnTo>
                      <a:pt x="12" y="0"/>
                    </a:lnTo>
                    <a:lnTo>
                      <a:pt x="6" y="1"/>
                    </a:lnTo>
                    <a:lnTo>
                      <a:pt x="0" y="5"/>
                    </a:lnTo>
                    <a:lnTo>
                      <a:pt x="0" y="37"/>
                    </a:lnTo>
                    <a:lnTo>
                      <a:pt x="12" y="22"/>
                    </a:lnTo>
                    <a:lnTo>
                      <a:pt x="15" y="20"/>
                    </a:lnTo>
                    <a:lnTo>
                      <a:pt x="18" y="20"/>
                    </a:lnTo>
                    <a:lnTo>
                      <a:pt x="22" y="21"/>
                    </a:lnTo>
                    <a:lnTo>
                      <a:pt x="25" y="23"/>
                    </a:lnTo>
                    <a:lnTo>
                      <a:pt x="27" y="26"/>
                    </a:lnTo>
                    <a:lnTo>
                      <a:pt x="28" y="30"/>
                    </a:lnTo>
                    <a:lnTo>
                      <a:pt x="28" y="33"/>
                    </a:lnTo>
                    <a:lnTo>
                      <a:pt x="26" y="36"/>
                    </a:lnTo>
                    <a:lnTo>
                      <a:pt x="0" y="64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1" name=""/>
              <p:cNvSpPr/>
              <p:nvPr/>
            </p:nvSpPr>
            <p:spPr>
              <a:xfrm>
                <a:off x="8557920" y="6510960"/>
                <a:ext cx="65160" cy="123120"/>
              </a:xfrm>
              <a:custGeom>
                <a:avLst/>
                <a:gdLst/>
                <a:ahLst/>
                <a:rect l="l" t="t" r="r" b="b"/>
                <a:pathLst>
                  <a:path w="48" h="98">
                    <a:moveTo>
                      <a:pt x="47" y="31"/>
                    </a:moveTo>
                    <a:lnTo>
                      <a:pt x="47" y="0"/>
                    </a:lnTo>
                    <a:lnTo>
                      <a:pt x="40" y="5"/>
                    </a:lnTo>
                    <a:lnTo>
                      <a:pt x="10" y="39"/>
                    </a:lnTo>
                    <a:lnTo>
                      <a:pt x="5" y="45"/>
                    </a:lnTo>
                    <a:lnTo>
                      <a:pt x="1" y="52"/>
                    </a:lnTo>
                    <a:lnTo>
                      <a:pt x="0" y="58"/>
                    </a:lnTo>
                    <a:lnTo>
                      <a:pt x="0" y="65"/>
                    </a:lnTo>
                    <a:lnTo>
                      <a:pt x="0" y="71"/>
                    </a:lnTo>
                    <a:lnTo>
                      <a:pt x="3" y="76"/>
                    </a:lnTo>
                    <a:lnTo>
                      <a:pt x="9" y="85"/>
                    </a:lnTo>
                    <a:lnTo>
                      <a:pt x="18" y="93"/>
                    </a:lnTo>
                    <a:lnTo>
                      <a:pt x="23" y="95"/>
                    </a:lnTo>
                    <a:lnTo>
                      <a:pt x="28" y="97"/>
                    </a:lnTo>
                    <a:lnTo>
                      <a:pt x="34" y="96"/>
                    </a:lnTo>
                    <a:lnTo>
                      <a:pt x="40" y="94"/>
                    </a:lnTo>
                    <a:lnTo>
                      <a:pt x="47" y="91"/>
                    </a:lnTo>
                    <a:lnTo>
                      <a:pt x="47" y="59"/>
                    </a:lnTo>
                    <a:lnTo>
                      <a:pt x="34" y="73"/>
                    </a:lnTo>
                    <a:lnTo>
                      <a:pt x="31" y="75"/>
                    </a:lnTo>
                    <a:lnTo>
                      <a:pt x="28" y="75"/>
                    </a:lnTo>
                    <a:lnTo>
                      <a:pt x="24" y="75"/>
                    </a:lnTo>
                    <a:lnTo>
                      <a:pt x="21" y="72"/>
                    </a:lnTo>
                    <a:lnTo>
                      <a:pt x="19" y="69"/>
                    </a:lnTo>
                    <a:lnTo>
                      <a:pt x="19" y="65"/>
                    </a:lnTo>
                    <a:lnTo>
                      <a:pt x="19" y="62"/>
                    </a:lnTo>
                    <a:lnTo>
                      <a:pt x="21" y="59"/>
                    </a:lnTo>
                    <a:lnTo>
                      <a:pt x="47" y="31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2" name=""/>
              <p:cNvSpPr/>
              <p:nvPr/>
            </p:nvSpPr>
            <p:spPr>
              <a:xfrm>
                <a:off x="8763840" y="6249960"/>
                <a:ext cx="303480" cy="384480"/>
              </a:xfrm>
              <a:custGeom>
                <a:avLst/>
                <a:gdLst/>
                <a:ahLst/>
                <a:rect l="l" t="t" r="r" b="b"/>
                <a:pathLst>
                  <a:path w="223" h="306">
                    <a:moveTo>
                      <a:pt x="222" y="79"/>
                    </a:moveTo>
                    <a:lnTo>
                      <a:pt x="149" y="0"/>
                    </a:lnTo>
                    <a:lnTo>
                      <a:pt x="2" y="159"/>
                    </a:lnTo>
                    <a:lnTo>
                      <a:pt x="17" y="176"/>
                    </a:lnTo>
                    <a:lnTo>
                      <a:pt x="149" y="32"/>
                    </a:lnTo>
                    <a:lnTo>
                      <a:pt x="192" y="79"/>
                    </a:lnTo>
                    <a:lnTo>
                      <a:pt x="0" y="288"/>
                    </a:lnTo>
                    <a:lnTo>
                      <a:pt x="14" y="305"/>
                    </a:lnTo>
                    <a:lnTo>
                      <a:pt x="222" y="79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</p:grpSp>
        <p:sp>
          <p:nvSpPr>
            <p:cNvPr id="13" name=""/>
            <p:cNvSpPr/>
            <p:nvPr/>
          </p:nvSpPr>
          <p:spPr>
            <a:xfrm>
              <a:off x="8404200" y="5969160"/>
              <a:ext cx="384120" cy="384120"/>
            </a:xfrm>
            <a:custGeom>
              <a:avLst/>
              <a:gdLst/>
              <a:ahLst/>
              <a:rect l="l" t="t" r="r" b="b"/>
              <a:pathLst>
                <a:path w="282" h="306">
                  <a:moveTo>
                    <a:pt x="178" y="288"/>
                  </a:moveTo>
                  <a:lnTo>
                    <a:pt x="133" y="239"/>
                  </a:lnTo>
                  <a:lnTo>
                    <a:pt x="281" y="79"/>
                  </a:lnTo>
                  <a:lnTo>
                    <a:pt x="207" y="0"/>
                  </a:lnTo>
                  <a:lnTo>
                    <a:pt x="0" y="226"/>
                  </a:lnTo>
                  <a:lnTo>
                    <a:pt x="14" y="242"/>
                  </a:lnTo>
                  <a:lnTo>
                    <a:pt x="207" y="32"/>
                  </a:lnTo>
                  <a:lnTo>
                    <a:pt x="250" y="79"/>
                  </a:lnTo>
                  <a:lnTo>
                    <a:pt x="103" y="239"/>
                  </a:lnTo>
                  <a:lnTo>
                    <a:pt x="163" y="305"/>
                  </a:lnTo>
                  <a:lnTo>
                    <a:pt x="178" y="288"/>
                  </a:lnTo>
                </a:path>
              </a:pathLst>
            </a:custGeom>
            <a:solidFill>
              <a:srgbClr val="ff0017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4" name=""/>
            <p:cNvSpPr/>
            <p:nvPr/>
          </p:nvSpPr>
          <p:spPr>
            <a:xfrm>
              <a:off x="8626320" y="6110280"/>
              <a:ext cx="301680" cy="384120"/>
            </a:xfrm>
            <a:custGeom>
              <a:avLst/>
              <a:gdLst/>
              <a:ahLst/>
              <a:rect l="l" t="t" r="r" b="b"/>
              <a:pathLst>
                <a:path w="222" h="306">
                  <a:moveTo>
                    <a:pt x="118" y="288"/>
                  </a:moveTo>
                  <a:lnTo>
                    <a:pt x="73" y="239"/>
                  </a:lnTo>
                  <a:lnTo>
                    <a:pt x="221" y="79"/>
                  </a:lnTo>
                  <a:lnTo>
                    <a:pt x="147" y="0"/>
                  </a:lnTo>
                  <a:lnTo>
                    <a:pt x="0" y="160"/>
                  </a:lnTo>
                  <a:lnTo>
                    <a:pt x="14" y="176"/>
                  </a:lnTo>
                  <a:lnTo>
                    <a:pt x="147" y="32"/>
                  </a:lnTo>
                  <a:lnTo>
                    <a:pt x="190" y="79"/>
                  </a:lnTo>
                  <a:lnTo>
                    <a:pt x="43" y="239"/>
                  </a:lnTo>
                  <a:lnTo>
                    <a:pt x="103" y="305"/>
                  </a:lnTo>
                  <a:lnTo>
                    <a:pt x="118" y="288"/>
                  </a:lnTo>
                </a:path>
              </a:pathLst>
            </a:custGeom>
            <a:solidFill>
              <a:srgbClr val="00b02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</p:grp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bg>
      <p:bgPr>
        <a:solidFill>
          <a:srgbClr val="0000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295200" y="196920"/>
            <a:ext cx="8553600" cy="8380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Click to edit the title text format</a:t>
            </a:r>
            <a:endParaRPr b="1" lang="en-US" sz="36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685800" y="17524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14"/>
              </a:spcBef>
              <a:spcAft>
                <a:spcPts val="414"/>
              </a:spcAft>
              <a:buClr>
                <a:srgbClr val="00cc00"/>
              </a:buClr>
              <a:buSzPct val="113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1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14"/>
              </a:spcBef>
              <a:spcAft>
                <a:spcPts val="414"/>
              </a:spcAft>
              <a:buClr>
                <a:srgbClr val="00cc00"/>
              </a:buClr>
              <a:buSzPct val="113000"/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1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414"/>
              </a:spcBef>
              <a:spcAft>
                <a:spcPts val="414"/>
              </a:spcAft>
              <a:buClr>
                <a:srgbClr val="00cc00"/>
              </a:buClr>
              <a:buSzPct val="113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1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600200" indent="-228600">
              <a:spcBef>
                <a:spcPts val="414"/>
              </a:spcBef>
              <a:spcAft>
                <a:spcPts val="414"/>
              </a:spcAft>
              <a:buClr>
                <a:srgbClr val="00cc00"/>
              </a:buClr>
              <a:buSzPct val="113000"/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1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057400" indent="-228600">
              <a:spcBef>
                <a:spcPts val="414"/>
              </a:spcBef>
              <a:spcAft>
                <a:spcPts val="414"/>
              </a:spcAft>
              <a:buClr>
                <a:srgbClr val="00cc00"/>
              </a:buClr>
              <a:buSzPct val="113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1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057400" indent="-228600">
              <a:spcBef>
                <a:spcPts val="414"/>
              </a:spcBef>
              <a:spcAft>
                <a:spcPts val="414"/>
              </a:spcAft>
              <a:buClr>
                <a:srgbClr val="ffffff"/>
              </a:buClr>
              <a:buSzPct val="113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1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2057400" indent="-228600">
              <a:spcBef>
                <a:spcPts val="414"/>
              </a:spcBef>
              <a:spcAft>
                <a:spcPts val="414"/>
              </a:spcAft>
              <a:buClr>
                <a:srgbClr val="ffffff"/>
              </a:buClr>
              <a:buSzPct val="113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1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grpSp>
        <p:nvGrpSpPr>
          <p:cNvPr id="25" name=""/>
          <p:cNvGrpSpPr/>
          <p:nvPr/>
        </p:nvGrpSpPr>
        <p:grpSpPr>
          <a:xfrm>
            <a:off x="8305920" y="5969160"/>
            <a:ext cx="761400" cy="761760"/>
            <a:chOff x="8305920" y="5969160"/>
            <a:chExt cx="761400" cy="761760"/>
          </a:xfrm>
        </p:grpSpPr>
        <p:grpSp>
          <p:nvGrpSpPr>
            <p:cNvPr id="26" name=""/>
            <p:cNvGrpSpPr/>
            <p:nvPr/>
          </p:nvGrpSpPr>
          <p:grpSpPr>
            <a:xfrm>
              <a:off x="8305920" y="6249960"/>
              <a:ext cx="761400" cy="480960"/>
              <a:chOff x="8305920" y="6249960"/>
              <a:chExt cx="761400" cy="480960"/>
            </a:xfrm>
          </p:grpSpPr>
          <p:sp>
            <p:nvSpPr>
              <p:cNvPr id="4" name=""/>
              <p:cNvSpPr/>
              <p:nvPr/>
            </p:nvSpPr>
            <p:spPr>
              <a:xfrm>
                <a:off x="8305920" y="6252480"/>
                <a:ext cx="154080" cy="151920"/>
              </a:xfrm>
              <a:custGeom>
                <a:avLst/>
                <a:gdLst/>
                <a:ahLst/>
                <a:rect l="l" t="t" r="r" b="b"/>
                <a:pathLst>
                  <a:path w="113" h="121">
                    <a:moveTo>
                      <a:pt x="0" y="77"/>
                    </a:moveTo>
                    <a:lnTo>
                      <a:pt x="72" y="0"/>
                    </a:lnTo>
                    <a:lnTo>
                      <a:pt x="112" y="42"/>
                    </a:lnTo>
                    <a:lnTo>
                      <a:pt x="98" y="57"/>
                    </a:lnTo>
                    <a:lnTo>
                      <a:pt x="73" y="30"/>
                    </a:lnTo>
                    <a:lnTo>
                      <a:pt x="60" y="44"/>
                    </a:lnTo>
                    <a:lnTo>
                      <a:pt x="84" y="71"/>
                    </a:lnTo>
                    <a:lnTo>
                      <a:pt x="70" y="85"/>
                    </a:lnTo>
                    <a:lnTo>
                      <a:pt x="46" y="59"/>
                    </a:lnTo>
                    <a:lnTo>
                      <a:pt x="28" y="78"/>
                    </a:lnTo>
                    <a:lnTo>
                      <a:pt x="53" y="105"/>
                    </a:lnTo>
                    <a:lnTo>
                      <a:pt x="40" y="120"/>
                    </a:lnTo>
                    <a:lnTo>
                      <a:pt x="0" y="77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5" name=""/>
              <p:cNvSpPr/>
              <p:nvPr/>
            </p:nvSpPr>
            <p:spPr>
              <a:xfrm>
                <a:off x="8379720" y="6326280"/>
                <a:ext cx="163440" cy="163080"/>
              </a:xfrm>
              <a:custGeom>
                <a:avLst/>
                <a:gdLst/>
                <a:ahLst/>
                <a:rect l="l" t="t" r="r" b="b"/>
                <a:pathLst>
                  <a:path w="120" h="130">
                    <a:moveTo>
                      <a:pt x="72" y="0"/>
                    </a:moveTo>
                    <a:lnTo>
                      <a:pt x="89" y="19"/>
                    </a:lnTo>
                    <a:lnTo>
                      <a:pt x="63" y="77"/>
                    </a:lnTo>
                    <a:lnTo>
                      <a:pt x="64" y="78"/>
                    </a:lnTo>
                    <a:lnTo>
                      <a:pt x="104" y="34"/>
                    </a:lnTo>
                    <a:lnTo>
                      <a:pt x="119" y="50"/>
                    </a:lnTo>
                    <a:lnTo>
                      <a:pt x="47" y="129"/>
                    </a:lnTo>
                    <a:lnTo>
                      <a:pt x="29" y="110"/>
                    </a:lnTo>
                    <a:lnTo>
                      <a:pt x="55" y="50"/>
                    </a:lnTo>
                    <a:lnTo>
                      <a:pt x="15" y="94"/>
                    </a:lnTo>
                    <a:lnTo>
                      <a:pt x="0" y="77"/>
                    </a:lnTo>
                    <a:lnTo>
                      <a:pt x="72" y="0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6" name=""/>
              <p:cNvSpPr/>
              <p:nvPr/>
            </p:nvSpPr>
            <p:spPr>
              <a:xfrm>
                <a:off x="8623440" y="6568920"/>
                <a:ext cx="162000" cy="162000"/>
              </a:xfrm>
              <a:custGeom>
                <a:avLst/>
                <a:gdLst/>
                <a:ahLst/>
                <a:rect l="l" t="t" r="r" b="b"/>
                <a:pathLst>
                  <a:path w="119" h="129">
                    <a:moveTo>
                      <a:pt x="71" y="0"/>
                    </a:moveTo>
                    <a:lnTo>
                      <a:pt x="89" y="19"/>
                    </a:lnTo>
                    <a:lnTo>
                      <a:pt x="63" y="78"/>
                    </a:lnTo>
                    <a:lnTo>
                      <a:pt x="103" y="34"/>
                    </a:lnTo>
                    <a:lnTo>
                      <a:pt x="118" y="50"/>
                    </a:lnTo>
                    <a:lnTo>
                      <a:pt x="46" y="128"/>
                    </a:lnTo>
                    <a:lnTo>
                      <a:pt x="29" y="110"/>
                    </a:lnTo>
                    <a:lnTo>
                      <a:pt x="55" y="50"/>
                    </a:lnTo>
                    <a:lnTo>
                      <a:pt x="14" y="94"/>
                    </a:lnTo>
                    <a:lnTo>
                      <a:pt x="0" y="77"/>
                    </a:lnTo>
                    <a:lnTo>
                      <a:pt x="71" y="0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7" name=""/>
              <p:cNvSpPr/>
              <p:nvPr/>
            </p:nvSpPr>
            <p:spPr>
              <a:xfrm>
                <a:off x="8560800" y="6504840"/>
                <a:ext cx="23040" cy="25200"/>
              </a:xfrm>
              <a:custGeom>
                <a:avLst/>
                <a:gdLst/>
                <a:ahLst/>
                <a:rect l="l" t="t" r="r" b="b"/>
                <a:pathLst>
                  <a:path w="17" h="20">
                    <a:moveTo>
                      <a:pt x="0" y="0"/>
                    </a:moveTo>
                    <a:lnTo>
                      <a:pt x="0" y="19"/>
                    </a:lnTo>
                    <a:lnTo>
                      <a:pt x="2" y="17"/>
                    </a:lnTo>
                    <a:lnTo>
                      <a:pt x="16" y="11"/>
                    </a:lnTo>
                    <a:lnTo>
                      <a:pt x="13" y="4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1600" bIns="-216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8" name=""/>
              <p:cNvSpPr/>
              <p:nvPr/>
            </p:nvSpPr>
            <p:spPr>
              <a:xfrm>
                <a:off x="8560800" y="6410520"/>
                <a:ext cx="48960" cy="96480"/>
              </a:xfrm>
              <a:custGeom>
                <a:avLst/>
                <a:gdLst/>
                <a:ahLst/>
                <a:rect l="l" t="t" r="r" b="b"/>
                <a:pathLst>
                  <a:path w="36" h="77">
                    <a:moveTo>
                      <a:pt x="0" y="56"/>
                    </a:moveTo>
                    <a:lnTo>
                      <a:pt x="0" y="72"/>
                    </a:lnTo>
                    <a:lnTo>
                      <a:pt x="3" y="73"/>
                    </a:lnTo>
                    <a:lnTo>
                      <a:pt x="6" y="75"/>
                    </a:lnTo>
                    <a:lnTo>
                      <a:pt x="10" y="76"/>
                    </a:lnTo>
                    <a:lnTo>
                      <a:pt x="13" y="75"/>
                    </a:lnTo>
                    <a:lnTo>
                      <a:pt x="20" y="72"/>
                    </a:lnTo>
                    <a:lnTo>
                      <a:pt x="27" y="65"/>
                    </a:lnTo>
                    <a:lnTo>
                      <a:pt x="31" y="59"/>
                    </a:lnTo>
                    <a:lnTo>
                      <a:pt x="34" y="53"/>
                    </a:lnTo>
                    <a:lnTo>
                      <a:pt x="35" y="47"/>
                    </a:lnTo>
                    <a:lnTo>
                      <a:pt x="33" y="41"/>
                    </a:lnTo>
                    <a:lnTo>
                      <a:pt x="31" y="35"/>
                    </a:lnTo>
                    <a:lnTo>
                      <a:pt x="27" y="29"/>
                    </a:lnTo>
                    <a:lnTo>
                      <a:pt x="16" y="16"/>
                    </a:lnTo>
                    <a:lnTo>
                      <a:pt x="1" y="0"/>
                    </a:lnTo>
                    <a:lnTo>
                      <a:pt x="0" y="2"/>
                    </a:lnTo>
                    <a:lnTo>
                      <a:pt x="0" y="34"/>
                    </a:lnTo>
                    <a:lnTo>
                      <a:pt x="5" y="28"/>
                    </a:lnTo>
                    <a:lnTo>
                      <a:pt x="10" y="34"/>
                    </a:lnTo>
                    <a:lnTo>
                      <a:pt x="12" y="40"/>
                    </a:lnTo>
                    <a:lnTo>
                      <a:pt x="12" y="45"/>
                    </a:lnTo>
                    <a:lnTo>
                      <a:pt x="8" y="51"/>
                    </a:lnTo>
                    <a:lnTo>
                      <a:pt x="3" y="55"/>
                    </a:lnTo>
                    <a:lnTo>
                      <a:pt x="0" y="56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9" name=""/>
              <p:cNvSpPr/>
              <p:nvPr/>
            </p:nvSpPr>
            <p:spPr>
              <a:xfrm>
                <a:off x="8465040" y="6414480"/>
                <a:ext cx="96480" cy="156600"/>
              </a:xfrm>
              <a:custGeom>
                <a:avLst/>
                <a:gdLst/>
                <a:ahLst/>
                <a:rect l="l" t="t" r="r" b="b"/>
                <a:pathLst>
                  <a:path w="71" h="125">
                    <a:moveTo>
                      <a:pt x="70" y="32"/>
                    </a:moveTo>
                    <a:lnTo>
                      <a:pt x="70" y="0"/>
                    </a:lnTo>
                    <a:lnTo>
                      <a:pt x="0" y="75"/>
                    </a:lnTo>
                    <a:lnTo>
                      <a:pt x="14" y="91"/>
                    </a:lnTo>
                    <a:lnTo>
                      <a:pt x="45" y="58"/>
                    </a:lnTo>
                    <a:lnTo>
                      <a:pt x="48" y="61"/>
                    </a:lnTo>
                    <a:lnTo>
                      <a:pt x="51" y="64"/>
                    </a:lnTo>
                    <a:lnTo>
                      <a:pt x="53" y="69"/>
                    </a:lnTo>
                    <a:lnTo>
                      <a:pt x="53" y="75"/>
                    </a:lnTo>
                    <a:lnTo>
                      <a:pt x="50" y="80"/>
                    </a:lnTo>
                    <a:lnTo>
                      <a:pt x="38" y="93"/>
                    </a:lnTo>
                    <a:lnTo>
                      <a:pt x="33" y="100"/>
                    </a:lnTo>
                    <a:lnTo>
                      <a:pt x="31" y="103"/>
                    </a:lnTo>
                    <a:lnTo>
                      <a:pt x="30" y="107"/>
                    </a:lnTo>
                    <a:lnTo>
                      <a:pt x="45" y="124"/>
                    </a:lnTo>
                    <a:lnTo>
                      <a:pt x="46" y="119"/>
                    </a:lnTo>
                    <a:lnTo>
                      <a:pt x="48" y="116"/>
                    </a:lnTo>
                    <a:lnTo>
                      <a:pt x="53" y="109"/>
                    </a:lnTo>
                    <a:lnTo>
                      <a:pt x="63" y="97"/>
                    </a:lnTo>
                    <a:lnTo>
                      <a:pt x="70" y="90"/>
                    </a:lnTo>
                    <a:lnTo>
                      <a:pt x="70" y="71"/>
                    </a:lnTo>
                    <a:lnTo>
                      <a:pt x="68" y="69"/>
                    </a:lnTo>
                    <a:lnTo>
                      <a:pt x="69" y="69"/>
                    </a:lnTo>
                    <a:lnTo>
                      <a:pt x="70" y="70"/>
                    </a:lnTo>
                    <a:lnTo>
                      <a:pt x="70" y="54"/>
                    </a:lnTo>
                    <a:lnTo>
                      <a:pt x="68" y="54"/>
                    </a:lnTo>
                    <a:lnTo>
                      <a:pt x="62" y="51"/>
                    </a:lnTo>
                    <a:lnTo>
                      <a:pt x="56" y="46"/>
                    </a:lnTo>
                    <a:lnTo>
                      <a:pt x="70" y="32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0" name=""/>
              <p:cNvSpPr/>
              <p:nvPr/>
            </p:nvSpPr>
            <p:spPr>
              <a:xfrm>
                <a:off x="8622000" y="6504840"/>
                <a:ext cx="66960" cy="121680"/>
              </a:xfrm>
              <a:custGeom>
                <a:avLst/>
                <a:gdLst/>
                <a:ahLst/>
                <a:rect l="l" t="t" r="r" b="b"/>
                <a:pathLst>
                  <a:path w="49" h="97">
                    <a:moveTo>
                      <a:pt x="0" y="64"/>
                    </a:moveTo>
                    <a:lnTo>
                      <a:pt x="0" y="96"/>
                    </a:lnTo>
                    <a:lnTo>
                      <a:pt x="6" y="90"/>
                    </a:lnTo>
                    <a:lnTo>
                      <a:pt x="37" y="57"/>
                    </a:lnTo>
                    <a:lnTo>
                      <a:pt x="42" y="50"/>
                    </a:lnTo>
                    <a:lnTo>
                      <a:pt x="46" y="43"/>
                    </a:lnTo>
                    <a:lnTo>
                      <a:pt x="47" y="37"/>
                    </a:lnTo>
                    <a:lnTo>
                      <a:pt x="48" y="31"/>
                    </a:lnTo>
                    <a:lnTo>
                      <a:pt x="46" y="25"/>
                    </a:lnTo>
                    <a:lnTo>
                      <a:pt x="44" y="19"/>
                    </a:lnTo>
                    <a:lnTo>
                      <a:pt x="37" y="10"/>
                    </a:lnTo>
                    <a:lnTo>
                      <a:pt x="28" y="3"/>
                    </a:lnTo>
                    <a:lnTo>
                      <a:pt x="23" y="1"/>
                    </a:lnTo>
                    <a:lnTo>
                      <a:pt x="18" y="0"/>
                    </a:lnTo>
                    <a:lnTo>
                      <a:pt x="12" y="0"/>
                    </a:lnTo>
                    <a:lnTo>
                      <a:pt x="6" y="1"/>
                    </a:lnTo>
                    <a:lnTo>
                      <a:pt x="0" y="5"/>
                    </a:lnTo>
                    <a:lnTo>
                      <a:pt x="0" y="37"/>
                    </a:lnTo>
                    <a:lnTo>
                      <a:pt x="12" y="22"/>
                    </a:lnTo>
                    <a:lnTo>
                      <a:pt x="15" y="20"/>
                    </a:lnTo>
                    <a:lnTo>
                      <a:pt x="18" y="20"/>
                    </a:lnTo>
                    <a:lnTo>
                      <a:pt x="22" y="21"/>
                    </a:lnTo>
                    <a:lnTo>
                      <a:pt x="25" y="23"/>
                    </a:lnTo>
                    <a:lnTo>
                      <a:pt x="27" y="26"/>
                    </a:lnTo>
                    <a:lnTo>
                      <a:pt x="28" y="30"/>
                    </a:lnTo>
                    <a:lnTo>
                      <a:pt x="28" y="33"/>
                    </a:lnTo>
                    <a:lnTo>
                      <a:pt x="26" y="36"/>
                    </a:lnTo>
                    <a:lnTo>
                      <a:pt x="0" y="64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1" name=""/>
              <p:cNvSpPr/>
              <p:nvPr/>
            </p:nvSpPr>
            <p:spPr>
              <a:xfrm>
                <a:off x="8557920" y="6510960"/>
                <a:ext cx="65160" cy="123120"/>
              </a:xfrm>
              <a:custGeom>
                <a:avLst/>
                <a:gdLst/>
                <a:ahLst/>
                <a:rect l="l" t="t" r="r" b="b"/>
                <a:pathLst>
                  <a:path w="48" h="98">
                    <a:moveTo>
                      <a:pt x="47" y="31"/>
                    </a:moveTo>
                    <a:lnTo>
                      <a:pt x="47" y="0"/>
                    </a:lnTo>
                    <a:lnTo>
                      <a:pt x="40" y="5"/>
                    </a:lnTo>
                    <a:lnTo>
                      <a:pt x="10" y="39"/>
                    </a:lnTo>
                    <a:lnTo>
                      <a:pt x="5" y="45"/>
                    </a:lnTo>
                    <a:lnTo>
                      <a:pt x="1" y="52"/>
                    </a:lnTo>
                    <a:lnTo>
                      <a:pt x="0" y="58"/>
                    </a:lnTo>
                    <a:lnTo>
                      <a:pt x="0" y="65"/>
                    </a:lnTo>
                    <a:lnTo>
                      <a:pt x="0" y="71"/>
                    </a:lnTo>
                    <a:lnTo>
                      <a:pt x="3" y="76"/>
                    </a:lnTo>
                    <a:lnTo>
                      <a:pt x="9" y="85"/>
                    </a:lnTo>
                    <a:lnTo>
                      <a:pt x="18" y="93"/>
                    </a:lnTo>
                    <a:lnTo>
                      <a:pt x="23" y="95"/>
                    </a:lnTo>
                    <a:lnTo>
                      <a:pt x="28" y="97"/>
                    </a:lnTo>
                    <a:lnTo>
                      <a:pt x="34" y="96"/>
                    </a:lnTo>
                    <a:lnTo>
                      <a:pt x="40" y="94"/>
                    </a:lnTo>
                    <a:lnTo>
                      <a:pt x="47" y="91"/>
                    </a:lnTo>
                    <a:lnTo>
                      <a:pt x="47" y="59"/>
                    </a:lnTo>
                    <a:lnTo>
                      <a:pt x="34" y="73"/>
                    </a:lnTo>
                    <a:lnTo>
                      <a:pt x="31" y="75"/>
                    </a:lnTo>
                    <a:lnTo>
                      <a:pt x="28" y="75"/>
                    </a:lnTo>
                    <a:lnTo>
                      <a:pt x="24" y="75"/>
                    </a:lnTo>
                    <a:lnTo>
                      <a:pt x="21" y="72"/>
                    </a:lnTo>
                    <a:lnTo>
                      <a:pt x="19" y="69"/>
                    </a:lnTo>
                    <a:lnTo>
                      <a:pt x="19" y="65"/>
                    </a:lnTo>
                    <a:lnTo>
                      <a:pt x="19" y="62"/>
                    </a:lnTo>
                    <a:lnTo>
                      <a:pt x="21" y="59"/>
                    </a:lnTo>
                    <a:lnTo>
                      <a:pt x="47" y="31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2" name=""/>
              <p:cNvSpPr/>
              <p:nvPr/>
            </p:nvSpPr>
            <p:spPr>
              <a:xfrm>
                <a:off x="8763840" y="6249960"/>
                <a:ext cx="303480" cy="384480"/>
              </a:xfrm>
              <a:custGeom>
                <a:avLst/>
                <a:gdLst/>
                <a:ahLst/>
                <a:rect l="l" t="t" r="r" b="b"/>
                <a:pathLst>
                  <a:path w="223" h="306">
                    <a:moveTo>
                      <a:pt x="222" y="79"/>
                    </a:moveTo>
                    <a:lnTo>
                      <a:pt x="149" y="0"/>
                    </a:lnTo>
                    <a:lnTo>
                      <a:pt x="2" y="159"/>
                    </a:lnTo>
                    <a:lnTo>
                      <a:pt x="17" y="176"/>
                    </a:lnTo>
                    <a:lnTo>
                      <a:pt x="149" y="32"/>
                    </a:lnTo>
                    <a:lnTo>
                      <a:pt x="192" y="79"/>
                    </a:lnTo>
                    <a:lnTo>
                      <a:pt x="0" y="288"/>
                    </a:lnTo>
                    <a:lnTo>
                      <a:pt x="14" y="305"/>
                    </a:lnTo>
                    <a:lnTo>
                      <a:pt x="222" y="79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</p:grpSp>
        <p:sp>
          <p:nvSpPr>
            <p:cNvPr id="13" name=""/>
            <p:cNvSpPr/>
            <p:nvPr/>
          </p:nvSpPr>
          <p:spPr>
            <a:xfrm>
              <a:off x="8404200" y="5969160"/>
              <a:ext cx="384120" cy="384120"/>
            </a:xfrm>
            <a:custGeom>
              <a:avLst/>
              <a:gdLst/>
              <a:ahLst/>
              <a:rect l="l" t="t" r="r" b="b"/>
              <a:pathLst>
                <a:path w="282" h="306">
                  <a:moveTo>
                    <a:pt x="178" y="288"/>
                  </a:moveTo>
                  <a:lnTo>
                    <a:pt x="133" y="239"/>
                  </a:lnTo>
                  <a:lnTo>
                    <a:pt x="281" y="79"/>
                  </a:lnTo>
                  <a:lnTo>
                    <a:pt x="207" y="0"/>
                  </a:lnTo>
                  <a:lnTo>
                    <a:pt x="0" y="226"/>
                  </a:lnTo>
                  <a:lnTo>
                    <a:pt x="14" y="242"/>
                  </a:lnTo>
                  <a:lnTo>
                    <a:pt x="207" y="32"/>
                  </a:lnTo>
                  <a:lnTo>
                    <a:pt x="250" y="79"/>
                  </a:lnTo>
                  <a:lnTo>
                    <a:pt x="103" y="239"/>
                  </a:lnTo>
                  <a:lnTo>
                    <a:pt x="163" y="305"/>
                  </a:lnTo>
                  <a:lnTo>
                    <a:pt x="178" y="288"/>
                  </a:lnTo>
                </a:path>
              </a:pathLst>
            </a:custGeom>
            <a:solidFill>
              <a:srgbClr val="ff0017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4" name=""/>
            <p:cNvSpPr/>
            <p:nvPr/>
          </p:nvSpPr>
          <p:spPr>
            <a:xfrm>
              <a:off x="8626320" y="6110280"/>
              <a:ext cx="301680" cy="384120"/>
            </a:xfrm>
            <a:custGeom>
              <a:avLst/>
              <a:gdLst/>
              <a:ahLst/>
              <a:rect l="l" t="t" r="r" b="b"/>
              <a:pathLst>
                <a:path w="222" h="306">
                  <a:moveTo>
                    <a:pt x="118" y="288"/>
                  </a:moveTo>
                  <a:lnTo>
                    <a:pt x="73" y="239"/>
                  </a:lnTo>
                  <a:lnTo>
                    <a:pt x="221" y="79"/>
                  </a:lnTo>
                  <a:lnTo>
                    <a:pt x="147" y="0"/>
                  </a:lnTo>
                  <a:lnTo>
                    <a:pt x="0" y="160"/>
                  </a:lnTo>
                  <a:lnTo>
                    <a:pt x="14" y="176"/>
                  </a:lnTo>
                  <a:lnTo>
                    <a:pt x="147" y="32"/>
                  </a:lnTo>
                  <a:lnTo>
                    <a:pt x="190" y="79"/>
                  </a:lnTo>
                  <a:lnTo>
                    <a:pt x="43" y="239"/>
                  </a:lnTo>
                  <a:lnTo>
                    <a:pt x="103" y="305"/>
                  </a:lnTo>
                  <a:lnTo>
                    <a:pt x="118" y="288"/>
                  </a:lnTo>
                </a:path>
              </a:pathLst>
            </a:custGeom>
            <a:solidFill>
              <a:srgbClr val="00b02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</p:grp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Title1">
    <p:bg>
      <p:bgPr>
        <a:solidFill>
          <a:srgbClr val="0000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685800" y="47239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8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Click to edit the title text format</a:t>
            </a:r>
            <a:endParaRPr b="1" lang="en-US" sz="4800" strike="noStrike" u="none">
              <a:solidFill>
                <a:srgbClr val="ff0000"/>
              </a:solidFill>
              <a:effectLst/>
              <a:uFillTx/>
              <a:latin typeface="Arial"/>
            </a:endParaRPr>
          </a:p>
        </p:txBody>
      </p:sp>
      <p:grpSp>
        <p:nvGrpSpPr>
          <p:cNvPr id="28" name=""/>
          <p:cNvGrpSpPr/>
          <p:nvPr/>
        </p:nvGrpSpPr>
        <p:grpSpPr>
          <a:xfrm>
            <a:off x="2908440" y="1285920"/>
            <a:ext cx="3348360" cy="3348720"/>
            <a:chOff x="2908440" y="1285920"/>
            <a:chExt cx="3348360" cy="3348720"/>
          </a:xfrm>
        </p:grpSpPr>
        <p:grpSp>
          <p:nvGrpSpPr>
            <p:cNvPr id="29" name=""/>
            <p:cNvGrpSpPr/>
            <p:nvPr/>
          </p:nvGrpSpPr>
          <p:grpSpPr>
            <a:xfrm>
              <a:off x="2908440" y="2523600"/>
              <a:ext cx="3348360" cy="2111040"/>
              <a:chOff x="2908440" y="2523600"/>
              <a:chExt cx="3348360" cy="2111040"/>
            </a:xfrm>
          </p:grpSpPr>
          <p:sp>
            <p:nvSpPr>
              <p:cNvPr id="30" name=""/>
              <p:cNvSpPr/>
              <p:nvPr/>
            </p:nvSpPr>
            <p:spPr>
              <a:xfrm>
                <a:off x="2908440" y="2532960"/>
                <a:ext cx="671040" cy="669240"/>
              </a:xfrm>
              <a:custGeom>
                <a:avLst/>
                <a:gdLst/>
                <a:ahLst/>
                <a:rect l="l" t="t" r="r" b="b"/>
                <a:pathLst>
                  <a:path w="352" h="351">
                    <a:moveTo>
                      <a:pt x="0" y="225"/>
                    </a:moveTo>
                    <a:lnTo>
                      <a:pt x="226" y="0"/>
                    </a:lnTo>
                    <a:lnTo>
                      <a:pt x="351" y="125"/>
                    </a:lnTo>
                    <a:lnTo>
                      <a:pt x="308" y="167"/>
                    </a:lnTo>
                    <a:lnTo>
                      <a:pt x="230" y="90"/>
                    </a:lnTo>
                    <a:lnTo>
                      <a:pt x="189" y="131"/>
                    </a:lnTo>
                    <a:lnTo>
                      <a:pt x="265" y="208"/>
                    </a:lnTo>
                    <a:lnTo>
                      <a:pt x="222" y="249"/>
                    </a:lnTo>
                    <a:lnTo>
                      <a:pt x="146" y="174"/>
                    </a:lnTo>
                    <a:lnTo>
                      <a:pt x="90" y="229"/>
                    </a:lnTo>
                    <a:lnTo>
                      <a:pt x="168" y="307"/>
                    </a:lnTo>
                    <a:lnTo>
                      <a:pt x="126" y="350"/>
                    </a:lnTo>
                    <a:lnTo>
                      <a:pt x="0" y="225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31" name=""/>
              <p:cNvSpPr/>
              <p:nvPr/>
            </p:nvSpPr>
            <p:spPr>
              <a:xfrm>
                <a:off x="3234240" y="2859120"/>
                <a:ext cx="713160" cy="713520"/>
              </a:xfrm>
              <a:custGeom>
                <a:avLst/>
                <a:gdLst/>
                <a:ahLst/>
                <a:rect l="l" t="t" r="r" b="b"/>
                <a:pathLst>
                  <a:path w="374" h="374">
                    <a:moveTo>
                      <a:pt x="226" y="0"/>
                    </a:moveTo>
                    <a:lnTo>
                      <a:pt x="282" y="56"/>
                    </a:lnTo>
                    <a:lnTo>
                      <a:pt x="200" y="225"/>
                    </a:lnTo>
                    <a:lnTo>
                      <a:pt x="201" y="226"/>
                    </a:lnTo>
                    <a:lnTo>
                      <a:pt x="327" y="100"/>
                    </a:lnTo>
                    <a:lnTo>
                      <a:pt x="373" y="146"/>
                    </a:lnTo>
                    <a:lnTo>
                      <a:pt x="148" y="373"/>
                    </a:lnTo>
                    <a:lnTo>
                      <a:pt x="94" y="319"/>
                    </a:lnTo>
                    <a:lnTo>
                      <a:pt x="174" y="146"/>
                    </a:lnTo>
                    <a:lnTo>
                      <a:pt x="48" y="272"/>
                    </a:lnTo>
                    <a:lnTo>
                      <a:pt x="0" y="225"/>
                    </a:lnTo>
                    <a:lnTo>
                      <a:pt x="226" y="0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32" name=""/>
              <p:cNvSpPr/>
              <p:nvPr/>
            </p:nvSpPr>
            <p:spPr>
              <a:xfrm>
                <a:off x="4304520" y="3927240"/>
                <a:ext cx="711360" cy="707400"/>
              </a:xfrm>
              <a:custGeom>
                <a:avLst/>
                <a:gdLst/>
                <a:ahLst/>
                <a:rect l="l" t="t" r="r" b="b"/>
                <a:pathLst>
                  <a:path w="373" h="371">
                    <a:moveTo>
                      <a:pt x="225" y="0"/>
                    </a:moveTo>
                    <a:lnTo>
                      <a:pt x="281" y="56"/>
                    </a:lnTo>
                    <a:lnTo>
                      <a:pt x="200" y="226"/>
                    </a:lnTo>
                    <a:lnTo>
                      <a:pt x="325" y="100"/>
                    </a:lnTo>
                    <a:lnTo>
                      <a:pt x="372" y="147"/>
                    </a:lnTo>
                    <a:lnTo>
                      <a:pt x="147" y="370"/>
                    </a:lnTo>
                    <a:lnTo>
                      <a:pt x="94" y="320"/>
                    </a:lnTo>
                    <a:lnTo>
                      <a:pt x="174" y="146"/>
                    </a:lnTo>
                    <a:lnTo>
                      <a:pt x="47" y="273"/>
                    </a:lnTo>
                    <a:lnTo>
                      <a:pt x="0" y="225"/>
                    </a:lnTo>
                    <a:lnTo>
                      <a:pt x="225" y="0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33" name=""/>
              <p:cNvSpPr/>
              <p:nvPr/>
            </p:nvSpPr>
            <p:spPr>
              <a:xfrm>
                <a:off x="4028040" y="3641040"/>
                <a:ext cx="31680" cy="108720"/>
              </a:xfrm>
              <a:custGeom>
                <a:avLst/>
                <a:gdLst/>
                <a:ahLst/>
                <a:rect l="l" t="t" r="r" b="b"/>
                <a:pathLst>
                  <a:path w="17" h="57">
                    <a:moveTo>
                      <a:pt x="0" y="0"/>
                    </a:moveTo>
                    <a:lnTo>
                      <a:pt x="0" y="56"/>
                    </a:lnTo>
                    <a:lnTo>
                      <a:pt x="2" y="53"/>
                    </a:lnTo>
                    <a:lnTo>
                      <a:pt x="16" y="33"/>
                    </a:lnTo>
                    <a:lnTo>
                      <a:pt x="13" y="14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34" name=""/>
              <p:cNvSpPr/>
              <p:nvPr/>
            </p:nvSpPr>
            <p:spPr>
              <a:xfrm>
                <a:off x="4028040" y="3231000"/>
                <a:ext cx="217080" cy="425520"/>
              </a:xfrm>
              <a:custGeom>
                <a:avLst/>
                <a:gdLst/>
                <a:ahLst/>
                <a:rect l="l" t="t" r="r" b="b"/>
                <a:pathLst>
                  <a:path w="114" h="223">
                    <a:moveTo>
                      <a:pt x="0" y="164"/>
                    </a:moveTo>
                    <a:lnTo>
                      <a:pt x="0" y="211"/>
                    </a:lnTo>
                    <a:lnTo>
                      <a:pt x="10" y="216"/>
                    </a:lnTo>
                    <a:lnTo>
                      <a:pt x="22" y="221"/>
                    </a:lnTo>
                    <a:lnTo>
                      <a:pt x="33" y="222"/>
                    </a:lnTo>
                    <a:lnTo>
                      <a:pt x="44" y="221"/>
                    </a:lnTo>
                    <a:lnTo>
                      <a:pt x="66" y="211"/>
                    </a:lnTo>
                    <a:lnTo>
                      <a:pt x="88" y="192"/>
                    </a:lnTo>
                    <a:lnTo>
                      <a:pt x="103" y="174"/>
                    </a:lnTo>
                    <a:lnTo>
                      <a:pt x="111" y="155"/>
                    </a:lnTo>
                    <a:lnTo>
                      <a:pt x="113" y="138"/>
                    </a:lnTo>
                    <a:lnTo>
                      <a:pt x="109" y="121"/>
                    </a:lnTo>
                    <a:lnTo>
                      <a:pt x="101" y="103"/>
                    </a:lnTo>
                    <a:lnTo>
                      <a:pt x="88" y="85"/>
                    </a:lnTo>
                    <a:lnTo>
                      <a:pt x="53" y="48"/>
                    </a:lnTo>
                    <a:lnTo>
                      <a:pt x="6" y="0"/>
                    </a:lnTo>
                    <a:lnTo>
                      <a:pt x="0" y="6"/>
                    </a:lnTo>
                    <a:lnTo>
                      <a:pt x="0" y="100"/>
                    </a:lnTo>
                    <a:lnTo>
                      <a:pt x="19" y="82"/>
                    </a:lnTo>
                    <a:lnTo>
                      <a:pt x="34" y="100"/>
                    </a:lnTo>
                    <a:lnTo>
                      <a:pt x="41" y="117"/>
                    </a:lnTo>
                    <a:lnTo>
                      <a:pt x="40" y="134"/>
                    </a:lnTo>
                    <a:lnTo>
                      <a:pt x="28" y="151"/>
                    </a:lnTo>
                    <a:lnTo>
                      <a:pt x="12" y="163"/>
                    </a:lnTo>
                    <a:lnTo>
                      <a:pt x="0" y="164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35" name=""/>
              <p:cNvSpPr/>
              <p:nvPr/>
            </p:nvSpPr>
            <p:spPr>
              <a:xfrm>
                <a:off x="3607920" y="3242520"/>
                <a:ext cx="421560" cy="691920"/>
              </a:xfrm>
              <a:custGeom>
                <a:avLst/>
                <a:gdLst/>
                <a:ahLst/>
                <a:rect l="l" t="t" r="r" b="b"/>
                <a:pathLst>
                  <a:path w="221" h="363">
                    <a:moveTo>
                      <a:pt x="220" y="94"/>
                    </a:moveTo>
                    <a:lnTo>
                      <a:pt x="220" y="0"/>
                    </a:lnTo>
                    <a:lnTo>
                      <a:pt x="0" y="220"/>
                    </a:lnTo>
                    <a:lnTo>
                      <a:pt x="47" y="267"/>
                    </a:lnTo>
                    <a:lnTo>
                      <a:pt x="144" y="170"/>
                    </a:lnTo>
                    <a:lnTo>
                      <a:pt x="153" y="179"/>
                    </a:lnTo>
                    <a:lnTo>
                      <a:pt x="161" y="189"/>
                    </a:lnTo>
                    <a:lnTo>
                      <a:pt x="167" y="204"/>
                    </a:lnTo>
                    <a:lnTo>
                      <a:pt x="167" y="221"/>
                    </a:lnTo>
                    <a:lnTo>
                      <a:pt x="159" y="234"/>
                    </a:lnTo>
                    <a:lnTo>
                      <a:pt x="120" y="274"/>
                    </a:lnTo>
                    <a:lnTo>
                      <a:pt x="105" y="292"/>
                    </a:lnTo>
                    <a:lnTo>
                      <a:pt x="99" y="302"/>
                    </a:lnTo>
                    <a:lnTo>
                      <a:pt x="95" y="315"/>
                    </a:lnTo>
                    <a:lnTo>
                      <a:pt x="142" y="362"/>
                    </a:lnTo>
                    <a:lnTo>
                      <a:pt x="146" y="350"/>
                    </a:lnTo>
                    <a:lnTo>
                      <a:pt x="152" y="339"/>
                    </a:lnTo>
                    <a:lnTo>
                      <a:pt x="167" y="321"/>
                    </a:lnTo>
                    <a:lnTo>
                      <a:pt x="201" y="286"/>
                    </a:lnTo>
                    <a:lnTo>
                      <a:pt x="220" y="265"/>
                    </a:lnTo>
                    <a:lnTo>
                      <a:pt x="220" y="209"/>
                    </a:lnTo>
                    <a:lnTo>
                      <a:pt x="216" y="204"/>
                    </a:lnTo>
                    <a:lnTo>
                      <a:pt x="217" y="203"/>
                    </a:lnTo>
                    <a:lnTo>
                      <a:pt x="220" y="205"/>
                    </a:lnTo>
                    <a:lnTo>
                      <a:pt x="220" y="158"/>
                    </a:lnTo>
                    <a:lnTo>
                      <a:pt x="215" y="158"/>
                    </a:lnTo>
                    <a:lnTo>
                      <a:pt x="196" y="151"/>
                    </a:lnTo>
                    <a:lnTo>
                      <a:pt x="178" y="136"/>
                    </a:lnTo>
                    <a:lnTo>
                      <a:pt x="220" y="94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36" name=""/>
              <p:cNvSpPr/>
              <p:nvPr/>
            </p:nvSpPr>
            <p:spPr>
              <a:xfrm>
                <a:off x="4302720" y="3641040"/>
                <a:ext cx="285840" cy="535680"/>
              </a:xfrm>
              <a:custGeom>
                <a:avLst/>
                <a:gdLst/>
                <a:ahLst/>
                <a:rect l="l" t="t" r="r" b="b"/>
                <a:pathLst>
                  <a:path w="150" h="281">
                    <a:moveTo>
                      <a:pt x="0" y="189"/>
                    </a:moveTo>
                    <a:lnTo>
                      <a:pt x="0" y="280"/>
                    </a:lnTo>
                    <a:lnTo>
                      <a:pt x="20" y="263"/>
                    </a:lnTo>
                    <a:lnTo>
                      <a:pt x="115" y="168"/>
                    </a:lnTo>
                    <a:lnTo>
                      <a:pt x="133" y="147"/>
                    </a:lnTo>
                    <a:lnTo>
                      <a:pt x="143" y="128"/>
                    </a:lnTo>
                    <a:lnTo>
                      <a:pt x="148" y="109"/>
                    </a:lnTo>
                    <a:lnTo>
                      <a:pt x="149" y="91"/>
                    </a:lnTo>
                    <a:lnTo>
                      <a:pt x="145" y="75"/>
                    </a:lnTo>
                    <a:lnTo>
                      <a:pt x="138" y="58"/>
                    </a:lnTo>
                    <a:lnTo>
                      <a:pt x="117" y="31"/>
                    </a:lnTo>
                    <a:lnTo>
                      <a:pt x="89" y="10"/>
                    </a:lnTo>
                    <a:lnTo>
                      <a:pt x="73" y="4"/>
                    </a:lnTo>
                    <a:lnTo>
                      <a:pt x="56" y="0"/>
                    </a:lnTo>
                    <a:lnTo>
                      <a:pt x="39" y="0"/>
                    </a:lnTo>
                    <a:lnTo>
                      <a:pt x="20" y="5"/>
                    </a:lnTo>
                    <a:lnTo>
                      <a:pt x="1" y="15"/>
                    </a:lnTo>
                    <a:lnTo>
                      <a:pt x="0" y="16"/>
                    </a:lnTo>
                    <a:lnTo>
                      <a:pt x="0" y="108"/>
                    </a:lnTo>
                    <a:lnTo>
                      <a:pt x="40" y="67"/>
                    </a:lnTo>
                    <a:lnTo>
                      <a:pt x="49" y="61"/>
                    </a:lnTo>
                    <a:lnTo>
                      <a:pt x="58" y="61"/>
                    </a:lnTo>
                    <a:lnTo>
                      <a:pt x="70" y="63"/>
                    </a:lnTo>
                    <a:lnTo>
                      <a:pt x="79" y="69"/>
                    </a:lnTo>
                    <a:lnTo>
                      <a:pt x="86" y="78"/>
                    </a:lnTo>
                    <a:lnTo>
                      <a:pt x="88" y="89"/>
                    </a:lnTo>
                    <a:lnTo>
                      <a:pt x="87" y="99"/>
                    </a:lnTo>
                    <a:lnTo>
                      <a:pt x="81" y="107"/>
                    </a:lnTo>
                    <a:lnTo>
                      <a:pt x="0" y="189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37" name=""/>
              <p:cNvSpPr/>
              <p:nvPr/>
            </p:nvSpPr>
            <p:spPr>
              <a:xfrm>
                <a:off x="4020120" y="3671640"/>
                <a:ext cx="284040" cy="537480"/>
              </a:xfrm>
              <a:custGeom>
                <a:avLst/>
                <a:gdLst/>
                <a:ahLst/>
                <a:rect l="l" t="t" r="r" b="b"/>
                <a:pathLst>
                  <a:path w="149" h="282">
                    <a:moveTo>
                      <a:pt x="148" y="92"/>
                    </a:moveTo>
                    <a:lnTo>
                      <a:pt x="148" y="0"/>
                    </a:lnTo>
                    <a:lnTo>
                      <a:pt x="128" y="17"/>
                    </a:lnTo>
                    <a:lnTo>
                      <a:pt x="32" y="113"/>
                    </a:lnTo>
                    <a:lnTo>
                      <a:pt x="16" y="132"/>
                    </a:lnTo>
                    <a:lnTo>
                      <a:pt x="6" y="152"/>
                    </a:lnTo>
                    <a:lnTo>
                      <a:pt x="0" y="170"/>
                    </a:lnTo>
                    <a:lnTo>
                      <a:pt x="0" y="189"/>
                    </a:lnTo>
                    <a:lnTo>
                      <a:pt x="3" y="206"/>
                    </a:lnTo>
                    <a:lnTo>
                      <a:pt x="10" y="222"/>
                    </a:lnTo>
                    <a:lnTo>
                      <a:pt x="31" y="249"/>
                    </a:lnTo>
                    <a:lnTo>
                      <a:pt x="58" y="271"/>
                    </a:lnTo>
                    <a:lnTo>
                      <a:pt x="74" y="277"/>
                    </a:lnTo>
                    <a:lnTo>
                      <a:pt x="91" y="281"/>
                    </a:lnTo>
                    <a:lnTo>
                      <a:pt x="109" y="280"/>
                    </a:lnTo>
                    <a:lnTo>
                      <a:pt x="128" y="275"/>
                    </a:lnTo>
                    <a:lnTo>
                      <a:pt x="148" y="264"/>
                    </a:lnTo>
                    <a:lnTo>
                      <a:pt x="148" y="173"/>
                    </a:lnTo>
                    <a:lnTo>
                      <a:pt x="108" y="213"/>
                    </a:lnTo>
                    <a:lnTo>
                      <a:pt x="99" y="218"/>
                    </a:lnTo>
                    <a:lnTo>
                      <a:pt x="89" y="220"/>
                    </a:lnTo>
                    <a:lnTo>
                      <a:pt x="78" y="218"/>
                    </a:lnTo>
                    <a:lnTo>
                      <a:pt x="69" y="211"/>
                    </a:lnTo>
                    <a:lnTo>
                      <a:pt x="62" y="202"/>
                    </a:lnTo>
                    <a:lnTo>
                      <a:pt x="60" y="191"/>
                    </a:lnTo>
                    <a:lnTo>
                      <a:pt x="62" y="181"/>
                    </a:lnTo>
                    <a:lnTo>
                      <a:pt x="68" y="173"/>
                    </a:lnTo>
                    <a:lnTo>
                      <a:pt x="148" y="92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38" name=""/>
              <p:cNvSpPr/>
              <p:nvPr/>
            </p:nvSpPr>
            <p:spPr>
              <a:xfrm>
                <a:off x="4924080" y="2523600"/>
                <a:ext cx="1332720" cy="1685520"/>
              </a:xfrm>
              <a:custGeom>
                <a:avLst/>
                <a:gdLst/>
                <a:ahLst/>
                <a:rect l="l" t="t" r="r" b="b"/>
                <a:pathLst>
                  <a:path w="699" h="884">
                    <a:moveTo>
                      <a:pt x="698" y="230"/>
                    </a:moveTo>
                    <a:lnTo>
                      <a:pt x="471" y="0"/>
                    </a:lnTo>
                    <a:lnTo>
                      <a:pt x="7" y="463"/>
                    </a:lnTo>
                    <a:lnTo>
                      <a:pt x="54" y="510"/>
                    </a:lnTo>
                    <a:lnTo>
                      <a:pt x="471" y="94"/>
                    </a:lnTo>
                    <a:lnTo>
                      <a:pt x="606" y="230"/>
                    </a:lnTo>
                    <a:lnTo>
                      <a:pt x="0" y="836"/>
                    </a:lnTo>
                    <a:lnTo>
                      <a:pt x="47" y="883"/>
                    </a:lnTo>
                    <a:lnTo>
                      <a:pt x="698" y="230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</p:grpSp>
        <p:sp>
          <p:nvSpPr>
            <p:cNvPr id="39" name=""/>
            <p:cNvSpPr/>
            <p:nvPr/>
          </p:nvSpPr>
          <p:spPr>
            <a:xfrm>
              <a:off x="3339360" y="1285920"/>
              <a:ext cx="1685880" cy="1684080"/>
            </a:xfrm>
            <a:custGeom>
              <a:avLst/>
              <a:gdLst/>
              <a:ahLst/>
              <a:rect l="l" t="t" r="r" b="b"/>
              <a:pathLst>
                <a:path w="884" h="883">
                  <a:moveTo>
                    <a:pt x="561" y="835"/>
                  </a:moveTo>
                  <a:lnTo>
                    <a:pt x="419" y="694"/>
                  </a:lnTo>
                  <a:lnTo>
                    <a:pt x="883" y="230"/>
                  </a:lnTo>
                  <a:lnTo>
                    <a:pt x="653" y="0"/>
                  </a:lnTo>
                  <a:lnTo>
                    <a:pt x="0" y="654"/>
                  </a:lnTo>
                  <a:lnTo>
                    <a:pt x="47" y="701"/>
                  </a:lnTo>
                  <a:lnTo>
                    <a:pt x="653" y="95"/>
                  </a:lnTo>
                  <a:lnTo>
                    <a:pt x="788" y="230"/>
                  </a:lnTo>
                  <a:lnTo>
                    <a:pt x="325" y="694"/>
                  </a:lnTo>
                  <a:lnTo>
                    <a:pt x="514" y="882"/>
                  </a:lnTo>
                  <a:lnTo>
                    <a:pt x="561" y="835"/>
                  </a:lnTo>
                </a:path>
              </a:pathLst>
            </a:custGeom>
            <a:solidFill>
              <a:srgbClr val="ff0017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0" name=""/>
            <p:cNvSpPr/>
            <p:nvPr/>
          </p:nvSpPr>
          <p:spPr>
            <a:xfrm>
              <a:off x="4319640" y="1903680"/>
              <a:ext cx="1325520" cy="1685880"/>
            </a:xfrm>
            <a:custGeom>
              <a:avLst/>
              <a:gdLst/>
              <a:ahLst/>
              <a:rect l="l" t="t" r="r" b="b"/>
              <a:pathLst>
                <a:path w="695" h="884">
                  <a:moveTo>
                    <a:pt x="371" y="835"/>
                  </a:moveTo>
                  <a:lnTo>
                    <a:pt x="230" y="694"/>
                  </a:lnTo>
                  <a:lnTo>
                    <a:pt x="694" y="231"/>
                  </a:lnTo>
                  <a:lnTo>
                    <a:pt x="463" y="0"/>
                  </a:lnTo>
                  <a:lnTo>
                    <a:pt x="0" y="464"/>
                  </a:lnTo>
                  <a:lnTo>
                    <a:pt x="47" y="511"/>
                  </a:lnTo>
                  <a:lnTo>
                    <a:pt x="463" y="95"/>
                  </a:lnTo>
                  <a:lnTo>
                    <a:pt x="599" y="231"/>
                  </a:lnTo>
                  <a:lnTo>
                    <a:pt x="136" y="694"/>
                  </a:lnTo>
                  <a:lnTo>
                    <a:pt x="324" y="883"/>
                  </a:lnTo>
                  <a:lnTo>
                    <a:pt x="371" y="835"/>
                  </a:lnTo>
                </a:path>
              </a:pathLst>
            </a:custGeom>
            <a:solidFill>
              <a:srgbClr val="33cc3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</p:grpSp>
      <p:sp>
        <p:nvSpPr>
          <p:cNvPr id="41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 algn="ctr">
              <a:spcBef>
                <a:spcPts val="414"/>
              </a:spcBef>
              <a:spcAft>
                <a:spcPts val="414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1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57200" indent="0" algn="ctr">
              <a:spcBef>
                <a:spcPts val="414"/>
              </a:spcBef>
              <a:spcAft>
                <a:spcPts val="414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1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914400" algn="ctr">
              <a:spcBef>
                <a:spcPts val="414"/>
              </a:spcBef>
              <a:spcAft>
                <a:spcPts val="414"/>
              </a:spcAft>
              <a:buClr>
                <a:srgbClr val="00cc00"/>
              </a:buClr>
              <a:buSzPct val="113000"/>
              <a:buFont typeface="Arial"/>
              <a:buChar char="•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1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371600" algn="ctr">
              <a:spcBef>
                <a:spcPts val="414"/>
              </a:spcBef>
              <a:spcAft>
                <a:spcPts val="414"/>
              </a:spcAft>
              <a:buClr>
                <a:srgbClr val="00cc00"/>
              </a:buClr>
              <a:buSzPct val="113000"/>
              <a:buFont typeface="Arial"/>
              <a:buChar char="–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1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1828800" algn="ctr">
              <a:spcBef>
                <a:spcPts val="414"/>
              </a:spcBef>
              <a:spcAft>
                <a:spcPts val="414"/>
              </a:spcAft>
              <a:buClr>
                <a:srgbClr val="00cc00"/>
              </a:buClr>
              <a:buSzPct val="113000"/>
              <a:buFont typeface="Arial"/>
              <a:buChar char="•"/>
              <a:tabLst>
                <a:tab algn="l" pos="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1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1828800">
              <a:spcBef>
                <a:spcPts val="550"/>
              </a:spcBef>
              <a:buClr>
                <a:srgbClr val="ffffff"/>
              </a:buClr>
              <a:buSzPct val="113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1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1828800">
              <a:spcBef>
                <a:spcPts val="550"/>
              </a:spcBef>
              <a:buClr>
                <a:srgbClr val="ffffff"/>
              </a:buClr>
              <a:buSzPct val="113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1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1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image" Target="../media/image7.png"/><Relationship Id="rId2" Type="http://schemas.openxmlformats.org/officeDocument/2006/relationships/slideLayout" Target="../slideLayouts/slideLayout2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1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1.wmf"/><Relationship Id="rId3" Type="http://schemas.openxmlformats.org/officeDocument/2006/relationships/package" Target="../embeddings/oleObject2.xlsx"/><Relationship Id="rId4" Type="http://schemas.openxmlformats.org/officeDocument/2006/relationships/image" Target="../media/image2.wmf"/><Relationship Id="rId5" Type="http://schemas.openxmlformats.org/officeDocument/2006/relationships/slideLayout" Target="../slideLayouts/slideLayout4.xml"/>
</Relationships>
</file>

<file path=ppt/slides/_rels/slide2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2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2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2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7.xml.rels><?xml version="1.0" encoding="UTF-8"?>
<Relationships xmlns="http://schemas.openxmlformats.org/package/2006/relationships"><Relationship Id="rId1" Type="http://schemas.openxmlformats.org/officeDocument/2006/relationships/image" Target="../media/image8.png"/><Relationship Id="rId2" Type="http://schemas.openxmlformats.org/officeDocument/2006/relationships/image" Target="../media/image9.png"/><Relationship Id="rId3" Type="http://schemas.openxmlformats.org/officeDocument/2006/relationships/image" Target="../media/image10.png"/><Relationship Id="rId4" Type="http://schemas.openxmlformats.org/officeDocument/2006/relationships/image" Target="../media/image11.png"/><Relationship Id="rId5" Type="http://schemas.openxmlformats.org/officeDocument/2006/relationships/image" Target="../media/image12.png"/><Relationship Id="rId6" Type="http://schemas.openxmlformats.org/officeDocument/2006/relationships/image" Target="../media/image13.png"/><Relationship Id="rId7" Type="http://schemas.openxmlformats.org/officeDocument/2006/relationships/image" Target="../media/image14.png"/><Relationship Id="rId8" Type="http://schemas.openxmlformats.org/officeDocument/2006/relationships/image" Target="../media/image15.png"/><Relationship Id="rId9" Type="http://schemas.openxmlformats.org/officeDocument/2006/relationships/image" Target="../media/image16.png"/><Relationship Id="rId10" Type="http://schemas.openxmlformats.org/officeDocument/2006/relationships/image" Target="../media/image17.png"/><Relationship Id="rId11" Type="http://schemas.openxmlformats.org/officeDocument/2006/relationships/image" Target="../media/image18.jpeg"/><Relationship Id="rId12" Type="http://schemas.openxmlformats.org/officeDocument/2006/relationships/image" Target="../media/image19.png"/><Relationship Id="rId13" Type="http://schemas.openxmlformats.org/officeDocument/2006/relationships/image" Target="../media/image20.png"/><Relationship Id="rId14" Type="http://schemas.openxmlformats.org/officeDocument/2006/relationships/image" Target="../media/image21.jpeg"/><Relationship Id="rId15" Type="http://schemas.openxmlformats.org/officeDocument/2006/relationships/image" Target="../media/image22.jpeg"/><Relationship Id="rId16" Type="http://schemas.openxmlformats.org/officeDocument/2006/relationships/image" Target="../media/image23.jpeg"/><Relationship Id="rId17" Type="http://schemas.openxmlformats.org/officeDocument/2006/relationships/oleObject" Target="../embeddings/oleObject1.bin"/><Relationship Id="rId18" Type="http://schemas.openxmlformats.org/officeDocument/2006/relationships/image" Target="../media/image24.wmf"/><Relationship Id="rId19" Type="http://schemas.openxmlformats.org/officeDocument/2006/relationships/oleObject" Target="../embeddings/oleObject2.bin"/><Relationship Id="rId20" Type="http://schemas.openxmlformats.org/officeDocument/2006/relationships/image" Target="../media/image25.wmf"/><Relationship Id="rId21" Type="http://schemas.openxmlformats.org/officeDocument/2006/relationships/image" Target="../media/image26.png"/><Relationship Id="rId22" Type="http://schemas.openxmlformats.org/officeDocument/2006/relationships/slideLayout" Target="../slideLayouts/slideLayout3.xml"/>
</Relationships>
</file>

<file path=ppt/slides/_rels/slide2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29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27.png"/><Relationship Id="rId3" Type="http://schemas.openxmlformats.org/officeDocument/2006/relationships/image" Target="../media/image28.wmf"/><Relationship Id="rId4" Type="http://schemas.openxmlformats.org/officeDocument/2006/relationships/image" Target="../media/image29.jpeg"/><Relationship Id="rId5" Type="http://schemas.openxmlformats.org/officeDocument/2006/relationships/image" Target="../media/image30.png"/><Relationship Id="rId6" Type="http://schemas.openxmlformats.org/officeDocument/2006/relationships/image" Target="../media/image31.jpeg"/><Relationship Id="rId7" Type="http://schemas.openxmlformats.org/officeDocument/2006/relationships/image" Target="../media/image32.jpeg"/><Relationship Id="rId8" Type="http://schemas.openxmlformats.org/officeDocument/2006/relationships/image" Target="../media/image33.png"/><Relationship Id="rId9" Type="http://schemas.openxmlformats.org/officeDocument/2006/relationships/oleObject" Target="../embeddings/oleObject2.bin"/><Relationship Id="rId10" Type="http://schemas.openxmlformats.org/officeDocument/2006/relationships/image" Target="../media/image34.wmf"/><Relationship Id="rId11" Type="http://schemas.openxmlformats.org/officeDocument/2006/relationships/oleObject" Target="../embeddings/oleObject3.bin"/><Relationship Id="rId12" Type="http://schemas.openxmlformats.org/officeDocument/2006/relationships/image" Target="../media/image35.wmf"/><Relationship Id="rId13" Type="http://schemas.openxmlformats.org/officeDocument/2006/relationships/slideLayout" Target="../slideLayouts/slideLayout3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3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31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36.wmf"/><Relationship Id="rId3" Type="http://schemas.openxmlformats.org/officeDocument/2006/relationships/oleObject" Target="../embeddings/oleObject2.bin"/><Relationship Id="rId4" Type="http://schemas.openxmlformats.org/officeDocument/2006/relationships/image" Target="../media/image37.wmf"/><Relationship Id="rId5" Type="http://schemas.openxmlformats.org/officeDocument/2006/relationships/oleObject" Target="../embeddings/oleObject3.bin"/><Relationship Id="rId6" Type="http://schemas.openxmlformats.org/officeDocument/2006/relationships/image" Target="../media/image38.wmf"/><Relationship Id="rId7" Type="http://schemas.openxmlformats.org/officeDocument/2006/relationships/slideLayout" Target="../slideLayouts/slideLayout3.xml"/>
</Relationships>
</file>

<file path=ppt/slides/_rels/slide3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33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39.wmf"/><Relationship Id="rId3" Type="http://schemas.openxmlformats.org/officeDocument/2006/relationships/oleObject" Target="../embeddings/oleObject2.bin"/><Relationship Id="rId4" Type="http://schemas.openxmlformats.org/officeDocument/2006/relationships/image" Target="../media/image40.wmf"/><Relationship Id="rId5" Type="http://schemas.openxmlformats.org/officeDocument/2006/relationships/oleObject" Target="../embeddings/oleObject3.bin"/><Relationship Id="rId6" Type="http://schemas.openxmlformats.org/officeDocument/2006/relationships/image" Target="../media/image41.wmf"/><Relationship Id="rId7" Type="http://schemas.openxmlformats.org/officeDocument/2006/relationships/slideLayout" Target="../slideLayouts/slideLayout3.xml"/>
</Relationships>
</file>

<file path=ppt/slides/_rels/slide3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35.xml.rels><?xml version="1.0" encoding="UTF-8"?>
<Relationships xmlns="http://schemas.openxmlformats.org/package/2006/relationships"><Relationship Id="rId1" Type="http://schemas.openxmlformats.org/officeDocument/2006/relationships/image" Target="../media/image42.png"/><Relationship Id="rId2" Type="http://schemas.openxmlformats.org/officeDocument/2006/relationships/image" Target="../media/image43.png"/><Relationship Id="rId3" Type="http://schemas.openxmlformats.org/officeDocument/2006/relationships/oleObject" Target="../embeddings/oleObject1.bin"/><Relationship Id="rId4" Type="http://schemas.openxmlformats.org/officeDocument/2006/relationships/image" Target="../media/image44.wmf"/><Relationship Id="rId5" Type="http://schemas.openxmlformats.org/officeDocument/2006/relationships/oleObject" Target="../embeddings/oleObject2.bin"/><Relationship Id="rId6" Type="http://schemas.openxmlformats.org/officeDocument/2006/relationships/image" Target="../media/image45.wmf"/><Relationship Id="rId7" Type="http://schemas.openxmlformats.org/officeDocument/2006/relationships/image" Target="../media/image46.png"/><Relationship Id="rId8" Type="http://schemas.openxmlformats.org/officeDocument/2006/relationships/image" Target="../media/image47.jpeg"/><Relationship Id="rId9" Type="http://schemas.openxmlformats.org/officeDocument/2006/relationships/slideLayout" Target="../slideLayouts/slideLayout3.xml"/>
</Relationships>
</file>

<file path=ppt/slides/_rels/slide3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37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48.wmf"/><Relationship Id="rId3" Type="http://schemas.openxmlformats.org/officeDocument/2006/relationships/oleObject" Target="../embeddings/oleObject2.bin"/><Relationship Id="rId4" Type="http://schemas.openxmlformats.org/officeDocument/2006/relationships/image" Target="../media/image49.wmf"/><Relationship Id="rId5" Type="http://schemas.openxmlformats.org/officeDocument/2006/relationships/oleObject" Target="../embeddings/oleObject3.bin"/><Relationship Id="rId6" Type="http://schemas.openxmlformats.org/officeDocument/2006/relationships/image" Target="../media/image50.wmf"/><Relationship Id="rId7" Type="http://schemas.openxmlformats.org/officeDocument/2006/relationships/oleObject" Target="../embeddings/oleObject4.bin"/><Relationship Id="rId8" Type="http://schemas.openxmlformats.org/officeDocument/2006/relationships/image" Target="../media/image51.wmf"/><Relationship Id="rId9" Type="http://schemas.openxmlformats.org/officeDocument/2006/relationships/slideLayout" Target="../slideLayouts/slideLayout3.xml"/>
</Relationships>
</file>

<file path=ppt/slides/_rels/slide3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39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52.wmf"/><Relationship Id="rId3" Type="http://schemas.openxmlformats.org/officeDocument/2006/relationships/oleObject" Target="../embeddings/oleObject2.bin"/><Relationship Id="rId4" Type="http://schemas.openxmlformats.org/officeDocument/2006/relationships/image" Target="../media/image53.wmf"/><Relationship Id="rId5" Type="http://schemas.openxmlformats.org/officeDocument/2006/relationships/oleObject" Target="../embeddings/oleObject3.bin"/><Relationship Id="rId6" Type="http://schemas.openxmlformats.org/officeDocument/2006/relationships/image" Target="../media/image54.wmf"/><Relationship Id="rId7" Type="http://schemas.openxmlformats.org/officeDocument/2006/relationships/slideLayout" Target="../slideLayouts/slideLayout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3.wmf"/><Relationship Id="rId3" Type="http://schemas.openxmlformats.org/officeDocument/2006/relationships/slideLayout" Target="../slideLayouts/slideLayout4.xml"/>
</Relationships>
</file>

<file path=ppt/slides/_rels/slide40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55.wmf"/><Relationship Id="rId3" Type="http://schemas.openxmlformats.org/officeDocument/2006/relationships/slideLayout" Target="../slideLayouts/slideLayout4.xml"/>
</Relationships>
</file>

<file path=ppt/slides/_rels/slide41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56.wmf"/><Relationship Id="rId3" Type="http://schemas.openxmlformats.org/officeDocument/2006/relationships/oleObject" Target="../embeddings/oleObject2.bin"/><Relationship Id="rId4" Type="http://schemas.openxmlformats.org/officeDocument/2006/relationships/image" Target="../media/image57.wmf"/><Relationship Id="rId5" Type="http://schemas.openxmlformats.org/officeDocument/2006/relationships/slideLayout" Target="../slideLayouts/slideLayout3.xml"/>
</Relationships>
</file>

<file path=ppt/slides/_rels/slide4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43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58.wmf"/><Relationship Id="rId3" Type="http://schemas.openxmlformats.org/officeDocument/2006/relationships/oleObject" Target="../embeddings/oleObject2.bin"/><Relationship Id="rId4" Type="http://schemas.openxmlformats.org/officeDocument/2006/relationships/image" Target="../media/image59.wmf"/><Relationship Id="rId5" Type="http://schemas.openxmlformats.org/officeDocument/2006/relationships/slideLayout" Target="../slideLayouts/slideLayout3.xml"/>
</Relationships>
</file>

<file path=ppt/slides/_rels/slide4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45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60.wmf"/><Relationship Id="rId3" Type="http://schemas.openxmlformats.org/officeDocument/2006/relationships/oleObject" Target="../embeddings/oleObject2.bin"/><Relationship Id="rId4" Type="http://schemas.openxmlformats.org/officeDocument/2006/relationships/image" Target="../media/image61.wmf"/><Relationship Id="rId5" Type="http://schemas.openxmlformats.org/officeDocument/2006/relationships/oleObject" Target="../embeddings/oleObject3.bin"/><Relationship Id="rId6" Type="http://schemas.openxmlformats.org/officeDocument/2006/relationships/image" Target="../media/image62.wmf"/><Relationship Id="rId7" Type="http://schemas.openxmlformats.org/officeDocument/2006/relationships/oleObject" Target="../embeddings/oleObject4.bin"/><Relationship Id="rId8" Type="http://schemas.openxmlformats.org/officeDocument/2006/relationships/image" Target="../media/image63.wmf"/><Relationship Id="rId9" Type="http://schemas.openxmlformats.org/officeDocument/2006/relationships/slideLayout" Target="../slideLayouts/slideLayout3.xml"/>
</Relationships>
</file>

<file path=ppt/slides/_rels/slide4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47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64.wmf"/><Relationship Id="rId3" Type="http://schemas.openxmlformats.org/officeDocument/2006/relationships/slideLayout" Target="../slideLayouts/slideLayout3.xml"/>
</Relationships>
</file>

<file path=ppt/slides/_rels/slide4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49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65.wmf"/><Relationship Id="rId3" Type="http://schemas.openxmlformats.org/officeDocument/2006/relationships/oleObject" Target="../embeddings/oleObject2.bin"/><Relationship Id="rId4" Type="http://schemas.openxmlformats.org/officeDocument/2006/relationships/image" Target="../media/image66.wmf"/><Relationship Id="rId5" Type="http://schemas.openxmlformats.org/officeDocument/2006/relationships/slideLayout" Target="../slideLayouts/slideLayout3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50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67.wmf"/><Relationship Id="rId3" Type="http://schemas.openxmlformats.org/officeDocument/2006/relationships/slideLayout" Target="../slideLayouts/slideLayout4.xml"/>
</Relationships>
</file>

<file path=ppt/slides/_rels/slide51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68.wmf"/><Relationship Id="rId3" Type="http://schemas.openxmlformats.org/officeDocument/2006/relationships/oleObject" Target="../embeddings/oleObject2.bin"/><Relationship Id="rId4" Type="http://schemas.openxmlformats.org/officeDocument/2006/relationships/image" Target="../media/image69.wmf"/><Relationship Id="rId5" Type="http://schemas.openxmlformats.org/officeDocument/2006/relationships/slideLayout" Target="../slideLayouts/slideLayout3.xml"/>
</Relationships>
</file>

<file path=ppt/slides/_rels/slide5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5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5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5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5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5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5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5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4.wmf"/><Relationship Id="rId3" Type="http://schemas.openxmlformats.org/officeDocument/2006/relationships/slideLayout" Target="../slideLayouts/slideLayout4.xml"/>
</Relationships>
</file>

<file path=ppt/slides/_rels/slide6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6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5.wmf"/><Relationship Id="rId3" Type="http://schemas.openxmlformats.org/officeDocument/2006/relationships/oleObject" Target="../embeddings/oleObject2.bin"/><Relationship Id="rId4" Type="http://schemas.openxmlformats.org/officeDocument/2006/relationships/image" Target="../media/image6.wmf"/><Relationship Id="rId5" Type="http://schemas.openxmlformats.org/officeDocument/2006/relationships/slideLayout" Target="../slideLayouts/slideLayout3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685800" y="47239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8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Enron Energy Services</a:t>
            </a:r>
            <a:endParaRPr b="1" lang="en-US" sz="4800" strike="noStrike" u="none">
              <a:solidFill>
                <a:srgbClr val="ff0000"/>
              </a:solidFill>
              <a:effectLst/>
              <a:uFillTx/>
              <a:latin typeface="Arial"/>
            </a:endParaRPr>
          </a:p>
        </p:txBody>
      </p:sp>
    </p:spTree>
  </p:cSld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PlaceHolder 1"/>
          <p:cNvSpPr>
            <a:spLocks noGrp="1"/>
          </p:cNvSpPr>
          <p:nvPr>
            <p:ph type="title"/>
          </p:nvPr>
        </p:nvSpPr>
        <p:spPr>
          <a:xfrm>
            <a:off x="295200" y="196920"/>
            <a:ext cx="8553600" cy="8380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Deregulation Status – U.S. Power</a:t>
            </a:r>
            <a:endParaRPr b="1" lang="en-US" sz="36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146" name="PlaceHolder 2"/>
          <p:cNvSpPr>
            <a:spLocks noGrp="1"/>
          </p:cNvSpPr>
          <p:nvPr>
            <p:ph/>
          </p:nvPr>
        </p:nvSpPr>
        <p:spPr>
          <a:xfrm>
            <a:off x="5486400" y="1341360"/>
            <a:ext cx="3338640" cy="38815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rmAutofit/>
          </a:bodyPr>
          <a:p>
            <a:pPr marL="235080" indent="-235080">
              <a:spcBef>
                <a:spcPts val="300"/>
              </a:spcBef>
              <a:spcAft>
                <a:spcPts val="300"/>
              </a:spcAft>
              <a:buClr>
                <a:srgbClr val="00cc00"/>
              </a:buClr>
              <a:buSzPct val="113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Pace of Deregulation is Uneven</a:t>
            </a:r>
            <a:endParaRPr b="1" lang="en-US" sz="1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35080" indent="-235080">
              <a:spcBef>
                <a:spcPts val="300"/>
              </a:spcBef>
              <a:spcAft>
                <a:spcPts val="300"/>
              </a:spcAft>
              <a:buClr>
                <a:srgbClr val="00cc00"/>
              </a:buClr>
              <a:buSzPct val="113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Planned Openings in 2001-2003 Adequate to Meet Near-Term Goals</a:t>
            </a:r>
            <a:endParaRPr b="1" lang="en-US" sz="1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35080" indent="-235080">
              <a:spcBef>
                <a:spcPts val="300"/>
              </a:spcBef>
              <a:spcAft>
                <a:spcPts val="300"/>
              </a:spcAft>
              <a:buClr>
                <a:srgbClr val="00cc00"/>
              </a:buClr>
              <a:buSzPct val="113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California Crisis Has Increased Urgency in Marketplace and Reduced Acquisition Cost</a:t>
            </a:r>
            <a:endParaRPr b="1" lang="en-US" sz="1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35080" indent="-235080">
              <a:spcBef>
                <a:spcPts val="300"/>
              </a:spcBef>
              <a:spcAft>
                <a:spcPts val="300"/>
              </a:spcAft>
              <a:buClr>
                <a:srgbClr val="00cc00"/>
              </a:buClr>
              <a:buSzPct val="113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Continued Deregulation is Important to Long-Term Strategy</a:t>
            </a:r>
            <a:endParaRPr b="1" lang="en-US" sz="1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grpSp>
        <p:nvGrpSpPr>
          <p:cNvPr id="147" name=""/>
          <p:cNvGrpSpPr/>
          <p:nvPr/>
        </p:nvGrpSpPr>
        <p:grpSpPr>
          <a:xfrm>
            <a:off x="826920" y="4898880"/>
            <a:ext cx="181080" cy="1022400"/>
            <a:chOff x="826920" y="4898880"/>
            <a:chExt cx="181080" cy="1022400"/>
          </a:xfrm>
        </p:grpSpPr>
        <p:sp>
          <p:nvSpPr>
            <p:cNvPr id="148" name=""/>
            <p:cNvSpPr/>
            <p:nvPr/>
          </p:nvSpPr>
          <p:spPr>
            <a:xfrm>
              <a:off x="826920" y="4898880"/>
              <a:ext cx="181080" cy="163800"/>
            </a:xfrm>
            <a:prstGeom prst="rect">
              <a:avLst/>
            </a:prstGeom>
            <a:solidFill>
              <a:srgbClr val="e3190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49" name=""/>
            <p:cNvSpPr/>
            <p:nvPr/>
          </p:nvSpPr>
          <p:spPr>
            <a:xfrm>
              <a:off x="826920" y="5173560"/>
              <a:ext cx="181080" cy="163440"/>
            </a:xfrm>
            <a:prstGeom prst="rect">
              <a:avLst/>
            </a:prstGeom>
            <a:solidFill>
              <a:srgbClr val="ff99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50" name=""/>
            <p:cNvSpPr/>
            <p:nvPr/>
          </p:nvSpPr>
          <p:spPr>
            <a:xfrm>
              <a:off x="826920" y="5457960"/>
              <a:ext cx="181080" cy="163440"/>
            </a:xfrm>
            <a:prstGeom prst="rect">
              <a:avLst/>
            </a:prstGeom>
            <a:solidFill>
              <a:srgbClr val="ffff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51" name=""/>
            <p:cNvSpPr/>
            <p:nvPr/>
          </p:nvSpPr>
          <p:spPr>
            <a:xfrm>
              <a:off x="826920" y="5757840"/>
              <a:ext cx="181080" cy="163440"/>
            </a:xfrm>
            <a:prstGeom prst="rect">
              <a:avLst/>
            </a:pr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</p:grpSp>
      <p:sp>
        <p:nvSpPr>
          <p:cNvPr id="152" name=""/>
          <p:cNvSpPr/>
          <p:nvPr/>
        </p:nvSpPr>
        <p:spPr>
          <a:xfrm>
            <a:off x="1014480" y="4745160"/>
            <a:ext cx="3792600" cy="1252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82440" rIns="82440" tIns="41400" bIns="41400" anchor="t">
            <a:spAutoFit/>
          </a:bodyPr>
          <a:p>
            <a:pPr>
              <a:lnSpc>
                <a:spcPct val="160000"/>
              </a:lnSpc>
              <a:tabLst>
                <a:tab algn="l" pos="0"/>
                <a:tab algn="l" pos="739800"/>
                <a:tab algn="l" pos="1479600"/>
                <a:tab algn="l" pos="2219400"/>
                <a:tab algn="l" pos="2959200"/>
                <a:tab algn="l" pos="3699000"/>
                <a:tab algn="l" pos="4438800"/>
                <a:tab algn="l" pos="5178600"/>
                <a:tab algn="l" pos="5918040"/>
                <a:tab algn="l" pos="6657840"/>
                <a:tab algn="l" pos="7397640"/>
                <a:tab algn="l" pos="8137440"/>
                <a:tab algn="l" pos="8877240"/>
                <a:tab algn="l" pos="9617040"/>
                <a:tab algn="l" pos="1035684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Restructuring Legislation/Order Enacted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>
              <a:lnSpc>
                <a:spcPct val="160000"/>
              </a:lnSpc>
              <a:tabLst>
                <a:tab algn="l" pos="0"/>
                <a:tab algn="l" pos="739800"/>
                <a:tab algn="l" pos="1479600"/>
                <a:tab algn="l" pos="2219400"/>
                <a:tab algn="l" pos="2959200"/>
                <a:tab algn="l" pos="3699000"/>
                <a:tab algn="l" pos="4438800"/>
                <a:tab algn="l" pos="5178600"/>
                <a:tab algn="l" pos="5918040"/>
                <a:tab algn="l" pos="6657840"/>
                <a:tab algn="l" pos="7397640"/>
                <a:tab algn="l" pos="8137440"/>
                <a:tab algn="l" pos="8877240"/>
                <a:tab algn="l" pos="9617040"/>
                <a:tab algn="l" pos="1035684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Restructuring Implementation Delayed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>
              <a:lnSpc>
                <a:spcPct val="160000"/>
              </a:lnSpc>
              <a:tabLst>
                <a:tab algn="l" pos="0"/>
                <a:tab algn="l" pos="739800"/>
                <a:tab algn="l" pos="1479600"/>
                <a:tab algn="l" pos="2219400"/>
                <a:tab algn="l" pos="2959200"/>
                <a:tab algn="l" pos="3699000"/>
                <a:tab algn="l" pos="4438800"/>
                <a:tab algn="l" pos="5178600"/>
                <a:tab algn="l" pos="5918040"/>
                <a:tab algn="l" pos="6657840"/>
                <a:tab algn="l" pos="7397640"/>
                <a:tab algn="l" pos="8137440"/>
                <a:tab algn="l" pos="8877240"/>
                <a:tab algn="l" pos="9617040"/>
                <a:tab algn="l" pos="1035684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Commission and/or Legislative Investigation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>
              <a:lnSpc>
                <a:spcPct val="160000"/>
              </a:lnSpc>
              <a:tabLst>
                <a:tab algn="l" pos="0"/>
                <a:tab algn="l" pos="739800"/>
                <a:tab algn="l" pos="1479600"/>
                <a:tab algn="l" pos="2219400"/>
                <a:tab algn="l" pos="2959200"/>
                <a:tab algn="l" pos="3699000"/>
                <a:tab algn="l" pos="4438800"/>
                <a:tab algn="l" pos="5178600"/>
                <a:tab algn="l" pos="5918040"/>
                <a:tab algn="l" pos="6657840"/>
                <a:tab algn="l" pos="7397640"/>
                <a:tab algn="l" pos="8137440"/>
                <a:tab algn="l" pos="8877240"/>
                <a:tab algn="l" pos="9617040"/>
                <a:tab algn="l" pos="1035684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No Significant Activity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53" name=""/>
          <p:cNvSpPr/>
          <p:nvPr/>
        </p:nvSpPr>
        <p:spPr>
          <a:xfrm>
            <a:off x="984240" y="6040440"/>
            <a:ext cx="2293920" cy="33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Restructuring Status as of 10/01</a:t>
            </a:r>
            <a:endParaRPr b="0" lang="en-US" sz="1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grpSp>
        <p:nvGrpSpPr>
          <p:cNvPr id="154" name=""/>
          <p:cNvGrpSpPr/>
          <p:nvPr/>
        </p:nvGrpSpPr>
        <p:grpSpPr>
          <a:xfrm>
            <a:off x="214200" y="1333440"/>
            <a:ext cx="5157720" cy="3230640"/>
            <a:chOff x="214200" y="1333440"/>
            <a:chExt cx="5157720" cy="3230640"/>
          </a:xfrm>
        </p:grpSpPr>
        <p:sp>
          <p:nvSpPr>
            <p:cNvPr id="155" name=""/>
            <p:cNvSpPr/>
            <p:nvPr/>
          </p:nvSpPr>
          <p:spPr>
            <a:xfrm>
              <a:off x="2047680" y="2023920"/>
              <a:ext cx="677880" cy="473040"/>
            </a:xfrm>
            <a:custGeom>
              <a:avLst/>
              <a:gdLst/>
              <a:ahLst/>
              <a:rect l="l" t="t" r="r" b="b"/>
              <a:pathLst>
                <a:path w="568" h="371">
                  <a:moveTo>
                    <a:pt x="11" y="0"/>
                  </a:moveTo>
                  <a:lnTo>
                    <a:pt x="11" y="150"/>
                  </a:lnTo>
                  <a:lnTo>
                    <a:pt x="0" y="312"/>
                  </a:lnTo>
                  <a:lnTo>
                    <a:pt x="416" y="324"/>
                  </a:lnTo>
                  <a:lnTo>
                    <a:pt x="451" y="347"/>
                  </a:lnTo>
                  <a:lnTo>
                    <a:pt x="486" y="312"/>
                  </a:lnTo>
                  <a:lnTo>
                    <a:pt x="567" y="370"/>
                  </a:lnTo>
                  <a:lnTo>
                    <a:pt x="555" y="312"/>
                  </a:lnTo>
                  <a:lnTo>
                    <a:pt x="555" y="254"/>
                  </a:lnTo>
                  <a:lnTo>
                    <a:pt x="567" y="92"/>
                  </a:lnTo>
                  <a:lnTo>
                    <a:pt x="532" y="58"/>
                  </a:lnTo>
                  <a:lnTo>
                    <a:pt x="543" y="11"/>
                  </a:lnTo>
                  <a:lnTo>
                    <a:pt x="277" y="11"/>
                  </a:lnTo>
                  <a:lnTo>
                    <a:pt x="11" y="0"/>
                  </a:lnTo>
                </a:path>
              </a:pathLst>
            </a:custGeom>
            <a:solidFill>
              <a:srgbClr val="ffffff"/>
            </a:solidFill>
            <a:ln cap="rnd"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56" name=""/>
            <p:cNvSpPr/>
            <p:nvPr/>
          </p:nvSpPr>
          <p:spPr>
            <a:xfrm>
              <a:off x="3376440" y="2789280"/>
              <a:ext cx="708120" cy="417600"/>
            </a:xfrm>
            <a:custGeom>
              <a:avLst/>
              <a:gdLst/>
              <a:ahLst/>
              <a:rect l="l" t="t" r="r" b="b"/>
              <a:pathLst>
                <a:path w="592" h="327">
                  <a:moveTo>
                    <a:pt x="0" y="326"/>
                  </a:moveTo>
                  <a:lnTo>
                    <a:pt x="151" y="303"/>
                  </a:lnTo>
                  <a:lnTo>
                    <a:pt x="151" y="291"/>
                  </a:lnTo>
                  <a:lnTo>
                    <a:pt x="499" y="245"/>
                  </a:lnTo>
                  <a:lnTo>
                    <a:pt x="499" y="221"/>
                  </a:lnTo>
                  <a:lnTo>
                    <a:pt x="545" y="198"/>
                  </a:lnTo>
                  <a:lnTo>
                    <a:pt x="557" y="175"/>
                  </a:lnTo>
                  <a:lnTo>
                    <a:pt x="580" y="163"/>
                  </a:lnTo>
                  <a:lnTo>
                    <a:pt x="591" y="128"/>
                  </a:lnTo>
                  <a:lnTo>
                    <a:pt x="545" y="94"/>
                  </a:lnTo>
                  <a:lnTo>
                    <a:pt x="534" y="35"/>
                  </a:lnTo>
                  <a:lnTo>
                    <a:pt x="499" y="12"/>
                  </a:lnTo>
                  <a:lnTo>
                    <a:pt x="418" y="23"/>
                  </a:lnTo>
                  <a:lnTo>
                    <a:pt x="383" y="0"/>
                  </a:lnTo>
                  <a:lnTo>
                    <a:pt x="349" y="0"/>
                  </a:lnTo>
                  <a:lnTo>
                    <a:pt x="360" y="35"/>
                  </a:lnTo>
                  <a:lnTo>
                    <a:pt x="314" y="58"/>
                  </a:lnTo>
                  <a:lnTo>
                    <a:pt x="279" y="140"/>
                  </a:lnTo>
                  <a:lnTo>
                    <a:pt x="232" y="128"/>
                  </a:lnTo>
                  <a:lnTo>
                    <a:pt x="186" y="152"/>
                  </a:lnTo>
                  <a:lnTo>
                    <a:pt x="116" y="163"/>
                  </a:lnTo>
                  <a:lnTo>
                    <a:pt x="116" y="209"/>
                  </a:lnTo>
                  <a:lnTo>
                    <a:pt x="81" y="209"/>
                  </a:lnTo>
                  <a:lnTo>
                    <a:pt x="81" y="257"/>
                  </a:lnTo>
                  <a:lnTo>
                    <a:pt x="47" y="233"/>
                  </a:lnTo>
                  <a:lnTo>
                    <a:pt x="35" y="245"/>
                  </a:lnTo>
                  <a:lnTo>
                    <a:pt x="47" y="268"/>
                  </a:lnTo>
                  <a:lnTo>
                    <a:pt x="12" y="303"/>
                  </a:lnTo>
                  <a:lnTo>
                    <a:pt x="0" y="326"/>
                  </a:lnTo>
                </a:path>
              </a:pathLst>
            </a:custGeom>
            <a:solidFill>
              <a:srgbClr val="ffffff"/>
            </a:solidFill>
            <a:ln cap="rnd"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57" name=""/>
            <p:cNvSpPr/>
            <p:nvPr/>
          </p:nvSpPr>
          <p:spPr>
            <a:xfrm>
              <a:off x="3570120" y="3324240"/>
              <a:ext cx="378000" cy="619200"/>
            </a:xfrm>
            <a:custGeom>
              <a:avLst/>
              <a:gdLst/>
              <a:ahLst/>
              <a:rect l="l" t="t" r="r" b="b"/>
              <a:pathLst>
                <a:path w="315" h="486">
                  <a:moveTo>
                    <a:pt x="0" y="23"/>
                  </a:moveTo>
                  <a:lnTo>
                    <a:pt x="198" y="0"/>
                  </a:lnTo>
                  <a:lnTo>
                    <a:pt x="268" y="219"/>
                  </a:lnTo>
                  <a:lnTo>
                    <a:pt x="314" y="266"/>
                  </a:lnTo>
                  <a:lnTo>
                    <a:pt x="279" y="323"/>
                  </a:lnTo>
                  <a:lnTo>
                    <a:pt x="314" y="393"/>
                  </a:lnTo>
                  <a:lnTo>
                    <a:pt x="105" y="416"/>
                  </a:lnTo>
                  <a:lnTo>
                    <a:pt x="105" y="462"/>
                  </a:lnTo>
                  <a:lnTo>
                    <a:pt x="81" y="485"/>
                  </a:lnTo>
                  <a:lnTo>
                    <a:pt x="58" y="416"/>
                  </a:lnTo>
                  <a:lnTo>
                    <a:pt x="35" y="474"/>
                  </a:lnTo>
                  <a:lnTo>
                    <a:pt x="12" y="462"/>
                  </a:lnTo>
                  <a:lnTo>
                    <a:pt x="0" y="416"/>
                  </a:lnTo>
                  <a:lnTo>
                    <a:pt x="0" y="358"/>
                  </a:lnTo>
                  <a:lnTo>
                    <a:pt x="0" y="23"/>
                  </a:lnTo>
                </a:path>
              </a:pathLst>
            </a:custGeom>
            <a:solidFill>
              <a:srgbClr val="ffffff"/>
            </a:solidFill>
            <a:ln cap="rnd"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58" name=""/>
            <p:cNvSpPr/>
            <p:nvPr/>
          </p:nvSpPr>
          <p:spPr>
            <a:xfrm>
              <a:off x="2058840" y="1638360"/>
              <a:ext cx="654120" cy="403200"/>
            </a:xfrm>
            <a:custGeom>
              <a:avLst/>
              <a:gdLst/>
              <a:ahLst/>
              <a:rect l="l" t="t" r="r" b="b"/>
              <a:pathLst>
                <a:path w="547" h="315">
                  <a:moveTo>
                    <a:pt x="0" y="0"/>
                  </a:moveTo>
                  <a:lnTo>
                    <a:pt x="453" y="12"/>
                  </a:lnTo>
                  <a:lnTo>
                    <a:pt x="488" y="105"/>
                  </a:lnTo>
                  <a:lnTo>
                    <a:pt x="523" y="175"/>
                  </a:lnTo>
                  <a:lnTo>
                    <a:pt x="546" y="291"/>
                  </a:lnTo>
                  <a:lnTo>
                    <a:pt x="534" y="314"/>
                  </a:lnTo>
                  <a:lnTo>
                    <a:pt x="360" y="314"/>
                  </a:lnTo>
                  <a:lnTo>
                    <a:pt x="0" y="303"/>
                  </a:lnTo>
                  <a:lnTo>
                    <a:pt x="0" y="0"/>
                  </a:lnTo>
                </a:path>
              </a:pathLst>
            </a:custGeom>
            <a:solidFill>
              <a:srgbClr val="ffffff"/>
            </a:solidFill>
            <a:ln cap="rnd"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59" name=""/>
            <p:cNvSpPr/>
            <p:nvPr/>
          </p:nvSpPr>
          <p:spPr>
            <a:xfrm>
              <a:off x="2209680" y="2789280"/>
              <a:ext cx="711360" cy="388800"/>
            </a:xfrm>
            <a:custGeom>
              <a:avLst/>
              <a:gdLst/>
              <a:ahLst/>
              <a:rect l="l" t="t" r="r" b="b"/>
              <a:pathLst>
                <a:path w="594" h="304">
                  <a:moveTo>
                    <a:pt x="0" y="0"/>
                  </a:moveTo>
                  <a:lnTo>
                    <a:pt x="0" y="175"/>
                  </a:lnTo>
                  <a:lnTo>
                    <a:pt x="0" y="303"/>
                  </a:lnTo>
                  <a:lnTo>
                    <a:pt x="593" y="303"/>
                  </a:lnTo>
                  <a:lnTo>
                    <a:pt x="581" y="152"/>
                  </a:lnTo>
                  <a:lnTo>
                    <a:pt x="581" y="94"/>
                  </a:lnTo>
                  <a:lnTo>
                    <a:pt x="535" y="47"/>
                  </a:lnTo>
                  <a:lnTo>
                    <a:pt x="546" y="23"/>
                  </a:lnTo>
                  <a:lnTo>
                    <a:pt x="523" y="0"/>
                  </a:lnTo>
                  <a:lnTo>
                    <a:pt x="256" y="0"/>
                  </a:lnTo>
                  <a:lnTo>
                    <a:pt x="0" y="0"/>
                  </a:lnTo>
                </a:path>
              </a:pathLst>
            </a:custGeom>
            <a:solidFill>
              <a:srgbClr val="ffffff"/>
            </a:solidFill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60" name=""/>
            <p:cNvSpPr/>
            <p:nvPr/>
          </p:nvSpPr>
          <p:spPr>
            <a:xfrm>
              <a:off x="907920" y="1536840"/>
              <a:ext cx="557280" cy="944280"/>
            </a:xfrm>
            <a:custGeom>
              <a:avLst/>
              <a:gdLst/>
              <a:ahLst/>
              <a:rect l="l" t="t" r="r" b="b"/>
              <a:pathLst>
                <a:path w="466" h="742">
                  <a:moveTo>
                    <a:pt x="117" y="0"/>
                  </a:moveTo>
                  <a:lnTo>
                    <a:pt x="69" y="289"/>
                  </a:lnTo>
                  <a:lnTo>
                    <a:pt x="117" y="347"/>
                  </a:lnTo>
                  <a:lnTo>
                    <a:pt x="46" y="418"/>
                  </a:lnTo>
                  <a:lnTo>
                    <a:pt x="35" y="464"/>
                  </a:lnTo>
                  <a:lnTo>
                    <a:pt x="58" y="487"/>
                  </a:lnTo>
                  <a:lnTo>
                    <a:pt x="35" y="510"/>
                  </a:lnTo>
                  <a:lnTo>
                    <a:pt x="0" y="672"/>
                  </a:lnTo>
                  <a:lnTo>
                    <a:pt x="221" y="718"/>
                  </a:lnTo>
                  <a:lnTo>
                    <a:pt x="430" y="741"/>
                  </a:lnTo>
                  <a:lnTo>
                    <a:pt x="453" y="591"/>
                  </a:lnTo>
                  <a:lnTo>
                    <a:pt x="465" y="499"/>
                  </a:lnTo>
                  <a:lnTo>
                    <a:pt x="442" y="475"/>
                  </a:lnTo>
                  <a:lnTo>
                    <a:pt x="395" y="475"/>
                  </a:lnTo>
                  <a:lnTo>
                    <a:pt x="336" y="487"/>
                  </a:lnTo>
                  <a:lnTo>
                    <a:pt x="325" y="418"/>
                  </a:lnTo>
                  <a:lnTo>
                    <a:pt x="244" y="360"/>
                  </a:lnTo>
                  <a:lnTo>
                    <a:pt x="255" y="324"/>
                  </a:lnTo>
                  <a:lnTo>
                    <a:pt x="267" y="266"/>
                  </a:lnTo>
                  <a:lnTo>
                    <a:pt x="163" y="127"/>
                  </a:lnTo>
                  <a:lnTo>
                    <a:pt x="186" y="0"/>
                  </a:lnTo>
                  <a:lnTo>
                    <a:pt x="117" y="0"/>
                  </a:lnTo>
                </a:path>
              </a:pathLst>
            </a:custGeom>
            <a:solidFill>
              <a:srgbClr val="ffffff"/>
            </a:solidFill>
            <a:ln cap="rnd"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61" name=""/>
            <p:cNvSpPr/>
            <p:nvPr/>
          </p:nvSpPr>
          <p:spPr>
            <a:xfrm>
              <a:off x="1406520" y="2098800"/>
              <a:ext cx="654120" cy="574560"/>
            </a:xfrm>
            <a:custGeom>
              <a:avLst/>
              <a:gdLst/>
              <a:ahLst/>
              <a:rect l="l" t="t" r="r" b="b"/>
              <a:pathLst>
                <a:path w="545" h="452">
                  <a:moveTo>
                    <a:pt x="47" y="0"/>
                  </a:moveTo>
                  <a:lnTo>
                    <a:pt x="35" y="173"/>
                  </a:lnTo>
                  <a:lnTo>
                    <a:pt x="0" y="404"/>
                  </a:lnTo>
                  <a:lnTo>
                    <a:pt x="162" y="416"/>
                  </a:lnTo>
                  <a:lnTo>
                    <a:pt x="533" y="451"/>
                  </a:lnTo>
                  <a:lnTo>
                    <a:pt x="544" y="46"/>
                  </a:lnTo>
                  <a:lnTo>
                    <a:pt x="47" y="0"/>
                  </a:lnTo>
                </a:path>
              </a:pathLst>
            </a:custGeom>
            <a:solidFill>
              <a:srgbClr val="ffffff"/>
            </a:solidFill>
            <a:ln cap="rnd"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62" name=""/>
            <p:cNvSpPr/>
            <p:nvPr/>
          </p:nvSpPr>
          <p:spPr>
            <a:xfrm>
              <a:off x="1533600" y="2627280"/>
              <a:ext cx="691920" cy="550800"/>
            </a:xfrm>
            <a:custGeom>
              <a:avLst/>
              <a:gdLst/>
              <a:ahLst/>
              <a:rect l="l" t="t" r="r" b="b"/>
              <a:pathLst>
                <a:path w="578" h="431">
                  <a:moveTo>
                    <a:pt x="57" y="0"/>
                  </a:moveTo>
                  <a:lnTo>
                    <a:pt x="23" y="255"/>
                  </a:lnTo>
                  <a:lnTo>
                    <a:pt x="0" y="407"/>
                  </a:lnTo>
                  <a:lnTo>
                    <a:pt x="289" y="418"/>
                  </a:lnTo>
                  <a:lnTo>
                    <a:pt x="565" y="430"/>
                  </a:lnTo>
                  <a:lnTo>
                    <a:pt x="565" y="232"/>
                  </a:lnTo>
                  <a:lnTo>
                    <a:pt x="577" y="35"/>
                  </a:lnTo>
                  <a:lnTo>
                    <a:pt x="415" y="35"/>
                  </a:lnTo>
                  <a:lnTo>
                    <a:pt x="57" y="0"/>
                  </a:lnTo>
                </a:path>
              </a:pathLst>
            </a:custGeom>
            <a:solidFill>
              <a:srgbClr val="ffffff"/>
            </a:solidFill>
            <a:ln cap="rnd"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grpSp>
          <p:nvGrpSpPr>
            <p:cNvPr id="163" name=""/>
            <p:cNvGrpSpPr/>
            <p:nvPr/>
          </p:nvGrpSpPr>
          <p:grpSpPr>
            <a:xfrm>
              <a:off x="574560" y="1536840"/>
              <a:ext cx="2817720" cy="2303280"/>
              <a:chOff x="574560" y="1536840"/>
              <a:chExt cx="2817720" cy="2303280"/>
            </a:xfrm>
          </p:grpSpPr>
          <p:sp>
            <p:nvSpPr>
              <p:cNvPr id="164" name=""/>
              <p:cNvSpPr/>
              <p:nvPr/>
            </p:nvSpPr>
            <p:spPr>
              <a:xfrm>
                <a:off x="574560" y="2335320"/>
                <a:ext cx="611280" cy="990360"/>
              </a:xfrm>
              <a:custGeom>
                <a:avLst/>
                <a:gdLst/>
                <a:ahLst/>
                <a:rect l="l" t="t" r="r" b="b"/>
                <a:pathLst>
                  <a:path w="510" h="777">
                    <a:moveTo>
                      <a:pt x="70" y="0"/>
                    </a:moveTo>
                    <a:lnTo>
                      <a:pt x="0" y="312"/>
                    </a:lnTo>
                    <a:lnTo>
                      <a:pt x="347" y="776"/>
                    </a:lnTo>
                    <a:lnTo>
                      <a:pt x="370" y="752"/>
                    </a:lnTo>
                    <a:lnTo>
                      <a:pt x="370" y="660"/>
                    </a:lnTo>
                    <a:lnTo>
                      <a:pt x="405" y="672"/>
                    </a:lnTo>
                    <a:lnTo>
                      <a:pt x="451" y="381"/>
                    </a:lnTo>
                    <a:lnTo>
                      <a:pt x="486" y="196"/>
                    </a:lnTo>
                    <a:lnTo>
                      <a:pt x="498" y="139"/>
                    </a:lnTo>
                    <a:lnTo>
                      <a:pt x="509" y="81"/>
                    </a:lnTo>
                    <a:lnTo>
                      <a:pt x="278" y="46"/>
                    </a:lnTo>
                    <a:lnTo>
                      <a:pt x="70" y="0"/>
                    </a:lnTo>
                  </a:path>
                </a:pathLst>
              </a:custGeom>
              <a:solidFill>
                <a:srgbClr val="ff9900"/>
              </a:solidFill>
              <a:ln w="1260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65" name=""/>
              <p:cNvSpPr/>
              <p:nvPr/>
            </p:nvSpPr>
            <p:spPr>
              <a:xfrm>
                <a:off x="1103400" y="1536840"/>
                <a:ext cx="957240" cy="637920"/>
              </a:xfrm>
              <a:custGeom>
                <a:avLst/>
                <a:gdLst/>
                <a:ahLst/>
                <a:rect l="l" t="t" r="r" b="b"/>
                <a:pathLst>
                  <a:path w="799" h="500">
                    <a:moveTo>
                      <a:pt x="11" y="0"/>
                    </a:moveTo>
                    <a:lnTo>
                      <a:pt x="173" y="23"/>
                    </a:lnTo>
                    <a:lnTo>
                      <a:pt x="266" y="35"/>
                    </a:lnTo>
                    <a:lnTo>
                      <a:pt x="393" y="46"/>
                    </a:lnTo>
                    <a:lnTo>
                      <a:pt x="509" y="58"/>
                    </a:lnTo>
                    <a:lnTo>
                      <a:pt x="706" y="70"/>
                    </a:lnTo>
                    <a:lnTo>
                      <a:pt x="798" y="81"/>
                    </a:lnTo>
                    <a:lnTo>
                      <a:pt x="798" y="487"/>
                    </a:lnTo>
                    <a:lnTo>
                      <a:pt x="312" y="452"/>
                    </a:lnTo>
                    <a:lnTo>
                      <a:pt x="301" y="499"/>
                    </a:lnTo>
                    <a:lnTo>
                      <a:pt x="278" y="475"/>
                    </a:lnTo>
                    <a:lnTo>
                      <a:pt x="231" y="475"/>
                    </a:lnTo>
                    <a:lnTo>
                      <a:pt x="173" y="487"/>
                    </a:lnTo>
                    <a:lnTo>
                      <a:pt x="162" y="418"/>
                    </a:lnTo>
                    <a:lnTo>
                      <a:pt x="81" y="360"/>
                    </a:lnTo>
                    <a:lnTo>
                      <a:pt x="92" y="313"/>
                    </a:lnTo>
                    <a:lnTo>
                      <a:pt x="104" y="266"/>
                    </a:lnTo>
                    <a:lnTo>
                      <a:pt x="0" y="127"/>
                    </a:lnTo>
                    <a:lnTo>
                      <a:pt x="11" y="0"/>
                    </a:lnTo>
                  </a:path>
                </a:pathLst>
              </a:custGeom>
              <a:solidFill>
                <a:srgbClr val="ff9900"/>
              </a:solidFill>
              <a:ln w="93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66" name=""/>
              <p:cNvSpPr/>
              <p:nvPr/>
            </p:nvSpPr>
            <p:spPr>
              <a:xfrm>
                <a:off x="2114640" y="3176640"/>
                <a:ext cx="820440" cy="412560"/>
              </a:xfrm>
              <a:custGeom>
                <a:avLst/>
                <a:gdLst/>
                <a:ahLst/>
                <a:rect l="l" t="t" r="r" b="b"/>
                <a:pathLst>
                  <a:path w="685" h="324">
                    <a:moveTo>
                      <a:pt x="0" y="0"/>
                    </a:moveTo>
                    <a:lnTo>
                      <a:pt x="0" y="58"/>
                    </a:lnTo>
                    <a:lnTo>
                      <a:pt x="243" y="58"/>
                    </a:lnTo>
                    <a:lnTo>
                      <a:pt x="243" y="253"/>
                    </a:lnTo>
                    <a:lnTo>
                      <a:pt x="372" y="300"/>
                    </a:lnTo>
                    <a:lnTo>
                      <a:pt x="406" y="288"/>
                    </a:lnTo>
                    <a:lnTo>
                      <a:pt x="487" y="323"/>
                    </a:lnTo>
                    <a:lnTo>
                      <a:pt x="534" y="323"/>
                    </a:lnTo>
                    <a:lnTo>
                      <a:pt x="638" y="288"/>
                    </a:lnTo>
                    <a:lnTo>
                      <a:pt x="684" y="323"/>
                    </a:lnTo>
                    <a:lnTo>
                      <a:pt x="684" y="116"/>
                    </a:lnTo>
                    <a:lnTo>
                      <a:pt x="673" y="0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ff9900"/>
              </a:solidFill>
              <a:ln w="93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67" name=""/>
              <p:cNvSpPr/>
              <p:nvPr/>
            </p:nvSpPr>
            <p:spPr>
              <a:xfrm>
                <a:off x="1465200" y="3147840"/>
                <a:ext cx="663480" cy="692280"/>
              </a:xfrm>
              <a:custGeom>
                <a:avLst/>
                <a:gdLst/>
                <a:ahLst/>
                <a:rect l="l" t="t" r="r" b="b"/>
                <a:pathLst>
                  <a:path w="556" h="544">
                    <a:moveTo>
                      <a:pt x="69" y="0"/>
                    </a:moveTo>
                    <a:lnTo>
                      <a:pt x="555" y="23"/>
                    </a:lnTo>
                    <a:lnTo>
                      <a:pt x="532" y="497"/>
                    </a:lnTo>
                    <a:lnTo>
                      <a:pt x="370" y="486"/>
                    </a:lnTo>
                    <a:lnTo>
                      <a:pt x="220" y="486"/>
                    </a:lnTo>
                    <a:lnTo>
                      <a:pt x="220" y="509"/>
                    </a:lnTo>
                    <a:lnTo>
                      <a:pt x="104" y="509"/>
                    </a:lnTo>
                    <a:lnTo>
                      <a:pt x="92" y="543"/>
                    </a:lnTo>
                    <a:lnTo>
                      <a:pt x="0" y="532"/>
                    </a:lnTo>
                    <a:lnTo>
                      <a:pt x="58" y="127"/>
                    </a:lnTo>
                    <a:lnTo>
                      <a:pt x="69" y="0"/>
                    </a:lnTo>
                  </a:path>
                </a:pathLst>
              </a:custGeom>
              <a:solidFill>
                <a:srgbClr val="ff9900"/>
              </a:solidFill>
              <a:ln w="93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68" name=""/>
              <p:cNvSpPr/>
              <p:nvPr/>
            </p:nvSpPr>
            <p:spPr>
              <a:xfrm>
                <a:off x="2921040" y="3192480"/>
                <a:ext cx="471240" cy="457200"/>
              </a:xfrm>
              <a:custGeom>
                <a:avLst/>
                <a:gdLst/>
                <a:ahLst/>
                <a:rect l="l" t="t" r="r" b="b"/>
                <a:pathLst>
                  <a:path w="393" h="358">
                    <a:moveTo>
                      <a:pt x="0" y="34"/>
                    </a:moveTo>
                    <a:lnTo>
                      <a:pt x="162" y="11"/>
                    </a:lnTo>
                    <a:lnTo>
                      <a:pt x="346" y="0"/>
                    </a:lnTo>
                    <a:lnTo>
                      <a:pt x="334" y="46"/>
                    </a:lnTo>
                    <a:lnTo>
                      <a:pt x="380" y="34"/>
                    </a:lnTo>
                    <a:lnTo>
                      <a:pt x="392" y="69"/>
                    </a:lnTo>
                    <a:lnTo>
                      <a:pt x="346" y="92"/>
                    </a:lnTo>
                    <a:lnTo>
                      <a:pt x="357" y="150"/>
                    </a:lnTo>
                    <a:lnTo>
                      <a:pt x="311" y="230"/>
                    </a:lnTo>
                    <a:lnTo>
                      <a:pt x="276" y="288"/>
                    </a:lnTo>
                    <a:lnTo>
                      <a:pt x="299" y="346"/>
                    </a:lnTo>
                    <a:lnTo>
                      <a:pt x="57" y="357"/>
                    </a:lnTo>
                    <a:lnTo>
                      <a:pt x="57" y="322"/>
                    </a:lnTo>
                    <a:lnTo>
                      <a:pt x="11" y="311"/>
                    </a:lnTo>
                    <a:lnTo>
                      <a:pt x="11" y="92"/>
                    </a:lnTo>
                    <a:lnTo>
                      <a:pt x="0" y="34"/>
                    </a:lnTo>
                  </a:path>
                </a:pathLst>
              </a:custGeom>
              <a:solidFill>
                <a:srgbClr val="ff9900"/>
              </a:solidFill>
              <a:ln w="93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</p:grpSp>
        <p:sp>
          <p:nvSpPr>
            <p:cNvPr id="169" name=""/>
            <p:cNvSpPr/>
            <p:nvPr/>
          </p:nvSpPr>
          <p:spPr>
            <a:xfrm>
              <a:off x="3252600" y="3351240"/>
              <a:ext cx="333360" cy="623880"/>
            </a:xfrm>
            <a:custGeom>
              <a:avLst/>
              <a:gdLst/>
              <a:ahLst/>
              <a:rect l="l" t="t" r="r" b="b"/>
              <a:pathLst>
                <a:path w="279" h="488">
                  <a:moveTo>
                    <a:pt x="81" y="11"/>
                  </a:moveTo>
                  <a:lnTo>
                    <a:pt x="35" y="92"/>
                  </a:lnTo>
                  <a:lnTo>
                    <a:pt x="0" y="150"/>
                  </a:lnTo>
                  <a:lnTo>
                    <a:pt x="12" y="220"/>
                  </a:lnTo>
                  <a:lnTo>
                    <a:pt x="58" y="301"/>
                  </a:lnTo>
                  <a:lnTo>
                    <a:pt x="23" y="394"/>
                  </a:lnTo>
                  <a:lnTo>
                    <a:pt x="12" y="440"/>
                  </a:lnTo>
                  <a:lnTo>
                    <a:pt x="174" y="417"/>
                  </a:lnTo>
                  <a:lnTo>
                    <a:pt x="185" y="475"/>
                  </a:lnTo>
                  <a:lnTo>
                    <a:pt x="209" y="487"/>
                  </a:lnTo>
                  <a:lnTo>
                    <a:pt x="220" y="452"/>
                  </a:lnTo>
                  <a:lnTo>
                    <a:pt x="278" y="440"/>
                  </a:lnTo>
                  <a:lnTo>
                    <a:pt x="266" y="348"/>
                  </a:lnTo>
                  <a:lnTo>
                    <a:pt x="266" y="0"/>
                  </a:lnTo>
                  <a:lnTo>
                    <a:pt x="81" y="11"/>
                  </a:lnTo>
                </a:path>
              </a:pathLst>
            </a:custGeom>
            <a:solidFill>
              <a:srgbClr val="ffffff"/>
            </a:solidFill>
            <a:ln cap="rnd"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70" name=""/>
            <p:cNvSpPr/>
            <p:nvPr/>
          </p:nvSpPr>
          <p:spPr>
            <a:xfrm>
              <a:off x="4032000" y="3219480"/>
              <a:ext cx="470160" cy="398520"/>
            </a:xfrm>
            <a:custGeom>
              <a:avLst/>
              <a:gdLst/>
              <a:ahLst/>
              <a:rect l="l" t="t" r="r" b="b"/>
              <a:pathLst>
                <a:path w="394" h="314">
                  <a:moveTo>
                    <a:pt x="12" y="46"/>
                  </a:moveTo>
                  <a:lnTo>
                    <a:pt x="46" y="23"/>
                  </a:lnTo>
                  <a:lnTo>
                    <a:pt x="162" y="0"/>
                  </a:lnTo>
                  <a:lnTo>
                    <a:pt x="197" y="11"/>
                  </a:lnTo>
                  <a:lnTo>
                    <a:pt x="277" y="0"/>
                  </a:lnTo>
                  <a:lnTo>
                    <a:pt x="335" y="46"/>
                  </a:lnTo>
                  <a:lnTo>
                    <a:pt x="393" y="81"/>
                  </a:lnTo>
                  <a:lnTo>
                    <a:pt x="358" y="174"/>
                  </a:lnTo>
                  <a:lnTo>
                    <a:pt x="312" y="220"/>
                  </a:lnTo>
                  <a:lnTo>
                    <a:pt x="265" y="232"/>
                  </a:lnTo>
                  <a:lnTo>
                    <a:pt x="277" y="278"/>
                  </a:lnTo>
                  <a:lnTo>
                    <a:pt x="242" y="313"/>
                  </a:lnTo>
                  <a:lnTo>
                    <a:pt x="184" y="220"/>
                  </a:lnTo>
                  <a:lnTo>
                    <a:pt x="23" y="81"/>
                  </a:lnTo>
                  <a:lnTo>
                    <a:pt x="0" y="81"/>
                  </a:lnTo>
                  <a:lnTo>
                    <a:pt x="12" y="46"/>
                  </a:lnTo>
                </a:path>
              </a:pathLst>
            </a:custGeom>
            <a:solidFill>
              <a:srgbClr val="ffffff"/>
            </a:solidFill>
            <a:ln cap="rnd"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grpSp>
          <p:nvGrpSpPr>
            <p:cNvPr id="171" name=""/>
            <p:cNvGrpSpPr/>
            <p:nvPr/>
          </p:nvGrpSpPr>
          <p:grpSpPr>
            <a:xfrm>
              <a:off x="422280" y="1419120"/>
              <a:ext cx="4330080" cy="3084480"/>
              <a:chOff x="422280" y="1419120"/>
              <a:chExt cx="4330080" cy="3084480"/>
            </a:xfrm>
          </p:grpSpPr>
          <p:sp>
            <p:nvSpPr>
              <p:cNvPr id="172" name=""/>
              <p:cNvSpPr/>
              <p:nvPr/>
            </p:nvSpPr>
            <p:spPr>
              <a:xfrm>
                <a:off x="3687120" y="3765960"/>
                <a:ext cx="914400" cy="737640"/>
              </a:xfrm>
              <a:custGeom>
                <a:avLst/>
                <a:gdLst/>
                <a:ahLst/>
                <a:rect l="l" t="t" r="r" b="b"/>
                <a:pathLst>
                  <a:path w="764" h="579">
                    <a:moveTo>
                      <a:pt x="0" y="62"/>
                    </a:moveTo>
                    <a:lnTo>
                      <a:pt x="199" y="45"/>
                    </a:lnTo>
                    <a:lnTo>
                      <a:pt x="223" y="85"/>
                    </a:lnTo>
                    <a:lnTo>
                      <a:pt x="448" y="41"/>
                    </a:lnTo>
                    <a:lnTo>
                      <a:pt x="483" y="67"/>
                    </a:lnTo>
                    <a:lnTo>
                      <a:pt x="482" y="14"/>
                    </a:lnTo>
                    <a:lnTo>
                      <a:pt x="482" y="1"/>
                    </a:lnTo>
                    <a:lnTo>
                      <a:pt x="529" y="0"/>
                    </a:lnTo>
                    <a:lnTo>
                      <a:pt x="578" y="92"/>
                    </a:lnTo>
                    <a:lnTo>
                      <a:pt x="652" y="208"/>
                    </a:lnTo>
                    <a:lnTo>
                      <a:pt x="688" y="314"/>
                    </a:lnTo>
                    <a:lnTo>
                      <a:pt x="748" y="392"/>
                    </a:lnTo>
                    <a:lnTo>
                      <a:pt x="763" y="497"/>
                    </a:lnTo>
                    <a:lnTo>
                      <a:pt x="740" y="550"/>
                    </a:lnTo>
                    <a:lnTo>
                      <a:pt x="658" y="578"/>
                    </a:lnTo>
                    <a:lnTo>
                      <a:pt x="645" y="551"/>
                    </a:lnTo>
                    <a:lnTo>
                      <a:pt x="597" y="512"/>
                    </a:lnTo>
                    <a:lnTo>
                      <a:pt x="573" y="475"/>
                    </a:lnTo>
                    <a:lnTo>
                      <a:pt x="561" y="461"/>
                    </a:lnTo>
                    <a:lnTo>
                      <a:pt x="549" y="421"/>
                    </a:lnTo>
                    <a:lnTo>
                      <a:pt x="537" y="435"/>
                    </a:lnTo>
                    <a:lnTo>
                      <a:pt x="489" y="383"/>
                    </a:lnTo>
                    <a:lnTo>
                      <a:pt x="500" y="343"/>
                    </a:lnTo>
                    <a:lnTo>
                      <a:pt x="487" y="317"/>
                    </a:lnTo>
                    <a:lnTo>
                      <a:pt x="475" y="317"/>
                    </a:lnTo>
                    <a:lnTo>
                      <a:pt x="476" y="343"/>
                    </a:lnTo>
                    <a:lnTo>
                      <a:pt x="464" y="318"/>
                    </a:lnTo>
                    <a:lnTo>
                      <a:pt x="463" y="239"/>
                    </a:lnTo>
                    <a:lnTo>
                      <a:pt x="439" y="186"/>
                    </a:lnTo>
                    <a:lnTo>
                      <a:pt x="365" y="147"/>
                    </a:lnTo>
                    <a:lnTo>
                      <a:pt x="330" y="109"/>
                    </a:lnTo>
                    <a:lnTo>
                      <a:pt x="283" y="97"/>
                    </a:lnTo>
                    <a:lnTo>
                      <a:pt x="272" y="123"/>
                    </a:lnTo>
                    <a:lnTo>
                      <a:pt x="212" y="150"/>
                    </a:lnTo>
                    <a:lnTo>
                      <a:pt x="177" y="125"/>
                    </a:lnTo>
                    <a:lnTo>
                      <a:pt x="166" y="99"/>
                    </a:lnTo>
                    <a:lnTo>
                      <a:pt x="47" y="127"/>
                    </a:lnTo>
                    <a:lnTo>
                      <a:pt x="24" y="114"/>
                    </a:lnTo>
                    <a:lnTo>
                      <a:pt x="1" y="128"/>
                    </a:lnTo>
                    <a:lnTo>
                      <a:pt x="0" y="62"/>
                    </a:lnTo>
                  </a:path>
                </a:pathLst>
              </a:custGeom>
              <a:solidFill>
                <a:srgbClr val="ffff00"/>
              </a:solidFill>
              <a:ln cap="rnd" w="93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73" name=""/>
              <p:cNvSpPr/>
              <p:nvPr/>
            </p:nvSpPr>
            <p:spPr>
              <a:xfrm>
                <a:off x="422280" y="1419120"/>
                <a:ext cx="624960" cy="489600"/>
              </a:xfrm>
              <a:custGeom>
                <a:avLst/>
                <a:gdLst/>
                <a:ahLst/>
                <a:rect l="l" t="t" r="r" b="b"/>
                <a:pathLst>
                  <a:path w="522" h="384">
                    <a:moveTo>
                      <a:pt x="139" y="0"/>
                    </a:moveTo>
                    <a:lnTo>
                      <a:pt x="243" y="34"/>
                    </a:lnTo>
                    <a:lnTo>
                      <a:pt x="324" y="58"/>
                    </a:lnTo>
                    <a:lnTo>
                      <a:pt x="359" y="58"/>
                    </a:lnTo>
                    <a:lnTo>
                      <a:pt x="405" y="69"/>
                    </a:lnTo>
                    <a:lnTo>
                      <a:pt x="451" y="81"/>
                    </a:lnTo>
                    <a:lnTo>
                      <a:pt x="521" y="92"/>
                    </a:lnTo>
                    <a:lnTo>
                      <a:pt x="474" y="383"/>
                    </a:lnTo>
                    <a:lnTo>
                      <a:pt x="278" y="337"/>
                    </a:lnTo>
                    <a:lnTo>
                      <a:pt x="254" y="360"/>
                    </a:lnTo>
                    <a:lnTo>
                      <a:pt x="220" y="337"/>
                    </a:lnTo>
                    <a:lnTo>
                      <a:pt x="185" y="360"/>
                    </a:lnTo>
                    <a:lnTo>
                      <a:pt x="150" y="337"/>
                    </a:lnTo>
                    <a:lnTo>
                      <a:pt x="69" y="337"/>
                    </a:lnTo>
                    <a:lnTo>
                      <a:pt x="81" y="278"/>
                    </a:lnTo>
                    <a:lnTo>
                      <a:pt x="23" y="278"/>
                    </a:lnTo>
                    <a:lnTo>
                      <a:pt x="23" y="255"/>
                    </a:lnTo>
                    <a:lnTo>
                      <a:pt x="35" y="220"/>
                    </a:lnTo>
                    <a:lnTo>
                      <a:pt x="11" y="197"/>
                    </a:lnTo>
                    <a:lnTo>
                      <a:pt x="11" y="128"/>
                    </a:lnTo>
                    <a:lnTo>
                      <a:pt x="0" y="69"/>
                    </a:lnTo>
                    <a:lnTo>
                      <a:pt x="11" y="46"/>
                    </a:lnTo>
                    <a:lnTo>
                      <a:pt x="35" y="58"/>
                    </a:lnTo>
                    <a:lnTo>
                      <a:pt x="69" y="81"/>
                    </a:lnTo>
                    <a:lnTo>
                      <a:pt x="116" y="92"/>
                    </a:lnTo>
                    <a:lnTo>
                      <a:pt x="127" y="116"/>
                    </a:lnTo>
                    <a:lnTo>
                      <a:pt x="104" y="116"/>
                    </a:lnTo>
                    <a:lnTo>
                      <a:pt x="104" y="139"/>
                    </a:lnTo>
                    <a:lnTo>
                      <a:pt x="116" y="151"/>
                    </a:lnTo>
                    <a:lnTo>
                      <a:pt x="127" y="174"/>
                    </a:lnTo>
                    <a:lnTo>
                      <a:pt x="92" y="186"/>
                    </a:lnTo>
                    <a:lnTo>
                      <a:pt x="92" y="209"/>
                    </a:lnTo>
                    <a:lnTo>
                      <a:pt x="127" y="209"/>
                    </a:lnTo>
                    <a:lnTo>
                      <a:pt x="139" y="163"/>
                    </a:lnTo>
                    <a:lnTo>
                      <a:pt x="162" y="139"/>
                    </a:lnTo>
                    <a:lnTo>
                      <a:pt x="127" y="69"/>
                    </a:lnTo>
                    <a:lnTo>
                      <a:pt x="150" y="58"/>
                    </a:lnTo>
                    <a:lnTo>
                      <a:pt x="139" y="0"/>
                    </a:lnTo>
                  </a:path>
                </a:pathLst>
              </a:custGeom>
              <a:solidFill>
                <a:srgbClr val="ffff00"/>
              </a:solidFill>
              <a:ln cap="rnd" w="93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74" name=""/>
              <p:cNvSpPr/>
              <p:nvPr/>
            </p:nvSpPr>
            <p:spPr>
              <a:xfrm>
                <a:off x="1074240" y="2450880"/>
                <a:ext cx="526320" cy="693720"/>
              </a:xfrm>
              <a:custGeom>
                <a:avLst/>
                <a:gdLst/>
                <a:ahLst/>
                <a:rect l="l" t="t" r="r" b="b"/>
                <a:pathLst>
                  <a:path w="373" h="462">
                    <a:moveTo>
                      <a:pt x="69" y="0"/>
                    </a:moveTo>
                    <a:lnTo>
                      <a:pt x="246" y="20"/>
                    </a:lnTo>
                    <a:lnTo>
                      <a:pt x="236" y="108"/>
                    </a:lnTo>
                    <a:lnTo>
                      <a:pt x="373" y="120"/>
                    </a:lnTo>
                    <a:lnTo>
                      <a:pt x="334" y="462"/>
                    </a:lnTo>
                    <a:lnTo>
                      <a:pt x="0" y="432"/>
                    </a:lnTo>
                    <a:lnTo>
                      <a:pt x="39" y="206"/>
                    </a:lnTo>
                    <a:lnTo>
                      <a:pt x="69" y="0"/>
                    </a:lnTo>
                  </a:path>
                </a:pathLst>
              </a:custGeom>
              <a:solidFill>
                <a:srgbClr val="ffff00"/>
              </a:solidFill>
              <a:ln cap="rnd" w="93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75" name=""/>
              <p:cNvSpPr/>
              <p:nvPr/>
            </p:nvSpPr>
            <p:spPr>
              <a:xfrm>
                <a:off x="2989080" y="3634920"/>
                <a:ext cx="569520" cy="486720"/>
              </a:xfrm>
              <a:custGeom>
                <a:avLst/>
                <a:gdLst/>
                <a:ahLst/>
                <a:rect l="l" t="t" r="r" b="b"/>
                <a:pathLst>
                  <a:path w="476" h="382">
                    <a:moveTo>
                      <a:pt x="0" y="11"/>
                    </a:moveTo>
                    <a:lnTo>
                      <a:pt x="243" y="0"/>
                    </a:lnTo>
                    <a:lnTo>
                      <a:pt x="278" y="80"/>
                    </a:lnTo>
                    <a:lnTo>
                      <a:pt x="243" y="173"/>
                    </a:lnTo>
                    <a:lnTo>
                      <a:pt x="232" y="208"/>
                    </a:lnTo>
                    <a:lnTo>
                      <a:pt x="394" y="196"/>
                    </a:lnTo>
                    <a:lnTo>
                      <a:pt x="405" y="254"/>
                    </a:lnTo>
                    <a:lnTo>
                      <a:pt x="359" y="254"/>
                    </a:lnTo>
                    <a:lnTo>
                      <a:pt x="336" y="277"/>
                    </a:lnTo>
                    <a:lnTo>
                      <a:pt x="359" y="289"/>
                    </a:lnTo>
                    <a:lnTo>
                      <a:pt x="405" y="277"/>
                    </a:lnTo>
                    <a:lnTo>
                      <a:pt x="405" y="300"/>
                    </a:lnTo>
                    <a:lnTo>
                      <a:pt x="429" y="277"/>
                    </a:lnTo>
                    <a:lnTo>
                      <a:pt x="440" y="277"/>
                    </a:lnTo>
                    <a:lnTo>
                      <a:pt x="429" y="323"/>
                    </a:lnTo>
                    <a:lnTo>
                      <a:pt x="463" y="335"/>
                    </a:lnTo>
                    <a:lnTo>
                      <a:pt x="475" y="370"/>
                    </a:lnTo>
                    <a:lnTo>
                      <a:pt x="463" y="370"/>
                    </a:lnTo>
                    <a:lnTo>
                      <a:pt x="429" y="358"/>
                    </a:lnTo>
                    <a:lnTo>
                      <a:pt x="394" y="346"/>
                    </a:lnTo>
                    <a:lnTo>
                      <a:pt x="394" y="381"/>
                    </a:lnTo>
                    <a:lnTo>
                      <a:pt x="371" y="381"/>
                    </a:lnTo>
                    <a:lnTo>
                      <a:pt x="359" y="346"/>
                    </a:lnTo>
                    <a:lnTo>
                      <a:pt x="348" y="370"/>
                    </a:lnTo>
                    <a:lnTo>
                      <a:pt x="278" y="370"/>
                    </a:lnTo>
                    <a:lnTo>
                      <a:pt x="278" y="346"/>
                    </a:lnTo>
                    <a:lnTo>
                      <a:pt x="255" y="323"/>
                    </a:lnTo>
                    <a:lnTo>
                      <a:pt x="197" y="323"/>
                    </a:lnTo>
                    <a:lnTo>
                      <a:pt x="243" y="346"/>
                    </a:lnTo>
                    <a:lnTo>
                      <a:pt x="186" y="358"/>
                    </a:lnTo>
                    <a:lnTo>
                      <a:pt x="81" y="346"/>
                    </a:lnTo>
                    <a:lnTo>
                      <a:pt x="47" y="346"/>
                    </a:lnTo>
                    <a:lnTo>
                      <a:pt x="58" y="219"/>
                    </a:lnTo>
                    <a:lnTo>
                      <a:pt x="0" y="127"/>
                    </a:lnTo>
                    <a:lnTo>
                      <a:pt x="0" y="11"/>
                    </a:lnTo>
                  </a:path>
                </a:pathLst>
              </a:custGeom>
              <a:solidFill>
                <a:srgbClr val="ffff00"/>
              </a:solidFill>
              <a:ln cap="rnd" w="93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76" name=""/>
              <p:cNvSpPr/>
              <p:nvPr/>
            </p:nvSpPr>
            <p:spPr>
              <a:xfrm>
                <a:off x="2599560" y="1594440"/>
                <a:ext cx="640440" cy="754200"/>
              </a:xfrm>
              <a:custGeom>
                <a:avLst/>
                <a:gdLst/>
                <a:ahLst/>
                <a:rect l="l" t="t" r="r" b="b"/>
                <a:pathLst>
                  <a:path w="535" h="592">
                    <a:moveTo>
                      <a:pt x="0" y="47"/>
                    </a:moveTo>
                    <a:lnTo>
                      <a:pt x="139" y="47"/>
                    </a:lnTo>
                    <a:lnTo>
                      <a:pt x="139" y="0"/>
                    </a:lnTo>
                    <a:lnTo>
                      <a:pt x="174" y="12"/>
                    </a:lnTo>
                    <a:lnTo>
                      <a:pt x="174" y="47"/>
                    </a:lnTo>
                    <a:lnTo>
                      <a:pt x="243" y="81"/>
                    </a:lnTo>
                    <a:lnTo>
                      <a:pt x="268" y="70"/>
                    </a:lnTo>
                    <a:lnTo>
                      <a:pt x="302" y="70"/>
                    </a:lnTo>
                    <a:lnTo>
                      <a:pt x="337" y="105"/>
                    </a:lnTo>
                    <a:lnTo>
                      <a:pt x="349" y="93"/>
                    </a:lnTo>
                    <a:lnTo>
                      <a:pt x="406" y="105"/>
                    </a:lnTo>
                    <a:lnTo>
                      <a:pt x="430" y="81"/>
                    </a:lnTo>
                    <a:lnTo>
                      <a:pt x="464" y="105"/>
                    </a:lnTo>
                    <a:lnTo>
                      <a:pt x="534" y="93"/>
                    </a:lnTo>
                    <a:lnTo>
                      <a:pt x="430" y="174"/>
                    </a:lnTo>
                    <a:lnTo>
                      <a:pt x="372" y="232"/>
                    </a:lnTo>
                    <a:lnTo>
                      <a:pt x="383" y="325"/>
                    </a:lnTo>
                    <a:lnTo>
                      <a:pt x="349" y="372"/>
                    </a:lnTo>
                    <a:lnTo>
                      <a:pt x="360" y="395"/>
                    </a:lnTo>
                    <a:lnTo>
                      <a:pt x="360" y="464"/>
                    </a:lnTo>
                    <a:lnTo>
                      <a:pt x="395" y="464"/>
                    </a:lnTo>
                    <a:lnTo>
                      <a:pt x="453" y="510"/>
                    </a:lnTo>
                    <a:lnTo>
                      <a:pt x="476" y="580"/>
                    </a:lnTo>
                    <a:lnTo>
                      <a:pt x="93" y="591"/>
                    </a:lnTo>
                    <a:lnTo>
                      <a:pt x="105" y="429"/>
                    </a:lnTo>
                    <a:lnTo>
                      <a:pt x="70" y="395"/>
                    </a:lnTo>
                    <a:lnTo>
                      <a:pt x="81" y="348"/>
                    </a:lnTo>
                    <a:lnTo>
                      <a:pt x="93" y="325"/>
                    </a:lnTo>
                    <a:lnTo>
                      <a:pt x="70" y="209"/>
                    </a:lnTo>
                    <a:lnTo>
                      <a:pt x="35" y="139"/>
                    </a:lnTo>
                    <a:lnTo>
                      <a:pt x="0" y="47"/>
                    </a:lnTo>
                  </a:path>
                </a:pathLst>
              </a:custGeom>
              <a:solidFill>
                <a:srgbClr val="ffff00"/>
              </a:solidFill>
              <a:ln cap="rnd" w="93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77" name=""/>
              <p:cNvSpPr/>
              <p:nvPr/>
            </p:nvSpPr>
            <p:spPr>
              <a:xfrm>
                <a:off x="3018240" y="1861920"/>
                <a:ext cx="469800" cy="590400"/>
              </a:xfrm>
              <a:custGeom>
                <a:avLst/>
                <a:gdLst/>
                <a:ahLst/>
                <a:rect l="l" t="t" r="r" b="b"/>
                <a:pathLst>
                  <a:path w="393" h="464">
                    <a:moveTo>
                      <a:pt x="23" y="23"/>
                    </a:moveTo>
                    <a:lnTo>
                      <a:pt x="57" y="23"/>
                    </a:lnTo>
                    <a:lnTo>
                      <a:pt x="81" y="23"/>
                    </a:lnTo>
                    <a:lnTo>
                      <a:pt x="104" y="0"/>
                    </a:lnTo>
                    <a:lnTo>
                      <a:pt x="115" y="34"/>
                    </a:lnTo>
                    <a:lnTo>
                      <a:pt x="162" y="34"/>
                    </a:lnTo>
                    <a:lnTo>
                      <a:pt x="185" y="57"/>
                    </a:lnTo>
                    <a:lnTo>
                      <a:pt x="218" y="57"/>
                    </a:lnTo>
                    <a:lnTo>
                      <a:pt x="253" y="69"/>
                    </a:lnTo>
                    <a:lnTo>
                      <a:pt x="311" y="81"/>
                    </a:lnTo>
                    <a:lnTo>
                      <a:pt x="323" y="115"/>
                    </a:lnTo>
                    <a:lnTo>
                      <a:pt x="346" y="115"/>
                    </a:lnTo>
                    <a:lnTo>
                      <a:pt x="346" y="138"/>
                    </a:lnTo>
                    <a:lnTo>
                      <a:pt x="346" y="162"/>
                    </a:lnTo>
                    <a:lnTo>
                      <a:pt x="334" y="196"/>
                    </a:lnTo>
                    <a:lnTo>
                      <a:pt x="346" y="208"/>
                    </a:lnTo>
                    <a:lnTo>
                      <a:pt x="380" y="173"/>
                    </a:lnTo>
                    <a:lnTo>
                      <a:pt x="380" y="150"/>
                    </a:lnTo>
                    <a:lnTo>
                      <a:pt x="392" y="150"/>
                    </a:lnTo>
                    <a:lnTo>
                      <a:pt x="392" y="173"/>
                    </a:lnTo>
                    <a:lnTo>
                      <a:pt x="369" y="196"/>
                    </a:lnTo>
                    <a:lnTo>
                      <a:pt x="357" y="255"/>
                    </a:lnTo>
                    <a:lnTo>
                      <a:pt x="357" y="359"/>
                    </a:lnTo>
                    <a:lnTo>
                      <a:pt x="380" y="371"/>
                    </a:lnTo>
                    <a:lnTo>
                      <a:pt x="369" y="429"/>
                    </a:lnTo>
                    <a:lnTo>
                      <a:pt x="185" y="463"/>
                    </a:lnTo>
                    <a:lnTo>
                      <a:pt x="138" y="440"/>
                    </a:lnTo>
                    <a:lnTo>
                      <a:pt x="138" y="394"/>
                    </a:lnTo>
                    <a:lnTo>
                      <a:pt x="115" y="359"/>
                    </a:lnTo>
                    <a:lnTo>
                      <a:pt x="104" y="301"/>
                    </a:lnTo>
                    <a:lnTo>
                      <a:pt x="46" y="255"/>
                    </a:lnTo>
                    <a:lnTo>
                      <a:pt x="11" y="255"/>
                    </a:lnTo>
                    <a:lnTo>
                      <a:pt x="11" y="185"/>
                    </a:lnTo>
                    <a:lnTo>
                      <a:pt x="0" y="162"/>
                    </a:lnTo>
                    <a:lnTo>
                      <a:pt x="34" y="115"/>
                    </a:lnTo>
                    <a:lnTo>
                      <a:pt x="23" y="23"/>
                    </a:lnTo>
                  </a:path>
                </a:pathLst>
              </a:custGeom>
              <a:solidFill>
                <a:srgbClr val="ffff00"/>
              </a:solidFill>
              <a:ln cap="rnd" w="93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78" name=""/>
              <p:cNvSpPr/>
              <p:nvPr/>
            </p:nvSpPr>
            <p:spPr>
              <a:xfrm>
                <a:off x="2712240" y="2333880"/>
                <a:ext cx="554400" cy="384480"/>
              </a:xfrm>
              <a:custGeom>
                <a:avLst/>
                <a:gdLst/>
                <a:ahLst/>
                <a:rect l="l" t="t" r="r" b="b"/>
                <a:pathLst>
                  <a:path w="464" h="302">
                    <a:moveTo>
                      <a:pt x="0" y="11"/>
                    </a:moveTo>
                    <a:lnTo>
                      <a:pt x="0" y="69"/>
                    </a:lnTo>
                    <a:lnTo>
                      <a:pt x="12" y="115"/>
                    </a:lnTo>
                    <a:lnTo>
                      <a:pt x="46" y="232"/>
                    </a:lnTo>
                    <a:lnTo>
                      <a:pt x="69" y="301"/>
                    </a:lnTo>
                    <a:lnTo>
                      <a:pt x="347" y="278"/>
                    </a:lnTo>
                    <a:lnTo>
                      <a:pt x="393" y="301"/>
                    </a:lnTo>
                    <a:lnTo>
                      <a:pt x="417" y="244"/>
                    </a:lnTo>
                    <a:lnTo>
                      <a:pt x="417" y="197"/>
                    </a:lnTo>
                    <a:lnTo>
                      <a:pt x="463" y="186"/>
                    </a:lnTo>
                    <a:lnTo>
                      <a:pt x="463" y="127"/>
                    </a:lnTo>
                    <a:lnTo>
                      <a:pt x="440" y="92"/>
                    </a:lnTo>
                    <a:lnTo>
                      <a:pt x="393" y="69"/>
                    </a:lnTo>
                    <a:lnTo>
                      <a:pt x="393" y="23"/>
                    </a:lnTo>
                    <a:lnTo>
                      <a:pt x="382" y="0"/>
                    </a:lnTo>
                    <a:lnTo>
                      <a:pt x="278" y="0"/>
                    </a:lnTo>
                    <a:lnTo>
                      <a:pt x="174" y="0"/>
                    </a:lnTo>
                    <a:lnTo>
                      <a:pt x="0" y="11"/>
                    </a:lnTo>
                  </a:path>
                </a:pathLst>
              </a:custGeom>
              <a:solidFill>
                <a:srgbClr val="ffff00"/>
              </a:solidFill>
              <a:ln cap="rnd" w="93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79" name=""/>
              <p:cNvSpPr/>
              <p:nvPr/>
            </p:nvSpPr>
            <p:spPr>
              <a:xfrm>
                <a:off x="2793960" y="2686680"/>
                <a:ext cx="640440" cy="561960"/>
              </a:xfrm>
              <a:custGeom>
                <a:avLst/>
                <a:gdLst/>
                <a:ahLst/>
                <a:rect l="l" t="t" r="r" b="b"/>
                <a:pathLst>
                  <a:path w="535" h="441">
                    <a:moveTo>
                      <a:pt x="0" y="23"/>
                    </a:moveTo>
                    <a:lnTo>
                      <a:pt x="232" y="0"/>
                    </a:lnTo>
                    <a:lnTo>
                      <a:pt x="291" y="0"/>
                    </a:lnTo>
                    <a:lnTo>
                      <a:pt x="325" y="23"/>
                    </a:lnTo>
                    <a:lnTo>
                      <a:pt x="302" y="58"/>
                    </a:lnTo>
                    <a:lnTo>
                      <a:pt x="372" y="116"/>
                    </a:lnTo>
                    <a:lnTo>
                      <a:pt x="395" y="174"/>
                    </a:lnTo>
                    <a:lnTo>
                      <a:pt x="430" y="162"/>
                    </a:lnTo>
                    <a:lnTo>
                      <a:pt x="430" y="232"/>
                    </a:lnTo>
                    <a:lnTo>
                      <a:pt x="476" y="255"/>
                    </a:lnTo>
                    <a:lnTo>
                      <a:pt x="487" y="313"/>
                    </a:lnTo>
                    <a:lnTo>
                      <a:pt x="522" y="324"/>
                    </a:lnTo>
                    <a:lnTo>
                      <a:pt x="534" y="347"/>
                    </a:lnTo>
                    <a:lnTo>
                      <a:pt x="499" y="382"/>
                    </a:lnTo>
                    <a:lnTo>
                      <a:pt x="487" y="428"/>
                    </a:lnTo>
                    <a:lnTo>
                      <a:pt x="441" y="440"/>
                    </a:lnTo>
                    <a:lnTo>
                      <a:pt x="453" y="394"/>
                    </a:lnTo>
                    <a:lnTo>
                      <a:pt x="255" y="417"/>
                    </a:lnTo>
                    <a:lnTo>
                      <a:pt x="105" y="428"/>
                    </a:lnTo>
                    <a:lnTo>
                      <a:pt x="105" y="382"/>
                    </a:lnTo>
                    <a:lnTo>
                      <a:pt x="93" y="243"/>
                    </a:lnTo>
                    <a:lnTo>
                      <a:pt x="93" y="162"/>
                    </a:lnTo>
                    <a:lnTo>
                      <a:pt x="35" y="128"/>
                    </a:lnTo>
                    <a:lnTo>
                      <a:pt x="58" y="104"/>
                    </a:lnTo>
                    <a:lnTo>
                      <a:pt x="35" y="81"/>
                    </a:lnTo>
                    <a:lnTo>
                      <a:pt x="0" y="23"/>
                    </a:lnTo>
                  </a:path>
                </a:pathLst>
              </a:custGeom>
              <a:solidFill>
                <a:srgbClr val="ffff00"/>
              </a:solidFill>
              <a:ln cap="rnd" w="93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80" name=""/>
              <p:cNvSpPr/>
              <p:nvPr/>
            </p:nvSpPr>
            <p:spPr>
              <a:xfrm>
                <a:off x="3503880" y="2466000"/>
                <a:ext cx="306000" cy="533520"/>
              </a:xfrm>
              <a:custGeom>
                <a:avLst/>
                <a:gdLst/>
                <a:ahLst/>
                <a:rect l="l" t="t" r="r" b="b"/>
                <a:pathLst>
                  <a:path w="256" h="419">
                    <a:moveTo>
                      <a:pt x="0" y="23"/>
                    </a:moveTo>
                    <a:lnTo>
                      <a:pt x="23" y="46"/>
                    </a:lnTo>
                    <a:lnTo>
                      <a:pt x="57" y="35"/>
                    </a:lnTo>
                    <a:lnTo>
                      <a:pt x="69" y="35"/>
                    </a:lnTo>
                    <a:lnTo>
                      <a:pt x="69" y="0"/>
                    </a:lnTo>
                    <a:lnTo>
                      <a:pt x="197" y="0"/>
                    </a:lnTo>
                    <a:lnTo>
                      <a:pt x="255" y="303"/>
                    </a:lnTo>
                    <a:lnTo>
                      <a:pt x="255" y="290"/>
                    </a:lnTo>
                    <a:lnTo>
                      <a:pt x="209" y="314"/>
                    </a:lnTo>
                    <a:lnTo>
                      <a:pt x="174" y="395"/>
                    </a:lnTo>
                    <a:lnTo>
                      <a:pt x="128" y="383"/>
                    </a:lnTo>
                    <a:lnTo>
                      <a:pt x="81" y="407"/>
                    </a:lnTo>
                    <a:lnTo>
                      <a:pt x="11" y="418"/>
                    </a:lnTo>
                    <a:lnTo>
                      <a:pt x="46" y="349"/>
                    </a:lnTo>
                    <a:lnTo>
                      <a:pt x="34" y="303"/>
                    </a:lnTo>
                    <a:lnTo>
                      <a:pt x="0" y="23"/>
                    </a:lnTo>
                  </a:path>
                </a:pathLst>
              </a:custGeom>
              <a:solidFill>
                <a:srgbClr val="ffff00"/>
              </a:solidFill>
              <a:ln cap="rnd" w="93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81" name=""/>
              <p:cNvSpPr/>
              <p:nvPr/>
            </p:nvSpPr>
            <p:spPr>
              <a:xfrm>
                <a:off x="3335760" y="3054960"/>
                <a:ext cx="820080" cy="327240"/>
              </a:xfrm>
              <a:custGeom>
                <a:avLst/>
                <a:gdLst/>
                <a:ahLst/>
                <a:rect l="l" t="t" r="r" b="b"/>
                <a:pathLst>
                  <a:path w="684" h="256">
                    <a:moveTo>
                      <a:pt x="46" y="116"/>
                    </a:moveTo>
                    <a:lnTo>
                      <a:pt x="34" y="139"/>
                    </a:lnTo>
                    <a:lnTo>
                      <a:pt x="46" y="174"/>
                    </a:lnTo>
                    <a:lnTo>
                      <a:pt x="0" y="197"/>
                    </a:lnTo>
                    <a:lnTo>
                      <a:pt x="11" y="255"/>
                    </a:lnTo>
                    <a:lnTo>
                      <a:pt x="185" y="232"/>
                    </a:lnTo>
                    <a:lnTo>
                      <a:pt x="394" y="209"/>
                    </a:lnTo>
                    <a:lnTo>
                      <a:pt x="498" y="197"/>
                    </a:lnTo>
                    <a:lnTo>
                      <a:pt x="521" y="128"/>
                    </a:lnTo>
                    <a:lnTo>
                      <a:pt x="568" y="128"/>
                    </a:lnTo>
                    <a:lnTo>
                      <a:pt x="683" y="0"/>
                    </a:lnTo>
                    <a:lnTo>
                      <a:pt x="533" y="35"/>
                    </a:lnTo>
                    <a:lnTo>
                      <a:pt x="173" y="81"/>
                    </a:lnTo>
                    <a:lnTo>
                      <a:pt x="185" y="93"/>
                    </a:lnTo>
                    <a:lnTo>
                      <a:pt x="46" y="116"/>
                    </a:lnTo>
                  </a:path>
                </a:pathLst>
              </a:custGeom>
              <a:solidFill>
                <a:srgbClr val="ffff00"/>
              </a:solidFill>
              <a:ln cap="rnd" w="93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82" name=""/>
              <p:cNvSpPr/>
              <p:nvPr/>
            </p:nvSpPr>
            <p:spPr>
              <a:xfrm>
                <a:off x="3809880" y="3292200"/>
                <a:ext cx="526320" cy="578520"/>
              </a:xfrm>
              <a:custGeom>
                <a:avLst/>
                <a:gdLst/>
                <a:ahLst/>
                <a:rect l="l" t="t" r="r" b="b"/>
                <a:pathLst>
                  <a:path w="440" h="453">
                    <a:moveTo>
                      <a:pt x="0" y="24"/>
                    </a:moveTo>
                    <a:lnTo>
                      <a:pt x="12" y="24"/>
                    </a:lnTo>
                    <a:lnTo>
                      <a:pt x="104" y="12"/>
                    </a:lnTo>
                    <a:lnTo>
                      <a:pt x="197" y="0"/>
                    </a:lnTo>
                    <a:lnTo>
                      <a:pt x="185" y="24"/>
                    </a:lnTo>
                    <a:lnTo>
                      <a:pt x="207" y="24"/>
                    </a:lnTo>
                    <a:lnTo>
                      <a:pt x="369" y="162"/>
                    </a:lnTo>
                    <a:lnTo>
                      <a:pt x="427" y="255"/>
                    </a:lnTo>
                    <a:lnTo>
                      <a:pt x="439" y="313"/>
                    </a:lnTo>
                    <a:lnTo>
                      <a:pt x="416" y="324"/>
                    </a:lnTo>
                    <a:lnTo>
                      <a:pt x="427" y="382"/>
                    </a:lnTo>
                    <a:lnTo>
                      <a:pt x="381" y="382"/>
                    </a:lnTo>
                    <a:lnTo>
                      <a:pt x="381" y="440"/>
                    </a:lnTo>
                    <a:lnTo>
                      <a:pt x="346" y="417"/>
                    </a:lnTo>
                    <a:lnTo>
                      <a:pt x="127" y="452"/>
                    </a:lnTo>
                    <a:lnTo>
                      <a:pt x="81" y="347"/>
                    </a:lnTo>
                    <a:lnTo>
                      <a:pt x="116" y="290"/>
                    </a:lnTo>
                    <a:lnTo>
                      <a:pt x="70" y="255"/>
                    </a:lnTo>
                    <a:lnTo>
                      <a:pt x="0" y="24"/>
                    </a:lnTo>
                  </a:path>
                </a:pathLst>
              </a:custGeom>
              <a:solidFill>
                <a:srgbClr val="ffff00"/>
              </a:solidFill>
              <a:ln cap="rnd" w="93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83" name=""/>
              <p:cNvSpPr/>
              <p:nvPr/>
            </p:nvSpPr>
            <p:spPr>
              <a:xfrm>
                <a:off x="3932640" y="2937960"/>
                <a:ext cx="819720" cy="387360"/>
              </a:xfrm>
              <a:custGeom>
                <a:avLst/>
                <a:gdLst/>
                <a:ahLst/>
                <a:rect l="l" t="t" r="r" b="b"/>
                <a:pathLst>
                  <a:path w="684" h="303">
                    <a:moveTo>
                      <a:pt x="23" y="221"/>
                    </a:moveTo>
                    <a:lnTo>
                      <a:pt x="0" y="290"/>
                    </a:lnTo>
                    <a:lnTo>
                      <a:pt x="93" y="278"/>
                    </a:lnTo>
                    <a:lnTo>
                      <a:pt x="127" y="244"/>
                    </a:lnTo>
                    <a:lnTo>
                      <a:pt x="243" y="221"/>
                    </a:lnTo>
                    <a:lnTo>
                      <a:pt x="278" y="232"/>
                    </a:lnTo>
                    <a:lnTo>
                      <a:pt x="359" y="221"/>
                    </a:lnTo>
                    <a:lnTo>
                      <a:pt x="475" y="302"/>
                    </a:lnTo>
                    <a:lnTo>
                      <a:pt x="544" y="278"/>
                    </a:lnTo>
                    <a:lnTo>
                      <a:pt x="590" y="198"/>
                    </a:lnTo>
                    <a:lnTo>
                      <a:pt x="648" y="174"/>
                    </a:lnTo>
                    <a:lnTo>
                      <a:pt x="683" y="116"/>
                    </a:lnTo>
                    <a:lnTo>
                      <a:pt x="683" y="35"/>
                    </a:lnTo>
                    <a:lnTo>
                      <a:pt x="671" y="104"/>
                    </a:lnTo>
                    <a:lnTo>
                      <a:pt x="637" y="150"/>
                    </a:lnTo>
                    <a:lnTo>
                      <a:pt x="625" y="150"/>
                    </a:lnTo>
                    <a:lnTo>
                      <a:pt x="567" y="163"/>
                    </a:lnTo>
                    <a:lnTo>
                      <a:pt x="567" y="139"/>
                    </a:lnTo>
                    <a:lnTo>
                      <a:pt x="625" y="127"/>
                    </a:lnTo>
                    <a:lnTo>
                      <a:pt x="579" y="116"/>
                    </a:lnTo>
                    <a:lnTo>
                      <a:pt x="625" y="104"/>
                    </a:lnTo>
                    <a:lnTo>
                      <a:pt x="648" y="116"/>
                    </a:lnTo>
                    <a:lnTo>
                      <a:pt x="660" y="58"/>
                    </a:lnTo>
                    <a:lnTo>
                      <a:pt x="648" y="46"/>
                    </a:lnTo>
                    <a:lnTo>
                      <a:pt x="579" y="69"/>
                    </a:lnTo>
                    <a:lnTo>
                      <a:pt x="590" y="35"/>
                    </a:lnTo>
                    <a:lnTo>
                      <a:pt x="613" y="35"/>
                    </a:lnTo>
                    <a:lnTo>
                      <a:pt x="648" y="11"/>
                    </a:lnTo>
                    <a:lnTo>
                      <a:pt x="625" y="0"/>
                    </a:lnTo>
                    <a:lnTo>
                      <a:pt x="428" y="46"/>
                    </a:lnTo>
                    <a:lnTo>
                      <a:pt x="174" y="92"/>
                    </a:lnTo>
                    <a:lnTo>
                      <a:pt x="58" y="221"/>
                    </a:lnTo>
                    <a:lnTo>
                      <a:pt x="23" y="221"/>
                    </a:lnTo>
                  </a:path>
                </a:pathLst>
              </a:custGeom>
              <a:solidFill>
                <a:srgbClr val="ffff00"/>
              </a:solidFill>
              <a:ln cap="rnd" w="93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</p:grpSp>
        <p:sp>
          <p:nvSpPr>
            <p:cNvPr id="184" name=""/>
            <p:cNvSpPr/>
            <p:nvPr/>
          </p:nvSpPr>
          <p:spPr>
            <a:xfrm>
              <a:off x="4707000" y="2025720"/>
              <a:ext cx="349200" cy="162000"/>
            </a:xfrm>
            <a:custGeom>
              <a:avLst/>
              <a:gdLst/>
              <a:ahLst/>
              <a:rect l="l" t="t" r="r" b="b"/>
              <a:pathLst>
                <a:path w="292" h="128">
                  <a:moveTo>
                    <a:pt x="0" y="58"/>
                  </a:moveTo>
                  <a:lnTo>
                    <a:pt x="140" y="23"/>
                  </a:lnTo>
                  <a:lnTo>
                    <a:pt x="163" y="23"/>
                  </a:lnTo>
                  <a:lnTo>
                    <a:pt x="175" y="0"/>
                  </a:lnTo>
                  <a:lnTo>
                    <a:pt x="198" y="11"/>
                  </a:lnTo>
                  <a:lnTo>
                    <a:pt x="175" y="46"/>
                  </a:lnTo>
                  <a:lnTo>
                    <a:pt x="209" y="46"/>
                  </a:lnTo>
                  <a:lnTo>
                    <a:pt x="222" y="69"/>
                  </a:lnTo>
                  <a:lnTo>
                    <a:pt x="245" y="81"/>
                  </a:lnTo>
                  <a:lnTo>
                    <a:pt x="257" y="69"/>
                  </a:lnTo>
                  <a:lnTo>
                    <a:pt x="257" y="58"/>
                  </a:lnTo>
                  <a:lnTo>
                    <a:pt x="234" y="35"/>
                  </a:lnTo>
                  <a:lnTo>
                    <a:pt x="257" y="35"/>
                  </a:lnTo>
                  <a:lnTo>
                    <a:pt x="291" y="81"/>
                  </a:lnTo>
                  <a:lnTo>
                    <a:pt x="257" y="104"/>
                  </a:lnTo>
                  <a:lnTo>
                    <a:pt x="222" y="92"/>
                  </a:lnTo>
                  <a:lnTo>
                    <a:pt x="198" y="127"/>
                  </a:lnTo>
                  <a:lnTo>
                    <a:pt x="152" y="92"/>
                  </a:lnTo>
                  <a:lnTo>
                    <a:pt x="12" y="127"/>
                  </a:lnTo>
                  <a:lnTo>
                    <a:pt x="0" y="58"/>
                  </a:lnTo>
                </a:path>
              </a:pathLst>
            </a:custGeom>
            <a:solidFill>
              <a:srgbClr val="e31909"/>
            </a:solidFill>
            <a:ln cap="rnd"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85" name=""/>
            <p:cNvSpPr/>
            <p:nvPr/>
          </p:nvSpPr>
          <p:spPr>
            <a:xfrm>
              <a:off x="4599000" y="2538360"/>
              <a:ext cx="109440" cy="150840"/>
            </a:xfrm>
            <a:custGeom>
              <a:avLst/>
              <a:gdLst/>
              <a:ahLst/>
              <a:rect l="l" t="t" r="r" b="b"/>
              <a:pathLst>
                <a:path w="92" h="117">
                  <a:moveTo>
                    <a:pt x="0" y="0"/>
                  </a:moveTo>
                  <a:lnTo>
                    <a:pt x="23" y="0"/>
                  </a:lnTo>
                  <a:lnTo>
                    <a:pt x="56" y="23"/>
                  </a:lnTo>
                  <a:lnTo>
                    <a:pt x="56" y="46"/>
                  </a:lnTo>
                  <a:lnTo>
                    <a:pt x="91" y="70"/>
                  </a:lnTo>
                  <a:lnTo>
                    <a:pt x="91" y="105"/>
                  </a:lnTo>
                  <a:lnTo>
                    <a:pt x="46" y="116"/>
                  </a:lnTo>
                  <a:lnTo>
                    <a:pt x="0" y="0"/>
                  </a:lnTo>
                </a:path>
              </a:pathLst>
            </a:custGeom>
            <a:solidFill>
              <a:srgbClr val="e31909"/>
            </a:solidFill>
            <a:ln cap="rnd"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86" name=""/>
            <p:cNvSpPr/>
            <p:nvPr/>
          </p:nvSpPr>
          <p:spPr>
            <a:xfrm>
              <a:off x="1727280" y="3249720"/>
              <a:ext cx="1331640" cy="1314360"/>
            </a:xfrm>
            <a:custGeom>
              <a:avLst/>
              <a:gdLst/>
              <a:ahLst/>
              <a:rect l="l" t="t" r="r" b="b"/>
              <a:pathLst>
                <a:path w="1112" h="1031">
                  <a:moveTo>
                    <a:pt x="323" y="0"/>
                  </a:moveTo>
                  <a:lnTo>
                    <a:pt x="566" y="0"/>
                  </a:lnTo>
                  <a:lnTo>
                    <a:pt x="566" y="196"/>
                  </a:lnTo>
                  <a:lnTo>
                    <a:pt x="695" y="243"/>
                  </a:lnTo>
                  <a:lnTo>
                    <a:pt x="729" y="231"/>
                  </a:lnTo>
                  <a:lnTo>
                    <a:pt x="810" y="266"/>
                  </a:lnTo>
                  <a:lnTo>
                    <a:pt x="857" y="266"/>
                  </a:lnTo>
                  <a:lnTo>
                    <a:pt x="961" y="220"/>
                  </a:lnTo>
                  <a:lnTo>
                    <a:pt x="1007" y="266"/>
                  </a:lnTo>
                  <a:lnTo>
                    <a:pt x="1053" y="277"/>
                  </a:lnTo>
                  <a:lnTo>
                    <a:pt x="1053" y="428"/>
                  </a:lnTo>
                  <a:lnTo>
                    <a:pt x="1111" y="520"/>
                  </a:lnTo>
                  <a:lnTo>
                    <a:pt x="1100" y="648"/>
                  </a:lnTo>
                  <a:lnTo>
                    <a:pt x="1042" y="706"/>
                  </a:lnTo>
                  <a:lnTo>
                    <a:pt x="1030" y="660"/>
                  </a:lnTo>
                  <a:lnTo>
                    <a:pt x="1007" y="683"/>
                  </a:lnTo>
                  <a:lnTo>
                    <a:pt x="1019" y="706"/>
                  </a:lnTo>
                  <a:lnTo>
                    <a:pt x="915" y="787"/>
                  </a:lnTo>
                  <a:lnTo>
                    <a:pt x="891" y="787"/>
                  </a:lnTo>
                  <a:lnTo>
                    <a:pt x="834" y="834"/>
                  </a:lnTo>
                  <a:lnTo>
                    <a:pt x="834" y="845"/>
                  </a:lnTo>
                  <a:lnTo>
                    <a:pt x="810" y="857"/>
                  </a:lnTo>
                  <a:lnTo>
                    <a:pt x="834" y="880"/>
                  </a:lnTo>
                  <a:lnTo>
                    <a:pt x="799" y="914"/>
                  </a:lnTo>
                  <a:lnTo>
                    <a:pt x="810" y="972"/>
                  </a:lnTo>
                  <a:lnTo>
                    <a:pt x="834" y="995"/>
                  </a:lnTo>
                  <a:lnTo>
                    <a:pt x="834" y="1030"/>
                  </a:lnTo>
                  <a:lnTo>
                    <a:pt x="787" y="1030"/>
                  </a:lnTo>
                  <a:lnTo>
                    <a:pt x="753" y="1007"/>
                  </a:lnTo>
                  <a:lnTo>
                    <a:pt x="718" y="1019"/>
                  </a:lnTo>
                  <a:lnTo>
                    <a:pt x="637" y="984"/>
                  </a:lnTo>
                  <a:lnTo>
                    <a:pt x="591" y="868"/>
                  </a:lnTo>
                  <a:lnTo>
                    <a:pt x="532" y="810"/>
                  </a:lnTo>
                  <a:lnTo>
                    <a:pt x="485" y="706"/>
                  </a:lnTo>
                  <a:lnTo>
                    <a:pt x="451" y="695"/>
                  </a:lnTo>
                  <a:lnTo>
                    <a:pt x="428" y="672"/>
                  </a:lnTo>
                  <a:lnTo>
                    <a:pt x="404" y="672"/>
                  </a:lnTo>
                  <a:lnTo>
                    <a:pt x="358" y="660"/>
                  </a:lnTo>
                  <a:lnTo>
                    <a:pt x="323" y="672"/>
                  </a:lnTo>
                  <a:lnTo>
                    <a:pt x="300" y="729"/>
                  </a:lnTo>
                  <a:lnTo>
                    <a:pt x="266" y="729"/>
                  </a:lnTo>
                  <a:lnTo>
                    <a:pt x="196" y="695"/>
                  </a:lnTo>
                  <a:lnTo>
                    <a:pt x="161" y="648"/>
                  </a:lnTo>
                  <a:lnTo>
                    <a:pt x="150" y="579"/>
                  </a:lnTo>
                  <a:lnTo>
                    <a:pt x="115" y="543"/>
                  </a:lnTo>
                  <a:lnTo>
                    <a:pt x="46" y="487"/>
                  </a:lnTo>
                  <a:lnTo>
                    <a:pt x="0" y="428"/>
                  </a:lnTo>
                  <a:lnTo>
                    <a:pt x="0" y="405"/>
                  </a:lnTo>
                  <a:lnTo>
                    <a:pt x="161" y="405"/>
                  </a:lnTo>
                  <a:lnTo>
                    <a:pt x="300" y="416"/>
                  </a:lnTo>
                  <a:lnTo>
                    <a:pt x="323" y="0"/>
                  </a:lnTo>
                </a:path>
              </a:pathLst>
            </a:custGeom>
            <a:solidFill>
              <a:srgbClr val="e31909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87" name=""/>
            <p:cNvSpPr/>
            <p:nvPr/>
          </p:nvSpPr>
          <p:spPr>
            <a:xfrm>
              <a:off x="214200" y="2259000"/>
              <a:ext cx="819360" cy="1330200"/>
            </a:xfrm>
            <a:custGeom>
              <a:avLst/>
              <a:gdLst/>
              <a:ahLst/>
              <a:rect l="l" t="t" r="r" b="b"/>
              <a:pathLst>
                <a:path w="684" h="1043">
                  <a:moveTo>
                    <a:pt x="58" y="0"/>
                  </a:moveTo>
                  <a:lnTo>
                    <a:pt x="371" y="58"/>
                  </a:lnTo>
                  <a:lnTo>
                    <a:pt x="301" y="370"/>
                  </a:lnTo>
                  <a:lnTo>
                    <a:pt x="648" y="834"/>
                  </a:lnTo>
                  <a:lnTo>
                    <a:pt x="683" y="891"/>
                  </a:lnTo>
                  <a:lnTo>
                    <a:pt x="648" y="926"/>
                  </a:lnTo>
                  <a:lnTo>
                    <a:pt x="625" y="972"/>
                  </a:lnTo>
                  <a:lnTo>
                    <a:pt x="602" y="1007"/>
                  </a:lnTo>
                  <a:lnTo>
                    <a:pt x="625" y="1030"/>
                  </a:lnTo>
                  <a:lnTo>
                    <a:pt x="590" y="1042"/>
                  </a:lnTo>
                  <a:lnTo>
                    <a:pt x="382" y="1030"/>
                  </a:lnTo>
                  <a:lnTo>
                    <a:pt x="371" y="972"/>
                  </a:lnTo>
                  <a:lnTo>
                    <a:pt x="336" y="926"/>
                  </a:lnTo>
                  <a:lnTo>
                    <a:pt x="313" y="915"/>
                  </a:lnTo>
                  <a:lnTo>
                    <a:pt x="301" y="880"/>
                  </a:lnTo>
                  <a:lnTo>
                    <a:pt x="278" y="857"/>
                  </a:lnTo>
                  <a:lnTo>
                    <a:pt x="266" y="845"/>
                  </a:lnTo>
                  <a:lnTo>
                    <a:pt x="255" y="810"/>
                  </a:lnTo>
                  <a:lnTo>
                    <a:pt x="232" y="799"/>
                  </a:lnTo>
                  <a:lnTo>
                    <a:pt x="197" y="810"/>
                  </a:lnTo>
                  <a:lnTo>
                    <a:pt x="162" y="799"/>
                  </a:lnTo>
                  <a:lnTo>
                    <a:pt x="162" y="787"/>
                  </a:lnTo>
                  <a:lnTo>
                    <a:pt x="162" y="753"/>
                  </a:lnTo>
                  <a:lnTo>
                    <a:pt x="151" y="718"/>
                  </a:lnTo>
                  <a:lnTo>
                    <a:pt x="151" y="695"/>
                  </a:lnTo>
                  <a:lnTo>
                    <a:pt x="128" y="672"/>
                  </a:lnTo>
                  <a:lnTo>
                    <a:pt x="139" y="649"/>
                  </a:lnTo>
                  <a:lnTo>
                    <a:pt x="93" y="602"/>
                  </a:lnTo>
                  <a:lnTo>
                    <a:pt x="93" y="568"/>
                  </a:lnTo>
                  <a:lnTo>
                    <a:pt x="116" y="556"/>
                  </a:lnTo>
                  <a:lnTo>
                    <a:pt x="116" y="533"/>
                  </a:lnTo>
                  <a:lnTo>
                    <a:pt x="93" y="533"/>
                  </a:lnTo>
                  <a:lnTo>
                    <a:pt x="81" y="497"/>
                  </a:lnTo>
                  <a:lnTo>
                    <a:pt x="70" y="451"/>
                  </a:lnTo>
                  <a:lnTo>
                    <a:pt x="104" y="474"/>
                  </a:lnTo>
                  <a:lnTo>
                    <a:pt x="93" y="439"/>
                  </a:lnTo>
                  <a:lnTo>
                    <a:pt x="116" y="439"/>
                  </a:lnTo>
                  <a:lnTo>
                    <a:pt x="116" y="416"/>
                  </a:lnTo>
                  <a:lnTo>
                    <a:pt x="93" y="405"/>
                  </a:lnTo>
                  <a:lnTo>
                    <a:pt x="81" y="428"/>
                  </a:lnTo>
                  <a:lnTo>
                    <a:pt x="58" y="416"/>
                  </a:lnTo>
                  <a:lnTo>
                    <a:pt x="12" y="301"/>
                  </a:lnTo>
                  <a:lnTo>
                    <a:pt x="23" y="220"/>
                  </a:lnTo>
                  <a:lnTo>
                    <a:pt x="0" y="173"/>
                  </a:lnTo>
                  <a:lnTo>
                    <a:pt x="12" y="127"/>
                  </a:lnTo>
                  <a:lnTo>
                    <a:pt x="35" y="127"/>
                  </a:lnTo>
                  <a:lnTo>
                    <a:pt x="58" y="69"/>
                  </a:lnTo>
                  <a:lnTo>
                    <a:pt x="58" y="0"/>
                  </a:lnTo>
                </a:path>
              </a:pathLst>
            </a:custGeom>
            <a:blipFill rotWithShape="0">
              <a:blip r:embed="rId1"/>
              <a:srcRect/>
              <a:tile tx="0" ty="0" sx="100000" sy="100000" algn="ctr"/>
            </a:blipFill>
            <a:ln cap="rnd"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88" name=""/>
            <p:cNvSpPr/>
            <p:nvPr/>
          </p:nvSpPr>
          <p:spPr>
            <a:xfrm>
              <a:off x="4792680" y="1374840"/>
              <a:ext cx="360360" cy="590400"/>
            </a:xfrm>
            <a:custGeom>
              <a:avLst/>
              <a:gdLst/>
              <a:ahLst/>
              <a:rect l="l" t="t" r="r" b="b"/>
              <a:pathLst>
                <a:path w="301" h="464">
                  <a:moveTo>
                    <a:pt x="69" y="23"/>
                  </a:moveTo>
                  <a:lnTo>
                    <a:pt x="23" y="104"/>
                  </a:lnTo>
                  <a:lnTo>
                    <a:pt x="46" y="139"/>
                  </a:lnTo>
                  <a:lnTo>
                    <a:pt x="23" y="173"/>
                  </a:lnTo>
                  <a:lnTo>
                    <a:pt x="34" y="185"/>
                  </a:lnTo>
                  <a:lnTo>
                    <a:pt x="23" y="220"/>
                  </a:lnTo>
                  <a:lnTo>
                    <a:pt x="23" y="254"/>
                  </a:lnTo>
                  <a:lnTo>
                    <a:pt x="0" y="278"/>
                  </a:lnTo>
                  <a:lnTo>
                    <a:pt x="11" y="289"/>
                  </a:lnTo>
                  <a:lnTo>
                    <a:pt x="69" y="451"/>
                  </a:lnTo>
                  <a:lnTo>
                    <a:pt x="115" y="463"/>
                  </a:lnTo>
                  <a:lnTo>
                    <a:pt x="115" y="439"/>
                  </a:lnTo>
                  <a:lnTo>
                    <a:pt x="138" y="405"/>
                  </a:lnTo>
                  <a:lnTo>
                    <a:pt x="138" y="382"/>
                  </a:lnTo>
                  <a:lnTo>
                    <a:pt x="196" y="347"/>
                  </a:lnTo>
                  <a:lnTo>
                    <a:pt x="196" y="301"/>
                  </a:lnTo>
                  <a:lnTo>
                    <a:pt x="231" y="301"/>
                  </a:lnTo>
                  <a:lnTo>
                    <a:pt x="266" y="266"/>
                  </a:lnTo>
                  <a:lnTo>
                    <a:pt x="300" y="243"/>
                  </a:lnTo>
                  <a:lnTo>
                    <a:pt x="300" y="220"/>
                  </a:lnTo>
                  <a:lnTo>
                    <a:pt x="254" y="208"/>
                  </a:lnTo>
                  <a:lnTo>
                    <a:pt x="243" y="173"/>
                  </a:lnTo>
                  <a:lnTo>
                    <a:pt x="196" y="173"/>
                  </a:lnTo>
                  <a:lnTo>
                    <a:pt x="150" y="35"/>
                  </a:lnTo>
                  <a:lnTo>
                    <a:pt x="138" y="0"/>
                  </a:lnTo>
                  <a:lnTo>
                    <a:pt x="92" y="12"/>
                  </a:lnTo>
                  <a:lnTo>
                    <a:pt x="81" y="35"/>
                  </a:lnTo>
                  <a:lnTo>
                    <a:pt x="69" y="23"/>
                  </a:lnTo>
                </a:path>
              </a:pathLst>
            </a:custGeom>
            <a:solidFill>
              <a:srgbClr val="e31909"/>
            </a:solidFill>
            <a:ln cap="rnd"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89" name=""/>
            <p:cNvSpPr/>
            <p:nvPr/>
          </p:nvSpPr>
          <p:spPr>
            <a:xfrm>
              <a:off x="4251240" y="2538360"/>
              <a:ext cx="457200" cy="212760"/>
            </a:xfrm>
            <a:custGeom>
              <a:avLst/>
              <a:gdLst/>
              <a:ahLst/>
              <a:rect l="l" t="t" r="r" b="b"/>
              <a:pathLst>
                <a:path w="381" h="165">
                  <a:moveTo>
                    <a:pt x="0" y="58"/>
                  </a:moveTo>
                  <a:lnTo>
                    <a:pt x="289" y="0"/>
                  </a:lnTo>
                  <a:lnTo>
                    <a:pt x="334" y="116"/>
                  </a:lnTo>
                  <a:lnTo>
                    <a:pt x="380" y="105"/>
                  </a:lnTo>
                  <a:lnTo>
                    <a:pt x="380" y="164"/>
                  </a:lnTo>
                  <a:lnTo>
                    <a:pt x="345" y="164"/>
                  </a:lnTo>
                  <a:lnTo>
                    <a:pt x="311" y="129"/>
                  </a:lnTo>
                  <a:lnTo>
                    <a:pt x="289" y="82"/>
                  </a:lnTo>
                  <a:lnTo>
                    <a:pt x="277" y="23"/>
                  </a:lnTo>
                  <a:lnTo>
                    <a:pt x="265" y="58"/>
                  </a:lnTo>
                  <a:lnTo>
                    <a:pt x="277" y="152"/>
                  </a:lnTo>
                  <a:lnTo>
                    <a:pt x="196" y="164"/>
                  </a:lnTo>
                  <a:lnTo>
                    <a:pt x="196" y="93"/>
                  </a:lnTo>
                  <a:lnTo>
                    <a:pt x="138" y="70"/>
                  </a:lnTo>
                  <a:lnTo>
                    <a:pt x="93" y="58"/>
                  </a:lnTo>
                  <a:lnTo>
                    <a:pt x="12" y="105"/>
                  </a:lnTo>
                  <a:lnTo>
                    <a:pt x="0" y="58"/>
                  </a:lnTo>
                </a:path>
              </a:pathLst>
            </a:custGeom>
            <a:solidFill>
              <a:srgbClr val="e31909"/>
            </a:solidFill>
            <a:ln cap="rnd"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90" name=""/>
            <p:cNvSpPr/>
            <p:nvPr/>
          </p:nvSpPr>
          <p:spPr>
            <a:xfrm>
              <a:off x="920520" y="3087720"/>
              <a:ext cx="627120" cy="738000"/>
            </a:xfrm>
            <a:custGeom>
              <a:avLst/>
              <a:gdLst/>
              <a:ahLst/>
              <a:rect l="l" t="t" r="r" b="b"/>
              <a:pathLst>
                <a:path w="524" h="580">
                  <a:moveTo>
                    <a:pt x="129" y="0"/>
                  </a:moveTo>
                  <a:lnTo>
                    <a:pt x="116" y="81"/>
                  </a:lnTo>
                  <a:lnTo>
                    <a:pt x="81" y="69"/>
                  </a:lnTo>
                  <a:lnTo>
                    <a:pt x="81" y="161"/>
                  </a:lnTo>
                  <a:lnTo>
                    <a:pt x="58" y="185"/>
                  </a:lnTo>
                  <a:lnTo>
                    <a:pt x="93" y="242"/>
                  </a:lnTo>
                  <a:lnTo>
                    <a:pt x="58" y="266"/>
                  </a:lnTo>
                  <a:lnTo>
                    <a:pt x="47" y="313"/>
                  </a:lnTo>
                  <a:lnTo>
                    <a:pt x="12" y="359"/>
                  </a:lnTo>
                  <a:lnTo>
                    <a:pt x="35" y="382"/>
                  </a:lnTo>
                  <a:lnTo>
                    <a:pt x="0" y="394"/>
                  </a:lnTo>
                  <a:lnTo>
                    <a:pt x="0" y="429"/>
                  </a:lnTo>
                  <a:lnTo>
                    <a:pt x="291" y="579"/>
                  </a:lnTo>
                  <a:lnTo>
                    <a:pt x="454" y="579"/>
                  </a:lnTo>
                  <a:lnTo>
                    <a:pt x="523" y="46"/>
                  </a:lnTo>
                  <a:lnTo>
                    <a:pt x="129" y="0"/>
                  </a:lnTo>
                </a:path>
              </a:pathLst>
            </a:custGeom>
            <a:solidFill>
              <a:srgbClr val="e31909"/>
            </a:solidFill>
            <a:ln cap="rnd"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91" name=""/>
            <p:cNvSpPr/>
            <p:nvPr/>
          </p:nvSpPr>
          <p:spPr>
            <a:xfrm>
              <a:off x="3195720" y="1774800"/>
              <a:ext cx="528480" cy="236520"/>
            </a:xfrm>
            <a:custGeom>
              <a:avLst/>
              <a:gdLst/>
              <a:ahLst/>
              <a:rect l="l" t="t" r="r" b="b"/>
              <a:pathLst>
                <a:path w="441" h="186">
                  <a:moveTo>
                    <a:pt x="0" y="104"/>
                  </a:moveTo>
                  <a:lnTo>
                    <a:pt x="104" y="0"/>
                  </a:lnTo>
                  <a:lnTo>
                    <a:pt x="81" y="35"/>
                  </a:lnTo>
                  <a:lnTo>
                    <a:pt x="93" y="58"/>
                  </a:lnTo>
                  <a:lnTo>
                    <a:pt x="127" y="35"/>
                  </a:lnTo>
                  <a:lnTo>
                    <a:pt x="197" y="58"/>
                  </a:lnTo>
                  <a:lnTo>
                    <a:pt x="220" y="35"/>
                  </a:lnTo>
                  <a:lnTo>
                    <a:pt x="312" y="23"/>
                  </a:lnTo>
                  <a:lnTo>
                    <a:pt x="324" y="58"/>
                  </a:lnTo>
                  <a:lnTo>
                    <a:pt x="359" y="47"/>
                  </a:lnTo>
                  <a:lnTo>
                    <a:pt x="428" y="81"/>
                  </a:lnTo>
                  <a:lnTo>
                    <a:pt x="440" y="93"/>
                  </a:lnTo>
                  <a:lnTo>
                    <a:pt x="359" y="116"/>
                  </a:lnTo>
                  <a:lnTo>
                    <a:pt x="336" y="104"/>
                  </a:lnTo>
                  <a:lnTo>
                    <a:pt x="301" y="104"/>
                  </a:lnTo>
                  <a:lnTo>
                    <a:pt x="255" y="127"/>
                  </a:lnTo>
                  <a:lnTo>
                    <a:pt x="243" y="127"/>
                  </a:lnTo>
                  <a:lnTo>
                    <a:pt x="220" y="116"/>
                  </a:lnTo>
                  <a:lnTo>
                    <a:pt x="197" y="185"/>
                  </a:lnTo>
                  <a:lnTo>
                    <a:pt x="174" y="185"/>
                  </a:lnTo>
                  <a:lnTo>
                    <a:pt x="162" y="151"/>
                  </a:lnTo>
                  <a:lnTo>
                    <a:pt x="104" y="139"/>
                  </a:lnTo>
                  <a:lnTo>
                    <a:pt x="69" y="127"/>
                  </a:lnTo>
                  <a:lnTo>
                    <a:pt x="23" y="127"/>
                  </a:lnTo>
                  <a:lnTo>
                    <a:pt x="0" y="104"/>
                  </a:lnTo>
                </a:path>
              </a:pathLst>
            </a:custGeom>
            <a:solidFill>
              <a:srgbClr val="e31909"/>
            </a:solidFill>
            <a:ln cap="rnd"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92" name=""/>
            <p:cNvSpPr/>
            <p:nvPr/>
          </p:nvSpPr>
          <p:spPr>
            <a:xfrm>
              <a:off x="3557520" y="1935000"/>
              <a:ext cx="374760" cy="532080"/>
            </a:xfrm>
            <a:custGeom>
              <a:avLst/>
              <a:gdLst/>
              <a:ahLst/>
              <a:rect l="l" t="t" r="r" b="b"/>
              <a:pathLst>
                <a:path w="314" h="418">
                  <a:moveTo>
                    <a:pt x="81" y="24"/>
                  </a:moveTo>
                  <a:lnTo>
                    <a:pt x="92" y="47"/>
                  </a:lnTo>
                  <a:lnTo>
                    <a:pt x="69" y="58"/>
                  </a:lnTo>
                  <a:lnTo>
                    <a:pt x="69" y="128"/>
                  </a:lnTo>
                  <a:lnTo>
                    <a:pt x="58" y="81"/>
                  </a:lnTo>
                  <a:lnTo>
                    <a:pt x="11" y="128"/>
                  </a:lnTo>
                  <a:lnTo>
                    <a:pt x="0" y="243"/>
                  </a:lnTo>
                  <a:lnTo>
                    <a:pt x="35" y="301"/>
                  </a:lnTo>
                  <a:lnTo>
                    <a:pt x="35" y="336"/>
                  </a:lnTo>
                  <a:lnTo>
                    <a:pt x="35" y="359"/>
                  </a:lnTo>
                  <a:lnTo>
                    <a:pt x="35" y="382"/>
                  </a:lnTo>
                  <a:lnTo>
                    <a:pt x="23" y="417"/>
                  </a:lnTo>
                  <a:lnTo>
                    <a:pt x="150" y="417"/>
                  </a:lnTo>
                  <a:lnTo>
                    <a:pt x="313" y="394"/>
                  </a:lnTo>
                  <a:lnTo>
                    <a:pt x="279" y="394"/>
                  </a:lnTo>
                  <a:lnTo>
                    <a:pt x="267" y="371"/>
                  </a:lnTo>
                  <a:lnTo>
                    <a:pt x="290" y="347"/>
                  </a:lnTo>
                  <a:lnTo>
                    <a:pt x="290" y="324"/>
                  </a:lnTo>
                  <a:lnTo>
                    <a:pt x="279" y="301"/>
                  </a:lnTo>
                  <a:lnTo>
                    <a:pt x="290" y="290"/>
                  </a:lnTo>
                  <a:lnTo>
                    <a:pt x="313" y="290"/>
                  </a:lnTo>
                  <a:lnTo>
                    <a:pt x="302" y="232"/>
                  </a:lnTo>
                  <a:lnTo>
                    <a:pt x="302" y="197"/>
                  </a:lnTo>
                  <a:lnTo>
                    <a:pt x="290" y="174"/>
                  </a:lnTo>
                  <a:lnTo>
                    <a:pt x="279" y="162"/>
                  </a:lnTo>
                  <a:lnTo>
                    <a:pt x="255" y="162"/>
                  </a:lnTo>
                  <a:lnTo>
                    <a:pt x="232" y="162"/>
                  </a:lnTo>
                  <a:lnTo>
                    <a:pt x="221" y="186"/>
                  </a:lnTo>
                  <a:lnTo>
                    <a:pt x="198" y="197"/>
                  </a:lnTo>
                  <a:lnTo>
                    <a:pt x="186" y="197"/>
                  </a:lnTo>
                  <a:lnTo>
                    <a:pt x="186" y="186"/>
                  </a:lnTo>
                  <a:lnTo>
                    <a:pt x="186" y="174"/>
                  </a:lnTo>
                  <a:lnTo>
                    <a:pt x="198" y="162"/>
                  </a:lnTo>
                  <a:lnTo>
                    <a:pt x="209" y="162"/>
                  </a:lnTo>
                  <a:lnTo>
                    <a:pt x="209" y="139"/>
                  </a:lnTo>
                  <a:lnTo>
                    <a:pt x="232" y="128"/>
                  </a:lnTo>
                  <a:lnTo>
                    <a:pt x="209" y="70"/>
                  </a:lnTo>
                  <a:lnTo>
                    <a:pt x="209" y="47"/>
                  </a:lnTo>
                  <a:lnTo>
                    <a:pt x="174" y="35"/>
                  </a:lnTo>
                  <a:lnTo>
                    <a:pt x="116" y="0"/>
                  </a:lnTo>
                  <a:lnTo>
                    <a:pt x="81" y="24"/>
                  </a:lnTo>
                </a:path>
              </a:pathLst>
            </a:custGeom>
            <a:solidFill>
              <a:srgbClr val="e31909"/>
            </a:solidFill>
            <a:ln cap="rnd"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93" name=""/>
            <p:cNvSpPr/>
            <p:nvPr/>
          </p:nvSpPr>
          <p:spPr>
            <a:xfrm>
              <a:off x="3154320" y="2408400"/>
              <a:ext cx="404640" cy="709560"/>
            </a:xfrm>
            <a:custGeom>
              <a:avLst/>
              <a:gdLst/>
              <a:ahLst/>
              <a:rect l="l" t="t" r="r" b="b"/>
              <a:pathLst>
                <a:path w="337" h="556">
                  <a:moveTo>
                    <a:pt x="58" y="34"/>
                  </a:moveTo>
                  <a:lnTo>
                    <a:pt x="255" y="0"/>
                  </a:lnTo>
                  <a:lnTo>
                    <a:pt x="290" y="69"/>
                  </a:lnTo>
                  <a:lnTo>
                    <a:pt x="324" y="347"/>
                  </a:lnTo>
                  <a:lnTo>
                    <a:pt x="336" y="393"/>
                  </a:lnTo>
                  <a:lnTo>
                    <a:pt x="301" y="462"/>
                  </a:lnTo>
                  <a:lnTo>
                    <a:pt x="301" y="520"/>
                  </a:lnTo>
                  <a:lnTo>
                    <a:pt x="266" y="508"/>
                  </a:lnTo>
                  <a:lnTo>
                    <a:pt x="278" y="555"/>
                  </a:lnTo>
                  <a:lnTo>
                    <a:pt x="232" y="532"/>
                  </a:lnTo>
                  <a:lnTo>
                    <a:pt x="220" y="543"/>
                  </a:lnTo>
                  <a:lnTo>
                    <a:pt x="185" y="543"/>
                  </a:lnTo>
                  <a:lnTo>
                    <a:pt x="174" y="474"/>
                  </a:lnTo>
                  <a:lnTo>
                    <a:pt x="128" y="451"/>
                  </a:lnTo>
                  <a:lnTo>
                    <a:pt x="128" y="381"/>
                  </a:lnTo>
                  <a:lnTo>
                    <a:pt x="93" y="393"/>
                  </a:lnTo>
                  <a:lnTo>
                    <a:pt x="70" y="335"/>
                  </a:lnTo>
                  <a:lnTo>
                    <a:pt x="0" y="277"/>
                  </a:lnTo>
                  <a:lnTo>
                    <a:pt x="47" y="185"/>
                  </a:lnTo>
                  <a:lnTo>
                    <a:pt x="35" y="138"/>
                  </a:lnTo>
                  <a:lnTo>
                    <a:pt x="93" y="127"/>
                  </a:lnTo>
                  <a:lnTo>
                    <a:pt x="93" y="69"/>
                  </a:lnTo>
                  <a:lnTo>
                    <a:pt x="58" y="34"/>
                  </a:lnTo>
                </a:path>
              </a:pathLst>
            </a:custGeom>
            <a:solidFill>
              <a:srgbClr val="e31909"/>
            </a:solidFill>
            <a:ln cap="rnd"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94" name=""/>
            <p:cNvSpPr/>
            <p:nvPr/>
          </p:nvSpPr>
          <p:spPr>
            <a:xfrm>
              <a:off x="4111560" y="2246400"/>
              <a:ext cx="541440" cy="382680"/>
            </a:xfrm>
            <a:custGeom>
              <a:avLst/>
              <a:gdLst/>
              <a:ahLst/>
              <a:rect l="l" t="t" r="r" b="b"/>
              <a:pathLst>
                <a:path w="452" h="301">
                  <a:moveTo>
                    <a:pt x="34" y="47"/>
                  </a:moveTo>
                  <a:lnTo>
                    <a:pt x="0" y="81"/>
                  </a:lnTo>
                  <a:lnTo>
                    <a:pt x="23" y="231"/>
                  </a:lnTo>
                  <a:lnTo>
                    <a:pt x="34" y="300"/>
                  </a:lnTo>
                  <a:lnTo>
                    <a:pt x="115" y="288"/>
                  </a:lnTo>
                  <a:lnTo>
                    <a:pt x="405" y="231"/>
                  </a:lnTo>
                  <a:lnTo>
                    <a:pt x="428" y="231"/>
                  </a:lnTo>
                  <a:lnTo>
                    <a:pt x="451" y="161"/>
                  </a:lnTo>
                  <a:lnTo>
                    <a:pt x="416" y="128"/>
                  </a:lnTo>
                  <a:lnTo>
                    <a:pt x="439" y="35"/>
                  </a:lnTo>
                  <a:lnTo>
                    <a:pt x="405" y="23"/>
                  </a:lnTo>
                  <a:lnTo>
                    <a:pt x="405" y="12"/>
                  </a:lnTo>
                  <a:lnTo>
                    <a:pt x="381" y="0"/>
                  </a:lnTo>
                  <a:lnTo>
                    <a:pt x="57" y="58"/>
                  </a:lnTo>
                  <a:lnTo>
                    <a:pt x="34" y="47"/>
                  </a:lnTo>
                </a:path>
              </a:pathLst>
            </a:custGeom>
            <a:solidFill>
              <a:srgbClr val="e31909"/>
            </a:solidFill>
            <a:ln cap="rnd"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95" name=""/>
            <p:cNvSpPr/>
            <p:nvPr/>
          </p:nvSpPr>
          <p:spPr>
            <a:xfrm>
              <a:off x="4611600" y="2289240"/>
              <a:ext cx="139680" cy="296640"/>
            </a:xfrm>
            <a:custGeom>
              <a:avLst/>
              <a:gdLst/>
              <a:ahLst/>
              <a:rect l="l" t="t" r="r" b="b"/>
              <a:pathLst>
                <a:path w="117" h="232">
                  <a:moveTo>
                    <a:pt x="12" y="0"/>
                  </a:moveTo>
                  <a:lnTo>
                    <a:pt x="46" y="0"/>
                  </a:lnTo>
                  <a:lnTo>
                    <a:pt x="104" y="35"/>
                  </a:lnTo>
                  <a:lnTo>
                    <a:pt x="93" y="58"/>
                  </a:lnTo>
                  <a:lnTo>
                    <a:pt x="116" y="81"/>
                  </a:lnTo>
                  <a:lnTo>
                    <a:pt x="116" y="197"/>
                  </a:lnTo>
                  <a:lnTo>
                    <a:pt x="93" y="231"/>
                  </a:lnTo>
                  <a:lnTo>
                    <a:pt x="70" y="220"/>
                  </a:lnTo>
                  <a:lnTo>
                    <a:pt x="46" y="220"/>
                  </a:lnTo>
                  <a:lnTo>
                    <a:pt x="12" y="197"/>
                  </a:lnTo>
                  <a:lnTo>
                    <a:pt x="35" y="127"/>
                  </a:lnTo>
                  <a:lnTo>
                    <a:pt x="0" y="93"/>
                  </a:lnTo>
                  <a:lnTo>
                    <a:pt x="12" y="0"/>
                  </a:lnTo>
                </a:path>
              </a:pathLst>
            </a:custGeom>
            <a:solidFill>
              <a:srgbClr val="e31909"/>
            </a:solidFill>
            <a:ln cap="rnd"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96" name=""/>
            <p:cNvSpPr/>
            <p:nvPr/>
          </p:nvSpPr>
          <p:spPr>
            <a:xfrm>
              <a:off x="4152960" y="1816200"/>
              <a:ext cx="612720" cy="520560"/>
            </a:xfrm>
            <a:custGeom>
              <a:avLst/>
              <a:gdLst/>
              <a:ahLst/>
              <a:rect l="l" t="t" r="r" b="b"/>
              <a:pathLst>
                <a:path w="511" h="408">
                  <a:moveTo>
                    <a:pt x="47" y="267"/>
                  </a:moveTo>
                  <a:lnTo>
                    <a:pt x="93" y="244"/>
                  </a:lnTo>
                  <a:lnTo>
                    <a:pt x="151" y="244"/>
                  </a:lnTo>
                  <a:lnTo>
                    <a:pt x="174" y="221"/>
                  </a:lnTo>
                  <a:lnTo>
                    <a:pt x="197" y="221"/>
                  </a:lnTo>
                  <a:lnTo>
                    <a:pt x="209" y="198"/>
                  </a:lnTo>
                  <a:lnTo>
                    <a:pt x="233" y="186"/>
                  </a:lnTo>
                  <a:lnTo>
                    <a:pt x="220" y="140"/>
                  </a:lnTo>
                  <a:lnTo>
                    <a:pt x="209" y="128"/>
                  </a:lnTo>
                  <a:lnTo>
                    <a:pt x="233" y="92"/>
                  </a:lnTo>
                  <a:lnTo>
                    <a:pt x="243" y="92"/>
                  </a:lnTo>
                  <a:lnTo>
                    <a:pt x="314" y="23"/>
                  </a:lnTo>
                  <a:lnTo>
                    <a:pt x="395" y="0"/>
                  </a:lnTo>
                  <a:lnTo>
                    <a:pt x="406" y="69"/>
                  </a:lnTo>
                  <a:lnTo>
                    <a:pt x="418" y="58"/>
                  </a:lnTo>
                  <a:lnTo>
                    <a:pt x="441" y="81"/>
                  </a:lnTo>
                  <a:lnTo>
                    <a:pt x="441" y="151"/>
                  </a:lnTo>
                  <a:lnTo>
                    <a:pt x="464" y="209"/>
                  </a:lnTo>
                  <a:lnTo>
                    <a:pt x="476" y="290"/>
                  </a:lnTo>
                  <a:lnTo>
                    <a:pt x="476" y="360"/>
                  </a:lnTo>
                  <a:lnTo>
                    <a:pt x="510" y="372"/>
                  </a:lnTo>
                  <a:lnTo>
                    <a:pt x="487" y="407"/>
                  </a:lnTo>
                  <a:lnTo>
                    <a:pt x="429" y="372"/>
                  </a:lnTo>
                  <a:lnTo>
                    <a:pt x="395" y="372"/>
                  </a:lnTo>
                  <a:lnTo>
                    <a:pt x="372" y="360"/>
                  </a:lnTo>
                  <a:lnTo>
                    <a:pt x="372" y="349"/>
                  </a:lnTo>
                  <a:lnTo>
                    <a:pt x="348" y="337"/>
                  </a:lnTo>
                  <a:lnTo>
                    <a:pt x="12" y="395"/>
                  </a:lnTo>
                  <a:lnTo>
                    <a:pt x="0" y="384"/>
                  </a:lnTo>
                  <a:lnTo>
                    <a:pt x="58" y="303"/>
                  </a:lnTo>
                  <a:lnTo>
                    <a:pt x="47" y="267"/>
                  </a:lnTo>
                </a:path>
              </a:pathLst>
            </a:custGeom>
            <a:solidFill>
              <a:srgbClr val="e31909"/>
            </a:solidFill>
            <a:ln cap="rnd"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97" name=""/>
            <p:cNvSpPr/>
            <p:nvPr/>
          </p:nvSpPr>
          <p:spPr>
            <a:xfrm>
              <a:off x="4626000" y="1787400"/>
              <a:ext cx="168120" cy="311400"/>
            </a:xfrm>
            <a:custGeom>
              <a:avLst/>
              <a:gdLst/>
              <a:ahLst/>
              <a:rect l="l" t="t" r="r" b="b"/>
              <a:pathLst>
                <a:path w="141" h="245">
                  <a:moveTo>
                    <a:pt x="0" y="23"/>
                  </a:moveTo>
                  <a:lnTo>
                    <a:pt x="105" y="0"/>
                  </a:lnTo>
                  <a:lnTo>
                    <a:pt x="140" y="58"/>
                  </a:lnTo>
                  <a:lnTo>
                    <a:pt x="116" y="81"/>
                  </a:lnTo>
                  <a:lnTo>
                    <a:pt x="128" y="232"/>
                  </a:lnTo>
                  <a:lnTo>
                    <a:pt x="69" y="244"/>
                  </a:lnTo>
                  <a:lnTo>
                    <a:pt x="46" y="186"/>
                  </a:lnTo>
                  <a:lnTo>
                    <a:pt x="34" y="104"/>
                  </a:lnTo>
                  <a:lnTo>
                    <a:pt x="11" y="81"/>
                  </a:lnTo>
                  <a:lnTo>
                    <a:pt x="0" y="23"/>
                  </a:lnTo>
                </a:path>
              </a:pathLst>
            </a:custGeom>
            <a:solidFill>
              <a:srgbClr val="ffff00"/>
            </a:solidFill>
            <a:ln cap="rnd"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98" name=""/>
            <p:cNvSpPr/>
            <p:nvPr/>
          </p:nvSpPr>
          <p:spPr>
            <a:xfrm>
              <a:off x="284040" y="1774800"/>
              <a:ext cx="762120" cy="620640"/>
            </a:xfrm>
            <a:custGeom>
              <a:avLst/>
              <a:gdLst/>
              <a:ahLst/>
              <a:rect l="l" t="t" r="r" b="b"/>
              <a:pathLst>
                <a:path w="638" h="487">
                  <a:moveTo>
                    <a:pt x="139" y="0"/>
                  </a:moveTo>
                  <a:lnTo>
                    <a:pt x="116" y="12"/>
                  </a:lnTo>
                  <a:lnTo>
                    <a:pt x="104" y="58"/>
                  </a:lnTo>
                  <a:lnTo>
                    <a:pt x="93" y="93"/>
                  </a:lnTo>
                  <a:lnTo>
                    <a:pt x="93" y="116"/>
                  </a:lnTo>
                  <a:lnTo>
                    <a:pt x="81" y="151"/>
                  </a:lnTo>
                  <a:lnTo>
                    <a:pt x="70" y="185"/>
                  </a:lnTo>
                  <a:lnTo>
                    <a:pt x="46" y="220"/>
                  </a:lnTo>
                  <a:lnTo>
                    <a:pt x="23" y="255"/>
                  </a:lnTo>
                  <a:lnTo>
                    <a:pt x="0" y="301"/>
                  </a:lnTo>
                  <a:lnTo>
                    <a:pt x="0" y="382"/>
                  </a:lnTo>
                  <a:lnTo>
                    <a:pt x="359" y="451"/>
                  </a:lnTo>
                  <a:lnTo>
                    <a:pt x="521" y="486"/>
                  </a:lnTo>
                  <a:lnTo>
                    <a:pt x="556" y="324"/>
                  </a:lnTo>
                  <a:lnTo>
                    <a:pt x="579" y="301"/>
                  </a:lnTo>
                  <a:lnTo>
                    <a:pt x="567" y="266"/>
                  </a:lnTo>
                  <a:lnTo>
                    <a:pt x="567" y="232"/>
                  </a:lnTo>
                  <a:lnTo>
                    <a:pt x="637" y="162"/>
                  </a:lnTo>
                  <a:lnTo>
                    <a:pt x="590" y="104"/>
                  </a:lnTo>
                  <a:lnTo>
                    <a:pt x="394" y="58"/>
                  </a:lnTo>
                  <a:lnTo>
                    <a:pt x="370" y="81"/>
                  </a:lnTo>
                  <a:lnTo>
                    <a:pt x="336" y="47"/>
                  </a:lnTo>
                  <a:lnTo>
                    <a:pt x="301" y="81"/>
                  </a:lnTo>
                  <a:lnTo>
                    <a:pt x="266" y="47"/>
                  </a:lnTo>
                  <a:lnTo>
                    <a:pt x="185" y="58"/>
                  </a:lnTo>
                  <a:lnTo>
                    <a:pt x="197" y="0"/>
                  </a:lnTo>
                  <a:lnTo>
                    <a:pt x="139" y="0"/>
                  </a:lnTo>
                </a:path>
              </a:pathLst>
            </a:custGeom>
            <a:solidFill>
              <a:srgbClr val="ff9900"/>
            </a:solidFill>
            <a:ln cap="rnd"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99" name=""/>
            <p:cNvSpPr/>
            <p:nvPr/>
          </p:nvSpPr>
          <p:spPr>
            <a:xfrm>
              <a:off x="3736800" y="2349360"/>
              <a:ext cx="403200" cy="487440"/>
            </a:xfrm>
            <a:custGeom>
              <a:avLst/>
              <a:gdLst/>
              <a:ahLst/>
              <a:rect l="l" t="t" r="r" b="b"/>
              <a:pathLst>
                <a:path w="338" h="383">
                  <a:moveTo>
                    <a:pt x="0" y="93"/>
                  </a:moveTo>
                  <a:lnTo>
                    <a:pt x="151" y="70"/>
                  </a:lnTo>
                  <a:lnTo>
                    <a:pt x="186" y="81"/>
                  </a:lnTo>
                  <a:lnTo>
                    <a:pt x="256" y="47"/>
                  </a:lnTo>
                  <a:lnTo>
                    <a:pt x="267" y="12"/>
                  </a:lnTo>
                  <a:lnTo>
                    <a:pt x="314" y="0"/>
                  </a:lnTo>
                  <a:lnTo>
                    <a:pt x="337" y="151"/>
                  </a:lnTo>
                  <a:lnTo>
                    <a:pt x="314" y="162"/>
                  </a:lnTo>
                  <a:lnTo>
                    <a:pt x="325" y="266"/>
                  </a:lnTo>
                  <a:lnTo>
                    <a:pt x="290" y="266"/>
                  </a:lnTo>
                  <a:lnTo>
                    <a:pt x="267" y="324"/>
                  </a:lnTo>
                  <a:lnTo>
                    <a:pt x="244" y="324"/>
                  </a:lnTo>
                  <a:lnTo>
                    <a:pt x="233" y="382"/>
                  </a:lnTo>
                  <a:lnTo>
                    <a:pt x="198" y="359"/>
                  </a:lnTo>
                  <a:lnTo>
                    <a:pt x="128" y="370"/>
                  </a:lnTo>
                  <a:lnTo>
                    <a:pt x="93" y="347"/>
                  </a:lnTo>
                  <a:lnTo>
                    <a:pt x="47" y="347"/>
                  </a:lnTo>
                  <a:lnTo>
                    <a:pt x="23" y="243"/>
                  </a:lnTo>
                  <a:lnTo>
                    <a:pt x="0" y="93"/>
                  </a:lnTo>
                </a:path>
              </a:pathLst>
            </a:custGeom>
            <a:solidFill>
              <a:srgbClr val="e31909"/>
            </a:solidFill>
            <a:ln cap="rnd"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00" name=""/>
            <p:cNvSpPr/>
            <p:nvPr/>
          </p:nvSpPr>
          <p:spPr>
            <a:xfrm>
              <a:off x="3973320" y="2627280"/>
              <a:ext cx="709560" cy="474840"/>
            </a:xfrm>
            <a:custGeom>
              <a:avLst/>
              <a:gdLst/>
              <a:ahLst/>
              <a:rect l="l" t="t" r="r" b="b"/>
              <a:pathLst>
                <a:path w="593" h="372">
                  <a:moveTo>
                    <a:pt x="92" y="255"/>
                  </a:moveTo>
                  <a:lnTo>
                    <a:pt x="81" y="290"/>
                  </a:lnTo>
                  <a:lnTo>
                    <a:pt x="58" y="302"/>
                  </a:lnTo>
                  <a:lnTo>
                    <a:pt x="46" y="325"/>
                  </a:lnTo>
                  <a:lnTo>
                    <a:pt x="0" y="348"/>
                  </a:lnTo>
                  <a:lnTo>
                    <a:pt x="0" y="371"/>
                  </a:lnTo>
                  <a:lnTo>
                    <a:pt x="139" y="348"/>
                  </a:lnTo>
                  <a:lnTo>
                    <a:pt x="394" y="290"/>
                  </a:lnTo>
                  <a:lnTo>
                    <a:pt x="592" y="244"/>
                  </a:lnTo>
                  <a:lnTo>
                    <a:pt x="592" y="209"/>
                  </a:lnTo>
                  <a:lnTo>
                    <a:pt x="569" y="198"/>
                  </a:lnTo>
                  <a:lnTo>
                    <a:pt x="557" y="209"/>
                  </a:lnTo>
                  <a:lnTo>
                    <a:pt x="546" y="162"/>
                  </a:lnTo>
                  <a:lnTo>
                    <a:pt x="557" y="116"/>
                  </a:lnTo>
                  <a:lnTo>
                    <a:pt x="476" y="81"/>
                  </a:lnTo>
                  <a:lnTo>
                    <a:pt x="429" y="93"/>
                  </a:lnTo>
                  <a:lnTo>
                    <a:pt x="429" y="23"/>
                  </a:lnTo>
                  <a:lnTo>
                    <a:pt x="371" y="0"/>
                  </a:lnTo>
                  <a:lnTo>
                    <a:pt x="336" y="12"/>
                  </a:lnTo>
                  <a:lnTo>
                    <a:pt x="313" y="81"/>
                  </a:lnTo>
                  <a:lnTo>
                    <a:pt x="267" y="104"/>
                  </a:lnTo>
                  <a:lnTo>
                    <a:pt x="244" y="209"/>
                  </a:lnTo>
                  <a:lnTo>
                    <a:pt x="174" y="255"/>
                  </a:lnTo>
                  <a:lnTo>
                    <a:pt x="116" y="279"/>
                  </a:lnTo>
                  <a:lnTo>
                    <a:pt x="92" y="255"/>
                  </a:lnTo>
                </a:path>
              </a:pathLst>
            </a:custGeom>
            <a:solidFill>
              <a:srgbClr val="e31909"/>
            </a:solidFill>
            <a:ln cap="rnd"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01" name=""/>
            <p:cNvSpPr/>
            <p:nvPr/>
          </p:nvSpPr>
          <p:spPr>
            <a:xfrm>
              <a:off x="4016160" y="2525760"/>
              <a:ext cx="401760" cy="458640"/>
            </a:xfrm>
            <a:custGeom>
              <a:avLst/>
              <a:gdLst/>
              <a:ahLst/>
              <a:rect l="l" t="t" r="r" b="b"/>
              <a:pathLst>
                <a:path w="336" h="360">
                  <a:moveTo>
                    <a:pt x="34" y="185"/>
                  </a:moveTo>
                  <a:lnTo>
                    <a:pt x="11" y="185"/>
                  </a:lnTo>
                  <a:lnTo>
                    <a:pt x="0" y="243"/>
                  </a:lnTo>
                  <a:lnTo>
                    <a:pt x="11" y="301"/>
                  </a:lnTo>
                  <a:lnTo>
                    <a:pt x="57" y="335"/>
                  </a:lnTo>
                  <a:lnTo>
                    <a:pt x="69" y="359"/>
                  </a:lnTo>
                  <a:lnTo>
                    <a:pt x="138" y="335"/>
                  </a:lnTo>
                  <a:lnTo>
                    <a:pt x="208" y="289"/>
                  </a:lnTo>
                  <a:lnTo>
                    <a:pt x="231" y="185"/>
                  </a:lnTo>
                  <a:lnTo>
                    <a:pt x="277" y="162"/>
                  </a:lnTo>
                  <a:lnTo>
                    <a:pt x="300" y="93"/>
                  </a:lnTo>
                  <a:lnTo>
                    <a:pt x="335" y="81"/>
                  </a:lnTo>
                  <a:lnTo>
                    <a:pt x="289" y="69"/>
                  </a:lnTo>
                  <a:lnTo>
                    <a:pt x="208" y="116"/>
                  </a:lnTo>
                  <a:lnTo>
                    <a:pt x="196" y="69"/>
                  </a:lnTo>
                  <a:lnTo>
                    <a:pt x="115" y="69"/>
                  </a:lnTo>
                  <a:lnTo>
                    <a:pt x="104" y="0"/>
                  </a:lnTo>
                  <a:lnTo>
                    <a:pt x="81" y="23"/>
                  </a:lnTo>
                  <a:lnTo>
                    <a:pt x="92" y="127"/>
                  </a:lnTo>
                  <a:lnTo>
                    <a:pt x="57" y="127"/>
                  </a:lnTo>
                  <a:lnTo>
                    <a:pt x="34" y="185"/>
                  </a:lnTo>
                </a:path>
              </a:pathLst>
            </a:custGeom>
            <a:solidFill>
              <a:srgbClr val="e31909"/>
            </a:solidFill>
            <a:ln cap="rnd"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02" name=""/>
            <p:cNvSpPr/>
            <p:nvPr/>
          </p:nvSpPr>
          <p:spPr>
            <a:xfrm>
              <a:off x="4722840" y="2157480"/>
              <a:ext cx="182520" cy="147600"/>
            </a:xfrm>
            <a:custGeom>
              <a:avLst/>
              <a:gdLst/>
              <a:ahLst/>
              <a:rect l="l" t="t" r="r" b="b"/>
              <a:pathLst>
                <a:path w="151" h="116">
                  <a:moveTo>
                    <a:pt x="0" y="23"/>
                  </a:moveTo>
                  <a:lnTo>
                    <a:pt x="115" y="0"/>
                  </a:lnTo>
                  <a:lnTo>
                    <a:pt x="150" y="46"/>
                  </a:lnTo>
                  <a:lnTo>
                    <a:pt x="127" y="68"/>
                  </a:lnTo>
                  <a:lnTo>
                    <a:pt x="92" y="58"/>
                  </a:lnTo>
                  <a:lnTo>
                    <a:pt x="34" y="115"/>
                  </a:lnTo>
                  <a:lnTo>
                    <a:pt x="0" y="80"/>
                  </a:lnTo>
                  <a:lnTo>
                    <a:pt x="0" y="23"/>
                  </a:lnTo>
                </a:path>
              </a:pathLst>
            </a:custGeom>
            <a:solidFill>
              <a:srgbClr val="e31909"/>
            </a:solidFill>
            <a:ln cap="rnd"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03" name=""/>
            <p:cNvSpPr/>
            <p:nvPr/>
          </p:nvSpPr>
          <p:spPr>
            <a:xfrm>
              <a:off x="4749840" y="2246400"/>
              <a:ext cx="180720" cy="118800"/>
            </a:xfrm>
            <a:custGeom>
              <a:avLst/>
              <a:gdLst/>
              <a:ahLst/>
              <a:rect l="l" t="t" r="r" b="b"/>
              <a:pathLst>
                <a:path w="152" h="94">
                  <a:moveTo>
                    <a:pt x="0" y="70"/>
                  </a:moveTo>
                  <a:lnTo>
                    <a:pt x="58" y="47"/>
                  </a:lnTo>
                  <a:lnTo>
                    <a:pt x="117" y="0"/>
                  </a:lnTo>
                  <a:lnTo>
                    <a:pt x="128" y="12"/>
                  </a:lnTo>
                  <a:lnTo>
                    <a:pt x="151" y="12"/>
                  </a:lnTo>
                  <a:lnTo>
                    <a:pt x="93" y="58"/>
                  </a:lnTo>
                  <a:lnTo>
                    <a:pt x="11" y="93"/>
                  </a:lnTo>
                  <a:lnTo>
                    <a:pt x="0" y="70"/>
                  </a:lnTo>
                </a:path>
              </a:pathLst>
            </a:custGeom>
            <a:solidFill>
              <a:srgbClr val="e31909"/>
            </a:solidFill>
            <a:ln cap="rnd"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04" name=""/>
            <p:cNvSpPr/>
            <p:nvPr/>
          </p:nvSpPr>
          <p:spPr>
            <a:xfrm>
              <a:off x="4749840" y="1714680"/>
              <a:ext cx="180720" cy="371160"/>
            </a:xfrm>
            <a:custGeom>
              <a:avLst/>
              <a:gdLst/>
              <a:ahLst/>
              <a:rect l="l" t="t" r="r" b="b"/>
              <a:pathLst>
                <a:path w="152" h="291">
                  <a:moveTo>
                    <a:pt x="35" y="0"/>
                  </a:moveTo>
                  <a:lnTo>
                    <a:pt x="0" y="58"/>
                  </a:lnTo>
                  <a:lnTo>
                    <a:pt x="35" y="116"/>
                  </a:lnTo>
                  <a:lnTo>
                    <a:pt x="11" y="140"/>
                  </a:lnTo>
                  <a:lnTo>
                    <a:pt x="23" y="290"/>
                  </a:lnTo>
                  <a:lnTo>
                    <a:pt x="105" y="267"/>
                  </a:lnTo>
                  <a:lnTo>
                    <a:pt x="128" y="267"/>
                  </a:lnTo>
                  <a:lnTo>
                    <a:pt x="140" y="244"/>
                  </a:lnTo>
                  <a:lnTo>
                    <a:pt x="140" y="221"/>
                  </a:lnTo>
                  <a:lnTo>
                    <a:pt x="151" y="198"/>
                  </a:lnTo>
                  <a:lnTo>
                    <a:pt x="105" y="186"/>
                  </a:lnTo>
                  <a:lnTo>
                    <a:pt x="46" y="23"/>
                  </a:lnTo>
                  <a:lnTo>
                    <a:pt x="35" y="0"/>
                  </a:lnTo>
                </a:path>
              </a:pathLst>
            </a:custGeom>
            <a:solidFill>
              <a:srgbClr val="e31909"/>
            </a:solidFill>
            <a:ln cap="rnd"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05" name=""/>
            <p:cNvSpPr/>
            <p:nvPr/>
          </p:nvSpPr>
          <p:spPr>
            <a:xfrm>
              <a:off x="4860720" y="2143080"/>
              <a:ext cx="85680" cy="74520"/>
            </a:xfrm>
            <a:custGeom>
              <a:avLst/>
              <a:gdLst/>
              <a:ahLst/>
              <a:rect l="l" t="t" r="r" b="b"/>
              <a:pathLst>
                <a:path w="72" h="59">
                  <a:moveTo>
                    <a:pt x="0" y="12"/>
                  </a:moveTo>
                  <a:lnTo>
                    <a:pt x="24" y="0"/>
                  </a:lnTo>
                  <a:lnTo>
                    <a:pt x="71" y="35"/>
                  </a:lnTo>
                  <a:lnTo>
                    <a:pt x="59" y="35"/>
                  </a:lnTo>
                  <a:lnTo>
                    <a:pt x="36" y="35"/>
                  </a:lnTo>
                  <a:lnTo>
                    <a:pt x="36" y="58"/>
                  </a:lnTo>
                  <a:lnTo>
                    <a:pt x="0" y="12"/>
                  </a:lnTo>
                </a:path>
              </a:pathLst>
            </a:custGeom>
            <a:solidFill>
              <a:srgbClr val="e31909"/>
            </a:solidFill>
            <a:ln cap="rnd"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7720" bIns="2772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06" name=""/>
            <p:cNvSpPr/>
            <p:nvPr/>
          </p:nvSpPr>
          <p:spPr>
            <a:xfrm>
              <a:off x="4667040" y="2749680"/>
              <a:ext cx="41400" cy="87120"/>
            </a:xfrm>
            <a:custGeom>
              <a:avLst/>
              <a:gdLst/>
              <a:ahLst/>
              <a:rect l="l" t="t" r="r" b="b"/>
              <a:pathLst>
                <a:path w="33" h="69">
                  <a:moveTo>
                    <a:pt x="0" y="0"/>
                  </a:moveTo>
                  <a:lnTo>
                    <a:pt x="32" y="0"/>
                  </a:lnTo>
                  <a:lnTo>
                    <a:pt x="11" y="68"/>
                  </a:lnTo>
                  <a:lnTo>
                    <a:pt x="0" y="68"/>
                  </a:lnTo>
                  <a:lnTo>
                    <a:pt x="0" y="0"/>
                  </a:lnTo>
                </a:path>
              </a:pathLst>
            </a:custGeom>
            <a:solidFill>
              <a:srgbClr val="e31909"/>
            </a:solidFill>
            <a:ln cap="rnd"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0320" bIns="4032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07" name=""/>
            <p:cNvSpPr/>
            <p:nvPr/>
          </p:nvSpPr>
          <p:spPr>
            <a:xfrm>
              <a:off x="1731240" y="2827440"/>
              <a:ext cx="299880" cy="1947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73080" rIns="73080" tIns="36360" bIns="36360" anchor="t">
              <a:spAutoFit/>
            </a:bodyPr>
            <a:p>
              <a:pPr algn="ctr">
                <a:tabLst>
                  <a:tab algn="l" pos="0"/>
                  <a:tab algn="l" pos="585720"/>
                  <a:tab algn="l" pos="1171440"/>
                  <a:tab algn="l" pos="1757520"/>
                  <a:tab algn="l" pos="2343240"/>
                  <a:tab algn="l" pos="2928960"/>
                  <a:tab algn="l" pos="3514680"/>
                  <a:tab algn="l" pos="4100400"/>
                  <a:tab algn="l" pos="4686480"/>
                  <a:tab algn="l" pos="5272200"/>
                  <a:tab algn="l" pos="5857920"/>
                  <a:tab algn="l" pos="6443640"/>
                  <a:tab algn="l" pos="7029360"/>
                  <a:tab algn="l" pos="7615080"/>
                  <a:tab algn="l" pos="8201160"/>
                  <a:tab algn="l" pos="8786880"/>
                  <a:tab algn="l" pos="9372600"/>
                  <a:tab algn="l" pos="9958320"/>
                  <a:tab algn="l" pos="1054404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CO</a:t>
              </a:r>
              <a:endParaRPr b="0" lang="en-US" sz="8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08" name=""/>
            <p:cNvSpPr/>
            <p:nvPr/>
          </p:nvSpPr>
          <p:spPr>
            <a:xfrm>
              <a:off x="2396520" y="2913120"/>
              <a:ext cx="288720" cy="1947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73080" rIns="73080" tIns="36360" bIns="36360" anchor="t">
              <a:spAutoFit/>
            </a:bodyPr>
            <a:p>
              <a:pPr algn="ctr">
                <a:tabLst>
                  <a:tab algn="l" pos="0"/>
                  <a:tab algn="l" pos="585720"/>
                  <a:tab algn="l" pos="1171440"/>
                  <a:tab algn="l" pos="1757520"/>
                  <a:tab algn="l" pos="2343240"/>
                  <a:tab algn="l" pos="2928960"/>
                  <a:tab algn="l" pos="3514680"/>
                  <a:tab algn="l" pos="4100400"/>
                  <a:tab algn="l" pos="4686480"/>
                  <a:tab algn="l" pos="5272200"/>
                  <a:tab algn="l" pos="5857920"/>
                  <a:tab algn="l" pos="6443640"/>
                  <a:tab algn="l" pos="7029360"/>
                  <a:tab algn="l" pos="7615080"/>
                  <a:tab algn="l" pos="8201160"/>
                  <a:tab algn="l" pos="8786880"/>
                  <a:tab algn="l" pos="9372600"/>
                  <a:tab algn="l" pos="9958320"/>
                  <a:tab algn="l" pos="1054404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KS</a:t>
              </a:r>
              <a:endParaRPr b="0" lang="en-US" sz="8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09" name=""/>
            <p:cNvSpPr/>
            <p:nvPr/>
          </p:nvSpPr>
          <p:spPr>
            <a:xfrm>
              <a:off x="1580400" y="2301840"/>
              <a:ext cx="311400" cy="1947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73080" rIns="73080" tIns="36360" bIns="36360" anchor="t">
              <a:spAutoFit/>
            </a:bodyPr>
            <a:p>
              <a:pPr algn="ctr">
                <a:tabLst>
                  <a:tab algn="l" pos="0"/>
                  <a:tab algn="l" pos="585720"/>
                  <a:tab algn="l" pos="1171440"/>
                  <a:tab algn="l" pos="1757520"/>
                  <a:tab algn="l" pos="2343240"/>
                  <a:tab algn="l" pos="2928960"/>
                  <a:tab algn="l" pos="3514680"/>
                  <a:tab algn="l" pos="4100400"/>
                  <a:tab algn="l" pos="4686480"/>
                  <a:tab algn="l" pos="5272200"/>
                  <a:tab algn="l" pos="5857920"/>
                  <a:tab algn="l" pos="6443640"/>
                  <a:tab algn="l" pos="7029360"/>
                  <a:tab algn="l" pos="7615080"/>
                  <a:tab algn="l" pos="8201160"/>
                  <a:tab algn="l" pos="8786880"/>
                  <a:tab algn="l" pos="9372600"/>
                  <a:tab algn="l" pos="9958320"/>
                  <a:tab algn="l" pos="1054404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WY</a:t>
              </a:r>
              <a:endParaRPr b="0" lang="en-US" sz="8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10" name=""/>
            <p:cNvSpPr/>
            <p:nvPr/>
          </p:nvSpPr>
          <p:spPr>
            <a:xfrm>
              <a:off x="2216520" y="1787400"/>
              <a:ext cx="294480" cy="1947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73080" rIns="73080" tIns="36360" bIns="36360" anchor="t">
              <a:spAutoFit/>
            </a:bodyPr>
            <a:p>
              <a:pPr algn="ctr">
                <a:tabLst>
                  <a:tab algn="l" pos="0"/>
                  <a:tab algn="l" pos="585720"/>
                  <a:tab algn="l" pos="1171440"/>
                  <a:tab algn="l" pos="1757520"/>
                  <a:tab algn="l" pos="2343240"/>
                  <a:tab algn="l" pos="2928960"/>
                  <a:tab algn="l" pos="3514680"/>
                  <a:tab algn="l" pos="4100400"/>
                  <a:tab algn="l" pos="4686480"/>
                  <a:tab algn="l" pos="5272200"/>
                  <a:tab algn="l" pos="5857920"/>
                  <a:tab algn="l" pos="6443640"/>
                  <a:tab algn="l" pos="7029360"/>
                  <a:tab algn="l" pos="7615080"/>
                  <a:tab algn="l" pos="8201160"/>
                  <a:tab algn="l" pos="8786880"/>
                  <a:tab algn="l" pos="9372600"/>
                  <a:tab algn="l" pos="9958320"/>
                  <a:tab algn="l" pos="1054404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ND</a:t>
              </a:r>
              <a:endParaRPr b="0" lang="en-US" sz="8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11" name=""/>
            <p:cNvSpPr/>
            <p:nvPr/>
          </p:nvSpPr>
          <p:spPr>
            <a:xfrm>
              <a:off x="2256840" y="2151000"/>
              <a:ext cx="288720" cy="1947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73080" rIns="73080" tIns="36360" bIns="36360" anchor="t">
              <a:spAutoFit/>
            </a:bodyPr>
            <a:p>
              <a:pPr algn="ctr">
                <a:tabLst>
                  <a:tab algn="l" pos="0"/>
                  <a:tab algn="l" pos="585720"/>
                  <a:tab algn="l" pos="1171440"/>
                  <a:tab algn="l" pos="1757520"/>
                  <a:tab algn="l" pos="2343240"/>
                  <a:tab algn="l" pos="2928960"/>
                  <a:tab algn="l" pos="3514680"/>
                  <a:tab algn="l" pos="4100400"/>
                  <a:tab algn="l" pos="4686480"/>
                  <a:tab algn="l" pos="5272200"/>
                  <a:tab algn="l" pos="5857920"/>
                  <a:tab algn="l" pos="6443640"/>
                  <a:tab algn="l" pos="7029360"/>
                  <a:tab algn="l" pos="7615080"/>
                  <a:tab algn="l" pos="8201160"/>
                  <a:tab algn="l" pos="8786880"/>
                  <a:tab algn="l" pos="9372600"/>
                  <a:tab algn="l" pos="9958320"/>
                  <a:tab algn="l" pos="1054404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SD</a:t>
              </a:r>
              <a:endParaRPr b="0" lang="en-US" sz="8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12" name=""/>
            <p:cNvSpPr/>
            <p:nvPr/>
          </p:nvSpPr>
          <p:spPr>
            <a:xfrm>
              <a:off x="2041560" y="2422440"/>
              <a:ext cx="806400" cy="385920"/>
            </a:xfrm>
            <a:custGeom>
              <a:avLst/>
              <a:gdLst/>
              <a:ahLst/>
              <a:rect l="l" t="t" r="r" b="b"/>
              <a:pathLst>
                <a:path w="673" h="302">
                  <a:moveTo>
                    <a:pt x="12" y="0"/>
                  </a:moveTo>
                  <a:lnTo>
                    <a:pt x="0" y="197"/>
                  </a:lnTo>
                  <a:lnTo>
                    <a:pt x="150" y="197"/>
                  </a:lnTo>
                  <a:lnTo>
                    <a:pt x="150" y="301"/>
                  </a:lnTo>
                  <a:lnTo>
                    <a:pt x="360" y="301"/>
                  </a:lnTo>
                  <a:lnTo>
                    <a:pt x="545" y="289"/>
                  </a:lnTo>
                  <a:lnTo>
                    <a:pt x="672" y="301"/>
                  </a:lnTo>
                  <a:lnTo>
                    <a:pt x="637" y="208"/>
                  </a:lnTo>
                  <a:lnTo>
                    <a:pt x="603" y="127"/>
                  </a:lnTo>
                  <a:lnTo>
                    <a:pt x="580" y="46"/>
                  </a:lnTo>
                  <a:lnTo>
                    <a:pt x="499" y="0"/>
                  </a:lnTo>
                  <a:lnTo>
                    <a:pt x="464" y="23"/>
                  </a:lnTo>
                  <a:lnTo>
                    <a:pt x="418" y="12"/>
                  </a:lnTo>
                  <a:lnTo>
                    <a:pt x="243" y="0"/>
                  </a:lnTo>
                  <a:lnTo>
                    <a:pt x="12" y="0"/>
                  </a:lnTo>
                </a:path>
              </a:pathLst>
            </a:custGeom>
            <a:solidFill>
              <a:srgbClr val="ffffff"/>
            </a:solidFill>
            <a:ln cap="rnd"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13" name=""/>
            <p:cNvSpPr/>
            <p:nvPr/>
          </p:nvSpPr>
          <p:spPr>
            <a:xfrm>
              <a:off x="2280600" y="2527200"/>
              <a:ext cx="288720" cy="1947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73080" rIns="73080" tIns="36360" bIns="36360" anchor="t">
              <a:spAutoFit/>
            </a:bodyPr>
            <a:p>
              <a:pPr algn="ctr">
                <a:tabLst>
                  <a:tab algn="l" pos="0"/>
                  <a:tab algn="l" pos="585720"/>
                  <a:tab algn="l" pos="1171440"/>
                  <a:tab algn="l" pos="1757520"/>
                  <a:tab algn="l" pos="2343240"/>
                  <a:tab algn="l" pos="2928960"/>
                  <a:tab algn="l" pos="3514680"/>
                  <a:tab algn="l" pos="4100400"/>
                  <a:tab algn="l" pos="4686480"/>
                  <a:tab algn="l" pos="5272200"/>
                  <a:tab algn="l" pos="5857920"/>
                  <a:tab algn="l" pos="6443640"/>
                  <a:tab algn="l" pos="7029360"/>
                  <a:tab algn="l" pos="7615080"/>
                  <a:tab algn="l" pos="8201160"/>
                  <a:tab algn="l" pos="8786880"/>
                  <a:tab algn="l" pos="9372600"/>
                  <a:tab algn="l" pos="9958320"/>
                  <a:tab algn="l" pos="1054404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NE</a:t>
              </a:r>
              <a:endParaRPr b="0" lang="en-US" sz="8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14" name=""/>
            <p:cNvSpPr/>
            <p:nvPr/>
          </p:nvSpPr>
          <p:spPr>
            <a:xfrm>
              <a:off x="2711880" y="1940040"/>
              <a:ext cx="305640" cy="1947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73080" rIns="73080" tIns="36360" bIns="36360" anchor="t">
              <a:spAutoFit/>
            </a:bodyPr>
            <a:p>
              <a:pPr algn="ctr">
                <a:tabLst>
                  <a:tab algn="l" pos="0"/>
                  <a:tab algn="l" pos="585720"/>
                  <a:tab algn="l" pos="1171440"/>
                  <a:tab algn="l" pos="1757520"/>
                  <a:tab algn="l" pos="2343240"/>
                  <a:tab algn="l" pos="2928960"/>
                  <a:tab algn="l" pos="3514680"/>
                  <a:tab algn="l" pos="4100400"/>
                  <a:tab algn="l" pos="4686480"/>
                  <a:tab algn="l" pos="5272200"/>
                  <a:tab algn="l" pos="5857920"/>
                  <a:tab algn="l" pos="6443640"/>
                  <a:tab algn="l" pos="7029360"/>
                  <a:tab algn="l" pos="7615080"/>
                  <a:tab algn="l" pos="8201160"/>
                  <a:tab algn="l" pos="8786880"/>
                  <a:tab algn="l" pos="9372600"/>
                  <a:tab algn="l" pos="9958320"/>
                  <a:tab algn="l" pos="1054404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MN</a:t>
              </a:r>
              <a:endParaRPr b="0" lang="en-US" sz="8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15" name=""/>
            <p:cNvSpPr/>
            <p:nvPr/>
          </p:nvSpPr>
          <p:spPr>
            <a:xfrm>
              <a:off x="3131280" y="2100240"/>
              <a:ext cx="271800" cy="1947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73080" rIns="73080" tIns="36360" bIns="36360" anchor="t">
              <a:spAutoFit/>
            </a:bodyPr>
            <a:p>
              <a:pPr algn="ctr">
                <a:tabLst>
                  <a:tab algn="l" pos="0"/>
                  <a:tab algn="l" pos="585720"/>
                  <a:tab algn="l" pos="1171440"/>
                  <a:tab algn="l" pos="1757520"/>
                  <a:tab algn="l" pos="2343240"/>
                  <a:tab algn="l" pos="2928960"/>
                  <a:tab algn="l" pos="3514680"/>
                  <a:tab algn="l" pos="4100400"/>
                  <a:tab algn="l" pos="4686480"/>
                  <a:tab algn="l" pos="5272200"/>
                  <a:tab algn="l" pos="5857920"/>
                  <a:tab algn="l" pos="6443640"/>
                  <a:tab algn="l" pos="7029360"/>
                  <a:tab algn="l" pos="7615080"/>
                  <a:tab algn="l" pos="8201160"/>
                  <a:tab algn="l" pos="8786880"/>
                  <a:tab algn="l" pos="9372600"/>
                  <a:tab algn="l" pos="9958320"/>
                  <a:tab algn="l" pos="1054404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WI</a:t>
              </a:r>
              <a:endParaRPr b="0" lang="en-US" sz="8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16" name=""/>
            <p:cNvSpPr/>
            <p:nvPr/>
          </p:nvSpPr>
          <p:spPr>
            <a:xfrm>
              <a:off x="2844000" y="2419200"/>
              <a:ext cx="249120" cy="1947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73080" rIns="73080" tIns="36360" bIns="36360" anchor="t">
              <a:spAutoFit/>
            </a:bodyPr>
            <a:p>
              <a:pPr algn="ctr">
                <a:tabLst>
                  <a:tab algn="l" pos="0"/>
                  <a:tab algn="l" pos="585720"/>
                  <a:tab algn="l" pos="1171440"/>
                  <a:tab algn="l" pos="1757520"/>
                  <a:tab algn="l" pos="2343240"/>
                  <a:tab algn="l" pos="2928960"/>
                  <a:tab algn="l" pos="3514680"/>
                  <a:tab algn="l" pos="4100400"/>
                  <a:tab algn="l" pos="4686480"/>
                  <a:tab algn="l" pos="5272200"/>
                  <a:tab algn="l" pos="5857920"/>
                  <a:tab algn="l" pos="6443640"/>
                  <a:tab algn="l" pos="7029360"/>
                  <a:tab algn="l" pos="7615080"/>
                  <a:tab algn="l" pos="8201160"/>
                  <a:tab algn="l" pos="8786880"/>
                  <a:tab algn="l" pos="9372600"/>
                  <a:tab algn="l" pos="9958320"/>
                  <a:tab algn="l" pos="1054404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IA</a:t>
              </a:r>
              <a:endParaRPr b="0" lang="en-US" sz="8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17" name=""/>
            <p:cNvSpPr/>
            <p:nvPr/>
          </p:nvSpPr>
          <p:spPr>
            <a:xfrm>
              <a:off x="2948760" y="2914560"/>
              <a:ext cx="311400" cy="1947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73080" rIns="73080" tIns="36360" bIns="36360" anchor="t">
              <a:spAutoFit/>
            </a:bodyPr>
            <a:p>
              <a:pPr algn="ctr">
                <a:tabLst>
                  <a:tab algn="l" pos="0"/>
                  <a:tab algn="l" pos="585720"/>
                  <a:tab algn="l" pos="1171440"/>
                  <a:tab algn="l" pos="1757520"/>
                  <a:tab algn="l" pos="2343240"/>
                  <a:tab algn="l" pos="2928960"/>
                  <a:tab algn="l" pos="3514680"/>
                  <a:tab algn="l" pos="4100400"/>
                  <a:tab algn="l" pos="4686480"/>
                  <a:tab algn="l" pos="5272200"/>
                  <a:tab algn="l" pos="5857920"/>
                  <a:tab algn="l" pos="6443640"/>
                  <a:tab algn="l" pos="7029360"/>
                  <a:tab algn="l" pos="7615080"/>
                  <a:tab algn="l" pos="8201160"/>
                  <a:tab algn="l" pos="8786880"/>
                  <a:tab algn="l" pos="9372600"/>
                  <a:tab algn="l" pos="9958320"/>
                  <a:tab algn="l" pos="1054404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MO</a:t>
              </a:r>
              <a:endParaRPr b="0" lang="en-US" sz="8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18" name=""/>
            <p:cNvSpPr/>
            <p:nvPr/>
          </p:nvSpPr>
          <p:spPr>
            <a:xfrm>
              <a:off x="3521880" y="2612880"/>
              <a:ext cx="249120" cy="1947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73080" rIns="73080" tIns="36360" bIns="36360" anchor="t">
              <a:spAutoFit/>
            </a:bodyPr>
            <a:p>
              <a:pPr algn="ctr">
                <a:tabLst>
                  <a:tab algn="l" pos="0"/>
                  <a:tab algn="l" pos="585720"/>
                  <a:tab algn="l" pos="1171440"/>
                  <a:tab algn="l" pos="1757520"/>
                  <a:tab algn="l" pos="2343240"/>
                  <a:tab algn="l" pos="2928960"/>
                  <a:tab algn="l" pos="3514680"/>
                  <a:tab algn="l" pos="4100400"/>
                  <a:tab algn="l" pos="4686480"/>
                  <a:tab algn="l" pos="5272200"/>
                  <a:tab algn="l" pos="5857920"/>
                  <a:tab algn="l" pos="6443640"/>
                  <a:tab algn="l" pos="7029360"/>
                  <a:tab algn="l" pos="7615080"/>
                  <a:tab algn="l" pos="8201160"/>
                  <a:tab algn="l" pos="8786880"/>
                  <a:tab algn="l" pos="9372600"/>
                  <a:tab algn="l" pos="9958320"/>
                  <a:tab algn="l" pos="1054404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IN</a:t>
              </a:r>
              <a:endParaRPr b="0" lang="en-US" sz="8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19" name=""/>
            <p:cNvSpPr/>
            <p:nvPr/>
          </p:nvSpPr>
          <p:spPr>
            <a:xfrm>
              <a:off x="3034440" y="3755880"/>
              <a:ext cx="282960" cy="1947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73080" rIns="73080" tIns="36360" bIns="36360" anchor="t">
              <a:spAutoFit/>
            </a:bodyPr>
            <a:p>
              <a:pPr algn="ctr">
                <a:tabLst>
                  <a:tab algn="l" pos="0"/>
                  <a:tab algn="l" pos="585720"/>
                  <a:tab algn="l" pos="1171440"/>
                  <a:tab algn="l" pos="1757520"/>
                  <a:tab algn="l" pos="2343240"/>
                  <a:tab algn="l" pos="2928960"/>
                  <a:tab algn="l" pos="3514680"/>
                  <a:tab algn="l" pos="4100400"/>
                  <a:tab algn="l" pos="4686480"/>
                  <a:tab algn="l" pos="5272200"/>
                  <a:tab algn="l" pos="5857920"/>
                  <a:tab algn="l" pos="6443640"/>
                  <a:tab algn="l" pos="7029360"/>
                  <a:tab algn="l" pos="7615080"/>
                  <a:tab algn="l" pos="8201160"/>
                  <a:tab algn="l" pos="8786880"/>
                  <a:tab algn="l" pos="9372600"/>
                  <a:tab algn="l" pos="9958320"/>
                  <a:tab algn="l" pos="1054404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LA</a:t>
              </a:r>
              <a:endParaRPr b="0" lang="en-US" sz="8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20" name=""/>
            <p:cNvSpPr/>
            <p:nvPr/>
          </p:nvSpPr>
          <p:spPr>
            <a:xfrm>
              <a:off x="3266280" y="3521160"/>
              <a:ext cx="299880" cy="1947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73080" rIns="73080" tIns="36360" bIns="36360" anchor="t">
              <a:spAutoFit/>
            </a:bodyPr>
            <a:p>
              <a:pPr algn="ctr">
                <a:tabLst>
                  <a:tab algn="l" pos="0"/>
                  <a:tab algn="l" pos="585720"/>
                  <a:tab algn="l" pos="1171440"/>
                  <a:tab algn="l" pos="1757520"/>
                  <a:tab algn="l" pos="2343240"/>
                  <a:tab algn="l" pos="2928960"/>
                  <a:tab algn="l" pos="3514680"/>
                  <a:tab algn="l" pos="4100400"/>
                  <a:tab algn="l" pos="4686480"/>
                  <a:tab algn="l" pos="5272200"/>
                  <a:tab algn="l" pos="5857920"/>
                  <a:tab algn="l" pos="6443640"/>
                  <a:tab algn="l" pos="7029360"/>
                  <a:tab algn="l" pos="7615080"/>
                  <a:tab algn="l" pos="8201160"/>
                  <a:tab algn="l" pos="8786880"/>
                  <a:tab algn="l" pos="9372600"/>
                  <a:tab algn="l" pos="9958320"/>
                  <a:tab algn="l" pos="1054404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MS</a:t>
              </a:r>
              <a:endParaRPr b="0" lang="en-US" sz="8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21" name=""/>
            <p:cNvSpPr/>
            <p:nvPr/>
          </p:nvSpPr>
          <p:spPr>
            <a:xfrm>
              <a:off x="3602520" y="3500280"/>
              <a:ext cx="282960" cy="1947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73080" rIns="73080" tIns="36360" bIns="36360" anchor="t">
              <a:spAutoFit/>
            </a:bodyPr>
            <a:p>
              <a:pPr algn="ctr">
                <a:tabLst>
                  <a:tab algn="l" pos="0"/>
                  <a:tab algn="l" pos="585720"/>
                  <a:tab algn="l" pos="1171440"/>
                  <a:tab algn="l" pos="1757520"/>
                  <a:tab algn="l" pos="2343240"/>
                  <a:tab algn="l" pos="2928960"/>
                  <a:tab algn="l" pos="3514680"/>
                  <a:tab algn="l" pos="4100400"/>
                  <a:tab algn="l" pos="4686480"/>
                  <a:tab algn="l" pos="5272200"/>
                  <a:tab algn="l" pos="5857920"/>
                  <a:tab algn="l" pos="6443640"/>
                  <a:tab algn="l" pos="7029360"/>
                  <a:tab algn="l" pos="7615080"/>
                  <a:tab algn="l" pos="8201160"/>
                  <a:tab algn="l" pos="8786880"/>
                  <a:tab algn="l" pos="9372600"/>
                  <a:tab algn="l" pos="9958320"/>
                  <a:tab algn="l" pos="1054404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AL</a:t>
              </a:r>
              <a:endParaRPr b="0" lang="en-US" sz="8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22" name=""/>
            <p:cNvSpPr/>
            <p:nvPr/>
          </p:nvSpPr>
          <p:spPr>
            <a:xfrm>
              <a:off x="3921840" y="3490920"/>
              <a:ext cx="299880" cy="1947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73080" rIns="73080" tIns="36360" bIns="36360" anchor="t">
              <a:spAutoFit/>
            </a:bodyPr>
            <a:p>
              <a:pPr algn="ctr">
                <a:tabLst>
                  <a:tab algn="l" pos="0"/>
                  <a:tab algn="l" pos="585720"/>
                  <a:tab algn="l" pos="1171440"/>
                  <a:tab algn="l" pos="1757520"/>
                  <a:tab algn="l" pos="2343240"/>
                  <a:tab algn="l" pos="2928960"/>
                  <a:tab algn="l" pos="3514680"/>
                  <a:tab algn="l" pos="4100400"/>
                  <a:tab algn="l" pos="4686480"/>
                  <a:tab algn="l" pos="5272200"/>
                  <a:tab algn="l" pos="5857920"/>
                  <a:tab algn="l" pos="6443640"/>
                  <a:tab algn="l" pos="7029360"/>
                  <a:tab algn="l" pos="7615080"/>
                  <a:tab algn="l" pos="8201160"/>
                  <a:tab algn="l" pos="8786880"/>
                  <a:tab algn="l" pos="9372600"/>
                  <a:tab algn="l" pos="9958320"/>
                  <a:tab algn="l" pos="1054404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GA</a:t>
              </a:r>
              <a:endParaRPr b="0" lang="en-US" sz="8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23" name=""/>
            <p:cNvSpPr/>
            <p:nvPr/>
          </p:nvSpPr>
          <p:spPr>
            <a:xfrm>
              <a:off x="3562920" y="3157560"/>
              <a:ext cx="282960" cy="1947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73080" rIns="73080" tIns="36360" bIns="36360" anchor="t">
              <a:spAutoFit/>
            </a:bodyPr>
            <a:p>
              <a:pPr algn="ctr">
                <a:tabLst>
                  <a:tab algn="l" pos="0"/>
                  <a:tab algn="l" pos="585720"/>
                  <a:tab algn="l" pos="1171440"/>
                  <a:tab algn="l" pos="1757520"/>
                  <a:tab algn="l" pos="2343240"/>
                  <a:tab algn="l" pos="2928960"/>
                  <a:tab algn="l" pos="3514680"/>
                  <a:tab algn="l" pos="4100400"/>
                  <a:tab algn="l" pos="4686480"/>
                  <a:tab algn="l" pos="5272200"/>
                  <a:tab algn="l" pos="5857920"/>
                  <a:tab algn="l" pos="6443640"/>
                  <a:tab algn="l" pos="7029360"/>
                  <a:tab algn="l" pos="7615080"/>
                  <a:tab algn="l" pos="8201160"/>
                  <a:tab algn="l" pos="8786880"/>
                  <a:tab algn="l" pos="9372600"/>
                  <a:tab algn="l" pos="9958320"/>
                  <a:tab algn="l" pos="1054404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TN</a:t>
              </a:r>
              <a:endParaRPr b="0" lang="en-US" sz="8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24" name=""/>
            <p:cNvSpPr/>
            <p:nvPr/>
          </p:nvSpPr>
          <p:spPr>
            <a:xfrm>
              <a:off x="3652200" y="2949480"/>
              <a:ext cx="288720" cy="1947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73080" rIns="73080" tIns="36360" bIns="36360" anchor="t">
              <a:spAutoFit/>
            </a:bodyPr>
            <a:p>
              <a:pPr algn="ctr">
                <a:tabLst>
                  <a:tab algn="l" pos="0"/>
                  <a:tab algn="l" pos="585720"/>
                  <a:tab algn="l" pos="1171440"/>
                  <a:tab algn="l" pos="1757520"/>
                  <a:tab algn="l" pos="2343240"/>
                  <a:tab algn="l" pos="2928960"/>
                  <a:tab algn="l" pos="3514680"/>
                  <a:tab algn="l" pos="4100400"/>
                  <a:tab algn="l" pos="4686480"/>
                  <a:tab algn="l" pos="5272200"/>
                  <a:tab algn="l" pos="5857920"/>
                  <a:tab algn="l" pos="6443640"/>
                  <a:tab algn="l" pos="7029360"/>
                  <a:tab algn="l" pos="7615080"/>
                  <a:tab algn="l" pos="8201160"/>
                  <a:tab algn="l" pos="8786880"/>
                  <a:tab algn="l" pos="9372600"/>
                  <a:tab algn="l" pos="9958320"/>
                  <a:tab algn="l" pos="1054404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KY</a:t>
              </a:r>
              <a:endParaRPr b="0" lang="en-US" sz="8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25" name=""/>
            <p:cNvSpPr/>
            <p:nvPr/>
          </p:nvSpPr>
          <p:spPr>
            <a:xfrm>
              <a:off x="4219920" y="3057480"/>
              <a:ext cx="294480" cy="1947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73080" rIns="73080" tIns="36360" bIns="36360" anchor="t">
              <a:spAutoFit/>
            </a:bodyPr>
            <a:p>
              <a:pPr algn="ctr">
                <a:tabLst>
                  <a:tab algn="l" pos="0"/>
                  <a:tab algn="l" pos="585720"/>
                  <a:tab algn="l" pos="1171440"/>
                  <a:tab algn="l" pos="1757520"/>
                  <a:tab algn="l" pos="2343240"/>
                  <a:tab algn="l" pos="2928960"/>
                  <a:tab algn="l" pos="3514680"/>
                  <a:tab algn="l" pos="4100400"/>
                  <a:tab algn="l" pos="4686480"/>
                  <a:tab algn="l" pos="5272200"/>
                  <a:tab algn="l" pos="5857920"/>
                  <a:tab algn="l" pos="6443640"/>
                  <a:tab algn="l" pos="7029360"/>
                  <a:tab algn="l" pos="7615080"/>
                  <a:tab algn="l" pos="8201160"/>
                  <a:tab algn="l" pos="8786880"/>
                  <a:tab algn="l" pos="9372600"/>
                  <a:tab algn="l" pos="9958320"/>
                  <a:tab algn="l" pos="1054404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NC</a:t>
              </a:r>
              <a:endParaRPr b="0" lang="en-US" sz="8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26" name=""/>
            <p:cNvSpPr/>
            <p:nvPr/>
          </p:nvSpPr>
          <p:spPr>
            <a:xfrm>
              <a:off x="3968640" y="2673360"/>
              <a:ext cx="412920" cy="1947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73080" rIns="73080" tIns="36360" bIns="36360" anchor="t">
              <a:spAutoFit/>
            </a:bodyPr>
            <a:p>
              <a:pPr algn="ctr">
                <a:tabLst>
                  <a:tab algn="l" pos="0"/>
                  <a:tab algn="l" pos="585720"/>
                  <a:tab algn="l" pos="1171440"/>
                  <a:tab algn="l" pos="1757520"/>
                  <a:tab algn="l" pos="2343240"/>
                  <a:tab algn="l" pos="2928960"/>
                  <a:tab algn="l" pos="3514680"/>
                  <a:tab algn="l" pos="4100400"/>
                  <a:tab algn="l" pos="4686480"/>
                  <a:tab algn="l" pos="5272200"/>
                  <a:tab algn="l" pos="5857920"/>
                  <a:tab algn="l" pos="6443640"/>
                  <a:tab algn="l" pos="7029360"/>
                  <a:tab algn="l" pos="7615080"/>
                  <a:tab algn="l" pos="8201160"/>
                  <a:tab algn="l" pos="8786880"/>
                  <a:tab algn="l" pos="9372600"/>
                  <a:tab algn="l" pos="9958320"/>
                  <a:tab algn="l" pos="10544040"/>
                </a:tabLst>
              </a:pPr>
              <a:r>
                <a:rPr b="1" lang="en-US" sz="8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06/02</a:t>
              </a:r>
              <a:endParaRPr b="0" lang="en-US" sz="8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27" name=""/>
            <p:cNvSpPr/>
            <p:nvPr/>
          </p:nvSpPr>
          <p:spPr>
            <a:xfrm>
              <a:off x="4266360" y="4087800"/>
              <a:ext cx="271800" cy="1947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73080" rIns="73080" tIns="36360" bIns="36360" anchor="t">
              <a:spAutoFit/>
            </a:bodyPr>
            <a:p>
              <a:pPr algn="ctr">
                <a:tabLst>
                  <a:tab algn="l" pos="0"/>
                  <a:tab algn="l" pos="585720"/>
                  <a:tab algn="l" pos="1171440"/>
                  <a:tab algn="l" pos="1757520"/>
                  <a:tab algn="l" pos="2343240"/>
                  <a:tab algn="l" pos="2928960"/>
                  <a:tab algn="l" pos="3514680"/>
                  <a:tab algn="l" pos="4100400"/>
                  <a:tab algn="l" pos="4686480"/>
                  <a:tab algn="l" pos="5272200"/>
                  <a:tab algn="l" pos="5857920"/>
                  <a:tab algn="l" pos="6443640"/>
                  <a:tab algn="l" pos="7029360"/>
                  <a:tab algn="l" pos="7615080"/>
                  <a:tab algn="l" pos="8201160"/>
                  <a:tab algn="l" pos="8786880"/>
                  <a:tab algn="l" pos="9372600"/>
                  <a:tab algn="l" pos="9958320"/>
                  <a:tab algn="l" pos="1054404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FL</a:t>
              </a:r>
              <a:endParaRPr b="0" lang="en-US" sz="8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28" name=""/>
            <p:cNvSpPr/>
            <p:nvPr/>
          </p:nvSpPr>
          <p:spPr>
            <a:xfrm>
              <a:off x="4145760" y="3274920"/>
              <a:ext cx="288720" cy="1947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73080" rIns="73080" tIns="36360" bIns="36360" anchor="t">
              <a:spAutoFit/>
            </a:bodyPr>
            <a:p>
              <a:pPr algn="ctr">
                <a:tabLst>
                  <a:tab algn="l" pos="0"/>
                  <a:tab algn="l" pos="585720"/>
                  <a:tab algn="l" pos="1171440"/>
                  <a:tab algn="l" pos="1757520"/>
                  <a:tab algn="l" pos="2343240"/>
                  <a:tab algn="l" pos="2928960"/>
                  <a:tab algn="l" pos="3514680"/>
                  <a:tab algn="l" pos="4100400"/>
                  <a:tab algn="l" pos="4686480"/>
                  <a:tab algn="l" pos="5272200"/>
                  <a:tab algn="l" pos="5857920"/>
                  <a:tab algn="l" pos="6443640"/>
                  <a:tab algn="l" pos="7029360"/>
                  <a:tab algn="l" pos="7615080"/>
                  <a:tab algn="l" pos="8201160"/>
                  <a:tab algn="l" pos="8786880"/>
                  <a:tab algn="l" pos="9372600"/>
                  <a:tab algn="l" pos="9958320"/>
                  <a:tab algn="l" pos="1054404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SC</a:t>
              </a:r>
              <a:endParaRPr b="0" lang="en-US" sz="8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29" name=""/>
            <p:cNvSpPr/>
            <p:nvPr/>
          </p:nvSpPr>
          <p:spPr>
            <a:xfrm>
              <a:off x="3543480" y="2179800"/>
              <a:ext cx="402480" cy="1947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73080" rIns="73080" tIns="36360" bIns="36360" anchor="t">
              <a:spAutoFit/>
            </a:bodyPr>
            <a:p>
              <a:pPr algn="ctr">
                <a:tabLst>
                  <a:tab algn="l" pos="0"/>
                  <a:tab algn="l" pos="585720"/>
                  <a:tab algn="l" pos="1171440"/>
                  <a:tab algn="l" pos="1757520"/>
                  <a:tab algn="l" pos="2343240"/>
                  <a:tab algn="l" pos="2928960"/>
                  <a:tab algn="l" pos="3514680"/>
                  <a:tab algn="l" pos="4100400"/>
                  <a:tab algn="l" pos="4686480"/>
                  <a:tab algn="l" pos="5272200"/>
                  <a:tab algn="l" pos="5857920"/>
                  <a:tab algn="l" pos="6443640"/>
                  <a:tab algn="l" pos="7029360"/>
                  <a:tab algn="l" pos="7615080"/>
                  <a:tab algn="l" pos="8201160"/>
                  <a:tab algn="l" pos="8786880"/>
                  <a:tab algn="l" pos="9372600"/>
                  <a:tab algn="l" pos="9958320"/>
                  <a:tab algn="l" pos="10544040"/>
                </a:tabLst>
              </a:pPr>
              <a:r>
                <a:rPr b="1" lang="en-US" sz="8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01/02</a:t>
              </a:r>
              <a:endParaRPr b="0" lang="en-US" sz="8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30" name=""/>
            <p:cNvSpPr/>
            <p:nvPr/>
          </p:nvSpPr>
          <p:spPr>
            <a:xfrm>
              <a:off x="4241160" y="2351160"/>
              <a:ext cx="288720" cy="1947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73080" rIns="73080" tIns="36360" bIns="36360" anchor="t">
              <a:spAutoFit/>
            </a:bodyPr>
            <a:p>
              <a:pPr algn="ctr">
                <a:tabLst>
                  <a:tab algn="l" pos="0"/>
                  <a:tab algn="l" pos="585720"/>
                  <a:tab algn="l" pos="1171440"/>
                  <a:tab algn="l" pos="1757520"/>
                  <a:tab algn="l" pos="2343240"/>
                  <a:tab algn="l" pos="2928960"/>
                  <a:tab algn="l" pos="3514680"/>
                  <a:tab algn="l" pos="4100400"/>
                  <a:tab algn="l" pos="4686480"/>
                  <a:tab algn="l" pos="5272200"/>
                  <a:tab algn="l" pos="5857920"/>
                  <a:tab algn="l" pos="6443640"/>
                  <a:tab algn="l" pos="7029360"/>
                  <a:tab algn="l" pos="7615080"/>
                  <a:tab algn="l" pos="8201160"/>
                  <a:tab algn="l" pos="8786880"/>
                  <a:tab algn="l" pos="9372600"/>
                  <a:tab algn="l" pos="9958320"/>
                  <a:tab algn="l" pos="10544040"/>
                </a:tabLst>
              </a:pPr>
              <a:r>
                <a:rPr b="1" lang="en-US" sz="8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PA</a:t>
              </a:r>
              <a:endParaRPr b="0" lang="en-US" sz="8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31" name=""/>
            <p:cNvSpPr/>
            <p:nvPr/>
          </p:nvSpPr>
          <p:spPr>
            <a:xfrm>
              <a:off x="4392000" y="2021040"/>
              <a:ext cx="288720" cy="1947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73080" rIns="73080" tIns="36360" bIns="36360" anchor="t">
              <a:spAutoFit/>
            </a:bodyPr>
            <a:p>
              <a:pPr algn="ctr">
                <a:tabLst>
                  <a:tab algn="l" pos="0"/>
                  <a:tab algn="l" pos="585720"/>
                  <a:tab algn="l" pos="1171440"/>
                  <a:tab algn="l" pos="1757520"/>
                  <a:tab algn="l" pos="2343240"/>
                  <a:tab algn="l" pos="2928960"/>
                  <a:tab algn="l" pos="3514680"/>
                  <a:tab algn="l" pos="4100400"/>
                  <a:tab algn="l" pos="4686480"/>
                  <a:tab algn="l" pos="5272200"/>
                  <a:tab algn="l" pos="5857920"/>
                  <a:tab algn="l" pos="6443640"/>
                  <a:tab algn="l" pos="7029360"/>
                  <a:tab algn="l" pos="7615080"/>
                  <a:tab algn="l" pos="8201160"/>
                  <a:tab algn="l" pos="8786880"/>
                  <a:tab algn="l" pos="9372600"/>
                  <a:tab algn="l" pos="9958320"/>
                  <a:tab algn="l" pos="10544040"/>
                </a:tabLst>
              </a:pPr>
              <a:r>
                <a:rPr b="1" lang="en-US" sz="8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NY</a:t>
              </a:r>
              <a:endParaRPr b="0" lang="en-US" sz="8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32" name=""/>
            <p:cNvSpPr/>
            <p:nvPr/>
          </p:nvSpPr>
          <p:spPr>
            <a:xfrm>
              <a:off x="4820400" y="1577880"/>
              <a:ext cx="299880" cy="1947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73080" rIns="73080" tIns="36360" bIns="36360" anchor="t">
              <a:spAutoFit/>
            </a:bodyPr>
            <a:p>
              <a:pPr algn="ctr">
                <a:tabLst>
                  <a:tab algn="l" pos="0"/>
                  <a:tab algn="l" pos="585720"/>
                  <a:tab algn="l" pos="1171440"/>
                  <a:tab algn="l" pos="1757520"/>
                  <a:tab algn="l" pos="2343240"/>
                  <a:tab algn="l" pos="2928960"/>
                  <a:tab algn="l" pos="3514680"/>
                  <a:tab algn="l" pos="4100400"/>
                  <a:tab algn="l" pos="4686480"/>
                  <a:tab algn="l" pos="5272200"/>
                  <a:tab algn="l" pos="5857920"/>
                  <a:tab algn="l" pos="6443640"/>
                  <a:tab algn="l" pos="7029360"/>
                  <a:tab algn="l" pos="7615080"/>
                  <a:tab algn="l" pos="8201160"/>
                  <a:tab algn="l" pos="8786880"/>
                  <a:tab algn="l" pos="9372600"/>
                  <a:tab algn="l" pos="9958320"/>
                  <a:tab algn="l" pos="10544040"/>
                </a:tabLst>
              </a:pPr>
              <a:r>
                <a:rPr b="1" lang="en-US" sz="8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ME</a:t>
              </a:r>
              <a:endParaRPr b="0" lang="en-US" sz="8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33" name=""/>
            <p:cNvSpPr/>
            <p:nvPr/>
          </p:nvSpPr>
          <p:spPr>
            <a:xfrm>
              <a:off x="4309560" y="1557360"/>
              <a:ext cx="277200" cy="1947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73080" rIns="73080" tIns="36360" bIns="36360" anchor="t">
              <a:spAutoFit/>
            </a:bodyPr>
            <a:p>
              <a:pPr algn="ctr">
                <a:tabLst>
                  <a:tab algn="l" pos="0"/>
                  <a:tab algn="l" pos="585720"/>
                  <a:tab algn="l" pos="1171440"/>
                  <a:tab algn="l" pos="1757520"/>
                  <a:tab algn="l" pos="2343240"/>
                  <a:tab algn="l" pos="2928960"/>
                  <a:tab algn="l" pos="3514680"/>
                  <a:tab algn="l" pos="4100400"/>
                  <a:tab algn="l" pos="4686480"/>
                  <a:tab algn="l" pos="5272200"/>
                  <a:tab algn="l" pos="5857920"/>
                  <a:tab algn="l" pos="6443640"/>
                  <a:tab algn="l" pos="7029360"/>
                  <a:tab algn="l" pos="7615080"/>
                  <a:tab algn="l" pos="8201160"/>
                  <a:tab algn="l" pos="8786880"/>
                  <a:tab algn="l" pos="9372600"/>
                  <a:tab algn="l" pos="9958320"/>
                  <a:tab algn="l" pos="10544040"/>
                </a:tabLst>
              </a:pPr>
              <a:r>
                <a:rPr b="1" lang="en-US" sz="8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VT</a:t>
              </a:r>
              <a:endParaRPr b="0" lang="en-US" sz="8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34" name=""/>
            <p:cNvSpPr/>
            <p:nvPr/>
          </p:nvSpPr>
          <p:spPr>
            <a:xfrm>
              <a:off x="4527360" y="1703520"/>
              <a:ext cx="152640" cy="139680"/>
            </a:xfrm>
            <a:prstGeom prst="line">
              <a:avLst/>
            </a:prstGeom>
            <a:ln w="1260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35" name=""/>
            <p:cNvSpPr/>
            <p:nvPr/>
          </p:nvSpPr>
          <p:spPr>
            <a:xfrm>
              <a:off x="4523040" y="1333440"/>
              <a:ext cx="294480" cy="1947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73080" rIns="73080" tIns="36360" bIns="36360" anchor="t">
              <a:spAutoFit/>
            </a:bodyPr>
            <a:p>
              <a:pPr algn="ctr">
                <a:tabLst>
                  <a:tab algn="l" pos="0"/>
                  <a:tab algn="l" pos="585720"/>
                  <a:tab algn="l" pos="1171440"/>
                  <a:tab algn="l" pos="1757520"/>
                  <a:tab algn="l" pos="2343240"/>
                  <a:tab algn="l" pos="2928960"/>
                  <a:tab algn="l" pos="3514680"/>
                  <a:tab algn="l" pos="4100400"/>
                  <a:tab algn="l" pos="4686480"/>
                  <a:tab algn="l" pos="5272200"/>
                  <a:tab algn="l" pos="5857920"/>
                  <a:tab algn="l" pos="6443640"/>
                  <a:tab algn="l" pos="7029360"/>
                  <a:tab algn="l" pos="7615080"/>
                  <a:tab algn="l" pos="8201160"/>
                  <a:tab algn="l" pos="8786880"/>
                  <a:tab algn="l" pos="9372600"/>
                  <a:tab algn="l" pos="9958320"/>
                  <a:tab algn="l" pos="10544040"/>
                </a:tabLst>
              </a:pPr>
              <a:r>
                <a:rPr b="1" lang="en-US" sz="8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NH</a:t>
              </a:r>
              <a:endParaRPr b="0" lang="en-US" sz="8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36" name=""/>
            <p:cNvSpPr/>
            <p:nvPr/>
          </p:nvSpPr>
          <p:spPr>
            <a:xfrm>
              <a:off x="4728960" y="1488960"/>
              <a:ext cx="74880" cy="303480"/>
            </a:xfrm>
            <a:prstGeom prst="line">
              <a:avLst/>
            </a:prstGeom>
            <a:ln w="1260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37" name=""/>
            <p:cNvSpPr/>
            <p:nvPr/>
          </p:nvSpPr>
          <p:spPr>
            <a:xfrm flipV="1">
              <a:off x="4940280" y="2028600"/>
              <a:ext cx="189000" cy="99720"/>
            </a:xfrm>
            <a:prstGeom prst="line">
              <a:avLst/>
            </a:prstGeom>
            <a:ln w="1260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38" name=""/>
            <p:cNvSpPr/>
            <p:nvPr/>
          </p:nvSpPr>
          <p:spPr>
            <a:xfrm>
              <a:off x="4990320" y="2131920"/>
              <a:ext cx="249120" cy="1947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73080" rIns="73080" tIns="36360" bIns="36360" anchor="t">
              <a:spAutoFit/>
            </a:bodyPr>
            <a:p>
              <a:pPr>
                <a:tabLst>
                  <a:tab algn="l" pos="0"/>
                  <a:tab algn="l" pos="585720"/>
                  <a:tab algn="l" pos="1171440"/>
                  <a:tab algn="l" pos="1757520"/>
                  <a:tab algn="l" pos="2343240"/>
                  <a:tab algn="l" pos="2928960"/>
                  <a:tab algn="l" pos="3514680"/>
                  <a:tab algn="l" pos="4100400"/>
                  <a:tab algn="l" pos="4686480"/>
                  <a:tab algn="l" pos="5272200"/>
                  <a:tab algn="l" pos="5857920"/>
                  <a:tab algn="l" pos="6443640"/>
                  <a:tab algn="l" pos="7029360"/>
                  <a:tab algn="l" pos="7615080"/>
                  <a:tab algn="l" pos="8201160"/>
                  <a:tab algn="l" pos="8786880"/>
                  <a:tab algn="l" pos="9372600"/>
                  <a:tab algn="l" pos="9958320"/>
                  <a:tab algn="l" pos="10544040"/>
                </a:tabLst>
              </a:pPr>
              <a:r>
                <a:rPr b="1" lang="en-US" sz="8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RI</a:t>
              </a:r>
              <a:endParaRPr b="0" lang="en-US" sz="8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39" name=""/>
            <p:cNvSpPr/>
            <p:nvPr/>
          </p:nvSpPr>
          <p:spPr>
            <a:xfrm>
              <a:off x="4900680" y="2171880"/>
              <a:ext cx="139680" cy="42840"/>
            </a:xfrm>
            <a:prstGeom prst="line">
              <a:avLst/>
            </a:prstGeom>
            <a:ln w="1260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960" bIns="-396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40" name=""/>
            <p:cNvSpPr/>
            <p:nvPr/>
          </p:nvSpPr>
          <p:spPr>
            <a:xfrm>
              <a:off x="4877280" y="2295360"/>
              <a:ext cx="282960" cy="1947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73080" rIns="73080" tIns="36360" bIns="36360" anchor="t">
              <a:spAutoFit/>
            </a:bodyPr>
            <a:p>
              <a:pPr>
                <a:tabLst>
                  <a:tab algn="l" pos="0"/>
                  <a:tab algn="l" pos="585720"/>
                  <a:tab algn="l" pos="1171440"/>
                  <a:tab algn="l" pos="1757520"/>
                  <a:tab algn="l" pos="2343240"/>
                  <a:tab algn="l" pos="2928960"/>
                  <a:tab algn="l" pos="3514680"/>
                  <a:tab algn="l" pos="4100400"/>
                  <a:tab algn="l" pos="4686480"/>
                  <a:tab algn="l" pos="5272200"/>
                  <a:tab algn="l" pos="5857920"/>
                  <a:tab algn="l" pos="6443640"/>
                  <a:tab algn="l" pos="7029360"/>
                  <a:tab algn="l" pos="7615080"/>
                  <a:tab algn="l" pos="8201160"/>
                  <a:tab algn="l" pos="8786880"/>
                  <a:tab algn="l" pos="9372600"/>
                  <a:tab algn="l" pos="9958320"/>
                  <a:tab algn="l" pos="10544040"/>
                </a:tabLst>
              </a:pPr>
              <a:r>
                <a:rPr b="1" lang="en-US" sz="8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CT</a:t>
              </a:r>
              <a:endParaRPr b="0" lang="en-US" sz="8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41" name=""/>
            <p:cNvSpPr/>
            <p:nvPr/>
          </p:nvSpPr>
          <p:spPr>
            <a:xfrm>
              <a:off x="4832280" y="2201760"/>
              <a:ext cx="147600" cy="139680"/>
            </a:xfrm>
            <a:prstGeom prst="line">
              <a:avLst/>
            </a:prstGeom>
            <a:ln w="1260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42" name=""/>
            <p:cNvSpPr/>
            <p:nvPr/>
          </p:nvSpPr>
          <p:spPr>
            <a:xfrm>
              <a:off x="4799880" y="2451240"/>
              <a:ext cx="277560" cy="1947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73080" rIns="73080" tIns="36360" bIns="36360" anchor="t">
              <a:spAutoFit/>
            </a:bodyPr>
            <a:p>
              <a:pPr>
                <a:tabLst>
                  <a:tab algn="l" pos="0"/>
                  <a:tab algn="l" pos="585720"/>
                  <a:tab algn="l" pos="1171440"/>
                  <a:tab algn="l" pos="1757520"/>
                  <a:tab algn="l" pos="2343240"/>
                  <a:tab algn="l" pos="2928960"/>
                  <a:tab algn="l" pos="3514680"/>
                  <a:tab algn="l" pos="4100400"/>
                  <a:tab algn="l" pos="4686480"/>
                  <a:tab algn="l" pos="5272200"/>
                  <a:tab algn="l" pos="5857920"/>
                  <a:tab algn="l" pos="6443640"/>
                  <a:tab algn="l" pos="7029360"/>
                  <a:tab algn="l" pos="7615080"/>
                  <a:tab algn="l" pos="8201160"/>
                  <a:tab algn="l" pos="8786880"/>
                  <a:tab algn="l" pos="9372600"/>
                  <a:tab algn="l" pos="9958320"/>
                  <a:tab algn="l" pos="10544040"/>
                </a:tabLst>
              </a:pPr>
              <a:r>
                <a:rPr b="1" lang="en-US" sz="8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NJ</a:t>
              </a:r>
              <a:endParaRPr b="0" lang="en-US" sz="8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43" name=""/>
            <p:cNvSpPr/>
            <p:nvPr/>
          </p:nvSpPr>
          <p:spPr>
            <a:xfrm>
              <a:off x="4708440" y="2451240"/>
              <a:ext cx="135000" cy="71280"/>
            </a:xfrm>
            <a:prstGeom prst="line">
              <a:avLst/>
            </a:prstGeom>
            <a:ln w="1260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4480" bIns="2448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44" name=""/>
            <p:cNvSpPr/>
            <p:nvPr/>
          </p:nvSpPr>
          <p:spPr>
            <a:xfrm>
              <a:off x="4739400" y="2625840"/>
              <a:ext cx="288720" cy="1947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73080" rIns="73080" tIns="36360" bIns="36360" anchor="t">
              <a:spAutoFit/>
            </a:bodyPr>
            <a:p>
              <a:pPr>
                <a:tabLst>
                  <a:tab algn="l" pos="0"/>
                  <a:tab algn="l" pos="585720"/>
                  <a:tab algn="l" pos="1171440"/>
                  <a:tab algn="l" pos="1757520"/>
                  <a:tab algn="l" pos="2343240"/>
                  <a:tab algn="l" pos="2928960"/>
                  <a:tab algn="l" pos="3514680"/>
                  <a:tab algn="l" pos="4100400"/>
                  <a:tab algn="l" pos="4686480"/>
                  <a:tab algn="l" pos="5272200"/>
                  <a:tab algn="l" pos="5857920"/>
                  <a:tab algn="l" pos="6443640"/>
                  <a:tab algn="l" pos="7029360"/>
                  <a:tab algn="l" pos="7615080"/>
                  <a:tab algn="l" pos="8201160"/>
                  <a:tab algn="l" pos="8786880"/>
                  <a:tab algn="l" pos="9372600"/>
                  <a:tab algn="l" pos="9958320"/>
                  <a:tab algn="l" pos="10544040"/>
                </a:tabLst>
              </a:pPr>
              <a:r>
                <a:rPr b="1" lang="en-US" sz="8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DE</a:t>
              </a:r>
              <a:endParaRPr b="0" lang="en-US" sz="8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45" name=""/>
            <p:cNvSpPr/>
            <p:nvPr/>
          </p:nvSpPr>
          <p:spPr>
            <a:xfrm>
              <a:off x="4670280" y="2646360"/>
              <a:ext cx="117720" cy="58680"/>
            </a:xfrm>
            <a:prstGeom prst="line">
              <a:avLst/>
            </a:prstGeom>
            <a:ln w="1260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1880" bIns="1188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46" name=""/>
            <p:cNvSpPr/>
            <p:nvPr/>
          </p:nvSpPr>
          <p:spPr>
            <a:xfrm>
              <a:off x="4537080" y="2690640"/>
              <a:ext cx="241200" cy="185760"/>
            </a:xfrm>
            <a:prstGeom prst="line">
              <a:avLst/>
            </a:prstGeom>
            <a:ln w="1260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47" name=""/>
            <p:cNvSpPr/>
            <p:nvPr/>
          </p:nvSpPr>
          <p:spPr>
            <a:xfrm>
              <a:off x="5066280" y="1884240"/>
              <a:ext cx="305640" cy="1947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73080" rIns="73080" tIns="36360" bIns="36360" anchor="t">
              <a:spAutoFit/>
            </a:bodyPr>
            <a:p>
              <a:pPr>
                <a:tabLst>
                  <a:tab algn="l" pos="0"/>
                  <a:tab algn="l" pos="585720"/>
                  <a:tab algn="l" pos="1171440"/>
                  <a:tab algn="l" pos="1757520"/>
                  <a:tab algn="l" pos="2343240"/>
                  <a:tab algn="l" pos="2928960"/>
                  <a:tab algn="l" pos="3514680"/>
                  <a:tab algn="l" pos="4100400"/>
                  <a:tab algn="l" pos="4686480"/>
                  <a:tab algn="l" pos="5272200"/>
                  <a:tab algn="l" pos="5857920"/>
                  <a:tab algn="l" pos="6443640"/>
                  <a:tab algn="l" pos="7029360"/>
                  <a:tab algn="l" pos="7615080"/>
                  <a:tab algn="l" pos="8201160"/>
                  <a:tab algn="l" pos="8786880"/>
                  <a:tab algn="l" pos="9372600"/>
                  <a:tab algn="l" pos="9958320"/>
                  <a:tab algn="l" pos="10544040"/>
                </a:tabLst>
              </a:pPr>
              <a:r>
                <a:rPr b="1" lang="en-US" sz="8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MA</a:t>
              </a:r>
              <a:endParaRPr b="0" lang="en-US" sz="8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48" name=""/>
            <p:cNvSpPr/>
            <p:nvPr/>
          </p:nvSpPr>
          <p:spPr>
            <a:xfrm>
              <a:off x="2936160" y="3344760"/>
              <a:ext cx="435960" cy="2156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10</a:t>
              </a:r>
              <a:r>
                <a:rPr b="0" lang="en-US" sz="8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/</a:t>
              </a:r>
              <a:r>
                <a:rPr b="1" lang="en-US" sz="8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03</a:t>
              </a:r>
              <a:endParaRPr b="0" lang="en-US" sz="8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49" name=""/>
            <p:cNvSpPr/>
            <p:nvPr/>
          </p:nvSpPr>
          <p:spPr>
            <a:xfrm>
              <a:off x="2415960" y="3259080"/>
              <a:ext cx="441360" cy="2156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11/03</a:t>
              </a:r>
              <a:endParaRPr b="0" lang="en-US" sz="8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50" name=""/>
            <p:cNvSpPr/>
            <p:nvPr/>
          </p:nvSpPr>
          <p:spPr>
            <a:xfrm>
              <a:off x="1596240" y="3435480"/>
              <a:ext cx="436320" cy="2156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07/08</a:t>
              </a:r>
              <a:endParaRPr b="0" lang="en-US" sz="8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51" name=""/>
            <p:cNvSpPr/>
            <p:nvPr/>
          </p:nvSpPr>
          <p:spPr>
            <a:xfrm>
              <a:off x="474480" y="2570040"/>
              <a:ext cx="792360" cy="3373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04/02 </a:t>
              </a:r>
              <a:endParaRPr b="0" lang="en-US" sz="8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(C&amp;I)</a:t>
              </a:r>
              <a:endParaRPr b="0" lang="en-US" sz="8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52" name=""/>
            <p:cNvSpPr/>
            <p:nvPr/>
          </p:nvSpPr>
          <p:spPr>
            <a:xfrm>
              <a:off x="1431000" y="1782720"/>
              <a:ext cx="436320" cy="2156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07/07</a:t>
              </a:r>
              <a:endParaRPr b="0" lang="en-US" sz="8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53" name=""/>
            <p:cNvSpPr/>
            <p:nvPr/>
          </p:nvSpPr>
          <p:spPr>
            <a:xfrm>
              <a:off x="2274120" y="3844800"/>
              <a:ext cx="436320" cy="2156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01/02</a:t>
              </a:r>
              <a:endParaRPr b="0" lang="en-US" sz="8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54" name=""/>
            <p:cNvSpPr/>
            <p:nvPr/>
          </p:nvSpPr>
          <p:spPr>
            <a:xfrm>
              <a:off x="376200" y="2865600"/>
              <a:ext cx="338040" cy="2156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ff0000"/>
                  </a:solidFill>
                  <a:effectLst/>
                  <a:uFillTx/>
                  <a:latin typeface="Arial"/>
                </a:rPr>
                <a:t>CA</a:t>
              </a:r>
              <a:endParaRPr b="0" lang="en-US" sz="8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55" name=""/>
            <p:cNvSpPr/>
            <p:nvPr/>
          </p:nvSpPr>
          <p:spPr>
            <a:xfrm>
              <a:off x="430560" y="1935000"/>
              <a:ext cx="424440" cy="3373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3/02</a:t>
              </a:r>
              <a:endParaRPr b="0" lang="en-US" sz="8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(C&amp;I)</a:t>
              </a:r>
              <a:endParaRPr b="0" lang="en-US" sz="8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56" name=""/>
            <p:cNvSpPr/>
            <p:nvPr/>
          </p:nvSpPr>
          <p:spPr>
            <a:xfrm>
              <a:off x="1064520" y="3414600"/>
              <a:ext cx="316800" cy="2156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AZ</a:t>
              </a:r>
              <a:endParaRPr b="0" lang="en-US" sz="8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57" name=""/>
            <p:cNvSpPr/>
            <p:nvPr/>
          </p:nvSpPr>
          <p:spPr>
            <a:xfrm>
              <a:off x="1197720" y="2730600"/>
              <a:ext cx="282960" cy="1947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73080" rIns="73080" tIns="36360" bIns="36360" anchor="t">
              <a:spAutoFit/>
            </a:bodyPr>
            <a:p>
              <a:pPr algn="ctr">
                <a:tabLst>
                  <a:tab algn="l" pos="0"/>
                  <a:tab algn="l" pos="585720"/>
                  <a:tab algn="l" pos="1171440"/>
                  <a:tab algn="l" pos="1757520"/>
                  <a:tab algn="l" pos="2343240"/>
                  <a:tab algn="l" pos="2928960"/>
                  <a:tab algn="l" pos="3514680"/>
                  <a:tab algn="l" pos="4100400"/>
                  <a:tab algn="l" pos="4686480"/>
                  <a:tab algn="l" pos="5272200"/>
                  <a:tab algn="l" pos="5857920"/>
                  <a:tab algn="l" pos="6443640"/>
                  <a:tab algn="l" pos="7029360"/>
                  <a:tab algn="l" pos="7615080"/>
                  <a:tab algn="l" pos="8201160"/>
                  <a:tab algn="l" pos="8786880"/>
                  <a:tab algn="l" pos="9372600"/>
                  <a:tab algn="l" pos="9958320"/>
                  <a:tab algn="l" pos="1054404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UT</a:t>
              </a:r>
              <a:endParaRPr b="0" lang="en-US" sz="8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58" name=""/>
            <p:cNvSpPr/>
            <p:nvPr/>
          </p:nvSpPr>
          <p:spPr>
            <a:xfrm>
              <a:off x="1056600" y="2162160"/>
              <a:ext cx="249120" cy="1947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73080" rIns="73080" tIns="36360" bIns="36360" anchor="t">
              <a:spAutoFit/>
            </a:bodyPr>
            <a:p>
              <a:pPr algn="ctr">
                <a:tabLst>
                  <a:tab algn="l" pos="0"/>
                  <a:tab algn="l" pos="585720"/>
                  <a:tab algn="l" pos="1171440"/>
                  <a:tab algn="l" pos="1757520"/>
                  <a:tab algn="l" pos="2343240"/>
                  <a:tab algn="l" pos="2928960"/>
                  <a:tab algn="l" pos="3514680"/>
                  <a:tab algn="l" pos="4100400"/>
                  <a:tab algn="l" pos="4686480"/>
                  <a:tab algn="l" pos="5272200"/>
                  <a:tab algn="l" pos="5857920"/>
                  <a:tab algn="l" pos="6443640"/>
                  <a:tab algn="l" pos="7029360"/>
                  <a:tab algn="l" pos="7615080"/>
                  <a:tab algn="l" pos="8201160"/>
                  <a:tab algn="l" pos="8786880"/>
                  <a:tab algn="l" pos="9372600"/>
                  <a:tab algn="l" pos="9958320"/>
                  <a:tab algn="l" pos="1054404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ID</a:t>
              </a:r>
              <a:endParaRPr b="0" lang="en-US" sz="8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59" name=""/>
            <p:cNvSpPr/>
            <p:nvPr/>
          </p:nvSpPr>
          <p:spPr>
            <a:xfrm>
              <a:off x="601920" y="1628640"/>
              <a:ext cx="317160" cy="1947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73080" rIns="73080" tIns="36360" bIns="36360" anchor="t">
              <a:spAutoFit/>
            </a:bodyPr>
            <a:p>
              <a:pPr algn="ctr">
                <a:tabLst>
                  <a:tab algn="l" pos="0"/>
                  <a:tab algn="l" pos="585720"/>
                  <a:tab algn="l" pos="1171440"/>
                  <a:tab algn="l" pos="1757520"/>
                  <a:tab algn="l" pos="2343240"/>
                  <a:tab algn="l" pos="2928960"/>
                  <a:tab algn="l" pos="3514680"/>
                  <a:tab algn="l" pos="4100400"/>
                  <a:tab algn="l" pos="4686480"/>
                  <a:tab algn="l" pos="5272200"/>
                  <a:tab algn="l" pos="5857920"/>
                  <a:tab algn="l" pos="6443640"/>
                  <a:tab algn="l" pos="7029360"/>
                  <a:tab algn="l" pos="7615080"/>
                  <a:tab algn="l" pos="8201160"/>
                  <a:tab algn="l" pos="8786880"/>
                  <a:tab algn="l" pos="9372600"/>
                  <a:tab algn="l" pos="9958320"/>
                  <a:tab algn="l" pos="1054404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WA</a:t>
              </a:r>
              <a:endParaRPr b="0" lang="en-US" sz="8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60" name=""/>
            <p:cNvSpPr/>
            <p:nvPr/>
          </p:nvSpPr>
          <p:spPr>
            <a:xfrm>
              <a:off x="3249360" y="2639880"/>
              <a:ext cx="271440" cy="2156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IL</a:t>
              </a:r>
              <a:endParaRPr b="0" lang="en-US" sz="8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61" name=""/>
            <p:cNvSpPr/>
            <p:nvPr/>
          </p:nvSpPr>
          <p:spPr>
            <a:xfrm>
              <a:off x="3762360" y="2503440"/>
              <a:ext cx="376200" cy="2156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OH</a:t>
              </a:r>
              <a:endParaRPr b="0" lang="en-US" sz="8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62" name=""/>
            <p:cNvSpPr/>
            <p:nvPr/>
          </p:nvSpPr>
          <p:spPr>
            <a:xfrm>
              <a:off x="4234680" y="2773440"/>
              <a:ext cx="436320" cy="2156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01/02</a:t>
              </a:r>
              <a:endParaRPr b="0" lang="en-US" sz="8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63" name=""/>
            <p:cNvSpPr/>
            <p:nvPr/>
          </p:nvSpPr>
          <p:spPr>
            <a:xfrm>
              <a:off x="4713840" y="2795760"/>
              <a:ext cx="339480" cy="2156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MD</a:t>
              </a:r>
              <a:endParaRPr b="0" lang="en-US" sz="8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</p:grpSp>
      <p:sp>
        <p:nvSpPr>
          <p:cNvPr id="264" name=""/>
          <p:cNvSpPr/>
          <p:nvPr/>
        </p:nvSpPr>
        <p:spPr>
          <a:xfrm>
            <a:off x="4976640" y="4933800"/>
            <a:ext cx="3260880" cy="1027440"/>
          </a:xfrm>
          <a:prstGeom prst="rect">
            <a:avLst/>
          </a:prstGeom>
          <a:noFill/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marL="169920" indent="-169920">
              <a:lnSpc>
                <a:spcPct val="90000"/>
              </a:lnSpc>
              <a:spcBef>
                <a:spcPts val="876"/>
              </a:spcBef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$ Market Open = $56.1 Billion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169920" indent="-169920">
              <a:lnSpc>
                <a:spcPct val="90000"/>
              </a:lnSpc>
              <a:spcBef>
                <a:spcPts val="876"/>
              </a:spcBef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% Market Open = 26%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169920" indent="-169920">
              <a:lnSpc>
                <a:spcPct val="90000"/>
              </a:lnSpc>
              <a:spcBef>
                <a:spcPts val="876"/>
              </a:spcBef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Total Market Size = $219.0 Billion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5" name="PlaceHolder 1"/>
          <p:cNvSpPr>
            <a:spLocks noGrp="1"/>
          </p:cNvSpPr>
          <p:nvPr>
            <p:ph type="title"/>
          </p:nvPr>
        </p:nvSpPr>
        <p:spPr>
          <a:xfrm>
            <a:off x="295200" y="196920"/>
            <a:ext cx="8553600" cy="8380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Deregulation Status – U.S. Gas</a:t>
            </a:r>
            <a:endParaRPr b="1" lang="en-US" sz="36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266" name=""/>
          <p:cNvSpPr/>
          <p:nvPr/>
        </p:nvSpPr>
        <p:spPr>
          <a:xfrm>
            <a:off x="5486400" y="1549440"/>
            <a:ext cx="3278160" cy="3881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marL="235080" indent="-235080">
              <a:spcBef>
                <a:spcPts val="300"/>
              </a:spcBef>
              <a:spcAft>
                <a:spcPts val="300"/>
              </a:spcAft>
              <a:buClr>
                <a:srgbClr val="00cc00"/>
              </a:buClr>
              <a:buSzPct val="113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Restructuring Varies Greatly by Customer Class and by Utility - Industrial Access Universal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35080" indent="-235080">
              <a:spcBef>
                <a:spcPts val="300"/>
              </a:spcBef>
              <a:spcAft>
                <a:spcPts val="300"/>
              </a:spcAft>
              <a:buClr>
                <a:srgbClr val="00cc00"/>
              </a:buClr>
              <a:buSzPct val="113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Consumer Response has Varied Greatly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35080" indent="-235080">
              <a:spcBef>
                <a:spcPts val="300"/>
              </a:spcBef>
              <a:spcAft>
                <a:spcPts val="300"/>
              </a:spcAft>
              <a:buClr>
                <a:srgbClr val="00cc00"/>
              </a:buClr>
              <a:buSzPct val="113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Lack of Urgency in the Market and With Regulators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35080" indent="-235080">
              <a:spcBef>
                <a:spcPts val="300"/>
              </a:spcBef>
              <a:spcAft>
                <a:spcPts val="300"/>
              </a:spcAft>
              <a:buClr>
                <a:srgbClr val="00cc00"/>
              </a:buClr>
              <a:buSzPct val="113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Gas Needs to Become a Much Larger Product for EES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67" name=""/>
          <p:cNvSpPr/>
          <p:nvPr/>
        </p:nvSpPr>
        <p:spPr>
          <a:xfrm>
            <a:off x="4970520" y="4925880"/>
            <a:ext cx="3260520" cy="1027080"/>
          </a:xfrm>
          <a:prstGeom prst="rect">
            <a:avLst/>
          </a:prstGeom>
          <a:noFill/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marL="169920" indent="-169920">
              <a:lnSpc>
                <a:spcPct val="90000"/>
              </a:lnSpc>
              <a:spcBef>
                <a:spcPts val="876"/>
              </a:spcBef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$ Market Open = $31.0 Billion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169920" indent="-169920">
              <a:lnSpc>
                <a:spcPct val="90000"/>
              </a:lnSpc>
              <a:spcBef>
                <a:spcPts val="876"/>
              </a:spcBef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% Market Open = 51%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169920" indent="-169920">
              <a:lnSpc>
                <a:spcPct val="90000"/>
              </a:lnSpc>
              <a:spcBef>
                <a:spcPts val="876"/>
              </a:spcBef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Total Market Size = $61.0 Billion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grpSp>
        <p:nvGrpSpPr>
          <p:cNvPr id="268" name=""/>
          <p:cNvGrpSpPr/>
          <p:nvPr/>
        </p:nvGrpSpPr>
        <p:grpSpPr>
          <a:xfrm>
            <a:off x="155520" y="1351080"/>
            <a:ext cx="5294160" cy="3216240"/>
            <a:chOff x="155520" y="1351080"/>
            <a:chExt cx="5294160" cy="3216240"/>
          </a:xfrm>
        </p:grpSpPr>
        <p:sp>
          <p:nvSpPr>
            <p:cNvPr id="269" name=""/>
            <p:cNvSpPr/>
            <p:nvPr/>
          </p:nvSpPr>
          <p:spPr>
            <a:xfrm>
              <a:off x="4224240" y="2540160"/>
              <a:ext cx="460440" cy="209520"/>
            </a:xfrm>
            <a:custGeom>
              <a:avLst/>
              <a:gdLst/>
              <a:ahLst/>
              <a:rect l="l" t="t" r="r" b="b"/>
              <a:pathLst>
                <a:path w="381" h="165">
                  <a:moveTo>
                    <a:pt x="0" y="58"/>
                  </a:moveTo>
                  <a:lnTo>
                    <a:pt x="289" y="0"/>
                  </a:lnTo>
                  <a:lnTo>
                    <a:pt x="334" y="116"/>
                  </a:lnTo>
                  <a:lnTo>
                    <a:pt x="380" y="105"/>
                  </a:lnTo>
                  <a:lnTo>
                    <a:pt x="380" y="164"/>
                  </a:lnTo>
                  <a:lnTo>
                    <a:pt x="345" y="164"/>
                  </a:lnTo>
                  <a:lnTo>
                    <a:pt x="311" y="129"/>
                  </a:lnTo>
                  <a:lnTo>
                    <a:pt x="289" y="82"/>
                  </a:lnTo>
                  <a:lnTo>
                    <a:pt x="277" y="23"/>
                  </a:lnTo>
                  <a:lnTo>
                    <a:pt x="265" y="58"/>
                  </a:lnTo>
                  <a:lnTo>
                    <a:pt x="277" y="152"/>
                  </a:lnTo>
                  <a:lnTo>
                    <a:pt x="196" y="164"/>
                  </a:lnTo>
                  <a:lnTo>
                    <a:pt x="196" y="93"/>
                  </a:lnTo>
                  <a:lnTo>
                    <a:pt x="138" y="70"/>
                  </a:lnTo>
                  <a:lnTo>
                    <a:pt x="93" y="58"/>
                  </a:lnTo>
                  <a:lnTo>
                    <a:pt x="12" y="105"/>
                  </a:lnTo>
                  <a:lnTo>
                    <a:pt x="0" y="58"/>
                  </a:lnTo>
                </a:path>
              </a:pathLst>
            </a:custGeom>
            <a:solidFill>
              <a:srgbClr val="ff0000"/>
            </a:solidFill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70" name=""/>
            <p:cNvSpPr/>
            <p:nvPr/>
          </p:nvSpPr>
          <p:spPr>
            <a:xfrm>
              <a:off x="868320" y="3087720"/>
              <a:ext cx="631800" cy="739800"/>
            </a:xfrm>
            <a:custGeom>
              <a:avLst/>
              <a:gdLst/>
              <a:ahLst/>
              <a:rect l="l" t="t" r="r" b="b"/>
              <a:pathLst>
                <a:path w="524" h="580">
                  <a:moveTo>
                    <a:pt x="129" y="0"/>
                  </a:moveTo>
                  <a:lnTo>
                    <a:pt x="116" y="81"/>
                  </a:lnTo>
                  <a:lnTo>
                    <a:pt x="81" y="69"/>
                  </a:lnTo>
                  <a:lnTo>
                    <a:pt x="81" y="161"/>
                  </a:lnTo>
                  <a:lnTo>
                    <a:pt x="58" y="185"/>
                  </a:lnTo>
                  <a:lnTo>
                    <a:pt x="93" y="242"/>
                  </a:lnTo>
                  <a:lnTo>
                    <a:pt x="58" y="266"/>
                  </a:lnTo>
                  <a:lnTo>
                    <a:pt x="47" y="313"/>
                  </a:lnTo>
                  <a:lnTo>
                    <a:pt x="12" y="359"/>
                  </a:lnTo>
                  <a:lnTo>
                    <a:pt x="35" y="382"/>
                  </a:lnTo>
                  <a:lnTo>
                    <a:pt x="0" y="394"/>
                  </a:lnTo>
                  <a:lnTo>
                    <a:pt x="0" y="429"/>
                  </a:lnTo>
                  <a:lnTo>
                    <a:pt x="291" y="579"/>
                  </a:lnTo>
                  <a:lnTo>
                    <a:pt x="454" y="579"/>
                  </a:lnTo>
                  <a:lnTo>
                    <a:pt x="523" y="46"/>
                  </a:lnTo>
                  <a:lnTo>
                    <a:pt x="129" y="0"/>
                  </a:lnTo>
                </a:path>
              </a:pathLst>
            </a:custGeom>
            <a:solidFill>
              <a:srgbClr val="ff0000"/>
            </a:solidFill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71" name=""/>
            <p:cNvSpPr/>
            <p:nvPr/>
          </p:nvSpPr>
          <p:spPr>
            <a:xfrm>
              <a:off x="3162240" y="1771560"/>
              <a:ext cx="530280" cy="236520"/>
            </a:xfrm>
            <a:custGeom>
              <a:avLst/>
              <a:gdLst/>
              <a:ahLst/>
              <a:rect l="l" t="t" r="r" b="b"/>
              <a:pathLst>
                <a:path w="441" h="186">
                  <a:moveTo>
                    <a:pt x="0" y="104"/>
                  </a:moveTo>
                  <a:lnTo>
                    <a:pt x="104" y="0"/>
                  </a:lnTo>
                  <a:lnTo>
                    <a:pt x="81" y="35"/>
                  </a:lnTo>
                  <a:lnTo>
                    <a:pt x="93" y="58"/>
                  </a:lnTo>
                  <a:lnTo>
                    <a:pt x="127" y="35"/>
                  </a:lnTo>
                  <a:lnTo>
                    <a:pt x="197" y="58"/>
                  </a:lnTo>
                  <a:lnTo>
                    <a:pt x="220" y="35"/>
                  </a:lnTo>
                  <a:lnTo>
                    <a:pt x="312" y="23"/>
                  </a:lnTo>
                  <a:lnTo>
                    <a:pt x="324" y="58"/>
                  </a:lnTo>
                  <a:lnTo>
                    <a:pt x="359" y="47"/>
                  </a:lnTo>
                  <a:lnTo>
                    <a:pt x="428" y="81"/>
                  </a:lnTo>
                  <a:lnTo>
                    <a:pt x="440" y="93"/>
                  </a:lnTo>
                  <a:lnTo>
                    <a:pt x="359" y="116"/>
                  </a:lnTo>
                  <a:lnTo>
                    <a:pt x="336" y="104"/>
                  </a:lnTo>
                  <a:lnTo>
                    <a:pt x="301" y="104"/>
                  </a:lnTo>
                  <a:lnTo>
                    <a:pt x="255" y="127"/>
                  </a:lnTo>
                  <a:lnTo>
                    <a:pt x="243" y="127"/>
                  </a:lnTo>
                  <a:lnTo>
                    <a:pt x="220" y="116"/>
                  </a:lnTo>
                  <a:lnTo>
                    <a:pt x="197" y="185"/>
                  </a:lnTo>
                  <a:lnTo>
                    <a:pt x="174" y="185"/>
                  </a:lnTo>
                  <a:lnTo>
                    <a:pt x="162" y="151"/>
                  </a:lnTo>
                  <a:lnTo>
                    <a:pt x="104" y="139"/>
                  </a:lnTo>
                  <a:lnTo>
                    <a:pt x="69" y="127"/>
                  </a:lnTo>
                  <a:lnTo>
                    <a:pt x="23" y="127"/>
                  </a:lnTo>
                  <a:lnTo>
                    <a:pt x="0" y="104"/>
                  </a:lnTo>
                </a:path>
              </a:pathLst>
            </a:custGeom>
            <a:solidFill>
              <a:srgbClr val="ff0000"/>
            </a:solidFill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72" name=""/>
            <p:cNvSpPr/>
            <p:nvPr/>
          </p:nvSpPr>
          <p:spPr>
            <a:xfrm>
              <a:off x="3524400" y="1933560"/>
              <a:ext cx="379080" cy="533520"/>
            </a:xfrm>
            <a:custGeom>
              <a:avLst/>
              <a:gdLst/>
              <a:ahLst/>
              <a:rect l="l" t="t" r="r" b="b"/>
              <a:pathLst>
                <a:path w="314" h="418">
                  <a:moveTo>
                    <a:pt x="81" y="24"/>
                  </a:moveTo>
                  <a:lnTo>
                    <a:pt x="92" y="47"/>
                  </a:lnTo>
                  <a:lnTo>
                    <a:pt x="69" y="58"/>
                  </a:lnTo>
                  <a:lnTo>
                    <a:pt x="69" y="128"/>
                  </a:lnTo>
                  <a:lnTo>
                    <a:pt x="58" y="81"/>
                  </a:lnTo>
                  <a:lnTo>
                    <a:pt x="11" y="128"/>
                  </a:lnTo>
                  <a:lnTo>
                    <a:pt x="0" y="243"/>
                  </a:lnTo>
                  <a:lnTo>
                    <a:pt x="35" y="301"/>
                  </a:lnTo>
                  <a:lnTo>
                    <a:pt x="35" y="336"/>
                  </a:lnTo>
                  <a:lnTo>
                    <a:pt x="35" y="359"/>
                  </a:lnTo>
                  <a:lnTo>
                    <a:pt x="35" y="382"/>
                  </a:lnTo>
                  <a:lnTo>
                    <a:pt x="23" y="417"/>
                  </a:lnTo>
                  <a:lnTo>
                    <a:pt x="150" y="417"/>
                  </a:lnTo>
                  <a:lnTo>
                    <a:pt x="313" y="394"/>
                  </a:lnTo>
                  <a:lnTo>
                    <a:pt x="279" y="394"/>
                  </a:lnTo>
                  <a:lnTo>
                    <a:pt x="267" y="371"/>
                  </a:lnTo>
                  <a:lnTo>
                    <a:pt x="290" y="347"/>
                  </a:lnTo>
                  <a:lnTo>
                    <a:pt x="290" y="324"/>
                  </a:lnTo>
                  <a:lnTo>
                    <a:pt x="279" y="301"/>
                  </a:lnTo>
                  <a:lnTo>
                    <a:pt x="290" y="290"/>
                  </a:lnTo>
                  <a:lnTo>
                    <a:pt x="313" y="290"/>
                  </a:lnTo>
                  <a:lnTo>
                    <a:pt x="302" y="232"/>
                  </a:lnTo>
                  <a:lnTo>
                    <a:pt x="302" y="197"/>
                  </a:lnTo>
                  <a:lnTo>
                    <a:pt x="290" y="174"/>
                  </a:lnTo>
                  <a:lnTo>
                    <a:pt x="279" y="162"/>
                  </a:lnTo>
                  <a:lnTo>
                    <a:pt x="255" y="162"/>
                  </a:lnTo>
                  <a:lnTo>
                    <a:pt x="232" y="162"/>
                  </a:lnTo>
                  <a:lnTo>
                    <a:pt x="221" y="186"/>
                  </a:lnTo>
                  <a:lnTo>
                    <a:pt x="198" y="197"/>
                  </a:lnTo>
                  <a:lnTo>
                    <a:pt x="186" y="197"/>
                  </a:lnTo>
                  <a:lnTo>
                    <a:pt x="186" y="186"/>
                  </a:lnTo>
                  <a:lnTo>
                    <a:pt x="186" y="174"/>
                  </a:lnTo>
                  <a:lnTo>
                    <a:pt x="198" y="162"/>
                  </a:lnTo>
                  <a:lnTo>
                    <a:pt x="209" y="162"/>
                  </a:lnTo>
                  <a:lnTo>
                    <a:pt x="209" y="139"/>
                  </a:lnTo>
                  <a:lnTo>
                    <a:pt x="232" y="128"/>
                  </a:lnTo>
                  <a:lnTo>
                    <a:pt x="209" y="70"/>
                  </a:lnTo>
                  <a:lnTo>
                    <a:pt x="209" y="47"/>
                  </a:lnTo>
                  <a:lnTo>
                    <a:pt x="174" y="35"/>
                  </a:lnTo>
                  <a:lnTo>
                    <a:pt x="116" y="0"/>
                  </a:lnTo>
                  <a:lnTo>
                    <a:pt x="81" y="24"/>
                  </a:lnTo>
                </a:path>
              </a:pathLst>
            </a:custGeom>
            <a:solidFill>
              <a:srgbClr val="ff0000"/>
            </a:solidFill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73" name=""/>
            <p:cNvSpPr/>
            <p:nvPr/>
          </p:nvSpPr>
          <p:spPr>
            <a:xfrm>
              <a:off x="3120840" y="2408400"/>
              <a:ext cx="406440" cy="709560"/>
            </a:xfrm>
            <a:custGeom>
              <a:avLst/>
              <a:gdLst/>
              <a:ahLst/>
              <a:rect l="l" t="t" r="r" b="b"/>
              <a:pathLst>
                <a:path w="337" h="556">
                  <a:moveTo>
                    <a:pt x="58" y="34"/>
                  </a:moveTo>
                  <a:lnTo>
                    <a:pt x="255" y="0"/>
                  </a:lnTo>
                  <a:lnTo>
                    <a:pt x="290" y="69"/>
                  </a:lnTo>
                  <a:lnTo>
                    <a:pt x="324" y="347"/>
                  </a:lnTo>
                  <a:lnTo>
                    <a:pt x="336" y="393"/>
                  </a:lnTo>
                  <a:lnTo>
                    <a:pt x="301" y="462"/>
                  </a:lnTo>
                  <a:lnTo>
                    <a:pt x="301" y="520"/>
                  </a:lnTo>
                  <a:lnTo>
                    <a:pt x="266" y="508"/>
                  </a:lnTo>
                  <a:lnTo>
                    <a:pt x="278" y="555"/>
                  </a:lnTo>
                  <a:lnTo>
                    <a:pt x="232" y="532"/>
                  </a:lnTo>
                  <a:lnTo>
                    <a:pt x="220" y="543"/>
                  </a:lnTo>
                  <a:lnTo>
                    <a:pt x="185" y="543"/>
                  </a:lnTo>
                  <a:lnTo>
                    <a:pt x="174" y="474"/>
                  </a:lnTo>
                  <a:lnTo>
                    <a:pt x="128" y="451"/>
                  </a:lnTo>
                  <a:lnTo>
                    <a:pt x="128" y="381"/>
                  </a:lnTo>
                  <a:lnTo>
                    <a:pt x="93" y="393"/>
                  </a:lnTo>
                  <a:lnTo>
                    <a:pt x="70" y="335"/>
                  </a:lnTo>
                  <a:lnTo>
                    <a:pt x="0" y="277"/>
                  </a:lnTo>
                  <a:lnTo>
                    <a:pt x="47" y="185"/>
                  </a:lnTo>
                  <a:lnTo>
                    <a:pt x="35" y="138"/>
                  </a:lnTo>
                  <a:lnTo>
                    <a:pt x="93" y="127"/>
                  </a:lnTo>
                  <a:lnTo>
                    <a:pt x="93" y="69"/>
                  </a:lnTo>
                  <a:lnTo>
                    <a:pt x="58" y="34"/>
                  </a:lnTo>
                </a:path>
              </a:pathLst>
            </a:custGeom>
            <a:solidFill>
              <a:srgbClr val="ff0000"/>
            </a:solidFill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74" name=""/>
            <p:cNvSpPr/>
            <p:nvPr/>
          </p:nvSpPr>
          <p:spPr>
            <a:xfrm>
              <a:off x="3343320" y="2789280"/>
              <a:ext cx="712800" cy="419040"/>
            </a:xfrm>
            <a:custGeom>
              <a:avLst/>
              <a:gdLst/>
              <a:ahLst/>
              <a:rect l="l" t="t" r="r" b="b"/>
              <a:pathLst>
                <a:path w="592" h="327">
                  <a:moveTo>
                    <a:pt x="0" y="326"/>
                  </a:moveTo>
                  <a:lnTo>
                    <a:pt x="151" y="303"/>
                  </a:lnTo>
                  <a:lnTo>
                    <a:pt x="151" y="291"/>
                  </a:lnTo>
                  <a:lnTo>
                    <a:pt x="499" y="245"/>
                  </a:lnTo>
                  <a:lnTo>
                    <a:pt x="499" y="221"/>
                  </a:lnTo>
                  <a:lnTo>
                    <a:pt x="545" y="198"/>
                  </a:lnTo>
                  <a:lnTo>
                    <a:pt x="557" y="175"/>
                  </a:lnTo>
                  <a:lnTo>
                    <a:pt x="580" y="163"/>
                  </a:lnTo>
                  <a:lnTo>
                    <a:pt x="591" y="128"/>
                  </a:lnTo>
                  <a:lnTo>
                    <a:pt x="545" y="94"/>
                  </a:lnTo>
                  <a:lnTo>
                    <a:pt x="534" y="35"/>
                  </a:lnTo>
                  <a:lnTo>
                    <a:pt x="499" y="12"/>
                  </a:lnTo>
                  <a:lnTo>
                    <a:pt x="418" y="23"/>
                  </a:lnTo>
                  <a:lnTo>
                    <a:pt x="383" y="0"/>
                  </a:lnTo>
                  <a:lnTo>
                    <a:pt x="349" y="0"/>
                  </a:lnTo>
                  <a:lnTo>
                    <a:pt x="360" y="35"/>
                  </a:lnTo>
                  <a:lnTo>
                    <a:pt x="314" y="58"/>
                  </a:lnTo>
                  <a:lnTo>
                    <a:pt x="279" y="140"/>
                  </a:lnTo>
                  <a:lnTo>
                    <a:pt x="232" y="128"/>
                  </a:lnTo>
                  <a:lnTo>
                    <a:pt x="186" y="152"/>
                  </a:lnTo>
                  <a:lnTo>
                    <a:pt x="116" y="163"/>
                  </a:lnTo>
                  <a:lnTo>
                    <a:pt x="116" y="209"/>
                  </a:lnTo>
                  <a:lnTo>
                    <a:pt x="81" y="209"/>
                  </a:lnTo>
                  <a:lnTo>
                    <a:pt x="81" y="257"/>
                  </a:lnTo>
                  <a:lnTo>
                    <a:pt x="47" y="233"/>
                  </a:lnTo>
                  <a:lnTo>
                    <a:pt x="35" y="245"/>
                  </a:lnTo>
                  <a:lnTo>
                    <a:pt x="47" y="268"/>
                  </a:lnTo>
                  <a:lnTo>
                    <a:pt x="12" y="303"/>
                  </a:lnTo>
                  <a:lnTo>
                    <a:pt x="0" y="326"/>
                  </a:lnTo>
                </a:path>
              </a:pathLst>
            </a:custGeom>
            <a:solidFill>
              <a:srgbClr val="ff0000"/>
            </a:solidFill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75" name=""/>
            <p:cNvSpPr/>
            <p:nvPr/>
          </p:nvSpPr>
          <p:spPr>
            <a:xfrm>
              <a:off x="3656160" y="3768840"/>
              <a:ext cx="920520" cy="738000"/>
            </a:xfrm>
            <a:custGeom>
              <a:avLst/>
              <a:gdLst/>
              <a:ahLst/>
              <a:rect l="l" t="t" r="r" b="b"/>
              <a:pathLst>
                <a:path w="764" h="579">
                  <a:moveTo>
                    <a:pt x="0" y="62"/>
                  </a:moveTo>
                  <a:lnTo>
                    <a:pt x="199" y="45"/>
                  </a:lnTo>
                  <a:lnTo>
                    <a:pt x="223" y="85"/>
                  </a:lnTo>
                  <a:lnTo>
                    <a:pt x="448" y="41"/>
                  </a:lnTo>
                  <a:lnTo>
                    <a:pt x="483" y="67"/>
                  </a:lnTo>
                  <a:lnTo>
                    <a:pt x="482" y="14"/>
                  </a:lnTo>
                  <a:lnTo>
                    <a:pt x="482" y="1"/>
                  </a:lnTo>
                  <a:lnTo>
                    <a:pt x="529" y="0"/>
                  </a:lnTo>
                  <a:lnTo>
                    <a:pt x="578" y="92"/>
                  </a:lnTo>
                  <a:lnTo>
                    <a:pt x="652" y="208"/>
                  </a:lnTo>
                  <a:lnTo>
                    <a:pt x="688" y="314"/>
                  </a:lnTo>
                  <a:lnTo>
                    <a:pt x="748" y="392"/>
                  </a:lnTo>
                  <a:lnTo>
                    <a:pt x="763" y="497"/>
                  </a:lnTo>
                  <a:lnTo>
                    <a:pt x="740" y="550"/>
                  </a:lnTo>
                  <a:lnTo>
                    <a:pt x="658" y="578"/>
                  </a:lnTo>
                  <a:lnTo>
                    <a:pt x="645" y="551"/>
                  </a:lnTo>
                  <a:lnTo>
                    <a:pt x="597" y="512"/>
                  </a:lnTo>
                  <a:lnTo>
                    <a:pt x="573" y="475"/>
                  </a:lnTo>
                  <a:lnTo>
                    <a:pt x="561" y="461"/>
                  </a:lnTo>
                  <a:lnTo>
                    <a:pt x="549" y="421"/>
                  </a:lnTo>
                  <a:lnTo>
                    <a:pt x="537" y="435"/>
                  </a:lnTo>
                  <a:lnTo>
                    <a:pt x="489" y="383"/>
                  </a:lnTo>
                  <a:lnTo>
                    <a:pt x="500" y="343"/>
                  </a:lnTo>
                  <a:lnTo>
                    <a:pt x="487" y="317"/>
                  </a:lnTo>
                  <a:lnTo>
                    <a:pt x="475" y="317"/>
                  </a:lnTo>
                  <a:lnTo>
                    <a:pt x="476" y="343"/>
                  </a:lnTo>
                  <a:lnTo>
                    <a:pt x="464" y="318"/>
                  </a:lnTo>
                  <a:lnTo>
                    <a:pt x="463" y="239"/>
                  </a:lnTo>
                  <a:lnTo>
                    <a:pt x="439" y="186"/>
                  </a:lnTo>
                  <a:lnTo>
                    <a:pt x="365" y="147"/>
                  </a:lnTo>
                  <a:lnTo>
                    <a:pt x="330" y="109"/>
                  </a:lnTo>
                  <a:lnTo>
                    <a:pt x="283" y="97"/>
                  </a:lnTo>
                  <a:lnTo>
                    <a:pt x="272" y="123"/>
                  </a:lnTo>
                  <a:lnTo>
                    <a:pt x="212" y="150"/>
                  </a:lnTo>
                  <a:lnTo>
                    <a:pt x="177" y="125"/>
                  </a:lnTo>
                  <a:lnTo>
                    <a:pt x="166" y="99"/>
                  </a:lnTo>
                  <a:lnTo>
                    <a:pt x="47" y="127"/>
                  </a:lnTo>
                  <a:lnTo>
                    <a:pt x="24" y="114"/>
                  </a:lnTo>
                  <a:lnTo>
                    <a:pt x="1" y="128"/>
                  </a:lnTo>
                  <a:lnTo>
                    <a:pt x="0" y="62"/>
                  </a:lnTo>
                </a:path>
              </a:pathLst>
            </a:custGeom>
            <a:solidFill>
              <a:srgbClr val="ff0000"/>
            </a:solidFill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76" name=""/>
            <p:cNvSpPr/>
            <p:nvPr/>
          </p:nvSpPr>
          <p:spPr>
            <a:xfrm>
              <a:off x="4683240" y="2023920"/>
              <a:ext cx="352440" cy="163800"/>
            </a:xfrm>
            <a:custGeom>
              <a:avLst/>
              <a:gdLst/>
              <a:ahLst/>
              <a:rect l="l" t="t" r="r" b="b"/>
              <a:pathLst>
                <a:path w="292" h="128">
                  <a:moveTo>
                    <a:pt x="0" y="58"/>
                  </a:moveTo>
                  <a:lnTo>
                    <a:pt x="140" y="23"/>
                  </a:lnTo>
                  <a:lnTo>
                    <a:pt x="163" y="23"/>
                  </a:lnTo>
                  <a:lnTo>
                    <a:pt x="175" y="0"/>
                  </a:lnTo>
                  <a:lnTo>
                    <a:pt x="198" y="11"/>
                  </a:lnTo>
                  <a:lnTo>
                    <a:pt x="175" y="46"/>
                  </a:lnTo>
                  <a:lnTo>
                    <a:pt x="209" y="46"/>
                  </a:lnTo>
                  <a:lnTo>
                    <a:pt x="222" y="69"/>
                  </a:lnTo>
                  <a:lnTo>
                    <a:pt x="245" y="81"/>
                  </a:lnTo>
                  <a:lnTo>
                    <a:pt x="257" y="69"/>
                  </a:lnTo>
                  <a:lnTo>
                    <a:pt x="257" y="58"/>
                  </a:lnTo>
                  <a:lnTo>
                    <a:pt x="234" y="35"/>
                  </a:lnTo>
                  <a:lnTo>
                    <a:pt x="257" y="35"/>
                  </a:lnTo>
                  <a:lnTo>
                    <a:pt x="291" y="81"/>
                  </a:lnTo>
                  <a:lnTo>
                    <a:pt x="257" y="104"/>
                  </a:lnTo>
                  <a:lnTo>
                    <a:pt x="222" y="92"/>
                  </a:lnTo>
                  <a:lnTo>
                    <a:pt x="198" y="127"/>
                  </a:lnTo>
                  <a:lnTo>
                    <a:pt x="152" y="92"/>
                  </a:lnTo>
                  <a:lnTo>
                    <a:pt x="12" y="127"/>
                  </a:lnTo>
                  <a:lnTo>
                    <a:pt x="0" y="58"/>
                  </a:lnTo>
                </a:path>
              </a:pathLst>
            </a:custGeom>
            <a:solidFill>
              <a:srgbClr val="ff0000"/>
            </a:solidFill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77" name=""/>
            <p:cNvSpPr/>
            <p:nvPr/>
          </p:nvSpPr>
          <p:spPr>
            <a:xfrm>
              <a:off x="2168640" y="2789280"/>
              <a:ext cx="715680" cy="388800"/>
            </a:xfrm>
            <a:custGeom>
              <a:avLst/>
              <a:gdLst/>
              <a:ahLst/>
              <a:rect l="l" t="t" r="r" b="b"/>
              <a:pathLst>
                <a:path w="594" h="304">
                  <a:moveTo>
                    <a:pt x="0" y="0"/>
                  </a:moveTo>
                  <a:lnTo>
                    <a:pt x="0" y="175"/>
                  </a:lnTo>
                  <a:lnTo>
                    <a:pt x="0" y="303"/>
                  </a:lnTo>
                  <a:lnTo>
                    <a:pt x="593" y="303"/>
                  </a:lnTo>
                  <a:lnTo>
                    <a:pt x="581" y="152"/>
                  </a:lnTo>
                  <a:lnTo>
                    <a:pt x="581" y="94"/>
                  </a:lnTo>
                  <a:lnTo>
                    <a:pt x="535" y="47"/>
                  </a:lnTo>
                  <a:lnTo>
                    <a:pt x="546" y="23"/>
                  </a:lnTo>
                  <a:lnTo>
                    <a:pt x="523" y="0"/>
                  </a:lnTo>
                  <a:lnTo>
                    <a:pt x="256" y="0"/>
                  </a:lnTo>
                  <a:lnTo>
                    <a:pt x="0" y="0"/>
                  </a:lnTo>
                </a:path>
              </a:pathLst>
            </a:custGeom>
            <a:solidFill>
              <a:srgbClr val="ff0000"/>
            </a:solidFill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78" name=""/>
            <p:cNvSpPr/>
            <p:nvPr/>
          </p:nvSpPr>
          <p:spPr>
            <a:xfrm>
              <a:off x="1357200" y="2097000"/>
              <a:ext cx="658800" cy="574920"/>
            </a:xfrm>
            <a:custGeom>
              <a:avLst/>
              <a:gdLst/>
              <a:ahLst/>
              <a:rect l="l" t="t" r="r" b="b"/>
              <a:pathLst>
                <a:path w="545" h="452">
                  <a:moveTo>
                    <a:pt x="47" y="0"/>
                  </a:moveTo>
                  <a:lnTo>
                    <a:pt x="35" y="173"/>
                  </a:lnTo>
                  <a:lnTo>
                    <a:pt x="0" y="404"/>
                  </a:lnTo>
                  <a:lnTo>
                    <a:pt x="162" y="416"/>
                  </a:lnTo>
                  <a:lnTo>
                    <a:pt x="533" y="451"/>
                  </a:lnTo>
                  <a:lnTo>
                    <a:pt x="544" y="46"/>
                  </a:lnTo>
                  <a:lnTo>
                    <a:pt x="47" y="0"/>
                  </a:lnTo>
                </a:path>
              </a:pathLst>
            </a:custGeom>
            <a:solidFill>
              <a:srgbClr val="ff0000"/>
            </a:solidFill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79" name=""/>
            <p:cNvSpPr/>
            <p:nvPr/>
          </p:nvSpPr>
          <p:spPr>
            <a:xfrm>
              <a:off x="2981160" y="1860480"/>
              <a:ext cx="474840" cy="590760"/>
            </a:xfrm>
            <a:custGeom>
              <a:avLst/>
              <a:gdLst/>
              <a:ahLst/>
              <a:rect l="l" t="t" r="r" b="b"/>
              <a:pathLst>
                <a:path w="393" h="464">
                  <a:moveTo>
                    <a:pt x="23" y="23"/>
                  </a:moveTo>
                  <a:lnTo>
                    <a:pt x="57" y="23"/>
                  </a:lnTo>
                  <a:lnTo>
                    <a:pt x="81" y="23"/>
                  </a:lnTo>
                  <a:lnTo>
                    <a:pt x="104" y="0"/>
                  </a:lnTo>
                  <a:lnTo>
                    <a:pt x="115" y="34"/>
                  </a:lnTo>
                  <a:lnTo>
                    <a:pt x="162" y="34"/>
                  </a:lnTo>
                  <a:lnTo>
                    <a:pt x="185" y="57"/>
                  </a:lnTo>
                  <a:lnTo>
                    <a:pt x="218" y="57"/>
                  </a:lnTo>
                  <a:lnTo>
                    <a:pt x="253" y="69"/>
                  </a:lnTo>
                  <a:lnTo>
                    <a:pt x="311" y="81"/>
                  </a:lnTo>
                  <a:lnTo>
                    <a:pt x="323" y="115"/>
                  </a:lnTo>
                  <a:lnTo>
                    <a:pt x="346" y="115"/>
                  </a:lnTo>
                  <a:lnTo>
                    <a:pt x="346" y="138"/>
                  </a:lnTo>
                  <a:lnTo>
                    <a:pt x="346" y="162"/>
                  </a:lnTo>
                  <a:lnTo>
                    <a:pt x="334" y="196"/>
                  </a:lnTo>
                  <a:lnTo>
                    <a:pt x="346" y="208"/>
                  </a:lnTo>
                  <a:lnTo>
                    <a:pt x="380" y="173"/>
                  </a:lnTo>
                  <a:lnTo>
                    <a:pt x="380" y="150"/>
                  </a:lnTo>
                  <a:lnTo>
                    <a:pt x="392" y="150"/>
                  </a:lnTo>
                  <a:lnTo>
                    <a:pt x="392" y="173"/>
                  </a:lnTo>
                  <a:lnTo>
                    <a:pt x="369" y="196"/>
                  </a:lnTo>
                  <a:lnTo>
                    <a:pt x="357" y="255"/>
                  </a:lnTo>
                  <a:lnTo>
                    <a:pt x="357" y="359"/>
                  </a:lnTo>
                  <a:lnTo>
                    <a:pt x="380" y="371"/>
                  </a:lnTo>
                  <a:lnTo>
                    <a:pt x="369" y="429"/>
                  </a:lnTo>
                  <a:lnTo>
                    <a:pt x="185" y="463"/>
                  </a:lnTo>
                  <a:lnTo>
                    <a:pt x="138" y="440"/>
                  </a:lnTo>
                  <a:lnTo>
                    <a:pt x="138" y="394"/>
                  </a:lnTo>
                  <a:lnTo>
                    <a:pt x="115" y="359"/>
                  </a:lnTo>
                  <a:lnTo>
                    <a:pt x="104" y="301"/>
                  </a:lnTo>
                  <a:lnTo>
                    <a:pt x="46" y="255"/>
                  </a:lnTo>
                  <a:lnTo>
                    <a:pt x="11" y="255"/>
                  </a:lnTo>
                  <a:lnTo>
                    <a:pt x="11" y="185"/>
                  </a:lnTo>
                  <a:lnTo>
                    <a:pt x="0" y="162"/>
                  </a:lnTo>
                  <a:lnTo>
                    <a:pt x="34" y="115"/>
                  </a:lnTo>
                  <a:lnTo>
                    <a:pt x="23" y="23"/>
                  </a:lnTo>
                </a:path>
              </a:pathLst>
            </a:custGeom>
            <a:solidFill>
              <a:srgbClr val="ff0000"/>
            </a:solidFill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80" name=""/>
            <p:cNvSpPr/>
            <p:nvPr/>
          </p:nvSpPr>
          <p:spPr>
            <a:xfrm>
              <a:off x="3470400" y="2465280"/>
              <a:ext cx="307800" cy="534960"/>
            </a:xfrm>
            <a:custGeom>
              <a:avLst/>
              <a:gdLst/>
              <a:ahLst/>
              <a:rect l="l" t="t" r="r" b="b"/>
              <a:pathLst>
                <a:path w="256" h="419">
                  <a:moveTo>
                    <a:pt x="0" y="23"/>
                  </a:moveTo>
                  <a:lnTo>
                    <a:pt x="23" y="46"/>
                  </a:lnTo>
                  <a:lnTo>
                    <a:pt x="57" y="35"/>
                  </a:lnTo>
                  <a:lnTo>
                    <a:pt x="69" y="35"/>
                  </a:lnTo>
                  <a:lnTo>
                    <a:pt x="69" y="0"/>
                  </a:lnTo>
                  <a:lnTo>
                    <a:pt x="197" y="0"/>
                  </a:lnTo>
                  <a:lnTo>
                    <a:pt x="255" y="303"/>
                  </a:lnTo>
                  <a:lnTo>
                    <a:pt x="255" y="290"/>
                  </a:lnTo>
                  <a:lnTo>
                    <a:pt x="209" y="314"/>
                  </a:lnTo>
                  <a:lnTo>
                    <a:pt x="174" y="395"/>
                  </a:lnTo>
                  <a:lnTo>
                    <a:pt x="128" y="383"/>
                  </a:lnTo>
                  <a:lnTo>
                    <a:pt x="81" y="407"/>
                  </a:lnTo>
                  <a:lnTo>
                    <a:pt x="11" y="418"/>
                  </a:lnTo>
                  <a:lnTo>
                    <a:pt x="46" y="349"/>
                  </a:lnTo>
                  <a:lnTo>
                    <a:pt x="34" y="303"/>
                  </a:lnTo>
                  <a:lnTo>
                    <a:pt x="0" y="23"/>
                  </a:lnTo>
                </a:path>
              </a:pathLst>
            </a:custGeom>
            <a:solidFill>
              <a:srgbClr val="ff0000"/>
            </a:solidFill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81" name=""/>
            <p:cNvSpPr/>
            <p:nvPr/>
          </p:nvSpPr>
          <p:spPr>
            <a:xfrm>
              <a:off x="3301920" y="3056040"/>
              <a:ext cx="824040" cy="328680"/>
            </a:xfrm>
            <a:custGeom>
              <a:avLst/>
              <a:gdLst/>
              <a:ahLst/>
              <a:rect l="l" t="t" r="r" b="b"/>
              <a:pathLst>
                <a:path w="684" h="256">
                  <a:moveTo>
                    <a:pt x="46" y="116"/>
                  </a:moveTo>
                  <a:lnTo>
                    <a:pt x="34" y="139"/>
                  </a:lnTo>
                  <a:lnTo>
                    <a:pt x="46" y="174"/>
                  </a:lnTo>
                  <a:lnTo>
                    <a:pt x="0" y="197"/>
                  </a:lnTo>
                  <a:lnTo>
                    <a:pt x="11" y="255"/>
                  </a:lnTo>
                  <a:lnTo>
                    <a:pt x="185" y="232"/>
                  </a:lnTo>
                  <a:lnTo>
                    <a:pt x="394" y="209"/>
                  </a:lnTo>
                  <a:lnTo>
                    <a:pt x="498" y="197"/>
                  </a:lnTo>
                  <a:lnTo>
                    <a:pt x="521" y="128"/>
                  </a:lnTo>
                  <a:lnTo>
                    <a:pt x="568" y="128"/>
                  </a:lnTo>
                  <a:lnTo>
                    <a:pt x="683" y="0"/>
                  </a:lnTo>
                  <a:lnTo>
                    <a:pt x="533" y="35"/>
                  </a:lnTo>
                  <a:lnTo>
                    <a:pt x="173" y="81"/>
                  </a:lnTo>
                  <a:lnTo>
                    <a:pt x="185" y="93"/>
                  </a:lnTo>
                  <a:lnTo>
                    <a:pt x="46" y="116"/>
                  </a:lnTo>
                </a:path>
              </a:pathLst>
            </a:custGeom>
            <a:solidFill>
              <a:srgbClr val="ff0000"/>
            </a:solidFill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82" name=""/>
            <p:cNvSpPr/>
            <p:nvPr/>
          </p:nvSpPr>
          <p:spPr>
            <a:xfrm>
              <a:off x="3943440" y="2629080"/>
              <a:ext cx="714240" cy="473040"/>
            </a:xfrm>
            <a:custGeom>
              <a:avLst/>
              <a:gdLst/>
              <a:ahLst/>
              <a:rect l="l" t="t" r="r" b="b"/>
              <a:pathLst>
                <a:path w="593" h="372">
                  <a:moveTo>
                    <a:pt x="92" y="255"/>
                  </a:moveTo>
                  <a:lnTo>
                    <a:pt x="81" y="290"/>
                  </a:lnTo>
                  <a:lnTo>
                    <a:pt x="58" y="302"/>
                  </a:lnTo>
                  <a:lnTo>
                    <a:pt x="46" y="325"/>
                  </a:lnTo>
                  <a:lnTo>
                    <a:pt x="0" y="348"/>
                  </a:lnTo>
                  <a:lnTo>
                    <a:pt x="0" y="371"/>
                  </a:lnTo>
                  <a:lnTo>
                    <a:pt x="139" y="348"/>
                  </a:lnTo>
                  <a:lnTo>
                    <a:pt x="394" y="290"/>
                  </a:lnTo>
                  <a:lnTo>
                    <a:pt x="592" y="244"/>
                  </a:lnTo>
                  <a:lnTo>
                    <a:pt x="592" y="209"/>
                  </a:lnTo>
                  <a:lnTo>
                    <a:pt x="569" y="198"/>
                  </a:lnTo>
                  <a:lnTo>
                    <a:pt x="557" y="209"/>
                  </a:lnTo>
                  <a:lnTo>
                    <a:pt x="546" y="162"/>
                  </a:lnTo>
                  <a:lnTo>
                    <a:pt x="557" y="116"/>
                  </a:lnTo>
                  <a:lnTo>
                    <a:pt x="476" y="81"/>
                  </a:lnTo>
                  <a:lnTo>
                    <a:pt x="429" y="93"/>
                  </a:lnTo>
                  <a:lnTo>
                    <a:pt x="429" y="23"/>
                  </a:lnTo>
                  <a:lnTo>
                    <a:pt x="371" y="0"/>
                  </a:lnTo>
                  <a:lnTo>
                    <a:pt x="336" y="12"/>
                  </a:lnTo>
                  <a:lnTo>
                    <a:pt x="313" y="81"/>
                  </a:lnTo>
                  <a:lnTo>
                    <a:pt x="267" y="104"/>
                  </a:lnTo>
                  <a:lnTo>
                    <a:pt x="244" y="209"/>
                  </a:lnTo>
                  <a:lnTo>
                    <a:pt x="174" y="255"/>
                  </a:lnTo>
                  <a:lnTo>
                    <a:pt x="116" y="279"/>
                  </a:lnTo>
                  <a:lnTo>
                    <a:pt x="92" y="255"/>
                  </a:lnTo>
                </a:path>
              </a:pathLst>
            </a:custGeom>
            <a:solidFill>
              <a:srgbClr val="ff0000"/>
            </a:solidFill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83" name=""/>
            <p:cNvSpPr/>
            <p:nvPr/>
          </p:nvSpPr>
          <p:spPr>
            <a:xfrm>
              <a:off x="4699080" y="2155680"/>
              <a:ext cx="183960" cy="147960"/>
            </a:xfrm>
            <a:custGeom>
              <a:avLst/>
              <a:gdLst/>
              <a:ahLst/>
              <a:rect l="l" t="t" r="r" b="b"/>
              <a:pathLst>
                <a:path w="151" h="116">
                  <a:moveTo>
                    <a:pt x="0" y="23"/>
                  </a:moveTo>
                  <a:lnTo>
                    <a:pt x="115" y="0"/>
                  </a:lnTo>
                  <a:lnTo>
                    <a:pt x="150" y="46"/>
                  </a:lnTo>
                  <a:lnTo>
                    <a:pt x="127" y="68"/>
                  </a:lnTo>
                  <a:lnTo>
                    <a:pt x="92" y="58"/>
                  </a:lnTo>
                  <a:lnTo>
                    <a:pt x="34" y="115"/>
                  </a:lnTo>
                  <a:lnTo>
                    <a:pt x="0" y="80"/>
                  </a:lnTo>
                  <a:lnTo>
                    <a:pt x="0" y="23"/>
                  </a:lnTo>
                </a:path>
              </a:pathLst>
            </a:custGeom>
            <a:solidFill>
              <a:srgbClr val="ff0000"/>
            </a:solidFill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84" name=""/>
            <p:cNvSpPr/>
            <p:nvPr/>
          </p:nvSpPr>
          <p:spPr>
            <a:xfrm>
              <a:off x="4726080" y="1711440"/>
              <a:ext cx="183960" cy="371520"/>
            </a:xfrm>
            <a:custGeom>
              <a:avLst/>
              <a:gdLst/>
              <a:ahLst/>
              <a:rect l="l" t="t" r="r" b="b"/>
              <a:pathLst>
                <a:path w="152" h="291">
                  <a:moveTo>
                    <a:pt x="35" y="0"/>
                  </a:moveTo>
                  <a:lnTo>
                    <a:pt x="0" y="58"/>
                  </a:lnTo>
                  <a:lnTo>
                    <a:pt x="35" y="116"/>
                  </a:lnTo>
                  <a:lnTo>
                    <a:pt x="11" y="140"/>
                  </a:lnTo>
                  <a:lnTo>
                    <a:pt x="23" y="290"/>
                  </a:lnTo>
                  <a:lnTo>
                    <a:pt x="105" y="267"/>
                  </a:lnTo>
                  <a:lnTo>
                    <a:pt x="128" y="267"/>
                  </a:lnTo>
                  <a:lnTo>
                    <a:pt x="140" y="244"/>
                  </a:lnTo>
                  <a:lnTo>
                    <a:pt x="140" y="221"/>
                  </a:lnTo>
                  <a:lnTo>
                    <a:pt x="151" y="198"/>
                  </a:lnTo>
                  <a:lnTo>
                    <a:pt x="105" y="186"/>
                  </a:lnTo>
                  <a:lnTo>
                    <a:pt x="46" y="23"/>
                  </a:lnTo>
                  <a:lnTo>
                    <a:pt x="35" y="0"/>
                  </a:lnTo>
                </a:path>
              </a:pathLst>
            </a:custGeom>
            <a:solidFill>
              <a:srgbClr val="ff0000"/>
            </a:solidFill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85" name=""/>
            <p:cNvSpPr/>
            <p:nvPr/>
          </p:nvSpPr>
          <p:spPr>
            <a:xfrm>
              <a:off x="1996920" y="2421000"/>
              <a:ext cx="812880" cy="385560"/>
            </a:xfrm>
            <a:custGeom>
              <a:avLst/>
              <a:gdLst/>
              <a:ahLst/>
              <a:rect l="l" t="t" r="r" b="b"/>
              <a:pathLst>
                <a:path w="673" h="302">
                  <a:moveTo>
                    <a:pt x="12" y="0"/>
                  </a:moveTo>
                  <a:lnTo>
                    <a:pt x="0" y="197"/>
                  </a:lnTo>
                  <a:lnTo>
                    <a:pt x="150" y="197"/>
                  </a:lnTo>
                  <a:lnTo>
                    <a:pt x="150" y="301"/>
                  </a:lnTo>
                  <a:lnTo>
                    <a:pt x="360" y="301"/>
                  </a:lnTo>
                  <a:lnTo>
                    <a:pt x="545" y="289"/>
                  </a:lnTo>
                  <a:lnTo>
                    <a:pt x="672" y="301"/>
                  </a:lnTo>
                  <a:lnTo>
                    <a:pt x="637" y="208"/>
                  </a:lnTo>
                  <a:lnTo>
                    <a:pt x="603" y="127"/>
                  </a:lnTo>
                  <a:lnTo>
                    <a:pt x="580" y="46"/>
                  </a:lnTo>
                  <a:lnTo>
                    <a:pt x="499" y="0"/>
                  </a:lnTo>
                  <a:lnTo>
                    <a:pt x="464" y="23"/>
                  </a:lnTo>
                  <a:lnTo>
                    <a:pt x="418" y="12"/>
                  </a:lnTo>
                  <a:lnTo>
                    <a:pt x="243" y="0"/>
                  </a:lnTo>
                  <a:lnTo>
                    <a:pt x="12" y="0"/>
                  </a:lnTo>
                </a:path>
              </a:pathLst>
            </a:custGeom>
            <a:solidFill>
              <a:srgbClr val="ff0000"/>
            </a:solidFill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86" name=""/>
            <p:cNvSpPr/>
            <p:nvPr/>
          </p:nvSpPr>
          <p:spPr>
            <a:xfrm>
              <a:off x="1681200" y="3249720"/>
              <a:ext cx="1341360" cy="1317600"/>
            </a:xfrm>
            <a:custGeom>
              <a:avLst/>
              <a:gdLst/>
              <a:ahLst/>
              <a:rect l="l" t="t" r="r" b="b"/>
              <a:pathLst>
                <a:path w="1112" h="1031">
                  <a:moveTo>
                    <a:pt x="323" y="0"/>
                  </a:moveTo>
                  <a:lnTo>
                    <a:pt x="566" y="0"/>
                  </a:lnTo>
                  <a:lnTo>
                    <a:pt x="566" y="196"/>
                  </a:lnTo>
                  <a:lnTo>
                    <a:pt x="695" y="243"/>
                  </a:lnTo>
                  <a:lnTo>
                    <a:pt x="729" y="231"/>
                  </a:lnTo>
                  <a:lnTo>
                    <a:pt x="810" y="266"/>
                  </a:lnTo>
                  <a:lnTo>
                    <a:pt x="857" y="266"/>
                  </a:lnTo>
                  <a:lnTo>
                    <a:pt x="961" y="220"/>
                  </a:lnTo>
                  <a:lnTo>
                    <a:pt x="1007" y="266"/>
                  </a:lnTo>
                  <a:lnTo>
                    <a:pt x="1053" y="277"/>
                  </a:lnTo>
                  <a:lnTo>
                    <a:pt x="1053" y="428"/>
                  </a:lnTo>
                  <a:lnTo>
                    <a:pt x="1111" y="520"/>
                  </a:lnTo>
                  <a:lnTo>
                    <a:pt x="1100" y="648"/>
                  </a:lnTo>
                  <a:lnTo>
                    <a:pt x="1042" y="706"/>
                  </a:lnTo>
                  <a:lnTo>
                    <a:pt x="1030" y="660"/>
                  </a:lnTo>
                  <a:lnTo>
                    <a:pt x="1007" y="683"/>
                  </a:lnTo>
                  <a:lnTo>
                    <a:pt x="1019" y="706"/>
                  </a:lnTo>
                  <a:lnTo>
                    <a:pt x="915" y="787"/>
                  </a:lnTo>
                  <a:lnTo>
                    <a:pt x="891" y="787"/>
                  </a:lnTo>
                  <a:lnTo>
                    <a:pt x="834" y="834"/>
                  </a:lnTo>
                  <a:lnTo>
                    <a:pt x="834" y="845"/>
                  </a:lnTo>
                  <a:lnTo>
                    <a:pt x="810" y="857"/>
                  </a:lnTo>
                  <a:lnTo>
                    <a:pt x="834" y="880"/>
                  </a:lnTo>
                  <a:lnTo>
                    <a:pt x="799" y="914"/>
                  </a:lnTo>
                  <a:lnTo>
                    <a:pt x="810" y="972"/>
                  </a:lnTo>
                  <a:lnTo>
                    <a:pt x="834" y="995"/>
                  </a:lnTo>
                  <a:lnTo>
                    <a:pt x="834" y="1030"/>
                  </a:lnTo>
                  <a:lnTo>
                    <a:pt x="787" y="1030"/>
                  </a:lnTo>
                  <a:lnTo>
                    <a:pt x="753" y="1007"/>
                  </a:lnTo>
                  <a:lnTo>
                    <a:pt x="718" y="1019"/>
                  </a:lnTo>
                  <a:lnTo>
                    <a:pt x="637" y="984"/>
                  </a:lnTo>
                  <a:lnTo>
                    <a:pt x="591" y="868"/>
                  </a:lnTo>
                  <a:lnTo>
                    <a:pt x="532" y="810"/>
                  </a:lnTo>
                  <a:lnTo>
                    <a:pt x="485" y="706"/>
                  </a:lnTo>
                  <a:lnTo>
                    <a:pt x="451" y="695"/>
                  </a:lnTo>
                  <a:lnTo>
                    <a:pt x="428" y="672"/>
                  </a:lnTo>
                  <a:lnTo>
                    <a:pt x="404" y="672"/>
                  </a:lnTo>
                  <a:lnTo>
                    <a:pt x="358" y="660"/>
                  </a:lnTo>
                  <a:lnTo>
                    <a:pt x="323" y="672"/>
                  </a:lnTo>
                  <a:lnTo>
                    <a:pt x="300" y="729"/>
                  </a:lnTo>
                  <a:lnTo>
                    <a:pt x="266" y="729"/>
                  </a:lnTo>
                  <a:lnTo>
                    <a:pt x="196" y="695"/>
                  </a:lnTo>
                  <a:lnTo>
                    <a:pt x="161" y="648"/>
                  </a:lnTo>
                  <a:lnTo>
                    <a:pt x="150" y="579"/>
                  </a:lnTo>
                  <a:lnTo>
                    <a:pt x="115" y="543"/>
                  </a:lnTo>
                  <a:lnTo>
                    <a:pt x="46" y="487"/>
                  </a:lnTo>
                  <a:lnTo>
                    <a:pt x="0" y="428"/>
                  </a:lnTo>
                  <a:lnTo>
                    <a:pt x="0" y="405"/>
                  </a:lnTo>
                  <a:lnTo>
                    <a:pt x="161" y="405"/>
                  </a:lnTo>
                  <a:lnTo>
                    <a:pt x="300" y="416"/>
                  </a:lnTo>
                  <a:lnTo>
                    <a:pt x="323" y="0"/>
                  </a:lnTo>
                </a:path>
              </a:pathLst>
            </a:custGeom>
            <a:solidFill>
              <a:srgbClr val="ffffff"/>
            </a:solidFill>
            <a:ln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87" name=""/>
            <p:cNvSpPr/>
            <p:nvPr/>
          </p:nvSpPr>
          <p:spPr>
            <a:xfrm>
              <a:off x="4770360" y="1371600"/>
              <a:ext cx="362160" cy="592200"/>
            </a:xfrm>
            <a:custGeom>
              <a:avLst/>
              <a:gdLst/>
              <a:ahLst/>
              <a:rect l="l" t="t" r="r" b="b"/>
              <a:pathLst>
                <a:path w="301" h="464">
                  <a:moveTo>
                    <a:pt x="69" y="23"/>
                  </a:moveTo>
                  <a:lnTo>
                    <a:pt x="23" y="104"/>
                  </a:lnTo>
                  <a:lnTo>
                    <a:pt x="46" y="139"/>
                  </a:lnTo>
                  <a:lnTo>
                    <a:pt x="23" y="173"/>
                  </a:lnTo>
                  <a:lnTo>
                    <a:pt x="34" y="185"/>
                  </a:lnTo>
                  <a:lnTo>
                    <a:pt x="23" y="220"/>
                  </a:lnTo>
                  <a:lnTo>
                    <a:pt x="23" y="254"/>
                  </a:lnTo>
                  <a:lnTo>
                    <a:pt x="0" y="278"/>
                  </a:lnTo>
                  <a:lnTo>
                    <a:pt x="11" y="289"/>
                  </a:lnTo>
                  <a:lnTo>
                    <a:pt x="69" y="451"/>
                  </a:lnTo>
                  <a:lnTo>
                    <a:pt x="115" y="463"/>
                  </a:lnTo>
                  <a:lnTo>
                    <a:pt x="115" y="439"/>
                  </a:lnTo>
                  <a:lnTo>
                    <a:pt x="138" y="405"/>
                  </a:lnTo>
                  <a:lnTo>
                    <a:pt x="138" y="382"/>
                  </a:lnTo>
                  <a:lnTo>
                    <a:pt x="196" y="347"/>
                  </a:lnTo>
                  <a:lnTo>
                    <a:pt x="196" y="301"/>
                  </a:lnTo>
                  <a:lnTo>
                    <a:pt x="231" y="301"/>
                  </a:lnTo>
                  <a:lnTo>
                    <a:pt x="266" y="266"/>
                  </a:lnTo>
                  <a:lnTo>
                    <a:pt x="300" y="243"/>
                  </a:lnTo>
                  <a:lnTo>
                    <a:pt x="300" y="220"/>
                  </a:lnTo>
                  <a:lnTo>
                    <a:pt x="254" y="208"/>
                  </a:lnTo>
                  <a:lnTo>
                    <a:pt x="243" y="173"/>
                  </a:lnTo>
                  <a:lnTo>
                    <a:pt x="196" y="173"/>
                  </a:lnTo>
                  <a:lnTo>
                    <a:pt x="150" y="35"/>
                  </a:lnTo>
                  <a:lnTo>
                    <a:pt x="138" y="0"/>
                  </a:lnTo>
                  <a:lnTo>
                    <a:pt x="92" y="12"/>
                  </a:lnTo>
                  <a:lnTo>
                    <a:pt x="81" y="35"/>
                  </a:lnTo>
                  <a:lnTo>
                    <a:pt x="69" y="23"/>
                  </a:lnTo>
                </a:path>
              </a:pathLst>
            </a:custGeom>
            <a:solidFill>
              <a:srgbClr val="ffff00"/>
            </a:solidFill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88" name=""/>
            <p:cNvSpPr/>
            <p:nvPr/>
          </p:nvSpPr>
          <p:spPr>
            <a:xfrm>
              <a:off x="2001960" y="2023920"/>
              <a:ext cx="685800" cy="474840"/>
            </a:xfrm>
            <a:custGeom>
              <a:avLst/>
              <a:gdLst/>
              <a:ahLst/>
              <a:rect l="l" t="t" r="r" b="b"/>
              <a:pathLst>
                <a:path w="568" h="371">
                  <a:moveTo>
                    <a:pt x="11" y="0"/>
                  </a:moveTo>
                  <a:lnTo>
                    <a:pt x="11" y="150"/>
                  </a:lnTo>
                  <a:lnTo>
                    <a:pt x="0" y="312"/>
                  </a:lnTo>
                  <a:lnTo>
                    <a:pt x="416" y="324"/>
                  </a:lnTo>
                  <a:lnTo>
                    <a:pt x="451" y="347"/>
                  </a:lnTo>
                  <a:lnTo>
                    <a:pt x="486" y="312"/>
                  </a:lnTo>
                  <a:lnTo>
                    <a:pt x="567" y="370"/>
                  </a:lnTo>
                  <a:lnTo>
                    <a:pt x="555" y="312"/>
                  </a:lnTo>
                  <a:lnTo>
                    <a:pt x="555" y="254"/>
                  </a:lnTo>
                  <a:lnTo>
                    <a:pt x="567" y="92"/>
                  </a:lnTo>
                  <a:lnTo>
                    <a:pt x="532" y="58"/>
                  </a:lnTo>
                  <a:lnTo>
                    <a:pt x="543" y="11"/>
                  </a:lnTo>
                  <a:lnTo>
                    <a:pt x="277" y="11"/>
                  </a:lnTo>
                  <a:lnTo>
                    <a:pt x="11" y="0"/>
                  </a:lnTo>
                </a:path>
              </a:pathLst>
            </a:custGeom>
            <a:solidFill>
              <a:srgbClr val="ffffff"/>
            </a:solidFill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89" name=""/>
            <p:cNvSpPr/>
            <p:nvPr/>
          </p:nvSpPr>
          <p:spPr>
            <a:xfrm>
              <a:off x="3537000" y="3325680"/>
              <a:ext cx="380880" cy="619200"/>
            </a:xfrm>
            <a:custGeom>
              <a:avLst/>
              <a:gdLst/>
              <a:ahLst/>
              <a:rect l="l" t="t" r="r" b="b"/>
              <a:pathLst>
                <a:path w="315" h="486">
                  <a:moveTo>
                    <a:pt x="0" y="23"/>
                  </a:moveTo>
                  <a:lnTo>
                    <a:pt x="198" y="0"/>
                  </a:lnTo>
                  <a:lnTo>
                    <a:pt x="268" y="219"/>
                  </a:lnTo>
                  <a:lnTo>
                    <a:pt x="314" y="266"/>
                  </a:lnTo>
                  <a:lnTo>
                    <a:pt x="279" y="323"/>
                  </a:lnTo>
                  <a:lnTo>
                    <a:pt x="314" y="393"/>
                  </a:lnTo>
                  <a:lnTo>
                    <a:pt x="105" y="416"/>
                  </a:lnTo>
                  <a:lnTo>
                    <a:pt x="105" y="462"/>
                  </a:lnTo>
                  <a:lnTo>
                    <a:pt x="81" y="485"/>
                  </a:lnTo>
                  <a:lnTo>
                    <a:pt x="58" y="416"/>
                  </a:lnTo>
                  <a:lnTo>
                    <a:pt x="35" y="474"/>
                  </a:lnTo>
                  <a:lnTo>
                    <a:pt x="12" y="462"/>
                  </a:lnTo>
                  <a:lnTo>
                    <a:pt x="0" y="416"/>
                  </a:lnTo>
                  <a:lnTo>
                    <a:pt x="0" y="358"/>
                  </a:lnTo>
                  <a:lnTo>
                    <a:pt x="0" y="23"/>
                  </a:lnTo>
                </a:path>
              </a:pathLst>
            </a:custGeom>
            <a:solidFill>
              <a:srgbClr val="ffffff"/>
            </a:solidFill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90" name=""/>
            <p:cNvSpPr/>
            <p:nvPr/>
          </p:nvSpPr>
          <p:spPr>
            <a:xfrm>
              <a:off x="4602240" y="1782720"/>
              <a:ext cx="168120" cy="314280"/>
            </a:xfrm>
            <a:custGeom>
              <a:avLst/>
              <a:gdLst/>
              <a:ahLst/>
              <a:rect l="l" t="t" r="r" b="b"/>
              <a:pathLst>
                <a:path w="141" h="245">
                  <a:moveTo>
                    <a:pt x="0" y="23"/>
                  </a:moveTo>
                  <a:lnTo>
                    <a:pt x="105" y="0"/>
                  </a:lnTo>
                  <a:lnTo>
                    <a:pt x="140" y="58"/>
                  </a:lnTo>
                  <a:lnTo>
                    <a:pt x="116" y="81"/>
                  </a:lnTo>
                  <a:lnTo>
                    <a:pt x="128" y="232"/>
                  </a:lnTo>
                  <a:lnTo>
                    <a:pt x="69" y="244"/>
                  </a:lnTo>
                  <a:lnTo>
                    <a:pt x="46" y="186"/>
                  </a:lnTo>
                  <a:lnTo>
                    <a:pt x="34" y="104"/>
                  </a:lnTo>
                  <a:lnTo>
                    <a:pt x="11" y="81"/>
                  </a:lnTo>
                  <a:lnTo>
                    <a:pt x="0" y="23"/>
                  </a:lnTo>
                </a:path>
              </a:pathLst>
            </a:custGeom>
            <a:solidFill>
              <a:srgbClr val="ffffff"/>
            </a:solidFill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91" name=""/>
            <p:cNvSpPr/>
            <p:nvPr/>
          </p:nvSpPr>
          <p:spPr>
            <a:xfrm>
              <a:off x="2014560" y="1638360"/>
              <a:ext cx="660240" cy="401400"/>
            </a:xfrm>
            <a:custGeom>
              <a:avLst/>
              <a:gdLst/>
              <a:ahLst/>
              <a:rect l="l" t="t" r="r" b="b"/>
              <a:pathLst>
                <a:path w="547" h="315">
                  <a:moveTo>
                    <a:pt x="0" y="0"/>
                  </a:moveTo>
                  <a:lnTo>
                    <a:pt x="453" y="12"/>
                  </a:lnTo>
                  <a:lnTo>
                    <a:pt x="488" y="105"/>
                  </a:lnTo>
                  <a:lnTo>
                    <a:pt x="523" y="175"/>
                  </a:lnTo>
                  <a:lnTo>
                    <a:pt x="546" y="291"/>
                  </a:lnTo>
                  <a:lnTo>
                    <a:pt x="534" y="314"/>
                  </a:lnTo>
                  <a:lnTo>
                    <a:pt x="360" y="314"/>
                  </a:lnTo>
                  <a:lnTo>
                    <a:pt x="0" y="303"/>
                  </a:lnTo>
                  <a:lnTo>
                    <a:pt x="0" y="0"/>
                  </a:lnTo>
                </a:path>
              </a:pathLst>
            </a:custGeom>
            <a:solidFill>
              <a:srgbClr val="ffffff"/>
            </a:solidFill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92" name=""/>
            <p:cNvSpPr/>
            <p:nvPr/>
          </p:nvSpPr>
          <p:spPr>
            <a:xfrm>
              <a:off x="227160" y="1771560"/>
              <a:ext cx="768240" cy="622440"/>
            </a:xfrm>
            <a:custGeom>
              <a:avLst/>
              <a:gdLst/>
              <a:ahLst/>
              <a:rect l="l" t="t" r="r" b="b"/>
              <a:pathLst>
                <a:path w="638" h="487">
                  <a:moveTo>
                    <a:pt x="139" y="0"/>
                  </a:moveTo>
                  <a:lnTo>
                    <a:pt x="116" y="12"/>
                  </a:lnTo>
                  <a:lnTo>
                    <a:pt x="104" y="58"/>
                  </a:lnTo>
                  <a:lnTo>
                    <a:pt x="93" y="93"/>
                  </a:lnTo>
                  <a:lnTo>
                    <a:pt x="93" y="116"/>
                  </a:lnTo>
                  <a:lnTo>
                    <a:pt x="81" y="151"/>
                  </a:lnTo>
                  <a:lnTo>
                    <a:pt x="70" y="185"/>
                  </a:lnTo>
                  <a:lnTo>
                    <a:pt x="46" y="220"/>
                  </a:lnTo>
                  <a:lnTo>
                    <a:pt x="23" y="255"/>
                  </a:lnTo>
                  <a:lnTo>
                    <a:pt x="0" y="301"/>
                  </a:lnTo>
                  <a:lnTo>
                    <a:pt x="0" y="382"/>
                  </a:lnTo>
                  <a:lnTo>
                    <a:pt x="359" y="451"/>
                  </a:lnTo>
                  <a:lnTo>
                    <a:pt x="521" y="486"/>
                  </a:lnTo>
                  <a:lnTo>
                    <a:pt x="556" y="324"/>
                  </a:lnTo>
                  <a:lnTo>
                    <a:pt x="579" y="301"/>
                  </a:lnTo>
                  <a:lnTo>
                    <a:pt x="567" y="266"/>
                  </a:lnTo>
                  <a:lnTo>
                    <a:pt x="567" y="232"/>
                  </a:lnTo>
                  <a:lnTo>
                    <a:pt x="637" y="162"/>
                  </a:lnTo>
                  <a:lnTo>
                    <a:pt x="590" y="104"/>
                  </a:lnTo>
                  <a:lnTo>
                    <a:pt x="394" y="58"/>
                  </a:lnTo>
                  <a:lnTo>
                    <a:pt x="370" y="81"/>
                  </a:lnTo>
                  <a:lnTo>
                    <a:pt x="336" y="47"/>
                  </a:lnTo>
                  <a:lnTo>
                    <a:pt x="301" y="81"/>
                  </a:lnTo>
                  <a:lnTo>
                    <a:pt x="266" y="47"/>
                  </a:lnTo>
                  <a:lnTo>
                    <a:pt x="185" y="58"/>
                  </a:lnTo>
                  <a:lnTo>
                    <a:pt x="197" y="0"/>
                  </a:lnTo>
                  <a:lnTo>
                    <a:pt x="139" y="0"/>
                  </a:lnTo>
                </a:path>
              </a:pathLst>
            </a:custGeom>
            <a:solidFill>
              <a:srgbClr val="ffffff"/>
            </a:solidFill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93" name=""/>
            <p:cNvSpPr/>
            <p:nvPr/>
          </p:nvSpPr>
          <p:spPr>
            <a:xfrm>
              <a:off x="366840" y="1417680"/>
              <a:ext cx="628560" cy="488880"/>
            </a:xfrm>
            <a:custGeom>
              <a:avLst/>
              <a:gdLst/>
              <a:ahLst/>
              <a:rect l="l" t="t" r="r" b="b"/>
              <a:pathLst>
                <a:path w="522" h="384">
                  <a:moveTo>
                    <a:pt x="139" y="0"/>
                  </a:moveTo>
                  <a:lnTo>
                    <a:pt x="243" y="34"/>
                  </a:lnTo>
                  <a:lnTo>
                    <a:pt x="324" y="58"/>
                  </a:lnTo>
                  <a:lnTo>
                    <a:pt x="359" y="58"/>
                  </a:lnTo>
                  <a:lnTo>
                    <a:pt x="405" y="69"/>
                  </a:lnTo>
                  <a:lnTo>
                    <a:pt x="451" y="81"/>
                  </a:lnTo>
                  <a:lnTo>
                    <a:pt x="521" y="92"/>
                  </a:lnTo>
                  <a:lnTo>
                    <a:pt x="474" y="383"/>
                  </a:lnTo>
                  <a:lnTo>
                    <a:pt x="278" y="337"/>
                  </a:lnTo>
                  <a:lnTo>
                    <a:pt x="254" y="360"/>
                  </a:lnTo>
                  <a:lnTo>
                    <a:pt x="220" y="337"/>
                  </a:lnTo>
                  <a:lnTo>
                    <a:pt x="185" y="360"/>
                  </a:lnTo>
                  <a:lnTo>
                    <a:pt x="150" y="337"/>
                  </a:lnTo>
                  <a:lnTo>
                    <a:pt x="69" y="337"/>
                  </a:lnTo>
                  <a:lnTo>
                    <a:pt x="81" y="278"/>
                  </a:lnTo>
                  <a:lnTo>
                    <a:pt x="23" y="278"/>
                  </a:lnTo>
                  <a:lnTo>
                    <a:pt x="23" y="255"/>
                  </a:lnTo>
                  <a:lnTo>
                    <a:pt x="35" y="220"/>
                  </a:lnTo>
                  <a:lnTo>
                    <a:pt x="11" y="197"/>
                  </a:lnTo>
                  <a:lnTo>
                    <a:pt x="11" y="128"/>
                  </a:lnTo>
                  <a:lnTo>
                    <a:pt x="0" y="69"/>
                  </a:lnTo>
                  <a:lnTo>
                    <a:pt x="11" y="46"/>
                  </a:lnTo>
                  <a:lnTo>
                    <a:pt x="35" y="58"/>
                  </a:lnTo>
                  <a:lnTo>
                    <a:pt x="69" y="81"/>
                  </a:lnTo>
                  <a:lnTo>
                    <a:pt x="116" y="92"/>
                  </a:lnTo>
                  <a:lnTo>
                    <a:pt x="127" y="116"/>
                  </a:lnTo>
                  <a:lnTo>
                    <a:pt x="104" y="116"/>
                  </a:lnTo>
                  <a:lnTo>
                    <a:pt x="104" y="139"/>
                  </a:lnTo>
                  <a:lnTo>
                    <a:pt x="116" y="151"/>
                  </a:lnTo>
                  <a:lnTo>
                    <a:pt x="127" y="174"/>
                  </a:lnTo>
                  <a:lnTo>
                    <a:pt x="92" y="186"/>
                  </a:lnTo>
                  <a:lnTo>
                    <a:pt x="92" y="209"/>
                  </a:lnTo>
                  <a:lnTo>
                    <a:pt x="127" y="209"/>
                  </a:lnTo>
                  <a:lnTo>
                    <a:pt x="139" y="163"/>
                  </a:lnTo>
                  <a:lnTo>
                    <a:pt x="162" y="139"/>
                  </a:lnTo>
                  <a:lnTo>
                    <a:pt x="127" y="69"/>
                  </a:lnTo>
                  <a:lnTo>
                    <a:pt x="150" y="58"/>
                  </a:lnTo>
                  <a:lnTo>
                    <a:pt x="139" y="0"/>
                  </a:lnTo>
                </a:path>
              </a:pathLst>
            </a:custGeom>
            <a:solidFill>
              <a:srgbClr val="ffff00"/>
            </a:solidFill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94" name=""/>
            <p:cNvSpPr/>
            <p:nvPr/>
          </p:nvSpPr>
          <p:spPr>
            <a:xfrm>
              <a:off x="855720" y="1533600"/>
              <a:ext cx="560160" cy="949320"/>
            </a:xfrm>
            <a:custGeom>
              <a:avLst/>
              <a:gdLst/>
              <a:ahLst/>
              <a:rect l="l" t="t" r="r" b="b"/>
              <a:pathLst>
                <a:path w="466" h="742">
                  <a:moveTo>
                    <a:pt x="117" y="0"/>
                  </a:moveTo>
                  <a:lnTo>
                    <a:pt x="69" y="289"/>
                  </a:lnTo>
                  <a:lnTo>
                    <a:pt x="117" y="347"/>
                  </a:lnTo>
                  <a:lnTo>
                    <a:pt x="46" y="418"/>
                  </a:lnTo>
                  <a:lnTo>
                    <a:pt x="35" y="464"/>
                  </a:lnTo>
                  <a:lnTo>
                    <a:pt x="58" y="487"/>
                  </a:lnTo>
                  <a:lnTo>
                    <a:pt x="35" y="510"/>
                  </a:lnTo>
                  <a:lnTo>
                    <a:pt x="0" y="672"/>
                  </a:lnTo>
                  <a:lnTo>
                    <a:pt x="221" y="718"/>
                  </a:lnTo>
                  <a:lnTo>
                    <a:pt x="430" y="741"/>
                  </a:lnTo>
                  <a:lnTo>
                    <a:pt x="453" y="591"/>
                  </a:lnTo>
                  <a:lnTo>
                    <a:pt x="465" y="499"/>
                  </a:lnTo>
                  <a:lnTo>
                    <a:pt x="442" y="475"/>
                  </a:lnTo>
                  <a:lnTo>
                    <a:pt x="395" y="475"/>
                  </a:lnTo>
                  <a:lnTo>
                    <a:pt x="336" y="487"/>
                  </a:lnTo>
                  <a:lnTo>
                    <a:pt x="325" y="418"/>
                  </a:lnTo>
                  <a:lnTo>
                    <a:pt x="244" y="360"/>
                  </a:lnTo>
                  <a:lnTo>
                    <a:pt x="255" y="324"/>
                  </a:lnTo>
                  <a:lnTo>
                    <a:pt x="267" y="266"/>
                  </a:lnTo>
                  <a:lnTo>
                    <a:pt x="163" y="127"/>
                  </a:lnTo>
                  <a:lnTo>
                    <a:pt x="186" y="0"/>
                  </a:lnTo>
                  <a:lnTo>
                    <a:pt x="117" y="0"/>
                  </a:lnTo>
                </a:path>
              </a:pathLst>
            </a:custGeom>
            <a:solidFill>
              <a:srgbClr val="ffffff"/>
            </a:solidFill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95" name=""/>
            <p:cNvSpPr/>
            <p:nvPr/>
          </p:nvSpPr>
          <p:spPr>
            <a:xfrm>
              <a:off x="1022400" y="2451240"/>
              <a:ext cx="519120" cy="698400"/>
            </a:xfrm>
            <a:custGeom>
              <a:avLst/>
              <a:gdLst/>
              <a:ahLst/>
              <a:rect l="l" t="t" r="r" b="b"/>
              <a:pathLst>
                <a:path w="430" h="546">
                  <a:moveTo>
                    <a:pt x="81" y="0"/>
                  </a:moveTo>
                  <a:lnTo>
                    <a:pt x="290" y="23"/>
                  </a:lnTo>
                  <a:lnTo>
                    <a:pt x="278" y="127"/>
                  </a:lnTo>
                  <a:lnTo>
                    <a:pt x="429" y="139"/>
                  </a:lnTo>
                  <a:lnTo>
                    <a:pt x="394" y="545"/>
                  </a:lnTo>
                  <a:lnTo>
                    <a:pt x="0" y="510"/>
                  </a:lnTo>
                  <a:lnTo>
                    <a:pt x="46" y="243"/>
                  </a:lnTo>
                  <a:lnTo>
                    <a:pt x="81" y="0"/>
                  </a:lnTo>
                </a:path>
              </a:pathLst>
            </a:custGeom>
            <a:solidFill>
              <a:srgbClr val="ffffff"/>
            </a:solidFill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96" name=""/>
            <p:cNvSpPr/>
            <p:nvPr/>
          </p:nvSpPr>
          <p:spPr>
            <a:xfrm>
              <a:off x="1415880" y="3146400"/>
              <a:ext cx="671760" cy="695520"/>
            </a:xfrm>
            <a:custGeom>
              <a:avLst/>
              <a:gdLst/>
              <a:ahLst/>
              <a:rect l="l" t="t" r="r" b="b"/>
              <a:pathLst>
                <a:path w="556" h="544">
                  <a:moveTo>
                    <a:pt x="69" y="0"/>
                  </a:moveTo>
                  <a:lnTo>
                    <a:pt x="555" y="23"/>
                  </a:lnTo>
                  <a:lnTo>
                    <a:pt x="532" y="497"/>
                  </a:lnTo>
                  <a:lnTo>
                    <a:pt x="370" y="486"/>
                  </a:lnTo>
                  <a:lnTo>
                    <a:pt x="220" y="486"/>
                  </a:lnTo>
                  <a:lnTo>
                    <a:pt x="220" y="509"/>
                  </a:lnTo>
                  <a:lnTo>
                    <a:pt x="104" y="509"/>
                  </a:lnTo>
                  <a:lnTo>
                    <a:pt x="92" y="543"/>
                  </a:lnTo>
                  <a:lnTo>
                    <a:pt x="0" y="532"/>
                  </a:lnTo>
                  <a:lnTo>
                    <a:pt x="58" y="127"/>
                  </a:lnTo>
                  <a:lnTo>
                    <a:pt x="69" y="0"/>
                  </a:lnTo>
                </a:path>
              </a:pathLst>
            </a:custGeom>
            <a:solidFill>
              <a:srgbClr val="ff0000"/>
            </a:solidFill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97" name=""/>
            <p:cNvSpPr/>
            <p:nvPr/>
          </p:nvSpPr>
          <p:spPr>
            <a:xfrm>
              <a:off x="2882880" y="3192480"/>
              <a:ext cx="474840" cy="457200"/>
            </a:xfrm>
            <a:custGeom>
              <a:avLst/>
              <a:gdLst/>
              <a:ahLst/>
              <a:rect l="l" t="t" r="r" b="b"/>
              <a:pathLst>
                <a:path w="393" h="358">
                  <a:moveTo>
                    <a:pt x="0" y="34"/>
                  </a:moveTo>
                  <a:lnTo>
                    <a:pt x="162" y="11"/>
                  </a:lnTo>
                  <a:lnTo>
                    <a:pt x="346" y="0"/>
                  </a:lnTo>
                  <a:lnTo>
                    <a:pt x="334" y="46"/>
                  </a:lnTo>
                  <a:lnTo>
                    <a:pt x="380" y="34"/>
                  </a:lnTo>
                  <a:lnTo>
                    <a:pt x="392" y="69"/>
                  </a:lnTo>
                  <a:lnTo>
                    <a:pt x="346" y="92"/>
                  </a:lnTo>
                  <a:lnTo>
                    <a:pt x="357" y="150"/>
                  </a:lnTo>
                  <a:lnTo>
                    <a:pt x="311" y="230"/>
                  </a:lnTo>
                  <a:lnTo>
                    <a:pt x="276" y="288"/>
                  </a:lnTo>
                  <a:lnTo>
                    <a:pt x="299" y="346"/>
                  </a:lnTo>
                  <a:lnTo>
                    <a:pt x="57" y="357"/>
                  </a:lnTo>
                  <a:lnTo>
                    <a:pt x="57" y="322"/>
                  </a:lnTo>
                  <a:lnTo>
                    <a:pt x="11" y="311"/>
                  </a:lnTo>
                  <a:lnTo>
                    <a:pt x="11" y="92"/>
                  </a:lnTo>
                  <a:lnTo>
                    <a:pt x="0" y="34"/>
                  </a:lnTo>
                </a:path>
              </a:pathLst>
            </a:custGeom>
            <a:solidFill>
              <a:srgbClr val="ffffff"/>
            </a:solidFill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98" name=""/>
            <p:cNvSpPr/>
            <p:nvPr/>
          </p:nvSpPr>
          <p:spPr>
            <a:xfrm>
              <a:off x="2951280" y="3637080"/>
              <a:ext cx="576000" cy="487080"/>
            </a:xfrm>
            <a:custGeom>
              <a:avLst/>
              <a:gdLst/>
              <a:ahLst/>
              <a:rect l="l" t="t" r="r" b="b"/>
              <a:pathLst>
                <a:path w="476" h="382">
                  <a:moveTo>
                    <a:pt x="0" y="11"/>
                  </a:moveTo>
                  <a:lnTo>
                    <a:pt x="243" y="0"/>
                  </a:lnTo>
                  <a:lnTo>
                    <a:pt x="278" y="80"/>
                  </a:lnTo>
                  <a:lnTo>
                    <a:pt x="243" y="173"/>
                  </a:lnTo>
                  <a:lnTo>
                    <a:pt x="232" y="208"/>
                  </a:lnTo>
                  <a:lnTo>
                    <a:pt x="394" y="196"/>
                  </a:lnTo>
                  <a:lnTo>
                    <a:pt x="405" y="254"/>
                  </a:lnTo>
                  <a:lnTo>
                    <a:pt x="359" y="254"/>
                  </a:lnTo>
                  <a:lnTo>
                    <a:pt x="336" y="277"/>
                  </a:lnTo>
                  <a:lnTo>
                    <a:pt x="359" y="289"/>
                  </a:lnTo>
                  <a:lnTo>
                    <a:pt x="405" y="277"/>
                  </a:lnTo>
                  <a:lnTo>
                    <a:pt x="405" y="300"/>
                  </a:lnTo>
                  <a:lnTo>
                    <a:pt x="429" y="277"/>
                  </a:lnTo>
                  <a:lnTo>
                    <a:pt x="440" y="277"/>
                  </a:lnTo>
                  <a:lnTo>
                    <a:pt x="429" y="323"/>
                  </a:lnTo>
                  <a:lnTo>
                    <a:pt x="463" y="335"/>
                  </a:lnTo>
                  <a:lnTo>
                    <a:pt x="475" y="370"/>
                  </a:lnTo>
                  <a:lnTo>
                    <a:pt x="463" y="370"/>
                  </a:lnTo>
                  <a:lnTo>
                    <a:pt x="429" y="358"/>
                  </a:lnTo>
                  <a:lnTo>
                    <a:pt x="394" y="346"/>
                  </a:lnTo>
                  <a:lnTo>
                    <a:pt x="394" y="381"/>
                  </a:lnTo>
                  <a:lnTo>
                    <a:pt x="371" y="381"/>
                  </a:lnTo>
                  <a:lnTo>
                    <a:pt x="359" y="346"/>
                  </a:lnTo>
                  <a:lnTo>
                    <a:pt x="348" y="370"/>
                  </a:lnTo>
                  <a:lnTo>
                    <a:pt x="278" y="370"/>
                  </a:lnTo>
                  <a:lnTo>
                    <a:pt x="278" y="346"/>
                  </a:lnTo>
                  <a:lnTo>
                    <a:pt x="255" y="323"/>
                  </a:lnTo>
                  <a:lnTo>
                    <a:pt x="197" y="323"/>
                  </a:lnTo>
                  <a:lnTo>
                    <a:pt x="243" y="346"/>
                  </a:lnTo>
                  <a:lnTo>
                    <a:pt x="186" y="358"/>
                  </a:lnTo>
                  <a:lnTo>
                    <a:pt x="81" y="346"/>
                  </a:lnTo>
                  <a:lnTo>
                    <a:pt x="47" y="346"/>
                  </a:lnTo>
                  <a:lnTo>
                    <a:pt x="58" y="219"/>
                  </a:lnTo>
                  <a:lnTo>
                    <a:pt x="0" y="127"/>
                  </a:lnTo>
                  <a:lnTo>
                    <a:pt x="0" y="11"/>
                  </a:lnTo>
                </a:path>
              </a:pathLst>
            </a:custGeom>
            <a:solidFill>
              <a:srgbClr val="ffff00"/>
            </a:solidFill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99" name=""/>
            <p:cNvSpPr/>
            <p:nvPr/>
          </p:nvSpPr>
          <p:spPr>
            <a:xfrm>
              <a:off x="2560680" y="1590840"/>
              <a:ext cx="644400" cy="757080"/>
            </a:xfrm>
            <a:custGeom>
              <a:avLst/>
              <a:gdLst/>
              <a:ahLst/>
              <a:rect l="l" t="t" r="r" b="b"/>
              <a:pathLst>
                <a:path w="535" h="592">
                  <a:moveTo>
                    <a:pt x="0" y="47"/>
                  </a:moveTo>
                  <a:lnTo>
                    <a:pt x="139" y="47"/>
                  </a:lnTo>
                  <a:lnTo>
                    <a:pt x="139" y="0"/>
                  </a:lnTo>
                  <a:lnTo>
                    <a:pt x="174" y="12"/>
                  </a:lnTo>
                  <a:lnTo>
                    <a:pt x="174" y="47"/>
                  </a:lnTo>
                  <a:lnTo>
                    <a:pt x="243" y="81"/>
                  </a:lnTo>
                  <a:lnTo>
                    <a:pt x="268" y="70"/>
                  </a:lnTo>
                  <a:lnTo>
                    <a:pt x="302" y="70"/>
                  </a:lnTo>
                  <a:lnTo>
                    <a:pt x="337" y="105"/>
                  </a:lnTo>
                  <a:lnTo>
                    <a:pt x="349" y="93"/>
                  </a:lnTo>
                  <a:lnTo>
                    <a:pt x="406" y="105"/>
                  </a:lnTo>
                  <a:lnTo>
                    <a:pt x="430" y="81"/>
                  </a:lnTo>
                  <a:lnTo>
                    <a:pt x="464" y="105"/>
                  </a:lnTo>
                  <a:lnTo>
                    <a:pt x="534" y="93"/>
                  </a:lnTo>
                  <a:lnTo>
                    <a:pt x="430" y="174"/>
                  </a:lnTo>
                  <a:lnTo>
                    <a:pt x="372" y="232"/>
                  </a:lnTo>
                  <a:lnTo>
                    <a:pt x="383" y="325"/>
                  </a:lnTo>
                  <a:lnTo>
                    <a:pt x="349" y="372"/>
                  </a:lnTo>
                  <a:lnTo>
                    <a:pt x="360" y="395"/>
                  </a:lnTo>
                  <a:lnTo>
                    <a:pt x="360" y="464"/>
                  </a:lnTo>
                  <a:lnTo>
                    <a:pt x="395" y="464"/>
                  </a:lnTo>
                  <a:lnTo>
                    <a:pt x="453" y="510"/>
                  </a:lnTo>
                  <a:lnTo>
                    <a:pt x="476" y="580"/>
                  </a:lnTo>
                  <a:lnTo>
                    <a:pt x="93" y="591"/>
                  </a:lnTo>
                  <a:lnTo>
                    <a:pt x="105" y="429"/>
                  </a:lnTo>
                  <a:lnTo>
                    <a:pt x="70" y="395"/>
                  </a:lnTo>
                  <a:lnTo>
                    <a:pt x="81" y="348"/>
                  </a:lnTo>
                  <a:lnTo>
                    <a:pt x="93" y="325"/>
                  </a:lnTo>
                  <a:lnTo>
                    <a:pt x="70" y="209"/>
                  </a:lnTo>
                  <a:lnTo>
                    <a:pt x="35" y="139"/>
                  </a:lnTo>
                  <a:lnTo>
                    <a:pt x="0" y="47"/>
                  </a:lnTo>
                </a:path>
              </a:pathLst>
            </a:custGeom>
            <a:solidFill>
              <a:srgbClr val="ffff00"/>
            </a:solidFill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00" name=""/>
            <p:cNvSpPr/>
            <p:nvPr/>
          </p:nvSpPr>
          <p:spPr>
            <a:xfrm>
              <a:off x="2671920" y="2332080"/>
              <a:ext cx="560160" cy="387360"/>
            </a:xfrm>
            <a:custGeom>
              <a:avLst/>
              <a:gdLst/>
              <a:ahLst/>
              <a:rect l="l" t="t" r="r" b="b"/>
              <a:pathLst>
                <a:path w="464" h="302">
                  <a:moveTo>
                    <a:pt x="0" y="11"/>
                  </a:moveTo>
                  <a:lnTo>
                    <a:pt x="0" y="69"/>
                  </a:lnTo>
                  <a:lnTo>
                    <a:pt x="12" y="115"/>
                  </a:lnTo>
                  <a:lnTo>
                    <a:pt x="46" y="232"/>
                  </a:lnTo>
                  <a:lnTo>
                    <a:pt x="69" y="301"/>
                  </a:lnTo>
                  <a:lnTo>
                    <a:pt x="347" y="278"/>
                  </a:lnTo>
                  <a:lnTo>
                    <a:pt x="393" y="301"/>
                  </a:lnTo>
                  <a:lnTo>
                    <a:pt x="417" y="244"/>
                  </a:lnTo>
                  <a:lnTo>
                    <a:pt x="417" y="197"/>
                  </a:lnTo>
                  <a:lnTo>
                    <a:pt x="463" y="186"/>
                  </a:lnTo>
                  <a:lnTo>
                    <a:pt x="463" y="127"/>
                  </a:lnTo>
                  <a:lnTo>
                    <a:pt x="440" y="92"/>
                  </a:lnTo>
                  <a:lnTo>
                    <a:pt x="393" y="69"/>
                  </a:lnTo>
                  <a:lnTo>
                    <a:pt x="393" y="23"/>
                  </a:lnTo>
                  <a:lnTo>
                    <a:pt x="382" y="0"/>
                  </a:lnTo>
                  <a:lnTo>
                    <a:pt x="278" y="0"/>
                  </a:lnTo>
                  <a:lnTo>
                    <a:pt x="174" y="0"/>
                  </a:lnTo>
                  <a:lnTo>
                    <a:pt x="0" y="11"/>
                  </a:lnTo>
                </a:path>
              </a:pathLst>
            </a:custGeom>
            <a:solidFill>
              <a:srgbClr val="ffff00"/>
            </a:solidFill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01" name=""/>
            <p:cNvSpPr/>
            <p:nvPr/>
          </p:nvSpPr>
          <p:spPr>
            <a:xfrm>
              <a:off x="2755800" y="2687760"/>
              <a:ext cx="642960" cy="561960"/>
            </a:xfrm>
            <a:custGeom>
              <a:avLst/>
              <a:gdLst/>
              <a:ahLst/>
              <a:rect l="l" t="t" r="r" b="b"/>
              <a:pathLst>
                <a:path w="535" h="441">
                  <a:moveTo>
                    <a:pt x="0" y="23"/>
                  </a:moveTo>
                  <a:lnTo>
                    <a:pt x="232" y="0"/>
                  </a:lnTo>
                  <a:lnTo>
                    <a:pt x="291" y="0"/>
                  </a:lnTo>
                  <a:lnTo>
                    <a:pt x="325" y="23"/>
                  </a:lnTo>
                  <a:lnTo>
                    <a:pt x="302" y="58"/>
                  </a:lnTo>
                  <a:lnTo>
                    <a:pt x="372" y="116"/>
                  </a:lnTo>
                  <a:lnTo>
                    <a:pt x="395" y="174"/>
                  </a:lnTo>
                  <a:lnTo>
                    <a:pt x="430" y="162"/>
                  </a:lnTo>
                  <a:lnTo>
                    <a:pt x="430" y="232"/>
                  </a:lnTo>
                  <a:lnTo>
                    <a:pt x="476" y="255"/>
                  </a:lnTo>
                  <a:lnTo>
                    <a:pt x="487" y="313"/>
                  </a:lnTo>
                  <a:lnTo>
                    <a:pt x="522" y="324"/>
                  </a:lnTo>
                  <a:lnTo>
                    <a:pt x="534" y="347"/>
                  </a:lnTo>
                  <a:lnTo>
                    <a:pt x="499" y="382"/>
                  </a:lnTo>
                  <a:lnTo>
                    <a:pt x="487" y="428"/>
                  </a:lnTo>
                  <a:lnTo>
                    <a:pt x="441" y="440"/>
                  </a:lnTo>
                  <a:lnTo>
                    <a:pt x="453" y="394"/>
                  </a:lnTo>
                  <a:lnTo>
                    <a:pt x="255" y="417"/>
                  </a:lnTo>
                  <a:lnTo>
                    <a:pt x="105" y="428"/>
                  </a:lnTo>
                  <a:lnTo>
                    <a:pt x="105" y="382"/>
                  </a:lnTo>
                  <a:lnTo>
                    <a:pt x="93" y="243"/>
                  </a:lnTo>
                  <a:lnTo>
                    <a:pt x="93" y="162"/>
                  </a:lnTo>
                  <a:lnTo>
                    <a:pt x="35" y="128"/>
                  </a:lnTo>
                  <a:lnTo>
                    <a:pt x="58" y="104"/>
                  </a:lnTo>
                  <a:lnTo>
                    <a:pt x="35" y="81"/>
                  </a:lnTo>
                  <a:lnTo>
                    <a:pt x="0" y="23"/>
                  </a:lnTo>
                </a:path>
              </a:pathLst>
            </a:custGeom>
            <a:solidFill>
              <a:srgbClr val="ffff00"/>
            </a:solidFill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02" name=""/>
            <p:cNvSpPr/>
            <p:nvPr/>
          </p:nvSpPr>
          <p:spPr>
            <a:xfrm>
              <a:off x="3705120" y="2347920"/>
              <a:ext cx="409680" cy="490680"/>
            </a:xfrm>
            <a:custGeom>
              <a:avLst/>
              <a:gdLst/>
              <a:ahLst/>
              <a:rect l="l" t="t" r="r" b="b"/>
              <a:pathLst>
                <a:path w="338" h="383">
                  <a:moveTo>
                    <a:pt x="0" y="93"/>
                  </a:moveTo>
                  <a:lnTo>
                    <a:pt x="151" y="70"/>
                  </a:lnTo>
                  <a:lnTo>
                    <a:pt x="186" y="81"/>
                  </a:lnTo>
                  <a:lnTo>
                    <a:pt x="256" y="47"/>
                  </a:lnTo>
                  <a:lnTo>
                    <a:pt x="267" y="12"/>
                  </a:lnTo>
                  <a:lnTo>
                    <a:pt x="314" y="0"/>
                  </a:lnTo>
                  <a:lnTo>
                    <a:pt x="337" y="151"/>
                  </a:lnTo>
                  <a:lnTo>
                    <a:pt x="314" y="162"/>
                  </a:lnTo>
                  <a:lnTo>
                    <a:pt x="325" y="266"/>
                  </a:lnTo>
                  <a:lnTo>
                    <a:pt x="290" y="266"/>
                  </a:lnTo>
                  <a:lnTo>
                    <a:pt x="267" y="324"/>
                  </a:lnTo>
                  <a:lnTo>
                    <a:pt x="244" y="324"/>
                  </a:lnTo>
                  <a:lnTo>
                    <a:pt x="233" y="382"/>
                  </a:lnTo>
                  <a:lnTo>
                    <a:pt x="198" y="359"/>
                  </a:lnTo>
                  <a:lnTo>
                    <a:pt x="128" y="370"/>
                  </a:lnTo>
                  <a:lnTo>
                    <a:pt x="93" y="347"/>
                  </a:lnTo>
                  <a:lnTo>
                    <a:pt x="47" y="347"/>
                  </a:lnTo>
                  <a:lnTo>
                    <a:pt x="23" y="243"/>
                  </a:lnTo>
                  <a:lnTo>
                    <a:pt x="0" y="93"/>
                  </a:lnTo>
                </a:path>
              </a:pathLst>
            </a:custGeom>
            <a:solidFill>
              <a:srgbClr val="ff0000"/>
            </a:solidFill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03" name=""/>
            <p:cNvSpPr/>
            <p:nvPr/>
          </p:nvSpPr>
          <p:spPr>
            <a:xfrm>
              <a:off x="3216240" y="3354480"/>
              <a:ext cx="338040" cy="622080"/>
            </a:xfrm>
            <a:custGeom>
              <a:avLst/>
              <a:gdLst/>
              <a:ahLst/>
              <a:rect l="l" t="t" r="r" b="b"/>
              <a:pathLst>
                <a:path w="279" h="488">
                  <a:moveTo>
                    <a:pt x="81" y="11"/>
                  </a:moveTo>
                  <a:lnTo>
                    <a:pt x="35" y="92"/>
                  </a:lnTo>
                  <a:lnTo>
                    <a:pt x="0" y="150"/>
                  </a:lnTo>
                  <a:lnTo>
                    <a:pt x="12" y="220"/>
                  </a:lnTo>
                  <a:lnTo>
                    <a:pt x="58" y="301"/>
                  </a:lnTo>
                  <a:lnTo>
                    <a:pt x="23" y="394"/>
                  </a:lnTo>
                  <a:lnTo>
                    <a:pt x="12" y="440"/>
                  </a:lnTo>
                  <a:lnTo>
                    <a:pt x="174" y="417"/>
                  </a:lnTo>
                  <a:lnTo>
                    <a:pt x="185" y="475"/>
                  </a:lnTo>
                  <a:lnTo>
                    <a:pt x="209" y="487"/>
                  </a:lnTo>
                  <a:lnTo>
                    <a:pt x="220" y="452"/>
                  </a:lnTo>
                  <a:lnTo>
                    <a:pt x="278" y="440"/>
                  </a:lnTo>
                  <a:lnTo>
                    <a:pt x="266" y="348"/>
                  </a:lnTo>
                  <a:lnTo>
                    <a:pt x="266" y="0"/>
                  </a:lnTo>
                  <a:lnTo>
                    <a:pt x="81" y="11"/>
                  </a:lnTo>
                </a:path>
              </a:pathLst>
            </a:custGeom>
            <a:solidFill>
              <a:srgbClr val="ffffff"/>
            </a:solidFill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04" name=""/>
            <p:cNvSpPr/>
            <p:nvPr/>
          </p:nvSpPr>
          <p:spPr>
            <a:xfrm>
              <a:off x="3778200" y="3294000"/>
              <a:ext cx="531720" cy="577800"/>
            </a:xfrm>
            <a:custGeom>
              <a:avLst/>
              <a:gdLst/>
              <a:ahLst/>
              <a:rect l="l" t="t" r="r" b="b"/>
              <a:pathLst>
                <a:path w="440" h="453">
                  <a:moveTo>
                    <a:pt x="0" y="24"/>
                  </a:moveTo>
                  <a:lnTo>
                    <a:pt x="12" y="24"/>
                  </a:lnTo>
                  <a:lnTo>
                    <a:pt x="104" y="12"/>
                  </a:lnTo>
                  <a:lnTo>
                    <a:pt x="197" y="0"/>
                  </a:lnTo>
                  <a:lnTo>
                    <a:pt x="185" y="24"/>
                  </a:lnTo>
                  <a:lnTo>
                    <a:pt x="207" y="24"/>
                  </a:lnTo>
                  <a:lnTo>
                    <a:pt x="369" y="162"/>
                  </a:lnTo>
                  <a:lnTo>
                    <a:pt x="427" y="255"/>
                  </a:lnTo>
                  <a:lnTo>
                    <a:pt x="439" y="313"/>
                  </a:lnTo>
                  <a:lnTo>
                    <a:pt x="416" y="324"/>
                  </a:lnTo>
                  <a:lnTo>
                    <a:pt x="427" y="382"/>
                  </a:lnTo>
                  <a:lnTo>
                    <a:pt x="381" y="382"/>
                  </a:lnTo>
                  <a:lnTo>
                    <a:pt x="381" y="440"/>
                  </a:lnTo>
                  <a:lnTo>
                    <a:pt x="346" y="417"/>
                  </a:lnTo>
                  <a:lnTo>
                    <a:pt x="127" y="452"/>
                  </a:lnTo>
                  <a:lnTo>
                    <a:pt x="81" y="347"/>
                  </a:lnTo>
                  <a:lnTo>
                    <a:pt x="116" y="290"/>
                  </a:lnTo>
                  <a:lnTo>
                    <a:pt x="70" y="255"/>
                  </a:lnTo>
                  <a:lnTo>
                    <a:pt x="0" y="24"/>
                  </a:lnTo>
                </a:path>
              </a:pathLst>
            </a:custGeom>
            <a:solidFill>
              <a:srgbClr val="ff0000"/>
            </a:solidFill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05" name=""/>
            <p:cNvSpPr/>
            <p:nvPr/>
          </p:nvSpPr>
          <p:spPr>
            <a:xfrm>
              <a:off x="4002120" y="3219480"/>
              <a:ext cx="474480" cy="401760"/>
            </a:xfrm>
            <a:custGeom>
              <a:avLst/>
              <a:gdLst/>
              <a:ahLst/>
              <a:rect l="l" t="t" r="r" b="b"/>
              <a:pathLst>
                <a:path w="394" h="314">
                  <a:moveTo>
                    <a:pt x="12" y="46"/>
                  </a:moveTo>
                  <a:lnTo>
                    <a:pt x="46" y="23"/>
                  </a:lnTo>
                  <a:lnTo>
                    <a:pt x="162" y="0"/>
                  </a:lnTo>
                  <a:lnTo>
                    <a:pt x="197" y="11"/>
                  </a:lnTo>
                  <a:lnTo>
                    <a:pt x="277" y="0"/>
                  </a:lnTo>
                  <a:lnTo>
                    <a:pt x="335" y="46"/>
                  </a:lnTo>
                  <a:lnTo>
                    <a:pt x="393" y="81"/>
                  </a:lnTo>
                  <a:lnTo>
                    <a:pt x="358" y="174"/>
                  </a:lnTo>
                  <a:lnTo>
                    <a:pt x="312" y="220"/>
                  </a:lnTo>
                  <a:lnTo>
                    <a:pt x="265" y="232"/>
                  </a:lnTo>
                  <a:lnTo>
                    <a:pt x="277" y="278"/>
                  </a:lnTo>
                  <a:lnTo>
                    <a:pt x="242" y="313"/>
                  </a:lnTo>
                  <a:lnTo>
                    <a:pt x="184" y="220"/>
                  </a:lnTo>
                  <a:lnTo>
                    <a:pt x="23" y="81"/>
                  </a:lnTo>
                  <a:lnTo>
                    <a:pt x="0" y="81"/>
                  </a:lnTo>
                  <a:lnTo>
                    <a:pt x="12" y="46"/>
                  </a:lnTo>
                </a:path>
              </a:pathLst>
            </a:custGeom>
            <a:solidFill>
              <a:srgbClr val="ffff00"/>
            </a:solidFill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06" name=""/>
            <p:cNvSpPr/>
            <p:nvPr/>
          </p:nvSpPr>
          <p:spPr>
            <a:xfrm>
              <a:off x="3902040" y="2938320"/>
              <a:ext cx="824040" cy="387360"/>
            </a:xfrm>
            <a:custGeom>
              <a:avLst/>
              <a:gdLst/>
              <a:ahLst/>
              <a:rect l="l" t="t" r="r" b="b"/>
              <a:pathLst>
                <a:path w="684" h="303">
                  <a:moveTo>
                    <a:pt x="23" y="221"/>
                  </a:moveTo>
                  <a:lnTo>
                    <a:pt x="0" y="290"/>
                  </a:lnTo>
                  <a:lnTo>
                    <a:pt x="93" y="278"/>
                  </a:lnTo>
                  <a:lnTo>
                    <a:pt x="127" y="244"/>
                  </a:lnTo>
                  <a:lnTo>
                    <a:pt x="243" y="221"/>
                  </a:lnTo>
                  <a:lnTo>
                    <a:pt x="278" y="232"/>
                  </a:lnTo>
                  <a:lnTo>
                    <a:pt x="359" y="221"/>
                  </a:lnTo>
                  <a:lnTo>
                    <a:pt x="475" y="302"/>
                  </a:lnTo>
                  <a:lnTo>
                    <a:pt x="544" y="278"/>
                  </a:lnTo>
                  <a:lnTo>
                    <a:pt x="590" y="198"/>
                  </a:lnTo>
                  <a:lnTo>
                    <a:pt x="648" y="174"/>
                  </a:lnTo>
                  <a:lnTo>
                    <a:pt x="683" y="116"/>
                  </a:lnTo>
                  <a:lnTo>
                    <a:pt x="683" y="35"/>
                  </a:lnTo>
                  <a:lnTo>
                    <a:pt x="671" y="104"/>
                  </a:lnTo>
                  <a:lnTo>
                    <a:pt x="637" y="150"/>
                  </a:lnTo>
                  <a:lnTo>
                    <a:pt x="625" y="150"/>
                  </a:lnTo>
                  <a:lnTo>
                    <a:pt x="567" y="163"/>
                  </a:lnTo>
                  <a:lnTo>
                    <a:pt x="567" y="139"/>
                  </a:lnTo>
                  <a:lnTo>
                    <a:pt x="625" y="127"/>
                  </a:lnTo>
                  <a:lnTo>
                    <a:pt x="579" y="116"/>
                  </a:lnTo>
                  <a:lnTo>
                    <a:pt x="625" y="104"/>
                  </a:lnTo>
                  <a:lnTo>
                    <a:pt x="648" y="116"/>
                  </a:lnTo>
                  <a:lnTo>
                    <a:pt x="660" y="58"/>
                  </a:lnTo>
                  <a:lnTo>
                    <a:pt x="648" y="46"/>
                  </a:lnTo>
                  <a:lnTo>
                    <a:pt x="579" y="69"/>
                  </a:lnTo>
                  <a:lnTo>
                    <a:pt x="590" y="35"/>
                  </a:lnTo>
                  <a:lnTo>
                    <a:pt x="613" y="35"/>
                  </a:lnTo>
                  <a:lnTo>
                    <a:pt x="648" y="11"/>
                  </a:lnTo>
                  <a:lnTo>
                    <a:pt x="625" y="0"/>
                  </a:lnTo>
                  <a:lnTo>
                    <a:pt x="428" y="46"/>
                  </a:lnTo>
                  <a:lnTo>
                    <a:pt x="174" y="92"/>
                  </a:lnTo>
                  <a:lnTo>
                    <a:pt x="58" y="221"/>
                  </a:lnTo>
                  <a:lnTo>
                    <a:pt x="23" y="221"/>
                  </a:lnTo>
                </a:path>
              </a:pathLst>
            </a:custGeom>
            <a:solidFill>
              <a:srgbClr val="ffff00"/>
            </a:solidFill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07" name=""/>
            <p:cNvSpPr/>
            <p:nvPr/>
          </p:nvSpPr>
          <p:spPr>
            <a:xfrm>
              <a:off x="4572000" y="2540160"/>
              <a:ext cx="112680" cy="147600"/>
            </a:xfrm>
            <a:custGeom>
              <a:avLst/>
              <a:gdLst/>
              <a:ahLst/>
              <a:rect l="l" t="t" r="r" b="b"/>
              <a:pathLst>
                <a:path w="92" h="117">
                  <a:moveTo>
                    <a:pt x="0" y="0"/>
                  </a:moveTo>
                  <a:lnTo>
                    <a:pt x="23" y="0"/>
                  </a:lnTo>
                  <a:lnTo>
                    <a:pt x="56" y="23"/>
                  </a:lnTo>
                  <a:lnTo>
                    <a:pt x="56" y="46"/>
                  </a:lnTo>
                  <a:lnTo>
                    <a:pt x="91" y="70"/>
                  </a:lnTo>
                  <a:lnTo>
                    <a:pt x="91" y="105"/>
                  </a:lnTo>
                  <a:lnTo>
                    <a:pt x="46" y="116"/>
                  </a:lnTo>
                  <a:lnTo>
                    <a:pt x="0" y="0"/>
                  </a:lnTo>
                </a:path>
              </a:pathLst>
            </a:custGeom>
            <a:solidFill>
              <a:srgbClr val="ff0000"/>
            </a:solidFill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grpSp>
          <p:nvGrpSpPr>
            <p:cNvPr id="308" name=""/>
            <p:cNvGrpSpPr/>
            <p:nvPr/>
          </p:nvGrpSpPr>
          <p:grpSpPr>
            <a:xfrm>
              <a:off x="155520" y="1533600"/>
              <a:ext cx="4754520" cy="2055600"/>
              <a:chOff x="155520" y="1533600"/>
              <a:chExt cx="4754520" cy="2055600"/>
            </a:xfrm>
          </p:grpSpPr>
          <p:sp>
            <p:nvSpPr>
              <p:cNvPr id="309" name=""/>
              <p:cNvSpPr/>
              <p:nvPr/>
            </p:nvSpPr>
            <p:spPr>
              <a:xfrm>
                <a:off x="155520" y="2257560"/>
                <a:ext cx="825480" cy="1331640"/>
              </a:xfrm>
              <a:custGeom>
                <a:avLst/>
                <a:gdLst/>
                <a:ahLst/>
                <a:rect l="l" t="t" r="r" b="b"/>
                <a:pathLst>
                  <a:path w="684" h="1043">
                    <a:moveTo>
                      <a:pt x="58" y="0"/>
                    </a:moveTo>
                    <a:lnTo>
                      <a:pt x="371" y="58"/>
                    </a:lnTo>
                    <a:lnTo>
                      <a:pt x="301" y="370"/>
                    </a:lnTo>
                    <a:lnTo>
                      <a:pt x="648" y="834"/>
                    </a:lnTo>
                    <a:lnTo>
                      <a:pt x="683" y="891"/>
                    </a:lnTo>
                    <a:lnTo>
                      <a:pt x="648" y="926"/>
                    </a:lnTo>
                    <a:lnTo>
                      <a:pt x="625" y="972"/>
                    </a:lnTo>
                    <a:lnTo>
                      <a:pt x="602" y="1007"/>
                    </a:lnTo>
                    <a:lnTo>
                      <a:pt x="625" y="1030"/>
                    </a:lnTo>
                    <a:lnTo>
                      <a:pt x="590" y="1042"/>
                    </a:lnTo>
                    <a:lnTo>
                      <a:pt x="382" y="1030"/>
                    </a:lnTo>
                    <a:lnTo>
                      <a:pt x="371" y="972"/>
                    </a:lnTo>
                    <a:lnTo>
                      <a:pt x="336" y="926"/>
                    </a:lnTo>
                    <a:lnTo>
                      <a:pt x="313" y="915"/>
                    </a:lnTo>
                    <a:lnTo>
                      <a:pt x="301" y="880"/>
                    </a:lnTo>
                    <a:lnTo>
                      <a:pt x="278" y="857"/>
                    </a:lnTo>
                    <a:lnTo>
                      <a:pt x="266" y="845"/>
                    </a:lnTo>
                    <a:lnTo>
                      <a:pt x="255" y="810"/>
                    </a:lnTo>
                    <a:lnTo>
                      <a:pt x="232" y="799"/>
                    </a:lnTo>
                    <a:lnTo>
                      <a:pt x="197" y="810"/>
                    </a:lnTo>
                    <a:lnTo>
                      <a:pt x="162" y="799"/>
                    </a:lnTo>
                    <a:lnTo>
                      <a:pt x="162" y="787"/>
                    </a:lnTo>
                    <a:lnTo>
                      <a:pt x="162" y="753"/>
                    </a:lnTo>
                    <a:lnTo>
                      <a:pt x="151" y="718"/>
                    </a:lnTo>
                    <a:lnTo>
                      <a:pt x="151" y="695"/>
                    </a:lnTo>
                    <a:lnTo>
                      <a:pt x="128" y="672"/>
                    </a:lnTo>
                    <a:lnTo>
                      <a:pt x="139" y="649"/>
                    </a:lnTo>
                    <a:lnTo>
                      <a:pt x="93" y="602"/>
                    </a:lnTo>
                    <a:lnTo>
                      <a:pt x="93" y="568"/>
                    </a:lnTo>
                    <a:lnTo>
                      <a:pt x="116" y="556"/>
                    </a:lnTo>
                    <a:lnTo>
                      <a:pt x="116" y="533"/>
                    </a:lnTo>
                    <a:lnTo>
                      <a:pt x="93" y="533"/>
                    </a:lnTo>
                    <a:lnTo>
                      <a:pt x="81" y="497"/>
                    </a:lnTo>
                    <a:lnTo>
                      <a:pt x="70" y="451"/>
                    </a:lnTo>
                    <a:lnTo>
                      <a:pt x="104" y="474"/>
                    </a:lnTo>
                    <a:lnTo>
                      <a:pt x="93" y="439"/>
                    </a:lnTo>
                    <a:lnTo>
                      <a:pt x="116" y="439"/>
                    </a:lnTo>
                    <a:lnTo>
                      <a:pt x="116" y="416"/>
                    </a:lnTo>
                    <a:lnTo>
                      <a:pt x="93" y="405"/>
                    </a:lnTo>
                    <a:lnTo>
                      <a:pt x="81" y="428"/>
                    </a:lnTo>
                    <a:lnTo>
                      <a:pt x="58" y="416"/>
                    </a:lnTo>
                    <a:lnTo>
                      <a:pt x="12" y="301"/>
                    </a:lnTo>
                    <a:lnTo>
                      <a:pt x="23" y="220"/>
                    </a:lnTo>
                    <a:lnTo>
                      <a:pt x="0" y="173"/>
                    </a:lnTo>
                    <a:lnTo>
                      <a:pt x="12" y="127"/>
                    </a:lnTo>
                    <a:lnTo>
                      <a:pt x="35" y="127"/>
                    </a:lnTo>
                    <a:lnTo>
                      <a:pt x="58" y="69"/>
                    </a:lnTo>
                    <a:lnTo>
                      <a:pt x="58" y="0"/>
                    </a:lnTo>
                  </a:path>
                </a:pathLst>
              </a:custGeom>
              <a:solidFill>
                <a:srgbClr val="ff0000"/>
              </a:solidFill>
              <a:ln cap="rnd" w="1260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310" name=""/>
              <p:cNvSpPr/>
              <p:nvPr/>
            </p:nvSpPr>
            <p:spPr>
              <a:xfrm>
                <a:off x="520560" y="2332080"/>
                <a:ext cx="614520" cy="993600"/>
              </a:xfrm>
              <a:custGeom>
                <a:avLst/>
                <a:gdLst/>
                <a:ahLst/>
                <a:rect l="l" t="t" r="r" b="b"/>
                <a:pathLst>
                  <a:path w="510" h="777">
                    <a:moveTo>
                      <a:pt x="70" y="0"/>
                    </a:moveTo>
                    <a:lnTo>
                      <a:pt x="0" y="312"/>
                    </a:lnTo>
                    <a:lnTo>
                      <a:pt x="347" y="776"/>
                    </a:lnTo>
                    <a:lnTo>
                      <a:pt x="370" y="752"/>
                    </a:lnTo>
                    <a:lnTo>
                      <a:pt x="370" y="660"/>
                    </a:lnTo>
                    <a:lnTo>
                      <a:pt x="405" y="672"/>
                    </a:lnTo>
                    <a:lnTo>
                      <a:pt x="451" y="381"/>
                    </a:lnTo>
                    <a:lnTo>
                      <a:pt x="486" y="196"/>
                    </a:lnTo>
                    <a:lnTo>
                      <a:pt x="498" y="139"/>
                    </a:lnTo>
                    <a:lnTo>
                      <a:pt x="509" y="81"/>
                    </a:lnTo>
                    <a:lnTo>
                      <a:pt x="278" y="46"/>
                    </a:lnTo>
                    <a:lnTo>
                      <a:pt x="70" y="0"/>
                    </a:lnTo>
                  </a:path>
                </a:pathLst>
              </a:custGeom>
              <a:solidFill>
                <a:srgbClr val="ff0000"/>
              </a:solidFill>
              <a:ln cap="rnd" w="1260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311" name=""/>
              <p:cNvSpPr/>
              <p:nvPr/>
            </p:nvSpPr>
            <p:spPr>
              <a:xfrm>
                <a:off x="1050840" y="1533600"/>
                <a:ext cx="965160" cy="638280"/>
              </a:xfrm>
              <a:custGeom>
                <a:avLst/>
                <a:gdLst/>
                <a:ahLst/>
                <a:rect l="l" t="t" r="r" b="b"/>
                <a:pathLst>
                  <a:path w="799" h="500">
                    <a:moveTo>
                      <a:pt x="11" y="0"/>
                    </a:moveTo>
                    <a:lnTo>
                      <a:pt x="173" y="23"/>
                    </a:lnTo>
                    <a:lnTo>
                      <a:pt x="266" y="35"/>
                    </a:lnTo>
                    <a:lnTo>
                      <a:pt x="393" y="46"/>
                    </a:lnTo>
                    <a:lnTo>
                      <a:pt x="509" y="58"/>
                    </a:lnTo>
                    <a:lnTo>
                      <a:pt x="706" y="70"/>
                    </a:lnTo>
                    <a:lnTo>
                      <a:pt x="798" y="81"/>
                    </a:lnTo>
                    <a:lnTo>
                      <a:pt x="798" y="487"/>
                    </a:lnTo>
                    <a:lnTo>
                      <a:pt x="312" y="452"/>
                    </a:lnTo>
                    <a:lnTo>
                      <a:pt x="301" y="499"/>
                    </a:lnTo>
                    <a:lnTo>
                      <a:pt x="278" y="475"/>
                    </a:lnTo>
                    <a:lnTo>
                      <a:pt x="231" y="475"/>
                    </a:lnTo>
                    <a:lnTo>
                      <a:pt x="173" y="487"/>
                    </a:lnTo>
                    <a:lnTo>
                      <a:pt x="162" y="418"/>
                    </a:lnTo>
                    <a:lnTo>
                      <a:pt x="81" y="360"/>
                    </a:lnTo>
                    <a:lnTo>
                      <a:pt x="92" y="313"/>
                    </a:lnTo>
                    <a:lnTo>
                      <a:pt x="104" y="266"/>
                    </a:lnTo>
                    <a:lnTo>
                      <a:pt x="0" y="127"/>
                    </a:lnTo>
                    <a:lnTo>
                      <a:pt x="11" y="0"/>
                    </a:lnTo>
                  </a:path>
                </a:pathLst>
              </a:custGeom>
              <a:solidFill>
                <a:srgbClr val="ff0000"/>
              </a:solidFill>
              <a:ln cap="rnd" w="1260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312" name=""/>
              <p:cNvSpPr/>
              <p:nvPr/>
            </p:nvSpPr>
            <p:spPr>
              <a:xfrm>
                <a:off x="2070000" y="3178080"/>
                <a:ext cx="827280" cy="411120"/>
              </a:xfrm>
              <a:custGeom>
                <a:avLst/>
                <a:gdLst/>
                <a:ahLst/>
                <a:rect l="l" t="t" r="r" b="b"/>
                <a:pathLst>
                  <a:path w="685" h="324">
                    <a:moveTo>
                      <a:pt x="0" y="0"/>
                    </a:moveTo>
                    <a:lnTo>
                      <a:pt x="0" y="58"/>
                    </a:lnTo>
                    <a:lnTo>
                      <a:pt x="243" y="58"/>
                    </a:lnTo>
                    <a:lnTo>
                      <a:pt x="243" y="253"/>
                    </a:lnTo>
                    <a:lnTo>
                      <a:pt x="372" y="300"/>
                    </a:lnTo>
                    <a:lnTo>
                      <a:pt x="406" y="288"/>
                    </a:lnTo>
                    <a:lnTo>
                      <a:pt x="487" y="323"/>
                    </a:lnTo>
                    <a:lnTo>
                      <a:pt x="534" y="323"/>
                    </a:lnTo>
                    <a:lnTo>
                      <a:pt x="638" y="288"/>
                    </a:lnTo>
                    <a:lnTo>
                      <a:pt x="684" y="323"/>
                    </a:lnTo>
                    <a:lnTo>
                      <a:pt x="684" y="116"/>
                    </a:lnTo>
                    <a:lnTo>
                      <a:pt x="673" y="0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ff0000"/>
              </a:solidFill>
              <a:ln cap="rnd" w="1260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313" name=""/>
              <p:cNvSpPr/>
              <p:nvPr/>
            </p:nvSpPr>
            <p:spPr>
              <a:xfrm>
                <a:off x="4084560" y="2244600"/>
                <a:ext cx="546120" cy="384480"/>
              </a:xfrm>
              <a:custGeom>
                <a:avLst/>
                <a:gdLst/>
                <a:ahLst/>
                <a:rect l="l" t="t" r="r" b="b"/>
                <a:pathLst>
                  <a:path w="452" h="301">
                    <a:moveTo>
                      <a:pt x="34" y="47"/>
                    </a:moveTo>
                    <a:lnTo>
                      <a:pt x="0" y="81"/>
                    </a:lnTo>
                    <a:lnTo>
                      <a:pt x="23" y="231"/>
                    </a:lnTo>
                    <a:lnTo>
                      <a:pt x="34" y="300"/>
                    </a:lnTo>
                    <a:lnTo>
                      <a:pt x="115" y="288"/>
                    </a:lnTo>
                    <a:lnTo>
                      <a:pt x="405" y="231"/>
                    </a:lnTo>
                    <a:lnTo>
                      <a:pt x="428" y="231"/>
                    </a:lnTo>
                    <a:lnTo>
                      <a:pt x="451" y="161"/>
                    </a:lnTo>
                    <a:lnTo>
                      <a:pt x="416" y="128"/>
                    </a:lnTo>
                    <a:lnTo>
                      <a:pt x="439" y="35"/>
                    </a:lnTo>
                    <a:lnTo>
                      <a:pt x="405" y="23"/>
                    </a:lnTo>
                    <a:lnTo>
                      <a:pt x="405" y="12"/>
                    </a:lnTo>
                    <a:lnTo>
                      <a:pt x="381" y="0"/>
                    </a:lnTo>
                    <a:lnTo>
                      <a:pt x="57" y="58"/>
                    </a:lnTo>
                    <a:lnTo>
                      <a:pt x="34" y="47"/>
                    </a:lnTo>
                  </a:path>
                </a:pathLst>
              </a:custGeom>
              <a:solidFill>
                <a:srgbClr val="ff0000"/>
              </a:solidFill>
              <a:ln cap="rnd" w="1260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314" name=""/>
              <p:cNvSpPr/>
              <p:nvPr/>
            </p:nvSpPr>
            <p:spPr>
              <a:xfrm>
                <a:off x="4587840" y="2289240"/>
                <a:ext cx="138240" cy="296640"/>
              </a:xfrm>
              <a:custGeom>
                <a:avLst/>
                <a:gdLst/>
                <a:ahLst/>
                <a:rect l="l" t="t" r="r" b="b"/>
                <a:pathLst>
                  <a:path w="117" h="232">
                    <a:moveTo>
                      <a:pt x="12" y="0"/>
                    </a:moveTo>
                    <a:lnTo>
                      <a:pt x="46" y="0"/>
                    </a:lnTo>
                    <a:lnTo>
                      <a:pt x="104" y="35"/>
                    </a:lnTo>
                    <a:lnTo>
                      <a:pt x="93" y="58"/>
                    </a:lnTo>
                    <a:lnTo>
                      <a:pt x="116" y="81"/>
                    </a:lnTo>
                    <a:lnTo>
                      <a:pt x="116" y="197"/>
                    </a:lnTo>
                    <a:lnTo>
                      <a:pt x="93" y="231"/>
                    </a:lnTo>
                    <a:lnTo>
                      <a:pt x="70" y="220"/>
                    </a:lnTo>
                    <a:lnTo>
                      <a:pt x="46" y="220"/>
                    </a:lnTo>
                    <a:lnTo>
                      <a:pt x="12" y="197"/>
                    </a:lnTo>
                    <a:lnTo>
                      <a:pt x="35" y="127"/>
                    </a:lnTo>
                    <a:lnTo>
                      <a:pt x="0" y="93"/>
                    </a:lnTo>
                    <a:lnTo>
                      <a:pt x="12" y="0"/>
                    </a:lnTo>
                  </a:path>
                </a:pathLst>
              </a:custGeom>
              <a:solidFill>
                <a:srgbClr val="ff0000"/>
              </a:solidFill>
              <a:ln cap="rnd" w="1260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315" name=""/>
              <p:cNvSpPr/>
              <p:nvPr/>
            </p:nvSpPr>
            <p:spPr>
              <a:xfrm>
                <a:off x="4124160" y="1814400"/>
                <a:ext cx="617760" cy="520920"/>
              </a:xfrm>
              <a:custGeom>
                <a:avLst/>
                <a:gdLst/>
                <a:ahLst/>
                <a:rect l="l" t="t" r="r" b="b"/>
                <a:pathLst>
                  <a:path w="511" h="408">
                    <a:moveTo>
                      <a:pt x="47" y="267"/>
                    </a:moveTo>
                    <a:lnTo>
                      <a:pt x="93" y="244"/>
                    </a:lnTo>
                    <a:lnTo>
                      <a:pt x="151" y="244"/>
                    </a:lnTo>
                    <a:lnTo>
                      <a:pt x="174" y="221"/>
                    </a:lnTo>
                    <a:lnTo>
                      <a:pt x="197" y="221"/>
                    </a:lnTo>
                    <a:lnTo>
                      <a:pt x="209" y="198"/>
                    </a:lnTo>
                    <a:lnTo>
                      <a:pt x="233" y="186"/>
                    </a:lnTo>
                    <a:lnTo>
                      <a:pt x="220" y="140"/>
                    </a:lnTo>
                    <a:lnTo>
                      <a:pt x="209" y="128"/>
                    </a:lnTo>
                    <a:lnTo>
                      <a:pt x="233" y="92"/>
                    </a:lnTo>
                    <a:lnTo>
                      <a:pt x="243" y="92"/>
                    </a:lnTo>
                    <a:lnTo>
                      <a:pt x="314" y="23"/>
                    </a:lnTo>
                    <a:lnTo>
                      <a:pt x="395" y="0"/>
                    </a:lnTo>
                    <a:lnTo>
                      <a:pt x="406" y="69"/>
                    </a:lnTo>
                    <a:lnTo>
                      <a:pt x="418" y="58"/>
                    </a:lnTo>
                    <a:lnTo>
                      <a:pt x="441" y="81"/>
                    </a:lnTo>
                    <a:lnTo>
                      <a:pt x="441" y="151"/>
                    </a:lnTo>
                    <a:lnTo>
                      <a:pt x="464" y="209"/>
                    </a:lnTo>
                    <a:lnTo>
                      <a:pt x="476" y="290"/>
                    </a:lnTo>
                    <a:lnTo>
                      <a:pt x="476" y="360"/>
                    </a:lnTo>
                    <a:lnTo>
                      <a:pt x="510" y="372"/>
                    </a:lnTo>
                    <a:lnTo>
                      <a:pt x="487" y="407"/>
                    </a:lnTo>
                    <a:lnTo>
                      <a:pt x="429" y="372"/>
                    </a:lnTo>
                    <a:lnTo>
                      <a:pt x="395" y="372"/>
                    </a:lnTo>
                    <a:lnTo>
                      <a:pt x="372" y="360"/>
                    </a:lnTo>
                    <a:lnTo>
                      <a:pt x="372" y="349"/>
                    </a:lnTo>
                    <a:lnTo>
                      <a:pt x="348" y="337"/>
                    </a:lnTo>
                    <a:lnTo>
                      <a:pt x="12" y="395"/>
                    </a:lnTo>
                    <a:lnTo>
                      <a:pt x="0" y="384"/>
                    </a:lnTo>
                    <a:lnTo>
                      <a:pt x="58" y="303"/>
                    </a:lnTo>
                    <a:lnTo>
                      <a:pt x="47" y="267"/>
                    </a:lnTo>
                  </a:path>
                </a:pathLst>
              </a:custGeom>
              <a:solidFill>
                <a:srgbClr val="ff0000"/>
              </a:solidFill>
              <a:ln cap="rnd" w="1260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316" name=""/>
              <p:cNvSpPr/>
              <p:nvPr/>
            </p:nvSpPr>
            <p:spPr>
              <a:xfrm>
                <a:off x="1484280" y="2629080"/>
                <a:ext cx="698400" cy="549000"/>
              </a:xfrm>
              <a:custGeom>
                <a:avLst/>
                <a:gdLst/>
                <a:ahLst/>
                <a:rect l="l" t="t" r="r" b="b"/>
                <a:pathLst>
                  <a:path w="578" h="431">
                    <a:moveTo>
                      <a:pt x="57" y="0"/>
                    </a:moveTo>
                    <a:lnTo>
                      <a:pt x="23" y="255"/>
                    </a:lnTo>
                    <a:lnTo>
                      <a:pt x="0" y="407"/>
                    </a:lnTo>
                    <a:lnTo>
                      <a:pt x="289" y="418"/>
                    </a:lnTo>
                    <a:lnTo>
                      <a:pt x="565" y="430"/>
                    </a:lnTo>
                    <a:lnTo>
                      <a:pt x="565" y="232"/>
                    </a:lnTo>
                    <a:lnTo>
                      <a:pt x="577" y="35"/>
                    </a:lnTo>
                    <a:lnTo>
                      <a:pt x="415" y="35"/>
                    </a:lnTo>
                    <a:lnTo>
                      <a:pt x="57" y="0"/>
                    </a:lnTo>
                  </a:path>
                </a:pathLst>
              </a:custGeom>
              <a:solidFill>
                <a:srgbClr val="ff0000"/>
              </a:solidFill>
              <a:ln cap="rnd" w="1260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317" name=""/>
              <p:cNvSpPr/>
              <p:nvPr/>
            </p:nvSpPr>
            <p:spPr>
              <a:xfrm>
                <a:off x="3987720" y="2523960"/>
                <a:ext cx="403200" cy="462240"/>
              </a:xfrm>
              <a:custGeom>
                <a:avLst/>
                <a:gdLst/>
                <a:ahLst/>
                <a:rect l="l" t="t" r="r" b="b"/>
                <a:pathLst>
                  <a:path w="336" h="360">
                    <a:moveTo>
                      <a:pt x="34" y="185"/>
                    </a:moveTo>
                    <a:lnTo>
                      <a:pt x="11" y="185"/>
                    </a:lnTo>
                    <a:lnTo>
                      <a:pt x="0" y="243"/>
                    </a:lnTo>
                    <a:lnTo>
                      <a:pt x="11" y="301"/>
                    </a:lnTo>
                    <a:lnTo>
                      <a:pt x="57" y="335"/>
                    </a:lnTo>
                    <a:lnTo>
                      <a:pt x="69" y="359"/>
                    </a:lnTo>
                    <a:lnTo>
                      <a:pt x="138" y="335"/>
                    </a:lnTo>
                    <a:lnTo>
                      <a:pt x="208" y="289"/>
                    </a:lnTo>
                    <a:lnTo>
                      <a:pt x="231" y="185"/>
                    </a:lnTo>
                    <a:lnTo>
                      <a:pt x="277" y="162"/>
                    </a:lnTo>
                    <a:lnTo>
                      <a:pt x="300" y="93"/>
                    </a:lnTo>
                    <a:lnTo>
                      <a:pt x="335" y="81"/>
                    </a:lnTo>
                    <a:lnTo>
                      <a:pt x="289" y="69"/>
                    </a:lnTo>
                    <a:lnTo>
                      <a:pt x="208" y="116"/>
                    </a:lnTo>
                    <a:lnTo>
                      <a:pt x="196" y="69"/>
                    </a:lnTo>
                    <a:lnTo>
                      <a:pt x="115" y="69"/>
                    </a:lnTo>
                    <a:lnTo>
                      <a:pt x="104" y="0"/>
                    </a:lnTo>
                    <a:lnTo>
                      <a:pt x="81" y="23"/>
                    </a:lnTo>
                    <a:lnTo>
                      <a:pt x="92" y="127"/>
                    </a:lnTo>
                    <a:lnTo>
                      <a:pt x="57" y="127"/>
                    </a:lnTo>
                    <a:lnTo>
                      <a:pt x="34" y="185"/>
                    </a:lnTo>
                  </a:path>
                </a:pathLst>
              </a:custGeom>
              <a:solidFill>
                <a:srgbClr val="ff0000"/>
              </a:solidFill>
              <a:ln cap="rnd" w="1260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318" name=""/>
              <p:cNvSpPr/>
              <p:nvPr/>
            </p:nvSpPr>
            <p:spPr>
              <a:xfrm>
                <a:off x="4726080" y="2244600"/>
                <a:ext cx="183960" cy="119160"/>
              </a:xfrm>
              <a:custGeom>
                <a:avLst/>
                <a:gdLst/>
                <a:ahLst/>
                <a:rect l="l" t="t" r="r" b="b"/>
                <a:pathLst>
                  <a:path w="152" h="94">
                    <a:moveTo>
                      <a:pt x="0" y="70"/>
                    </a:moveTo>
                    <a:lnTo>
                      <a:pt x="58" y="47"/>
                    </a:lnTo>
                    <a:lnTo>
                      <a:pt x="117" y="0"/>
                    </a:lnTo>
                    <a:lnTo>
                      <a:pt x="128" y="12"/>
                    </a:lnTo>
                    <a:lnTo>
                      <a:pt x="151" y="12"/>
                    </a:lnTo>
                    <a:lnTo>
                      <a:pt x="93" y="58"/>
                    </a:lnTo>
                    <a:lnTo>
                      <a:pt x="11" y="93"/>
                    </a:lnTo>
                    <a:lnTo>
                      <a:pt x="0" y="70"/>
                    </a:lnTo>
                  </a:path>
                </a:pathLst>
              </a:custGeom>
              <a:solidFill>
                <a:srgbClr val="ff0000"/>
              </a:solidFill>
              <a:ln cap="rnd" w="1260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</p:grpSp>
        <p:sp>
          <p:nvSpPr>
            <p:cNvPr id="319" name=""/>
            <p:cNvSpPr/>
            <p:nvPr/>
          </p:nvSpPr>
          <p:spPr>
            <a:xfrm>
              <a:off x="4838760" y="2139840"/>
              <a:ext cx="85680" cy="76320"/>
            </a:xfrm>
            <a:custGeom>
              <a:avLst/>
              <a:gdLst/>
              <a:ahLst/>
              <a:rect l="l" t="t" r="r" b="b"/>
              <a:pathLst>
                <a:path w="72" h="59">
                  <a:moveTo>
                    <a:pt x="0" y="12"/>
                  </a:moveTo>
                  <a:lnTo>
                    <a:pt x="24" y="0"/>
                  </a:lnTo>
                  <a:lnTo>
                    <a:pt x="71" y="35"/>
                  </a:lnTo>
                  <a:lnTo>
                    <a:pt x="59" y="35"/>
                  </a:lnTo>
                  <a:lnTo>
                    <a:pt x="36" y="35"/>
                  </a:lnTo>
                  <a:lnTo>
                    <a:pt x="36" y="58"/>
                  </a:lnTo>
                  <a:lnTo>
                    <a:pt x="0" y="12"/>
                  </a:lnTo>
                </a:path>
              </a:pathLst>
            </a:custGeom>
            <a:noFill/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9520" bIns="2952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20" name=""/>
            <p:cNvSpPr/>
            <p:nvPr/>
          </p:nvSpPr>
          <p:spPr>
            <a:xfrm>
              <a:off x="4645080" y="2749680"/>
              <a:ext cx="39600" cy="88920"/>
            </a:xfrm>
            <a:custGeom>
              <a:avLst/>
              <a:gdLst/>
              <a:ahLst/>
              <a:rect l="l" t="t" r="r" b="b"/>
              <a:pathLst>
                <a:path w="33" h="69">
                  <a:moveTo>
                    <a:pt x="0" y="0"/>
                  </a:moveTo>
                  <a:lnTo>
                    <a:pt x="32" y="0"/>
                  </a:lnTo>
                  <a:lnTo>
                    <a:pt x="11" y="68"/>
                  </a:lnTo>
                  <a:lnTo>
                    <a:pt x="0" y="68"/>
                  </a:lnTo>
                  <a:lnTo>
                    <a:pt x="0" y="0"/>
                  </a:lnTo>
                </a:path>
              </a:pathLst>
            </a:custGeom>
            <a:solidFill>
              <a:srgbClr val="6600cc"/>
            </a:solidFill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tIns="43200" bIns="432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21" name=""/>
            <p:cNvSpPr/>
            <p:nvPr/>
          </p:nvSpPr>
          <p:spPr>
            <a:xfrm>
              <a:off x="2349000" y="3841920"/>
              <a:ext cx="277200" cy="1947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73080" rIns="73080" tIns="36360" bIns="36360" anchor="t">
              <a:spAutoFit/>
            </a:bodyPr>
            <a:p>
              <a:pPr>
                <a:tabLst>
                  <a:tab algn="l" pos="0"/>
                  <a:tab algn="l" pos="585720"/>
                  <a:tab algn="l" pos="1171440"/>
                  <a:tab algn="l" pos="1757520"/>
                  <a:tab algn="l" pos="2343240"/>
                  <a:tab algn="l" pos="2928960"/>
                  <a:tab algn="l" pos="3514680"/>
                  <a:tab algn="l" pos="4100400"/>
                  <a:tab algn="l" pos="4686480"/>
                  <a:tab algn="l" pos="5272200"/>
                  <a:tab algn="l" pos="5857920"/>
                  <a:tab algn="l" pos="6443640"/>
                  <a:tab algn="l" pos="7029360"/>
                  <a:tab algn="l" pos="7615080"/>
                  <a:tab algn="l" pos="8201160"/>
                  <a:tab algn="l" pos="8786880"/>
                  <a:tab algn="l" pos="9372600"/>
                  <a:tab algn="l" pos="9958320"/>
                  <a:tab algn="l" pos="1054404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TX</a:t>
              </a:r>
              <a:endParaRPr b="0" lang="en-US" sz="8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22" name=""/>
            <p:cNvSpPr/>
            <p:nvPr/>
          </p:nvSpPr>
          <p:spPr>
            <a:xfrm>
              <a:off x="2488320" y="3289320"/>
              <a:ext cx="299880" cy="1947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73080" rIns="73080" tIns="36360" bIns="36360" anchor="t">
              <a:spAutoFit/>
            </a:bodyPr>
            <a:p>
              <a:pPr>
                <a:tabLst>
                  <a:tab algn="l" pos="0"/>
                  <a:tab algn="l" pos="585720"/>
                  <a:tab algn="l" pos="1171440"/>
                  <a:tab algn="l" pos="1757520"/>
                  <a:tab algn="l" pos="2343240"/>
                  <a:tab algn="l" pos="2928960"/>
                  <a:tab algn="l" pos="3514680"/>
                  <a:tab algn="l" pos="4100400"/>
                  <a:tab algn="l" pos="4686480"/>
                  <a:tab algn="l" pos="5272200"/>
                  <a:tab algn="l" pos="5857920"/>
                  <a:tab algn="l" pos="6443640"/>
                  <a:tab algn="l" pos="7029360"/>
                  <a:tab algn="l" pos="7615080"/>
                  <a:tab algn="l" pos="8201160"/>
                  <a:tab algn="l" pos="8786880"/>
                  <a:tab algn="l" pos="9372600"/>
                  <a:tab algn="l" pos="9958320"/>
                  <a:tab algn="l" pos="10544040"/>
                </a:tabLst>
              </a:pPr>
              <a:r>
                <a:rPr b="1" lang="en-US" sz="8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OK</a:t>
              </a:r>
              <a:endParaRPr b="0" lang="en-US" sz="8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23" name=""/>
            <p:cNvSpPr/>
            <p:nvPr/>
          </p:nvSpPr>
          <p:spPr>
            <a:xfrm>
              <a:off x="1600560" y="3402000"/>
              <a:ext cx="305640" cy="1947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73080" rIns="73080" tIns="36360" bIns="36360" anchor="t">
              <a:spAutoFit/>
            </a:bodyPr>
            <a:p>
              <a:pPr algn="ctr">
                <a:tabLst>
                  <a:tab algn="l" pos="0"/>
                  <a:tab algn="l" pos="585720"/>
                  <a:tab algn="l" pos="1171440"/>
                  <a:tab algn="l" pos="1757520"/>
                  <a:tab algn="l" pos="2343240"/>
                  <a:tab algn="l" pos="2928960"/>
                  <a:tab algn="l" pos="3514680"/>
                  <a:tab algn="l" pos="4100400"/>
                  <a:tab algn="l" pos="4686480"/>
                  <a:tab algn="l" pos="5272200"/>
                  <a:tab algn="l" pos="5857920"/>
                  <a:tab algn="l" pos="6443640"/>
                  <a:tab algn="l" pos="7029360"/>
                  <a:tab algn="l" pos="7615080"/>
                  <a:tab algn="l" pos="8201160"/>
                  <a:tab algn="l" pos="8786880"/>
                  <a:tab algn="l" pos="9372600"/>
                  <a:tab algn="l" pos="9958320"/>
                  <a:tab algn="l" pos="10544040"/>
                </a:tabLst>
              </a:pPr>
              <a:r>
                <a:rPr b="1" lang="en-US" sz="8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NM</a:t>
              </a:r>
              <a:endParaRPr b="0" lang="en-US" sz="8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24" name=""/>
            <p:cNvSpPr/>
            <p:nvPr/>
          </p:nvSpPr>
          <p:spPr>
            <a:xfrm>
              <a:off x="1050120" y="3351240"/>
              <a:ext cx="282960" cy="1947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73080" rIns="73080" tIns="36360" bIns="36360" anchor="t">
              <a:spAutoFit/>
            </a:bodyPr>
            <a:p>
              <a:pPr algn="ctr">
                <a:tabLst>
                  <a:tab algn="l" pos="0"/>
                  <a:tab algn="l" pos="585720"/>
                  <a:tab algn="l" pos="1171440"/>
                  <a:tab algn="l" pos="1757520"/>
                  <a:tab algn="l" pos="2343240"/>
                  <a:tab algn="l" pos="2928960"/>
                  <a:tab algn="l" pos="3514680"/>
                  <a:tab algn="l" pos="4100400"/>
                  <a:tab algn="l" pos="4686480"/>
                  <a:tab algn="l" pos="5272200"/>
                  <a:tab algn="l" pos="5857920"/>
                  <a:tab algn="l" pos="6443640"/>
                  <a:tab algn="l" pos="7029360"/>
                  <a:tab algn="l" pos="7615080"/>
                  <a:tab algn="l" pos="8201160"/>
                  <a:tab algn="l" pos="8786880"/>
                  <a:tab algn="l" pos="9372600"/>
                  <a:tab algn="l" pos="9958320"/>
                  <a:tab algn="l" pos="10544040"/>
                </a:tabLst>
              </a:pPr>
              <a:r>
                <a:rPr b="1" lang="en-US" sz="8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AZ</a:t>
              </a:r>
              <a:endParaRPr b="0" lang="en-US" sz="8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25" name=""/>
            <p:cNvSpPr/>
            <p:nvPr/>
          </p:nvSpPr>
          <p:spPr>
            <a:xfrm>
              <a:off x="370440" y="2928960"/>
              <a:ext cx="294480" cy="1947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73080" rIns="73080" tIns="36360" bIns="36360" anchor="t">
              <a:spAutoFit/>
            </a:bodyPr>
            <a:p>
              <a:pPr algn="ctr">
                <a:tabLst>
                  <a:tab algn="l" pos="0"/>
                  <a:tab algn="l" pos="585720"/>
                  <a:tab algn="l" pos="1171440"/>
                  <a:tab algn="l" pos="1757520"/>
                  <a:tab algn="l" pos="2343240"/>
                  <a:tab algn="l" pos="2928960"/>
                  <a:tab algn="l" pos="3514680"/>
                  <a:tab algn="l" pos="4100400"/>
                  <a:tab algn="l" pos="4686480"/>
                  <a:tab algn="l" pos="5272200"/>
                  <a:tab algn="l" pos="5857920"/>
                  <a:tab algn="l" pos="6443640"/>
                  <a:tab algn="l" pos="7029360"/>
                  <a:tab algn="l" pos="7615080"/>
                  <a:tab algn="l" pos="8201160"/>
                  <a:tab algn="l" pos="8786880"/>
                  <a:tab algn="l" pos="9372600"/>
                  <a:tab algn="l" pos="9958320"/>
                  <a:tab algn="l" pos="10544040"/>
                </a:tabLst>
              </a:pPr>
              <a:r>
                <a:rPr b="1" lang="en-US" sz="8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CA</a:t>
              </a:r>
              <a:endParaRPr b="0" lang="en-US" sz="8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26" name=""/>
            <p:cNvSpPr/>
            <p:nvPr/>
          </p:nvSpPr>
          <p:spPr>
            <a:xfrm>
              <a:off x="661320" y="2612880"/>
              <a:ext cx="288720" cy="1947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73080" rIns="73080" tIns="36360" bIns="36360" anchor="t">
              <a:spAutoFit/>
            </a:bodyPr>
            <a:p>
              <a:pPr algn="ctr">
                <a:tabLst>
                  <a:tab algn="l" pos="0"/>
                  <a:tab algn="l" pos="585720"/>
                  <a:tab algn="l" pos="1171440"/>
                  <a:tab algn="l" pos="1757520"/>
                  <a:tab algn="l" pos="2343240"/>
                  <a:tab algn="l" pos="2928960"/>
                  <a:tab algn="l" pos="3514680"/>
                  <a:tab algn="l" pos="4100400"/>
                  <a:tab algn="l" pos="4686480"/>
                  <a:tab algn="l" pos="5272200"/>
                  <a:tab algn="l" pos="5857920"/>
                  <a:tab algn="l" pos="6443640"/>
                  <a:tab algn="l" pos="7029360"/>
                  <a:tab algn="l" pos="7615080"/>
                  <a:tab algn="l" pos="8201160"/>
                  <a:tab algn="l" pos="8786880"/>
                  <a:tab algn="l" pos="9372600"/>
                  <a:tab algn="l" pos="9958320"/>
                  <a:tab algn="l" pos="10544040"/>
                </a:tabLst>
              </a:pPr>
              <a:r>
                <a:rPr b="1" lang="en-US" sz="8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NV</a:t>
              </a:r>
              <a:endParaRPr b="0" lang="en-US" sz="8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27" name=""/>
            <p:cNvSpPr/>
            <p:nvPr/>
          </p:nvSpPr>
          <p:spPr>
            <a:xfrm>
              <a:off x="1156320" y="2760840"/>
              <a:ext cx="282960" cy="1947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73080" rIns="73080" tIns="36360" bIns="36360" anchor="t">
              <a:spAutoFit/>
            </a:bodyPr>
            <a:p>
              <a:pPr algn="ctr">
                <a:tabLst>
                  <a:tab algn="l" pos="0"/>
                  <a:tab algn="l" pos="585720"/>
                  <a:tab algn="l" pos="1171440"/>
                  <a:tab algn="l" pos="1757520"/>
                  <a:tab algn="l" pos="2343240"/>
                  <a:tab algn="l" pos="2928960"/>
                  <a:tab algn="l" pos="3514680"/>
                  <a:tab algn="l" pos="4100400"/>
                  <a:tab algn="l" pos="4686480"/>
                  <a:tab algn="l" pos="5272200"/>
                  <a:tab algn="l" pos="5857920"/>
                  <a:tab algn="l" pos="6443640"/>
                  <a:tab algn="l" pos="7029360"/>
                  <a:tab algn="l" pos="7615080"/>
                  <a:tab algn="l" pos="8201160"/>
                  <a:tab algn="l" pos="8786880"/>
                  <a:tab algn="l" pos="9372600"/>
                  <a:tab algn="l" pos="9958320"/>
                  <a:tab algn="l" pos="1054404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UT</a:t>
              </a:r>
              <a:endParaRPr b="0" lang="en-US" sz="8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28" name=""/>
            <p:cNvSpPr/>
            <p:nvPr/>
          </p:nvSpPr>
          <p:spPr>
            <a:xfrm>
              <a:off x="1683720" y="2827440"/>
              <a:ext cx="299880" cy="1947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73080" rIns="73080" tIns="36360" bIns="36360" anchor="t">
              <a:spAutoFit/>
            </a:bodyPr>
            <a:p>
              <a:pPr algn="ctr">
                <a:tabLst>
                  <a:tab algn="l" pos="0"/>
                  <a:tab algn="l" pos="585720"/>
                  <a:tab algn="l" pos="1171440"/>
                  <a:tab algn="l" pos="1757520"/>
                  <a:tab algn="l" pos="2343240"/>
                  <a:tab algn="l" pos="2928960"/>
                  <a:tab algn="l" pos="3514680"/>
                  <a:tab algn="l" pos="4100400"/>
                  <a:tab algn="l" pos="4686480"/>
                  <a:tab algn="l" pos="5272200"/>
                  <a:tab algn="l" pos="5857920"/>
                  <a:tab algn="l" pos="6443640"/>
                  <a:tab algn="l" pos="7029360"/>
                  <a:tab algn="l" pos="7615080"/>
                  <a:tab algn="l" pos="8201160"/>
                  <a:tab algn="l" pos="8786880"/>
                  <a:tab algn="l" pos="9372600"/>
                  <a:tab algn="l" pos="9958320"/>
                  <a:tab algn="l" pos="10544040"/>
                </a:tabLst>
              </a:pPr>
              <a:r>
                <a:rPr b="1" lang="en-US" sz="8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CO</a:t>
              </a:r>
              <a:endParaRPr b="0" lang="en-US" sz="8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29" name=""/>
            <p:cNvSpPr/>
            <p:nvPr/>
          </p:nvSpPr>
          <p:spPr>
            <a:xfrm>
              <a:off x="2355120" y="2913120"/>
              <a:ext cx="288720" cy="1947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73080" rIns="73080" tIns="36360" bIns="36360" anchor="t">
              <a:spAutoFit/>
            </a:bodyPr>
            <a:p>
              <a:pPr algn="ctr">
                <a:tabLst>
                  <a:tab algn="l" pos="0"/>
                  <a:tab algn="l" pos="585720"/>
                  <a:tab algn="l" pos="1171440"/>
                  <a:tab algn="l" pos="1757520"/>
                  <a:tab algn="l" pos="2343240"/>
                  <a:tab algn="l" pos="2928960"/>
                  <a:tab algn="l" pos="3514680"/>
                  <a:tab algn="l" pos="4100400"/>
                  <a:tab algn="l" pos="4686480"/>
                  <a:tab algn="l" pos="5272200"/>
                  <a:tab algn="l" pos="5857920"/>
                  <a:tab algn="l" pos="6443640"/>
                  <a:tab algn="l" pos="7029360"/>
                  <a:tab algn="l" pos="7615080"/>
                  <a:tab algn="l" pos="8201160"/>
                  <a:tab algn="l" pos="8786880"/>
                  <a:tab algn="l" pos="9372600"/>
                  <a:tab algn="l" pos="9958320"/>
                  <a:tab algn="l" pos="10544040"/>
                </a:tabLst>
              </a:pPr>
              <a:r>
                <a:rPr b="1" lang="en-US" sz="8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KS</a:t>
              </a:r>
              <a:endParaRPr b="0" lang="en-US" sz="8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30" name=""/>
            <p:cNvSpPr/>
            <p:nvPr/>
          </p:nvSpPr>
          <p:spPr>
            <a:xfrm>
              <a:off x="450000" y="1989000"/>
              <a:ext cx="299880" cy="1947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73080" rIns="73080" tIns="36360" bIns="36360" anchor="t">
              <a:spAutoFit/>
            </a:bodyPr>
            <a:p>
              <a:pPr algn="ctr">
                <a:tabLst>
                  <a:tab algn="l" pos="0"/>
                  <a:tab algn="l" pos="585720"/>
                  <a:tab algn="l" pos="1171440"/>
                  <a:tab algn="l" pos="1757520"/>
                  <a:tab algn="l" pos="2343240"/>
                  <a:tab algn="l" pos="2928960"/>
                  <a:tab algn="l" pos="3514680"/>
                  <a:tab algn="l" pos="4100400"/>
                  <a:tab algn="l" pos="4686480"/>
                  <a:tab algn="l" pos="5272200"/>
                  <a:tab algn="l" pos="5857920"/>
                  <a:tab algn="l" pos="6443640"/>
                  <a:tab algn="l" pos="7029360"/>
                  <a:tab algn="l" pos="7615080"/>
                  <a:tab algn="l" pos="8201160"/>
                  <a:tab algn="l" pos="8786880"/>
                  <a:tab algn="l" pos="9372600"/>
                  <a:tab algn="l" pos="9958320"/>
                  <a:tab algn="l" pos="1054404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OR</a:t>
              </a:r>
              <a:endParaRPr b="0" lang="en-US" sz="8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31" name=""/>
            <p:cNvSpPr/>
            <p:nvPr/>
          </p:nvSpPr>
          <p:spPr>
            <a:xfrm>
              <a:off x="570240" y="1581120"/>
              <a:ext cx="317160" cy="1947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73080" rIns="73080" tIns="36360" bIns="36360" anchor="t">
              <a:spAutoFit/>
            </a:bodyPr>
            <a:p>
              <a:pPr algn="ctr">
                <a:tabLst>
                  <a:tab algn="l" pos="0"/>
                  <a:tab algn="l" pos="585720"/>
                  <a:tab algn="l" pos="1171440"/>
                  <a:tab algn="l" pos="1757520"/>
                  <a:tab algn="l" pos="2343240"/>
                  <a:tab algn="l" pos="2928960"/>
                  <a:tab algn="l" pos="3514680"/>
                  <a:tab algn="l" pos="4100400"/>
                  <a:tab algn="l" pos="4686480"/>
                  <a:tab algn="l" pos="5272200"/>
                  <a:tab algn="l" pos="5857920"/>
                  <a:tab algn="l" pos="6443640"/>
                  <a:tab algn="l" pos="7029360"/>
                  <a:tab algn="l" pos="7615080"/>
                  <a:tab algn="l" pos="8201160"/>
                  <a:tab algn="l" pos="8786880"/>
                  <a:tab algn="l" pos="9372600"/>
                  <a:tab algn="l" pos="9958320"/>
                  <a:tab algn="l" pos="1054404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WA</a:t>
              </a:r>
              <a:endParaRPr b="0" lang="en-US" sz="8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32" name=""/>
            <p:cNvSpPr/>
            <p:nvPr/>
          </p:nvSpPr>
          <p:spPr>
            <a:xfrm>
              <a:off x="996120" y="2127240"/>
              <a:ext cx="249120" cy="1947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73080" rIns="73080" tIns="36360" bIns="36360" anchor="t">
              <a:spAutoFit/>
            </a:bodyPr>
            <a:p>
              <a:pPr algn="ctr">
                <a:tabLst>
                  <a:tab algn="l" pos="0"/>
                  <a:tab algn="l" pos="585720"/>
                  <a:tab algn="l" pos="1171440"/>
                  <a:tab algn="l" pos="1757520"/>
                  <a:tab algn="l" pos="2343240"/>
                  <a:tab algn="l" pos="2928960"/>
                  <a:tab algn="l" pos="3514680"/>
                  <a:tab algn="l" pos="4100400"/>
                  <a:tab algn="l" pos="4686480"/>
                  <a:tab algn="l" pos="5272200"/>
                  <a:tab algn="l" pos="5857920"/>
                  <a:tab algn="l" pos="6443640"/>
                  <a:tab algn="l" pos="7029360"/>
                  <a:tab algn="l" pos="7615080"/>
                  <a:tab algn="l" pos="8201160"/>
                  <a:tab algn="l" pos="8786880"/>
                  <a:tab algn="l" pos="9372600"/>
                  <a:tab algn="l" pos="9958320"/>
                  <a:tab algn="l" pos="1054404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ID</a:t>
              </a:r>
              <a:endParaRPr b="0" lang="en-US" sz="8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33" name=""/>
            <p:cNvSpPr/>
            <p:nvPr/>
          </p:nvSpPr>
          <p:spPr>
            <a:xfrm>
              <a:off x="1427760" y="1747800"/>
              <a:ext cx="294480" cy="1947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73080" rIns="73080" tIns="36360" bIns="36360" anchor="t">
              <a:spAutoFit/>
            </a:bodyPr>
            <a:p>
              <a:pPr algn="ctr">
                <a:tabLst>
                  <a:tab algn="l" pos="0"/>
                  <a:tab algn="l" pos="585720"/>
                  <a:tab algn="l" pos="1171440"/>
                  <a:tab algn="l" pos="1757520"/>
                  <a:tab algn="l" pos="2343240"/>
                  <a:tab algn="l" pos="2928960"/>
                  <a:tab algn="l" pos="3514680"/>
                  <a:tab algn="l" pos="4100400"/>
                  <a:tab algn="l" pos="4686480"/>
                  <a:tab algn="l" pos="5272200"/>
                  <a:tab algn="l" pos="5857920"/>
                  <a:tab algn="l" pos="6443640"/>
                  <a:tab algn="l" pos="7029360"/>
                  <a:tab algn="l" pos="7615080"/>
                  <a:tab algn="l" pos="8201160"/>
                  <a:tab algn="l" pos="8786880"/>
                  <a:tab algn="l" pos="9372600"/>
                  <a:tab algn="l" pos="9958320"/>
                  <a:tab algn="l" pos="10544040"/>
                </a:tabLst>
              </a:pPr>
              <a:r>
                <a:rPr b="1" lang="en-US" sz="8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MT</a:t>
              </a:r>
              <a:endParaRPr b="0" lang="en-US" sz="8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34" name=""/>
            <p:cNvSpPr/>
            <p:nvPr/>
          </p:nvSpPr>
          <p:spPr>
            <a:xfrm>
              <a:off x="1532880" y="2300400"/>
              <a:ext cx="311400" cy="1947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73080" rIns="73080" tIns="36360" bIns="36360" anchor="t">
              <a:spAutoFit/>
            </a:bodyPr>
            <a:p>
              <a:pPr algn="ctr">
                <a:tabLst>
                  <a:tab algn="l" pos="0"/>
                  <a:tab algn="l" pos="585720"/>
                  <a:tab algn="l" pos="1171440"/>
                  <a:tab algn="l" pos="1757520"/>
                  <a:tab algn="l" pos="2343240"/>
                  <a:tab algn="l" pos="2928960"/>
                  <a:tab algn="l" pos="3514680"/>
                  <a:tab algn="l" pos="4100400"/>
                  <a:tab algn="l" pos="4686480"/>
                  <a:tab algn="l" pos="5272200"/>
                  <a:tab algn="l" pos="5857920"/>
                  <a:tab algn="l" pos="6443640"/>
                  <a:tab algn="l" pos="7029360"/>
                  <a:tab algn="l" pos="7615080"/>
                  <a:tab algn="l" pos="8201160"/>
                  <a:tab algn="l" pos="8786880"/>
                  <a:tab algn="l" pos="9372600"/>
                  <a:tab algn="l" pos="9958320"/>
                  <a:tab algn="l" pos="10544040"/>
                </a:tabLst>
              </a:pPr>
              <a:r>
                <a:rPr b="1" lang="en-US" sz="8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WY</a:t>
              </a:r>
              <a:endParaRPr b="0" lang="en-US" sz="8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35" name=""/>
            <p:cNvSpPr/>
            <p:nvPr/>
          </p:nvSpPr>
          <p:spPr>
            <a:xfrm>
              <a:off x="2176920" y="1782720"/>
              <a:ext cx="294480" cy="1947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73080" rIns="73080" tIns="36360" bIns="36360" anchor="t">
              <a:spAutoFit/>
            </a:bodyPr>
            <a:p>
              <a:pPr algn="ctr">
                <a:tabLst>
                  <a:tab algn="l" pos="0"/>
                  <a:tab algn="l" pos="585720"/>
                  <a:tab algn="l" pos="1171440"/>
                  <a:tab algn="l" pos="1757520"/>
                  <a:tab algn="l" pos="2343240"/>
                  <a:tab algn="l" pos="2928960"/>
                  <a:tab algn="l" pos="3514680"/>
                  <a:tab algn="l" pos="4100400"/>
                  <a:tab algn="l" pos="4686480"/>
                  <a:tab algn="l" pos="5272200"/>
                  <a:tab algn="l" pos="5857920"/>
                  <a:tab algn="l" pos="6443640"/>
                  <a:tab algn="l" pos="7029360"/>
                  <a:tab algn="l" pos="7615080"/>
                  <a:tab algn="l" pos="8201160"/>
                  <a:tab algn="l" pos="8786880"/>
                  <a:tab algn="l" pos="9372600"/>
                  <a:tab algn="l" pos="9958320"/>
                  <a:tab algn="l" pos="1054404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ND</a:t>
              </a:r>
              <a:endParaRPr b="0" lang="en-US" sz="8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36" name=""/>
            <p:cNvSpPr/>
            <p:nvPr/>
          </p:nvSpPr>
          <p:spPr>
            <a:xfrm>
              <a:off x="2217240" y="2120760"/>
              <a:ext cx="288720" cy="1947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73080" rIns="73080" tIns="36360" bIns="36360" anchor="t">
              <a:spAutoFit/>
            </a:bodyPr>
            <a:p>
              <a:pPr algn="ctr">
                <a:tabLst>
                  <a:tab algn="l" pos="0"/>
                  <a:tab algn="l" pos="585720"/>
                  <a:tab algn="l" pos="1171440"/>
                  <a:tab algn="l" pos="1757520"/>
                  <a:tab algn="l" pos="2343240"/>
                  <a:tab algn="l" pos="2928960"/>
                  <a:tab algn="l" pos="3514680"/>
                  <a:tab algn="l" pos="4100400"/>
                  <a:tab algn="l" pos="4686480"/>
                  <a:tab algn="l" pos="5272200"/>
                  <a:tab algn="l" pos="5857920"/>
                  <a:tab algn="l" pos="6443640"/>
                  <a:tab algn="l" pos="7029360"/>
                  <a:tab algn="l" pos="7615080"/>
                  <a:tab algn="l" pos="8201160"/>
                  <a:tab algn="l" pos="8786880"/>
                  <a:tab algn="l" pos="9372600"/>
                  <a:tab algn="l" pos="9958320"/>
                  <a:tab algn="l" pos="1054404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SD</a:t>
              </a:r>
              <a:endParaRPr b="0" lang="en-US" sz="8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37" name=""/>
            <p:cNvSpPr/>
            <p:nvPr/>
          </p:nvSpPr>
          <p:spPr>
            <a:xfrm>
              <a:off x="2237760" y="2523960"/>
              <a:ext cx="288720" cy="1947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73080" rIns="73080" tIns="36360" bIns="36360" anchor="t">
              <a:spAutoFit/>
            </a:bodyPr>
            <a:p>
              <a:pPr algn="ctr">
                <a:tabLst>
                  <a:tab algn="l" pos="0"/>
                  <a:tab algn="l" pos="585720"/>
                  <a:tab algn="l" pos="1171440"/>
                  <a:tab algn="l" pos="1757520"/>
                  <a:tab algn="l" pos="2343240"/>
                  <a:tab algn="l" pos="2928960"/>
                  <a:tab algn="l" pos="3514680"/>
                  <a:tab algn="l" pos="4100400"/>
                  <a:tab algn="l" pos="4686480"/>
                  <a:tab algn="l" pos="5272200"/>
                  <a:tab algn="l" pos="5857920"/>
                  <a:tab algn="l" pos="6443640"/>
                  <a:tab algn="l" pos="7029360"/>
                  <a:tab algn="l" pos="7615080"/>
                  <a:tab algn="l" pos="8201160"/>
                  <a:tab algn="l" pos="8786880"/>
                  <a:tab algn="l" pos="9372600"/>
                  <a:tab algn="l" pos="9958320"/>
                  <a:tab algn="l" pos="10544040"/>
                </a:tabLst>
              </a:pPr>
              <a:r>
                <a:rPr b="1" lang="en-US" sz="8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NE</a:t>
              </a:r>
              <a:endParaRPr b="0" lang="en-US" sz="8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38" name=""/>
            <p:cNvSpPr/>
            <p:nvPr/>
          </p:nvSpPr>
          <p:spPr>
            <a:xfrm>
              <a:off x="2676960" y="1938240"/>
              <a:ext cx="305640" cy="1947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73080" rIns="73080" tIns="36360" bIns="36360" anchor="t">
              <a:spAutoFit/>
            </a:bodyPr>
            <a:p>
              <a:pPr algn="ctr">
                <a:tabLst>
                  <a:tab algn="l" pos="0"/>
                  <a:tab algn="l" pos="585720"/>
                  <a:tab algn="l" pos="1171440"/>
                  <a:tab algn="l" pos="1757520"/>
                  <a:tab algn="l" pos="2343240"/>
                  <a:tab algn="l" pos="2928960"/>
                  <a:tab algn="l" pos="3514680"/>
                  <a:tab algn="l" pos="4100400"/>
                  <a:tab algn="l" pos="4686480"/>
                  <a:tab algn="l" pos="5272200"/>
                  <a:tab algn="l" pos="5857920"/>
                  <a:tab algn="l" pos="6443640"/>
                  <a:tab algn="l" pos="7029360"/>
                  <a:tab algn="l" pos="7615080"/>
                  <a:tab algn="l" pos="8201160"/>
                  <a:tab algn="l" pos="8786880"/>
                  <a:tab algn="l" pos="9372600"/>
                  <a:tab algn="l" pos="9958320"/>
                  <a:tab algn="l" pos="1054404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MN</a:t>
              </a:r>
              <a:endParaRPr b="0" lang="en-US" sz="8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39" name=""/>
            <p:cNvSpPr/>
            <p:nvPr/>
          </p:nvSpPr>
          <p:spPr>
            <a:xfrm>
              <a:off x="3077280" y="2041560"/>
              <a:ext cx="271800" cy="1947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73080" rIns="73080" tIns="36360" bIns="36360" anchor="t">
              <a:spAutoFit/>
            </a:bodyPr>
            <a:p>
              <a:pPr algn="ctr">
                <a:tabLst>
                  <a:tab algn="l" pos="0"/>
                  <a:tab algn="l" pos="585720"/>
                  <a:tab algn="l" pos="1171440"/>
                  <a:tab algn="l" pos="1757520"/>
                  <a:tab algn="l" pos="2343240"/>
                  <a:tab algn="l" pos="2928960"/>
                  <a:tab algn="l" pos="3514680"/>
                  <a:tab algn="l" pos="4100400"/>
                  <a:tab algn="l" pos="4686480"/>
                  <a:tab algn="l" pos="5272200"/>
                  <a:tab algn="l" pos="5857920"/>
                  <a:tab algn="l" pos="6443640"/>
                  <a:tab algn="l" pos="7029360"/>
                  <a:tab algn="l" pos="7615080"/>
                  <a:tab algn="l" pos="8201160"/>
                  <a:tab algn="l" pos="8786880"/>
                  <a:tab algn="l" pos="9372600"/>
                  <a:tab algn="l" pos="9958320"/>
                  <a:tab algn="l" pos="10544040"/>
                </a:tabLst>
              </a:pPr>
              <a:r>
                <a:rPr b="1" lang="en-US" sz="8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WI</a:t>
              </a:r>
              <a:endParaRPr b="0" lang="en-US" sz="8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40" name=""/>
            <p:cNvSpPr/>
            <p:nvPr/>
          </p:nvSpPr>
          <p:spPr>
            <a:xfrm>
              <a:off x="2807640" y="2419200"/>
              <a:ext cx="249120" cy="1947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73080" rIns="73080" tIns="36360" bIns="36360" anchor="t">
              <a:spAutoFit/>
            </a:bodyPr>
            <a:p>
              <a:pPr algn="ctr">
                <a:tabLst>
                  <a:tab algn="l" pos="0"/>
                  <a:tab algn="l" pos="585720"/>
                  <a:tab algn="l" pos="1171440"/>
                  <a:tab algn="l" pos="1757520"/>
                  <a:tab algn="l" pos="2343240"/>
                  <a:tab algn="l" pos="2928960"/>
                  <a:tab algn="l" pos="3514680"/>
                  <a:tab algn="l" pos="4100400"/>
                  <a:tab algn="l" pos="4686480"/>
                  <a:tab algn="l" pos="5272200"/>
                  <a:tab algn="l" pos="5857920"/>
                  <a:tab algn="l" pos="6443640"/>
                  <a:tab algn="l" pos="7029360"/>
                  <a:tab algn="l" pos="7615080"/>
                  <a:tab algn="l" pos="8201160"/>
                  <a:tab algn="l" pos="8786880"/>
                  <a:tab algn="l" pos="9372600"/>
                  <a:tab algn="l" pos="9958320"/>
                  <a:tab algn="l" pos="1054404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IA</a:t>
              </a:r>
              <a:endParaRPr b="0" lang="en-US" sz="8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41" name=""/>
            <p:cNvSpPr/>
            <p:nvPr/>
          </p:nvSpPr>
          <p:spPr>
            <a:xfrm>
              <a:off x="2913840" y="2914560"/>
              <a:ext cx="311400" cy="1947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73080" rIns="73080" tIns="36360" bIns="36360" anchor="t">
              <a:spAutoFit/>
            </a:bodyPr>
            <a:p>
              <a:pPr algn="ctr">
                <a:tabLst>
                  <a:tab algn="l" pos="0"/>
                  <a:tab algn="l" pos="585720"/>
                  <a:tab algn="l" pos="1171440"/>
                  <a:tab algn="l" pos="1757520"/>
                  <a:tab algn="l" pos="2343240"/>
                  <a:tab algn="l" pos="2928960"/>
                  <a:tab algn="l" pos="3514680"/>
                  <a:tab algn="l" pos="4100400"/>
                  <a:tab algn="l" pos="4686480"/>
                  <a:tab algn="l" pos="5272200"/>
                  <a:tab algn="l" pos="5857920"/>
                  <a:tab algn="l" pos="6443640"/>
                  <a:tab algn="l" pos="7029360"/>
                  <a:tab algn="l" pos="7615080"/>
                  <a:tab algn="l" pos="8201160"/>
                  <a:tab algn="l" pos="8786880"/>
                  <a:tab algn="l" pos="9372600"/>
                  <a:tab algn="l" pos="9958320"/>
                  <a:tab algn="l" pos="1054404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MO</a:t>
              </a:r>
              <a:endParaRPr b="0" lang="en-US" sz="8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42" name=""/>
            <p:cNvSpPr/>
            <p:nvPr/>
          </p:nvSpPr>
          <p:spPr>
            <a:xfrm>
              <a:off x="3209400" y="2647800"/>
              <a:ext cx="237600" cy="1947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73080" rIns="73080" tIns="36360" bIns="36360" anchor="t">
              <a:spAutoFit/>
            </a:bodyPr>
            <a:p>
              <a:pPr algn="ctr">
                <a:tabLst>
                  <a:tab algn="l" pos="0"/>
                  <a:tab algn="l" pos="585720"/>
                  <a:tab algn="l" pos="1171440"/>
                  <a:tab algn="l" pos="1757520"/>
                  <a:tab algn="l" pos="2343240"/>
                  <a:tab algn="l" pos="2928960"/>
                  <a:tab algn="l" pos="3514680"/>
                  <a:tab algn="l" pos="4100400"/>
                  <a:tab algn="l" pos="4686480"/>
                  <a:tab algn="l" pos="5272200"/>
                  <a:tab algn="l" pos="5857920"/>
                  <a:tab algn="l" pos="6443640"/>
                  <a:tab algn="l" pos="7029360"/>
                  <a:tab algn="l" pos="7615080"/>
                  <a:tab algn="l" pos="8201160"/>
                  <a:tab algn="l" pos="8786880"/>
                  <a:tab algn="l" pos="9372600"/>
                  <a:tab algn="l" pos="9958320"/>
                  <a:tab algn="l" pos="10544040"/>
                </a:tabLst>
              </a:pPr>
              <a:r>
                <a:rPr b="1" lang="en-US" sz="8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IL</a:t>
              </a:r>
              <a:endParaRPr b="0" lang="en-US" sz="8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43" name=""/>
            <p:cNvSpPr/>
            <p:nvPr/>
          </p:nvSpPr>
          <p:spPr>
            <a:xfrm>
              <a:off x="3491640" y="2612880"/>
              <a:ext cx="249120" cy="1947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73080" rIns="73080" tIns="36360" bIns="36360" anchor="t">
              <a:spAutoFit/>
            </a:bodyPr>
            <a:p>
              <a:pPr algn="ctr">
                <a:tabLst>
                  <a:tab algn="l" pos="0"/>
                  <a:tab algn="l" pos="585720"/>
                  <a:tab algn="l" pos="1171440"/>
                  <a:tab algn="l" pos="1757520"/>
                  <a:tab algn="l" pos="2343240"/>
                  <a:tab algn="l" pos="2928960"/>
                  <a:tab algn="l" pos="3514680"/>
                  <a:tab algn="l" pos="4100400"/>
                  <a:tab algn="l" pos="4686480"/>
                  <a:tab algn="l" pos="5272200"/>
                  <a:tab algn="l" pos="5857920"/>
                  <a:tab algn="l" pos="6443640"/>
                  <a:tab algn="l" pos="7029360"/>
                  <a:tab algn="l" pos="7615080"/>
                  <a:tab algn="l" pos="8201160"/>
                  <a:tab algn="l" pos="8786880"/>
                  <a:tab algn="l" pos="9372600"/>
                  <a:tab algn="l" pos="9958320"/>
                  <a:tab algn="l" pos="10544040"/>
                </a:tabLst>
              </a:pPr>
              <a:r>
                <a:rPr b="1" lang="en-US" sz="8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IN</a:t>
              </a:r>
              <a:endParaRPr b="0" lang="en-US" sz="8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44" name=""/>
            <p:cNvSpPr/>
            <p:nvPr/>
          </p:nvSpPr>
          <p:spPr>
            <a:xfrm>
              <a:off x="3747240" y="2522520"/>
              <a:ext cx="299880" cy="1947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73080" rIns="73080" tIns="36360" bIns="36360" anchor="t">
              <a:spAutoFit/>
            </a:bodyPr>
            <a:p>
              <a:pPr algn="ctr">
                <a:tabLst>
                  <a:tab algn="l" pos="0"/>
                  <a:tab algn="l" pos="585720"/>
                  <a:tab algn="l" pos="1171440"/>
                  <a:tab algn="l" pos="1757520"/>
                  <a:tab algn="l" pos="2343240"/>
                  <a:tab algn="l" pos="2928960"/>
                  <a:tab algn="l" pos="3514680"/>
                  <a:tab algn="l" pos="4100400"/>
                  <a:tab algn="l" pos="4686480"/>
                  <a:tab algn="l" pos="5272200"/>
                  <a:tab algn="l" pos="5857920"/>
                  <a:tab algn="l" pos="6443640"/>
                  <a:tab algn="l" pos="7029360"/>
                  <a:tab algn="l" pos="7615080"/>
                  <a:tab algn="l" pos="8201160"/>
                  <a:tab algn="l" pos="8786880"/>
                  <a:tab algn="l" pos="9372600"/>
                  <a:tab algn="l" pos="9958320"/>
                  <a:tab algn="l" pos="10544040"/>
                </a:tabLst>
              </a:pPr>
              <a:r>
                <a:rPr b="1" lang="en-US" sz="8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OH</a:t>
              </a:r>
              <a:endParaRPr b="0" lang="en-US" sz="8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45" name=""/>
            <p:cNvSpPr/>
            <p:nvPr/>
          </p:nvSpPr>
          <p:spPr>
            <a:xfrm>
              <a:off x="2926440" y="3343320"/>
              <a:ext cx="294480" cy="1947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73080" rIns="73080" tIns="36360" bIns="36360" anchor="t">
              <a:spAutoFit/>
            </a:bodyPr>
            <a:p>
              <a:pPr algn="ctr">
                <a:tabLst>
                  <a:tab algn="l" pos="0"/>
                  <a:tab algn="l" pos="585720"/>
                  <a:tab algn="l" pos="1171440"/>
                  <a:tab algn="l" pos="1757520"/>
                  <a:tab algn="l" pos="2343240"/>
                  <a:tab algn="l" pos="2928960"/>
                  <a:tab algn="l" pos="3514680"/>
                  <a:tab algn="l" pos="4100400"/>
                  <a:tab algn="l" pos="4686480"/>
                  <a:tab algn="l" pos="5272200"/>
                  <a:tab algn="l" pos="5857920"/>
                  <a:tab algn="l" pos="6443640"/>
                  <a:tab algn="l" pos="7029360"/>
                  <a:tab algn="l" pos="7615080"/>
                  <a:tab algn="l" pos="8201160"/>
                  <a:tab algn="l" pos="8786880"/>
                  <a:tab algn="l" pos="9372600"/>
                  <a:tab algn="l" pos="9958320"/>
                  <a:tab algn="l" pos="1054404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AR</a:t>
              </a:r>
              <a:endParaRPr b="0" lang="en-US" sz="8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46" name=""/>
            <p:cNvSpPr/>
            <p:nvPr/>
          </p:nvSpPr>
          <p:spPr>
            <a:xfrm>
              <a:off x="2999520" y="3757680"/>
              <a:ext cx="282960" cy="1947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73080" rIns="73080" tIns="36360" bIns="36360" anchor="t">
              <a:spAutoFit/>
            </a:bodyPr>
            <a:p>
              <a:pPr algn="ctr">
                <a:tabLst>
                  <a:tab algn="l" pos="0"/>
                  <a:tab algn="l" pos="585720"/>
                  <a:tab algn="l" pos="1171440"/>
                  <a:tab algn="l" pos="1757520"/>
                  <a:tab algn="l" pos="2343240"/>
                  <a:tab algn="l" pos="2928960"/>
                  <a:tab algn="l" pos="3514680"/>
                  <a:tab algn="l" pos="4100400"/>
                  <a:tab algn="l" pos="4686480"/>
                  <a:tab algn="l" pos="5272200"/>
                  <a:tab algn="l" pos="5857920"/>
                  <a:tab algn="l" pos="6443640"/>
                  <a:tab algn="l" pos="7029360"/>
                  <a:tab algn="l" pos="7615080"/>
                  <a:tab algn="l" pos="8201160"/>
                  <a:tab algn="l" pos="8786880"/>
                  <a:tab algn="l" pos="9372600"/>
                  <a:tab algn="l" pos="9958320"/>
                  <a:tab algn="l" pos="1054404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LA</a:t>
              </a:r>
              <a:endParaRPr b="0" lang="en-US" sz="8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47" name=""/>
            <p:cNvSpPr/>
            <p:nvPr/>
          </p:nvSpPr>
          <p:spPr>
            <a:xfrm>
              <a:off x="3233160" y="3521160"/>
              <a:ext cx="299880" cy="1947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73080" rIns="73080" tIns="36360" bIns="36360" anchor="t">
              <a:spAutoFit/>
            </a:bodyPr>
            <a:p>
              <a:pPr algn="ctr">
                <a:tabLst>
                  <a:tab algn="l" pos="0"/>
                  <a:tab algn="l" pos="585720"/>
                  <a:tab algn="l" pos="1171440"/>
                  <a:tab algn="l" pos="1757520"/>
                  <a:tab algn="l" pos="2343240"/>
                  <a:tab algn="l" pos="2928960"/>
                  <a:tab algn="l" pos="3514680"/>
                  <a:tab algn="l" pos="4100400"/>
                  <a:tab algn="l" pos="4686480"/>
                  <a:tab algn="l" pos="5272200"/>
                  <a:tab algn="l" pos="5857920"/>
                  <a:tab algn="l" pos="6443640"/>
                  <a:tab algn="l" pos="7029360"/>
                  <a:tab algn="l" pos="7615080"/>
                  <a:tab algn="l" pos="8201160"/>
                  <a:tab algn="l" pos="8786880"/>
                  <a:tab algn="l" pos="9372600"/>
                  <a:tab algn="l" pos="9958320"/>
                  <a:tab algn="l" pos="1054404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MS</a:t>
              </a:r>
              <a:endParaRPr b="0" lang="en-US" sz="8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48" name=""/>
            <p:cNvSpPr/>
            <p:nvPr/>
          </p:nvSpPr>
          <p:spPr>
            <a:xfrm>
              <a:off x="3567960" y="3502080"/>
              <a:ext cx="282960" cy="1947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73080" rIns="73080" tIns="36360" bIns="36360" anchor="t">
              <a:spAutoFit/>
            </a:bodyPr>
            <a:p>
              <a:pPr algn="ctr">
                <a:tabLst>
                  <a:tab algn="l" pos="0"/>
                  <a:tab algn="l" pos="585720"/>
                  <a:tab algn="l" pos="1171440"/>
                  <a:tab algn="l" pos="1757520"/>
                  <a:tab algn="l" pos="2343240"/>
                  <a:tab algn="l" pos="2928960"/>
                  <a:tab algn="l" pos="3514680"/>
                  <a:tab algn="l" pos="4100400"/>
                  <a:tab algn="l" pos="4686480"/>
                  <a:tab algn="l" pos="5272200"/>
                  <a:tab algn="l" pos="5857920"/>
                  <a:tab algn="l" pos="6443640"/>
                  <a:tab algn="l" pos="7029360"/>
                  <a:tab algn="l" pos="7615080"/>
                  <a:tab algn="l" pos="8201160"/>
                  <a:tab algn="l" pos="8786880"/>
                  <a:tab algn="l" pos="9372600"/>
                  <a:tab algn="l" pos="9958320"/>
                  <a:tab algn="l" pos="1054404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AL</a:t>
              </a:r>
              <a:endParaRPr b="0" lang="en-US" sz="8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49" name=""/>
            <p:cNvSpPr/>
            <p:nvPr/>
          </p:nvSpPr>
          <p:spPr>
            <a:xfrm>
              <a:off x="3891960" y="3490920"/>
              <a:ext cx="299880" cy="1947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73080" rIns="73080" tIns="36360" bIns="36360" anchor="t">
              <a:spAutoFit/>
            </a:bodyPr>
            <a:p>
              <a:pPr algn="ctr">
                <a:tabLst>
                  <a:tab algn="l" pos="0"/>
                  <a:tab algn="l" pos="585720"/>
                  <a:tab algn="l" pos="1171440"/>
                  <a:tab algn="l" pos="1757520"/>
                  <a:tab algn="l" pos="2343240"/>
                  <a:tab algn="l" pos="2928960"/>
                  <a:tab algn="l" pos="3514680"/>
                  <a:tab algn="l" pos="4100400"/>
                  <a:tab algn="l" pos="4686480"/>
                  <a:tab algn="l" pos="5272200"/>
                  <a:tab algn="l" pos="5857920"/>
                  <a:tab algn="l" pos="6443640"/>
                  <a:tab algn="l" pos="7029360"/>
                  <a:tab algn="l" pos="7615080"/>
                  <a:tab algn="l" pos="8201160"/>
                  <a:tab algn="l" pos="8786880"/>
                  <a:tab algn="l" pos="9372600"/>
                  <a:tab algn="l" pos="9958320"/>
                  <a:tab algn="l" pos="10544040"/>
                </a:tabLst>
              </a:pPr>
              <a:r>
                <a:rPr b="1" lang="en-US" sz="8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GA</a:t>
              </a:r>
              <a:endParaRPr b="0" lang="en-US" sz="8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50" name=""/>
            <p:cNvSpPr/>
            <p:nvPr/>
          </p:nvSpPr>
          <p:spPr>
            <a:xfrm>
              <a:off x="3528000" y="3119400"/>
              <a:ext cx="282960" cy="1947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73080" rIns="73080" tIns="36360" bIns="36360" anchor="t">
              <a:spAutoFit/>
            </a:bodyPr>
            <a:p>
              <a:pPr algn="ctr">
                <a:tabLst>
                  <a:tab algn="l" pos="0"/>
                  <a:tab algn="l" pos="585720"/>
                  <a:tab algn="l" pos="1171440"/>
                  <a:tab algn="l" pos="1757520"/>
                  <a:tab algn="l" pos="2343240"/>
                  <a:tab algn="l" pos="2928960"/>
                  <a:tab algn="l" pos="3514680"/>
                  <a:tab algn="l" pos="4100400"/>
                  <a:tab algn="l" pos="4686480"/>
                  <a:tab algn="l" pos="5272200"/>
                  <a:tab algn="l" pos="5857920"/>
                  <a:tab algn="l" pos="6443640"/>
                  <a:tab algn="l" pos="7029360"/>
                  <a:tab algn="l" pos="7615080"/>
                  <a:tab algn="l" pos="8201160"/>
                  <a:tab algn="l" pos="8786880"/>
                  <a:tab algn="l" pos="9372600"/>
                  <a:tab algn="l" pos="9958320"/>
                  <a:tab algn="l" pos="10544040"/>
                </a:tabLst>
              </a:pPr>
              <a:r>
                <a:rPr b="1" lang="en-US" sz="8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TN</a:t>
              </a:r>
              <a:endParaRPr b="0" lang="en-US" sz="8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51" name=""/>
            <p:cNvSpPr/>
            <p:nvPr/>
          </p:nvSpPr>
          <p:spPr>
            <a:xfrm>
              <a:off x="3618720" y="2897280"/>
              <a:ext cx="288720" cy="1947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73080" rIns="73080" tIns="36360" bIns="36360" anchor="t">
              <a:spAutoFit/>
            </a:bodyPr>
            <a:p>
              <a:pPr algn="ctr">
                <a:tabLst>
                  <a:tab algn="l" pos="0"/>
                  <a:tab algn="l" pos="585720"/>
                  <a:tab algn="l" pos="1171440"/>
                  <a:tab algn="l" pos="1757520"/>
                  <a:tab algn="l" pos="2343240"/>
                  <a:tab algn="l" pos="2928960"/>
                  <a:tab algn="l" pos="3514680"/>
                  <a:tab algn="l" pos="4100400"/>
                  <a:tab algn="l" pos="4686480"/>
                  <a:tab algn="l" pos="5272200"/>
                  <a:tab algn="l" pos="5857920"/>
                  <a:tab algn="l" pos="6443640"/>
                  <a:tab algn="l" pos="7029360"/>
                  <a:tab algn="l" pos="7615080"/>
                  <a:tab algn="l" pos="8201160"/>
                  <a:tab algn="l" pos="8786880"/>
                  <a:tab algn="l" pos="9372600"/>
                  <a:tab algn="l" pos="9958320"/>
                  <a:tab algn="l" pos="10544040"/>
                </a:tabLst>
              </a:pPr>
              <a:r>
                <a:rPr b="1" lang="en-US" sz="8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KY</a:t>
              </a:r>
              <a:endParaRPr b="0" lang="en-US" sz="8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52" name=""/>
            <p:cNvSpPr/>
            <p:nvPr/>
          </p:nvSpPr>
          <p:spPr>
            <a:xfrm>
              <a:off x="4194720" y="3005280"/>
              <a:ext cx="294480" cy="1947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73080" rIns="73080" tIns="36360" bIns="36360" anchor="t">
              <a:spAutoFit/>
            </a:bodyPr>
            <a:p>
              <a:pPr algn="ctr">
                <a:tabLst>
                  <a:tab algn="l" pos="0"/>
                  <a:tab algn="l" pos="585720"/>
                  <a:tab algn="l" pos="1171440"/>
                  <a:tab algn="l" pos="1757520"/>
                  <a:tab algn="l" pos="2343240"/>
                  <a:tab algn="l" pos="2928960"/>
                  <a:tab algn="l" pos="3514680"/>
                  <a:tab algn="l" pos="4100400"/>
                  <a:tab algn="l" pos="4686480"/>
                  <a:tab algn="l" pos="5272200"/>
                  <a:tab algn="l" pos="5857920"/>
                  <a:tab algn="l" pos="6443640"/>
                  <a:tab algn="l" pos="7029360"/>
                  <a:tab algn="l" pos="7615080"/>
                  <a:tab algn="l" pos="8201160"/>
                  <a:tab algn="l" pos="8786880"/>
                  <a:tab algn="l" pos="9372600"/>
                  <a:tab algn="l" pos="9958320"/>
                  <a:tab algn="l" pos="1054404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NC</a:t>
              </a:r>
              <a:endParaRPr b="0" lang="en-US" sz="8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53" name=""/>
            <p:cNvSpPr/>
            <p:nvPr/>
          </p:nvSpPr>
          <p:spPr>
            <a:xfrm>
              <a:off x="3983760" y="2693880"/>
              <a:ext cx="311400" cy="1947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73080" rIns="73080" tIns="36360" bIns="36360" anchor="t">
              <a:spAutoFit/>
            </a:bodyPr>
            <a:p>
              <a:pPr algn="ctr">
                <a:tabLst>
                  <a:tab algn="l" pos="0"/>
                  <a:tab algn="l" pos="585720"/>
                  <a:tab algn="l" pos="1171440"/>
                  <a:tab algn="l" pos="1757520"/>
                  <a:tab algn="l" pos="2343240"/>
                  <a:tab algn="l" pos="2928960"/>
                  <a:tab algn="l" pos="3514680"/>
                  <a:tab algn="l" pos="4100400"/>
                  <a:tab algn="l" pos="4686480"/>
                  <a:tab algn="l" pos="5272200"/>
                  <a:tab algn="l" pos="5857920"/>
                  <a:tab algn="l" pos="6443640"/>
                  <a:tab algn="l" pos="7029360"/>
                  <a:tab algn="l" pos="7615080"/>
                  <a:tab algn="l" pos="8201160"/>
                  <a:tab algn="l" pos="8786880"/>
                  <a:tab algn="l" pos="9372600"/>
                  <a:tab algn="l" pos="9958320"/>
                  <a:tab algn="l" pos="10544040"/>
                </a:tabLst>
              </a:pPr>
              <a:r>
                <a:rPr b="1" lang="en-US" sz="8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WV</a:t>
              </a:r>
              <a:endParaRPr b="0" lang="en-US" sz="8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54" name=""/>
            <p:cNvSpPr/>
            <p:nvPr/>
          </p:nvSpPr>
          <p:spPr>
            <a:xfrm>
              <a:off x="4255560" y="2787480"/>
              <a:ext cx="288720" cy="1947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73080" rIns="73080" tIns="36360" bIns="36360" anchor="t">
              <a:spAutoFit/>
            </a:bodyPr>
            <a:p>
              <a:pPr algn="ctr">
                <a:tabLst>
                  <a:tab algn="l" pos="0"/>
                  <a:tab algn="l" pos="585720"/>
                  <a:tab algn="l" pos="1171440"/>
                  <a:tab algn="l" pos="1757520"/>
                  <a:tab algn="l" pos="2343240"/>
                  <a:tab algn="l" pos="2928960"/>
                  <a:tab algn="l" pos="3514680"/>
                  <a:tab algn="l" pos="4100400"/>
                  <a:tab algn="l" pos="4686480"/>
                  <a:tab algn="l" pos="5272200"/>
                  <a:tab algn="l" pos="5857920"/>
                  <a:tab algn="l" pos="6443640"/>
                  <a:tab algn="l" pos="7029360"/>
                  <a:tab algn="l" pos="7615080"/>
                  <a:tab algn="l" pos="8201160"/>
                  <a:tab algn="l" pos="8786880"/>
                  <a:tab algn="l" pos="9372600"/>
                  <a:tab algn="l" pos="9958320"/>
                  <a:tab algn="l" pos="10544040"/>
                </a:tabLst>
              </a:pPr>
              <a:r>
                <a:rPr b="1" lang="en-US" sz="8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VA</a:t>
              </a:r>
              <a:endParaRPr b="0" lang="en-US" sz="8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55" name=""/>
            <p:cNvSpPr/>
            <p:nvPr/>
          </p:nvSpPr>
          <p:spPr>
            <a:xfrm>
              <a:off x="4240800" y="4091040"/>
              <a:ext cx="271800" cy="1947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73080" rIns="73080" tIns="36360" bIns="36360" anchor="t">
              <a:spAutoFit/>
            </a:bodyPr>
            <a:p>
              <a:pPr algn="ctr">
                <a:tabLst>
                  <a:tab algn="l" pos="0"/>
                  <a:tab algn="l" pos="585720"/>
                  <a:tab algn="l" pos="1171440"/>
                  <a:tab algn="l" pos="1757520"/>
                  <a:tab algn="l" pos="2343240"/>
                  <a:tab algn="l" pos="2928960"/>
                  <a:tab algn="l" pos="3514680"/>
                  <a:tab algn="l" pos="4100400"/>
                  <a:tab algn="l" pos="4686480"/>
                  <a:tab algn="l" pos="5272200"/>
                  <a:tab algn="l" pos="5857920"/>
                  <a:tab algn="l" pos="6443640"/>
                  <a:tab algn="l" pos="7029360"/>
                  <a:tab algn="l" pos="7615080"/>
                  <a:tab algn="l" pos="8201160"/>
                  <a:tab algn="l" pos="8786880"/>
                  <a:tab algn="l" pos="9372600"/>
                  <a:tab algn="l" pos="9958320"/>
                  <a:tab algn="l" pos="10544040"/>
                </a:tabLst>
              </a:pPr>
              <a:r>
                <a:rPr b="1" lang="en-US" sz="8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FL</a:t>
              </a:r>
              <a:endParaRPr b="0" lang="en-US" sz="8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56" name=""/>
            <p:cNvSpPr/>
            <p:nvPr/>
          </p:nvSpPr>
          <p:spPr>
            <a:xfrm>
              <a:off x="4120560" y="3249720"/>
              <a:ext cx="288720" cy="1947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73080" rIns="73080" tIns="36360" bIns="36360" anchor="t">
              <a:spAutoFit/>
            </a:bodyPr>
            <a:p>
              <a:pPr algn="ctr">
                <a:tabLst>
                  <a:tab algn="l" pos="0"/>
                  <a:tab algn="l" pos="585720"/>
                  <a:tab algn="l" pos="1171440"/>
                  <a:tab algn="l" pos="1757520"/>
                  <a:tab algn="l" pos="2343240"/>
                  <a:tab algn="l" pos="2928960"/>
                  <a:tab algn="l" pos="3514680"/>
                  <a:tab algn="l" pos="4100400"/>
                  <a:tab algn="l" pos="4686480"/>
                  <a:tab algn="l" pos="5272200"/>
                  <a:tab algn="l" pos="5857920"/>
                  <a:tab algn="l" pos="6443640"/>
                  <a:tab algn="l" pos="7029360"/>
                  <a:tab algn="l" pos="7615080"/>
                  <a:tab algn="l" pos="8201160"/>
                  <a:tab algn="l" pos="8786880"/>
                  <a:tab algn="l" pos="9372600"/>
                  <a:tab algn="l" pos="9958320"/>
                  <a:tab algn="l" pos="1054404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SC</a:t>
              </a:r>
              <a:endParaRPr b="0" lang="en-US" sz="8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57" name=""/>
            <p:cNvSpPr/>
            <p:nvPr/>
          </p:nvSpPr>
          <p:spPr>
            <a:xfrm>
              <a:off x="3580560" y="2205000"/>
              <a:ext cx="260280" cy="1947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73080" rIns="73080" tIns="36360" bIns="36360" anchor="t">
              <a:spAutoFit/>
            </a:bodyPr>
            <a:p>
              <a:pPr algn="ctr">
                <a:tabLst>
                  <a:tab algn="l" pos="0"/>
                  <a:tab algn="l" pos="585720"/>
                  <a:tab algn="l" pos="1171440"/>
                  <a:tab algn="l" pos="1757520"/>
                  <a:tab algn="l" pos="2343240"/>
                  <a:tab algn="l" pos="2928960"/>
                  <a:tab algn="l" pos="3514680"/>
                  <a:tab algn="l" pos="4100400"/>
                  <a:tab algn="l" pos="4686480"/>
                  <a:tab algn="l" pos="5272200"/>
                  <a:tab algn="l" pos="5857920"/>
                  <a:tab algn="l" pos="6443640"/>
                  <a:tab algn="l" pos="7029360"/>
                  <a:tab algn="l" pos="7615080"/>
                  <a:tab algn="l" pos="8201160"/>
                  <a:tab algn="l" pos="8786880"/>
                  <a:tab algn="l" pos="9372600"/>
                  <a:tab algn="l" pos="9958320"/>
                  <a:tab algn="l" pos="10544040"/>
                </a:tabLst>
              </a:pPr>
              <a:r>
                <a:rPr b="1" lang="en-US" sz="8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MI</a:t>
              </a:r>
              <a:endParaRPr b="0" lang="en-US" sz="8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58" name=""/>
            <p:cNvSpPr/>
            <p:nvPr/>
          </p:nvSpPr>
          <p:spPr>
            <a:xfrm>
              <a:off x="4206240" y="2363760"/>
              <a:ext cx="288720" cy="1947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73080" rIns="73080" tIns="36360" bIns="36360" anchor="t">
              <a:spAutoFit/>
            </a:bodyPr>
            <a:p>
              <a:pPr algn="ctr">
                <a:tabLst>
                  <a:tab algn="l" pos="0"/>
                  <a:tab algn="l" pos="585720"/>
                  <a:tab algn="l" pos="1171440"/>
                  <a:tab algn="l" pos="1757520"/>
                  <a:tab algn="l" pos="2343240"/>
                  <a:tab algn="l" pos="2928960"/>
                  <a:tab algn="l" pos="3514680"/>
                  <a:tab algn="l" pos="4100400"/>
                  <a:tab algn="l" pos="4686480"/>
                  <a:tab algn="l" pos="5272200"/>
                  <a:tab algn="l" pos="5857920"/>
                  <a:tab algn="l" pos="6443640"/>
                  <a:tab algn="l" pos="7029360"/>
                  <a:tab algn="l" pos="7615080"/>
                  <a:tab algn="l" pos="8201160"/>
                  <a:tab algn="l" pos="8786880"/>
                  <a:tab algn="l" pos="9372600"/>
                  <a:tab algn="l" pos="9958320"/>
                  <a:tab algn="l" pos="10544040"/>
                </a:tabLst>
              </a:pPr>
              <a:r>
                <a:rPr b="1" lang="en-US" sz="8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PA</a:t>
              </a:r>
              <a:endParaRPr b="0" lang="en-US" sz="8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59" name=""/>
            <p:cNvSpPr/>
            <p:nvPr/>
          </p:nvSpPr>
          <p:spPr>
            <a:xfrm>
              <a:off x="4360320" y="2021040"/>
              <a:ext cx="288720" cy="1947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73080" rIns="73080" tIns="36360" bIns="36360" anchor="t">
              <a:spAutoFit/>
            </a:bodyPr>
            <a:p>
              <a:pPr algn="ctr">
                <a:tabLst>
                  <a:tab algn="l" pos="0"/>
                  <a:tab algn="l" pos="585720"/>
                  <a:tab algn="l" pos="1171440"/>
                  <a:tab algn="l" pos="1757520"/>
                  <a:tab algn="l" pos="2343240"/>
                  <a:tab algn="l" pos="2928960"/>
                  <a:tab algn="l" pos="3514680"/>
                  <a:tab algn="l" pos="4100400"/>
                  <a:tab algn="l" pos="4686480"/>
                  <a:tab algn="l" pos="5272200"/>
                  <a:tab algn="l" pos="5857920"/>
                  <a:tab algn="l" pos="6443640"/>
                  <a:tab algn="l" pos="7029360"/>
                  <a:tab algn="l" pos="7615080"/>
                  <a:tab algn="l" pos="8201160"/>
                  <a:tab algn="l" pos="8786880"/>
                  <a:tab algn="l" pos="9372600"/>
                  <a:tab algn="l" pos="9958320"/>
                  <a:tab algn="l" pos="10544040"/>
                </a:tabLst>
              </a:pPr>
              <a:r>
                <a:rPr b="1" lang="en-US" sz="8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NY</a:t>
              </a:r>
              <a:endParaRPr b="0" lang="en-US" sz="8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60" name=""/>
            <p:cNvSpPr/>
            <p:nvPr/>
          </p:nvSpPr>
          <p:spPr>
            <a:xfrm>
              <a:off x="4779360" y="1587600"/>
              <a:ext cx="299880" cy="1947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73080" rIns="73080" tIns="36360" bIns="36360" anchor="t">
              <a:spAutoFit/>
            </a:bodyPr>
            <a:p>
              <a:pPr algn="ctr">
                <a:tabLst>
                  <a:tab algn="l" pos="0"/>
                  <a:tab algn="l" pos="585720"/>
                  <a:tab algn="l" pos="1171440"/>
                  <a:tab algn="l" pos="1757520"/>
                  <a:tab algn="l" pos="2343240"/>
                  <a:tab algn="l" pos="2928960"/>
                  <a:tab algn="l" pos="3514680"/>
                  <a:tab algn="l" pos="4100400"/>
                  <a:tab algn="l" pos="4686480"/>
                  <a:tab algn="l" pos="5272200"/>
                  <a:tab algn="l" pos="5857920"/>
                  <a:tab algn="l" pos="6443640"/>
                  <a:tab algn="l" pos="7029360"/>
                  <a:tab algn="l" pos="7615080"/>
                  <a:tab algn="l" pos="8201160"/>
                  <a:tab algn="l" pos="8786880"/>
                  <a:tab algn="l" pos="9372600"/>
                  <a:tab algn="l" pos="9958320"/>
                  <a:tab algn="l" pos="1054404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ME</a:t>
              </a:r>
              <a:endParaRPr b="0" lang="en-US" sz="8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61" name=""/>
            <p:cNvSpPr/>
            <p:nvPr/>
          </p:nvSpPr>
          <p:spPr>
            <a:xfrm>
              <a:off x="4306680" y="1595520"/>
              <a:ext cx="277200" cy="1947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73080" rIns="73080" tIns="36360" bIns="36360" anchor="t">
              <a:spAutoFit/>
            </a:bodyPr>
            <a:p>
              <a:pPr algn="ctr">
                <a:tabLst>
                  <a:tab algn="l" pos="0"/>
                  <a:tab algn="l" pos="585720"/>
                  <a:tab algn="l" pos="1171440"/>
                  <a:tab algn="l" pos="1757520"/>
                  <a:tab algn="l" pos="2343240"/>
                  <a:tab algn="l" pos="2928960"/>
                  <a:tab algn="l" pos="3514680"/>
                  <a:tab algn="l" pos="4100400"/>
                  <a:tab algn="l" pos="4686480"/>
                  <a:tab algn="l" pos="5272200"/>
                  <a:tab algn="l" pos="5857920"/>
                  <a:tab algn="l" pos="6443640"/>
                  <a:tab algn="l" pos="7029360"/>
                  <a:tab algn="l" pos="7615080"/>
                  <a:tab algn="l" pos="8201160"/>
                  <a:tab algn="l" pos="8786880"/>
                  <a:tab algn="l" pos="9372600"/>
                  <a:tab algn="l" pos="9958320"/>
                  <a:tab algn="l" pos="10544040"/>
                </a:tabLst>
              </a:pPr>
              <a:r>
                <a:rPr b="1" lang="en-US" sz="8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VT</a:t>
              </a:r>
              <a:endParaRPr b="0" lang="en-US" sz="8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62" name=""/>
            <p:cNvSpPr/>
            <p:nvPr/>
          </p:nvSpPr>
          <p:spPr>
            <a:xfrm>
              <a:off x="4502160" y="1701720"/>
              <a:ext cx="152280" cy="138240"/>
            </a:xfrm>
            <a:prstGeom prst="line">
              <a:avLst/>
            </a:prstGeom>
            <a:ln w="1260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63" name=""/>
            <p:cNvSpPr/>
            <p:nvPr/>
          </p:nvSpPr>
          <p:spPr>
            <a:xfrm>
              <a:off x="4540680" y="1351080"/>
              <a:ext cx="294480" cy="1947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73080" rIns="73080" tIns="36360" bIns="36360" anchor="t">
              <a:spAutoFit/>
            </a:bodyPr>
            <a:p>
              <a:pPr algn="ctr">
                <a:tabLst>
                  <a:tab algn="l" pos="0"/>
                  <a:tab algn="l" pos="585720"/>
                  <a:tab algn="l" pos="1171440"/>
                  <a:tab algn="l" pos="1757520"/>
                  <a:tab algn="l" pos="2343240"/>
                  <a:tab algn="l" pos="2928960"/>
                  <a:tab algn="l" pos="3514680"/>
                  <a:tab algn="l" pos="4100400"/>
                  <a:tab algn="l" pos="4686480"/>
                  <a:tab algn="l" pos="5272200"/>
                  <a:tab algn="l" pos="5857920"/>
                  <a:tab algn="l" pos="6443640"/>
                  <a:tab algn="l" pos="7029360"/>
                  <a:tab algn="l" pos="7615080"/>
                  <a:tab algn="l" pos="8201160"/>
                  <a:tab algn="l" pos="8786880"/>
                  <a:tab algn="l" pos="9372600"/>
                  <a:tab algn="l" pos="9958320"/>
                  <a:tab algn="l" pos="10544040"/>
                </a:tabLst>
              </a:pPr>
              <a:r>
                <a:rPr b="1" lang="en-US" sz="8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NH</a:t>
              </a:r>
              <a:endParaRPr b="0" lang="en-US" sz="8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64" name=""/>
            <p:cNvSpPr/>
            <p:nvPr/>
          </p:nvSpPr>
          <p:spPr>
            <a:xfrm>
              <a:off x="4703760" y="1486080"/>
              <a:ext cx="74520" cy="304560"/>
            </a:xfrm>
            <a:prstGeom prst="line">
              <a:avLst/>
            </a:prstGeom>
            <a:ln w="1260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65" name=""/>
            <p:cNvSpPr/>
            <p:nvPr/>
          </p:nvSpPr>
          <p:spPr>
            <a:xfrm>
              <a:off x="4916520" y="2127240"/>
              <a:ext cx="268200" cy="0"/>
            </a:xfrm>
            <a:prstGeom prst="line">
              <a:avLst/>
            </a:prstGeom>
            <a:ln w="1260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66" name=""/>
            <p:cNvSpPr/>
            <p:nvPr/>
          </p:nvSpPr>
          <p:spPr>
            <a:xfrm>
              <a:off x="5037840" y="2187720"/>
              <a:ext cx="249120" cy="1947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73080" rIns="73080" tIns="36360" bIns="36360" anchor="t">
              <a:spAutoFit/>
            </a:bodyPr>
            <a:p>
              <a:pPr algn="ctr">
                <a:tabLst>
                  <a:tab algn="l" pos="0"/>
                  <a:tab algn="l" pos="585720"/>
                  <a:tab algn="l" pos="1171440"/>
                  <a:tab algn="l" pos="1757520"/>
                  <a:tab algn="l" pos="2343240"/>
                  <a:tab algn="l" pos="2928960"/>
                  <a:tab algn="l" pos="3514680"/>
                  <a:tab algn="l" pos="4100400"/>
                  <a:tab algn="l" pos="4686480"/>
                  <a:tab algn="l" pos="5272200"/>
                  <a:tab algn="l" pos="5857920"/>
                  <a:tab algn="l" pos="6443640"/>
                  <a:tab algn="l" pos="7029360"/>
                  <a:tab algn="l" pos="7615080"/>
                  <a:tab algn="l" pos="8201160"/>
                  <a:tab algn="l" pos="8786880"/>
                  <a:tab algn="l" pos="9372600"/>
                  <a:tab algn="l" pos="9958320"/>
                  <a:tab algn="l" pos="10544040"/>
                </a:tabLst>
              </a:pPr>
              <a:r>
                <a:rPr b="1" lang="en-US" sz="8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RI</a:t>
              </a:r>
              <a:endParaRPr b="0" lang="en-US" sz="8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67" name=""/>
            <p:cNvSpPr/>
            <p:nvPr/>
          </p:nvSpPr>
          <p:spPr>
            <a:xfrm>
              <a:off x="4878360" y="2171880"/>
              <a:ext cx="204840" cy="91800"/>
            </a:xfrm>
            <a:prstGeom prst="line">
              <a:avLst/>
            </a:prstGeom>
            <a:ln w="1260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68" name=""/>
            <p:cNvSpPr/>
            <p:nvPr/>
          </p:nvSpPr>
          <p:spPr>
            <a:xfrm>
              <a:off x="4921920" y="2309760"/>
              <a:ext cx="282960" cy="1947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73080" rIns="73080" tIns="36360" bIns="36360" anchor="t">
              <a:spAutoFit/>
            </a:bodyPr>
            <a:p>
              <a:pPr algn="ctr">
                <a:tabLst>
                  <a:tab algn="l" pos="0"/>
                  <a:tab algn="l" pos="585720"/>
                  <a:tab algn="l" pos="1171440"/>
                  <a:tab algn="l" pos="1757520"/>
                  <a:tab algn="l" pos="2343240"/>
                  <a:tab algn="l" pos="2928960"/>
                  <a:tab algn="l" pos="3514680"/>
                  <a:tab algn="l" pos="4100400"/>
                  <a:tab algn="l" pos="4686480"/>
                  <a:tab algn="l" pos="5272200"/>
                  <a:tab algn="l" pos="5857920"/>
                  <a:tab algn="l" pos="6443640"/>
                  <a:tab algn="l" pos="7029360"/>
                  <a:tab algn="l" pos="7615080"/>
                  <a:tab algn="l" pos="8201160"/>
                  <a:tab algn="l" pos="8786880"/>
                  <a:tab algn="l" pos="9372600"/>
                  <a:tab algn="l" pos="9958320"/>
                  <a:tab algn="l" pos="10544040"/>
                </a:tabLst>
              </a:pPr>
              <a:r>
                <a:rPr b="1" lang="en-US" sz="8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CT</a:t>
              </a:r>
              <a:endParaRPr b="0" lang="en-US" sz="8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69" name=""/>
            <p:cNvSpPr/>
            <p:nvPr/>
          </p:nvSpPr>
          <p:spPr>
            <a:xfrm>
              <a:off x="4808520" y="2200320"/>
              <a:ext cx="179280" cy="176040"/>
            </a:xfrm>
            <a:prstGeom prst="line">
              <a:avLst/>
            </a:prstGeom>
            <a:ln w="1260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70" name=""/>
            <p:cNvSpPr/>
            <p:nvPr/>
          </p:nvSpPr>
          <p:spPr>
            <a:xfrm>
              <a:off x="4823640" y="2425680"/>
              <a:ext cx="277560" cy="1947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73080" rIns="73080" tIns="36360" bIns="36360" anchor="t">
              <a:spAutoFit/>
            </a:bodyPr>
            <a:p>
              <a:pPr algn="ctr">
                <a:tabLst>
                  <a:tab algn="l" pos="0"/>
                  <a:tab algn="l" pos="585720"/>
                  <a:tab algn="l" pos="1171440"/>
                  <a:tab algn="l" pos="1757520"/>
                  <a:tab algn="l" pos="2343240"/>
                  <a:tab algn="l" pos="2928960"/>
                  <a:tab algn="l" pos="3514680"/>
                  <a:tab algn="l" pos="4100400"/>
                  <a:tab algn="l" pos="4686480"/>
                  <a:tab algn="l" pos="5272200"/>
                  <a:tab algn="l" pos="5857920"/>
                  <a:tab algn="l" pos="6443640"/>
                  <a:tab algn="l" pos="7029360"/>
                  <a:tab algn="l" pos="7615080"/>
                  <a:tab algn="l" pos="8201160"/>
                  <a:tab algn="l" pos="8786880"/>
                  <a:tab algn="l" pos="9372600"/>
                  <a:tab algn="l" pos="9958320"/>
                  <a:tab algn="l" pos="10544040"/>
                </a:tabLst>
              </a:pPr>
              <a:r>
                <a:rPr b="1" lang="en-US" sz="8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NJ</a:t>
              </a:r>
              <a:endParaRPr b="0" lang="en-US" sz="8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71" name=""/>
            <p:cNvSpPr/>
            <p:nvPr/>
          </p:nvSpPr>
          <p:spPr>
            <a:xfrm>
              <a:off x="4684680" y="2449440"/>
              <a:ext cx="193680" cy="52560"/>
            </a:xfrm>
            <a:prstGeom prst="line">
              <a:avLst/>
            </a:prstGeom>
            <a:ln w="1260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5760" bIns="576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72" name=""/>
            <p:cNvSpPr/>
            <p:nvPr/>
          </p:nvSpPr>
          <p:spPr>
            <a:xfrm>
              <a:off x="4841280" y="2563920"/>
              <a:ext cx="288720" cy="1947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73080" rIns="73080" tIns="36360" bIns="36360" anchor="t">
              <a:spAutoFit/>
            </a:bodyPr>
            <a:p>
              <a:pPr algn="ctr">
                <a:tabLst>
                  <a:tab algn="l" pos="0"/>
                  <a:tab algn="l" pos="585720"/>
                  <a:tab algn="l" pos="1171440"/>
                  <a:tab algn="l" pos="1757520"/>
                  <a:tab algn="l" pos="2343240"/>
                  <a:tab algn="l" pos="2928960"/>
                  <a:tab algn="l" pos="3514680"/>
                  <a:tab algn="l" pos="4100400"/>
                  <a:tab algn="l" pos="4686480"/>
                  <a:tab algn="l" pos="5272200"/>
                  <a:tab algn="l" pos="5857920"/>
                  <a:tab algn="l" pos="6443640"/>
                  <a:tab algn="l" pos="7029360"/>
                  <a:tab algn="l" pos="7615080"/>
                  <a:tab algn="l" pos="8201160"/>
                  <a:tab algn="l" pos="8786880"/>
                  <a:tab algn="l" pos="9372600"/>
                  <a:tab algn="l" pos="9958320"/>
                  <a:tab algn="l" pos="10544040"/>
                </a:tabLst>
              </a:pPr>
              <a:r>
                <a:rPr b="1" lang="en-US" sz="8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DE</a:t>
              </a:r>
              <a:endParaRPr b="0" lang="en-US" sz="8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73" name=""/>
            <p:cNvSpPr/>
            <p:nvPr/>
          </p:nvSpPr>
          <p:spPr>
            <a:xfrm>
              <a:off x="4648320" y="2646360"/>
              <a:ext cx="239760" cy="0"/>
            </a:xfrm>
            <a:prstGeom prst="line">
              <a:avLst/>
            </a:prstGeom>
            <a:ln w="1260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74" name=""/>
            <p:cNvSpPr/>
            <p:nvPr/>
          </p:nvSpPr>
          <p:spPr>
            <a:xfrm>
              <a:off x="4755240" y="2725560"/>
              <a:ext cx="305640" cy="1947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73080" rIns="73080" tIns="36360" bIns="36360" anchor="t">
              <a:spAutoFit/>
            </a:bodyPr>
            <a:p>
              <a:pPr algn="ctr">
                <a:tabLst>
                  <a:tab algn="l" pos="0"/>
                  <a:tab algn="l" pos="585720"/>
                  <a:tab algn="l" pos="1171440"/>
                  <a:tab algn="l" pos="1757520"/>
                  <a:tab algn="l" pos="2343240"/>
                  <a:tab algn="l" pos="2928960"/>
                  <a:tab algn="l" pos="3514680"/>
                  <a:tab algn="l" pos="4100400"/>
                  <a:tab algn="l" pos="4686480"/>
                  <a:tab algn="l" pos="5272200"/>
                  <a:tab algn="l" pos="5857920"/>
                  <a:tab algn="l" pos="6443640"/>
                  <a:tab algn="l" pos="7029360"/>
                  <a:tab algn="l" pos="7615080"/>
                  <a:tab algn="l" pos="8201160"/>
                  <a:tab algn="l" pos="8786880"/>
                  <a:tab algn="l" pos="9372600"/>
                  <a:tab algn="l" pos="9958320"/>
                  <a:tab algn="l" pos="10544040"/>
                </a:tabLst>
              </a:pPr>
              <a:r>
                <a:rPr b="1" lang="en-US" sz="8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MD</a:t>
              </a:r>
              <a:endParaRPr b="0" lang="en-US" sz="8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75" name=""/>
            <p:cNvSpPr/>
            <p:nvPr/>
          </p:nvSpPr>
          <p:spPr>
            <a:xfrm>
              <a:off x="4511520" y="2689200"/>
              <a:ext cx="306360" cy="106560"/>
            </a:xfrm>
            <a:prstGeom prst="line">
              <a:avLst/>
            </a:prstGeom>
            <a:ln w="1260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76" name=""/>
            <p:cNvSpPr/>
            <p:nvPr/>
          </p:nvSpPr>
          <p:spPr>
            <a:xfrm>
              <a:off x="5144040" y="2046240"/>
              <a:ext cx="305640" cy="1947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73080" rIns="73080" tIns="36360" bIns="36360" anchor="t">
              <a:spAutoFit/>
            </a:bodyPr>
            <a:p>
              <a:pPr algn="ctr">
                <a:tabLst>
                  <a:tab algn="l" pos="0"/>
                  <a:tab algn="l" pos="585720"/>
                  <a:tab algn="l" pos="1171440"/>
                  <a:tab algn="l" pos="1757520"/>
                  <a:tab algn="l" pos="2343240"/>
                  <a:tab algn="l" pos="2928960"/>
                  <a:tab algn="l" pos="3514680"/>
                  <a:tab algn="l" pos="4100400"/>
                  <a:tab algn="l" pos="4686480"/>
                  <a:tab algn="l" pos="5272200"/>
                  <a:tab algn="l" pos="5857920"/>
                  <a:tab algn="l" pos="6443640"/>
                  <a:tab algn="l" pos="7029360"/>
                  <a:tab algn="l" pos="7615080"/>
                  <a:tab algn="l" pos="8201160"/>
                  <a:tab algn="l" pos="8786880"/>
                  <a:tab algn="l" pos="9372600"/>
                  <a:tab algn="l" pos="9958320"/>
                  <a:tab algn="l" pos="10544040"/>
                </a:tabLst>
              </a:pPr>
              <a:r>
                <a:rPr b="1" lang="en-US" sz="8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MA</a:t>
              </a:r>
              <a:endParaRPr b="0" lang="en-US" sz="8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77" name=""/>
            <p:cNvSpPr/>
            <p:nvPr/>
          </p:nvSpPr>
          <p:spPr>
            <a:xfrm>
              <a:off x="4705200" y="1992240"/>
              <a:ext cx="257400" cy="1843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ff"/>
                  </a:solidFill>
                  <a:effectLst/>
                  <a:uFillTx/>
                  <a:latin typeface="Arial"/>
                </a:rPr>
                <a:t>*</a:t>
              </a:r>
              <a:endParaRPr b="0" lang="en-US" sz="8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78" name=""/>
            <p:cNvSpPr/>
            <p:nvPr/>
          </p:nvSpPr>
          <p:spPr>
            <a:xfrm>
              <a:off x="4548240" y="2274840"/>
              <a:ext cx="253800" cy="2142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2160" rIns="92160" tIns="46080" bIns="4608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ff"/>
                  </a:solidFill>
                  <a:effectLst/>
                  <a:uFillTx/>
                  <a:latin typeface="Arial"/>
                </a:rPr>
                <a:t>*</a:t>
              </a:r>
              <a:endParaRPr b="0" lang="en-US" sz="8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</p:grpSp>
      <p:grpSp>
        <p:nvGrpSpPr>
          <p:cNvPr id="379" name=""/>
          <p:cNvGrpSpPr/>
          <p:nvPr/>
        </p:nvGrpSpPr>
        <p:grpSpPr>
          <a:xfrm>
            <a:off x="636480" y="4898880"/>
            <a:ext cx="181080" cy="1022400"/>
            <a:chOff x="636480" y="4898880"/>
            <a:chExt cx="181080" cy="1022400"/>
          </a:xfrm>
        </p:grpSpPr>
        <p:sp>
          <p:nvSpPr>
            <p:cNvPr id="380" name=""/>
            <p:cNvSpPr/>
            <p:nvPr/>
          </p:nvSpPr>
          <p:spPr>
            <a:xfrm>
              <a:off x="636480" y="4898880"/>
              <a:ext cx="181080" cy="163800"/>
            </a:xfrm>
            <a:prstGeom prst="rect">
              <a:avLst/>
            </a:prstGeom>
            <a:solidFill>
              <a:srgbClr val="e3190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81" name=""/>
            <p:cNvSpPr/>
            <p:nvPr/>
          </p:nvSpPr>
          <p:spPr>
            <a:xfrm>
              <a:off x="636480" y="5173560"/>
              <a:ext cx="181080" cy="163440"/>
            </a:xfrm>
            <a:prstGeom prst="rect">
              <a:avLst/>
            </a:prstGeom>
            <a:solidFill>
              <a:srgbClr val="ff99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82" name=""/>
            <p:cNvSpPr/>
            <p:nvPr/>
          </p:nvSpPr>
          <p:spPr>
            <a:xfrm>
              <a:off x="636480" y="5457960"/>
              <a:ext cx="181080" cy="163440"/>
            </a:xfrm>
            <a:prstGeom prst="rect">
              <a:avLst/>
            </a:prstGeom>
            <a:solidFill>
              <a:srgbClr val="ffff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83" name=""/>
            <p:cNvSpPr/>
            <p:nvPr/>
          </p:nvSpPr>
          <p:spPr>
            <a:xfrm>
              <a:off x="636480" y="5757840"/>
              <a:ext cx="181080" cy="163440"/>
            </a:xfrm>
            <a:prstGeom prst="rect">
              <a:avLst/>
            </a:pr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</p:grpSp>
      <p:sp>
        <p:nvSpPr>
          <p:cNvPr id="384" name=""/>
          <p:cNvSpPr/>
          <p:nvPr/>
        </p:nvSpPr>
        <p:spPr>
          <a:xfrm>
            <a:off x="824040" y="4745160"/>
            <a:ext cx="3792240" cy="1252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82440" rIns="82440" tIns="41400" bIns="41400" anchor="t">
            <a:spAutoFit/>
          </a:bodyPr>
          <a:p>
            <a:pPr>
              <a:lnSpc>
                <a:spcPct val="160000"/>
              </a:lnSpc>
              <a:tabLst>
                <a:tab algn="l" pos="0"/>
                <a:tab algn="l" pos="739800"/>
                <a:tab algn="l" pos="1479600"/>
                <a:tab algn="l" pos="2219400"/>
                <a:tab algn="l" pos="2959200"/>
                <a:tab algn="l" pos="3699000"/>
                <a:tab algn="l" pos="4438800"/>
                <a:tab algn="l" pos="5178600"/>
                <a:tab algn="l" pos="5918040"/>
                <a:tab algn="l" pos="6657840"/>
                <a:tab algn="l" pos="7397640"/>
                <a:tab algn="l" pos="8137440"/>
                <a:tab algn="l" pos="8877240"/>
                <a:tab algn="l" pos="9617040"/>
                <a:tab algn="l" pos="1035684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Restructuring Legislation/Order Enacted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>
              <a:lnSpc>
                <a:spcPct val="160000"/>
              </a:lnSpc>
              <a:tabLst>
                <a:tab algn="l" pos="0"/>
                <a:tab algn="l" pos="739800"/>
                <a:tab algn="l" pos="1479600"/>
                <a:tab algn="l" pos="2219400"/>
                <a:tab algn="l" pos="2959200"/>
                <a:tab algn="l" pos="3699000"/>
                <a:tab algn="l" pos="4438800"/>
                <a:tab algn="l" pos="5178600"/>
                <a:tab algn="l" pos="5918040"/>
                <a:tab algn="l" pos="6657840"/>
                <a:tab algn="l" pos="7397640"/>
                <a:tab algn="l" pos="8137440"/>
                <a:tab algn="l" pos="8877240"/>
                <a:tab algn="l" pos="9617040"/>
                <a:tab algn="l" pos="1035684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Restructuring Implementation Delayed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>
              <a:lnSpc>
                <a:spcPct val="160000"/>
              </a:lnSpc>
              <a:tabLst>
                <a:tab algn="l" pos="0"/>
                <a:tab algn="l" pos="739800"/>
                <a:tab algn="l" pos="1479600"/>
                <a:tab algn="l" pos="2219400"/>
                <a:tab algn="l" pos="2959200"/>
                <a:tab algn="l" pos="3699000"/>
                <a:tab algn="l" pos="4438800"/>
                <a:tab algn="l" pos="5178600"/>
                <a:tab algn="l" pos="5918040"/>
                <a:tab algn="l" pos="6657840"/>
                <a:tab algn="l" pos="7397640"/>
                <a:tab algn="l" pos="8137440"/>
                <a:tab algn="l" pos="8877240"/>
                <a:tab algn="l" pos="9617040"/>
                <a:tab algn="l" pos="1035684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Commission and/or Legislative Investigation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>
              <a:lnSpc>
                <a:spcPct val="160000"/>
              </a:lnSpc>
              <a:tabLst>
                <a:tab algn="l" pos="0"/>
                <a:tab algn="l" pos="739800"/>
                <a:tab algn="l" pos="1479600"/>
                <a:tab algn="l" pos="2219400"/>
                <a:tab algn="l" pos="2959200"/>
                <a:tab algn="l" pos="3699000"/>
                <a:tab algn="l" pos="4438800"/>
                <a:tab algn="l" pos="5178600"/>
                <a:tab algn="l" pos="5918040"/>
                <a:tab algn="l" pos="6657840"/>
                <a:tab algn="l" pos="7397640"/>
                <a:tab algn="l" pos="8137440"/>
                <a:tab algn="l" pos="8877240"/>
                <a:tab algn="l" pos="9617040"/>
                <a:tab algn="l" pos="1035684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No Significant Activity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85" name=""/>
          <p:cNvSpPr/>
          <p:nvPr/>
        </p:nvSpPr>
        <p:spPr>
          <a:xfrm>
            <a:off x="793800" y="6040440"/>
            <a:ext cx="2293920" cy="33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Restructuring Status as of 10/01</a:t>
            </a:r>
            <a:endParaRPr b="0" lang="en-US" sz="1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86" name=""/>
          <p:cNvGrpSpPr/>
          <p:nvPr/>
        </p:nvGrpSpPr>
        <p:grpSpPr>
          <a:xfrm>
            <a:off x="284040" y="1001880"/>
            <a:ext cx="4710240" cy="3767040"/>
            <a:chOff x="284040" y="1001880"/>
            <a:chExt cx="4710240" cy="3767040"/>
          </a:xfrm>
        </p:grpSpPr>
        <p:sp>
          <p:nvSpPr>
            <p:cNvPr id="387" name=""/>
            <p:cNvSpPr/>
            <p:nvPr/>
          </p:nvSpPr>
          <p:spPr>
            <a:xfrm>
              <a:off x="4497480" y="3168720"/>
              <a:ext cx="496800" cy="507960"/>
            </a:xfrm>
            <a:custGeom>
              <a:avLst/>
              <a:gdLst/>
              <a:ahLst/>
              <a:rect l="l" t="t" r="r" b="b"/>
              <a:pathLst>
                <a:path w="567" h="578">
                  <a:moveTo>
                    <a:pt x="50" y="0"/>
                  </a:moveTo>
                  <a:lnTo>
                    <a:pt x="42" y="49"/>
                  </a:lnTo>
                  <a:lnTo>
                    <a:pt x="6" y="104"/>
                  </a:lnTo>
                  <a:lnTo>
                    <a:pt x="0" y="182"/>
                  </a:lnTo>
                  <a:lnTo>
                    <a:pt x="50" y="287"/>
                  </a:lnTo>
                  <a:lnTo>
                    <a:pt x="50" y="340"/>
                  </a:lnTo>
                  <a:lnTo>
                    <a:pt x="86" y="380"/>
                  </a:lnTo>
                  <a:lnTo>
                    <a:pt x="50" y="393"/>
                  </a:lnTo>
                  <a:lnTo>
                    <a:pt x="42" y="475"/>
                  </a:lnTo>
                  <a:lnTo>
                    <a:pt x="61" y="492"/>
                  </a:lnTo>
                  <a:lnTo>
                    <a:pt x="78" y="486"/>
                  </a:lnTo>
                  <a:lnTo>
                    <a:pt x="69" y="538"/>
                  </a:lnTo>
                  <a:lnTo>
                    <a:pt x="128" y="578"/>
                  </a:lnTo>
                  <a:lnTo>
                    <a:pt x="229" y="486"/>
                  </a:lnTo>
                  <a:lnTo>
                    <a:pt x="289" y="450"/>
                  </a:lnTo>
                  <a:lnTo>
                    <a:pt x="295" y="403"/>
                  </a:lnTo>
                  <a:lnTo>
                    <a:pt x="325" y="439"/>
                  </a:lnTo>
                  <a:lnTo>
                    <a:pt x="337" y="393"/>
                  </a:lnTo>
                  <a:lnTo>
                    <a:pt x="367" y="399"/>
                  </a:lnTo>
                  <a:lnTo>
                    <a:pt x="345" y="450"/>
                  </a:lnTo>
                  <a:lnTo>
                    <a:pt x="322" y="486"/>
                  </a:lnTo>
                  <a:lnTo>
                    <a:pt x="295" y="486"/>
                  </a:lnTo>
                  <a:lnTo>
                    <a:pt x="337" y="515"/>
                  </a:lnTo>
                  <a:lnTo>
                    <a:pt x="373" y="509"/>
                  </a:lnTo>
                  <a:lnTo>
                    <a:pt x="365" y="481"/>
                  </a:lnTo>
                  <a:lnTo>
                    <a:pt x="396" y="462"/>
                  </a:lnTo>
                  <a:lnTo>
                    <a:pt x="440" y="352"/>
                  </a:lnTo>
                  <a:lnTo>
                    <a:pt x="491" y="410"/>
                  </a:lnTo>
                  <a:lnTo>
                    <a:pt x="567" y="410"/>
                  </a:lnTo>
                  <a:lnTo>
                    <a:pt x="512" y="293"/>
                  </a:lnTo>
                  <a:lnTo>
                    <a:pt x="487" y="312"/>
                  </a:lnTo>
                  <a:lnTo>
                    <a:pt x="487" y="253"/>
                  </a:lnTo>
                  <a:lnTo>
                    <a:pt x="432" y="281"/>
                  </a:lnTo>
                  <a:lnTo>
                    <a:pt x="432" y="222"/>
                  </a:lnTo>
                  <a:lnTo>
                    <a:pt x="421" y="207"/>
                  </a:lnTo>
                  <a:lnTo>
                    <a:pt x="381" y="241"/>
                  </a:lnTo>
                  <a:lnTo>
                    <a:pt x="373" y="272"/>
                  </a:lnTo>
                  <a:lnTo>
                    <a:pt x="341" y="222"/>
                  </a:lnTo>
                  <a:lnTo>
                    <a:pt x="358" y="188"/>
                  </a:lnTo>
                  <a:lnTo>
                    <a:pt x="289" y="194"/>
                  </a:lnTo>
                  <a:lnTo>
                    <a:pt x="289" y="171"/>
                  </a:lnTo>
                  <a:lnTo>
                    <a:pt x="232" y="182"/>
                  </a:lnTo>
                  <a:lnTo>
                    <a:pt x="255" y="217"/>
                  </a:lnTo>
                  <a:lnTo>
                    <a:pt x="190" y="253"/>
                  </a:lnTo>
                  <a:lnTo>
                    <a:pt x="183" y="222"/>
                  </a:lnTo>
                  <a:lnTo>
                    <a:pt x="137" y="217"/>
                  </a:lnTo>
                  <a:lnTo>
                    <a:pt x="137" y="253"/>
                  </a:lnTo>
                  <a:lnTo>
                    <a:pt x="105" y="199"/>
                  </a:lnTo>
                  <a:lnTo>
                    <a:pt x="105" y="78"/>
                  </a:lnTo>
                  <a:lnTo>
                    <a:pt x="69" y="78"/>
                  </a:lnTo>
                  <a:lnTo>
                    <a:pt x="78" y="40"/>
                  </a:lnTo>
                  <a:lnTo>
                    <a:pt x="50" y="0"/>
                  </a:lnTo>
                  <a:lnTo>
                    <a:pt x="50" y="0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88" name=""/>
            <p:cNvSpPr/>
            <p:nvPr/>
          </p:nvSpPr>
          <p:spPr>
            <a:xfrm>
              <a:off x="4454640" y="3714840"/>
              <a:ext cx="29880" cy="82440"/>
            </a:xfrm>
            <a:custGeom>
              <a:avLst/>
              <a:gdLst/>
              <a:ahLst/>
              <a:rect l="l" t="t" r="r" b="b"/>
              <a:pathLst>
                <a:path w="34" h="95">
                  <a:moveTo>
                    <a:pt x="7" y="0"/>
                  </a:moveTo>
                  <a:lnTo>
                    <a:pt x="34" y="25"/>
                  </a:lnTo>
                  <a:lnTo>
                    <a:pt x="2" y="95"/>
                  </a:lnTo>
                  <a:lnTo>
                    <a:pt x="0" y="73"/>
                  </a:lnTo>
                  <a:lnTo>
                    <a:pt x="7" y="0"/>
                  </a:lnTo>
                  <a:lnTo>
                    <a:pt x="7" y="0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5640" bIns="3564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89" name=""/>
            <p:cNvSpPr/>
            <p:nvPr/>
          </p:nvSpPr>
          <p:spPr>
            <a:xfrm>
              <a:off x="4454640" y="3703680"/>
              <a:ext cx="29880" cy="82440"/>
            </a:xfrm>
            <a:custGeom>
              <a:avLst/>
              <a:gdLst/>
              <a:ahLst/>
              <a:rect l="l" t="t" r="r" b="b"/>
              <a:pathLst>
                <a:path w="34" h="93">
                  <a:moveTo>
                    <a:pt x="7" y="0"/>
                  </a:moveTo>
                  <a:lnTo>
                    <a:pt x="34" y="25"/>
                  </a:lnTo>
                  <a:lnTo>
                    <a:pt x="2" y="93"/>
                  </a:lnTo>
                  <a:lnTo>
                    <a:pt x="0" y="70"/>
                  </a:lnTo>
                  <a:lnTo>
                    <a:pt x="7" y="0"/>
                  </a:lnTo>
                  <a:lnTo>
                    <a:pt x="7" y="0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5640" bIns="3564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90" name=""/>
            <p:cNvSpPr/>
            <p:nvPr/>
          </p:nvSpPr>
          <p:spPr>
            <a:xfrm>
              <a:off x="4195800" y="3600360"/>
              <a:ext cx="200160" cy="54000"/>
            </a:xfrm>
            <a:custGeom>
              <a:avLst/>
              <a:gdLst/>
              <a:ahLst/>
              <a:rect l="l" t="t" r="r" b="b"/>
              <a:pathLst>
                <a:path w="228" h="59">
                  <a:moveTo>
                    <a:pt x="228" y="0"/>
                  </a:moveTo>
                  <a:lnTo>
                    <a:pt x="206" y="36"/>
                  </a:lnTo>
                  <a:lnTo>
                    <a:pt x="124" y="59"/>
                  </a:lnTo>
                  <a:lnTo>
                    <a:pt x="0" y="36"/>
                  </a:lnTo>
                  <a:lnTo>
                    <a:pt x="82" y="0"/>
                  </a:lnTo>
                  <a:lnTo>
                    <a:pt x="150" y="12"/>
                  </a:lnTo>
                  <a:lnTo>
                    <a:pt x="228" y="0"/>
                  </a:lnTo>
                  <a:lnTo>
                    <a:pt x="228" y="0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7200" bIns="72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91" name=""/>
            <p:cNvSpPr/>
            <p:nvPr/>
          </p:nvSpPr>
          <p:spPr>
            <a:xfrm>
              <a:off x="4346640" y="3865680"/>
              <a:ext cx="125280" cy="58680"/>
            </a:xfrm>
            <a:custGeom>
              <a:avLst/>
              <a:gdLst/>
              <a:ahLst/>
              <a:rect l="l" t="t" r="r" b="b"/>
              <a:pathLst>
                <a:path w="145" h="65">
                  <a:moveTo>
                    <a:pt x="4" y="0"/>
                  </a:moveTo>
                  <a:lnTo>
                    <a:pt x="0" y="31"/>
                  </a:lnTo>
                  <a:lnTo>
                    <a:pt x="46" y="61"/>
                  </a:lnTo>
                  <a:lnTo>
                    <a:pt x="95" y="65"/>
                  </a:lnTo>
                  <a:lnTo>
                    <a:pt x="118" y="42"/>
                  </a:lnTo>
                  <a:lnTo>
                    <a:pt x="145" y="42"/>
                  </a:lnTo>
                  <a:lnTo>
                    <a:pt x="145" y="8"/>
                  </a:lnTo>
                  <a:lnTo>
                    <a:pt x="95" y="31"/>
                  </a:lnTo>
                  <a:lnTo>
                    <a:pt x="50" y="31"/>
                  </a:lnTo>
                  <a:lnTo>
                    <a:pt x="4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1880" bIns="1188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92" name=""/>
            <p:cNvSpPr/>
            <p:nvPr/>
          </p:nvSpPr>
          <p:spPr>
            <a:xfrm>
              <a:off x="4334040" y="3724200"/>
              <a:ext cx="314280" cy="486000"/>
            </a:xfrm>
            <a:custGeom>
              <a:avLst/>
              <a:gdLst/>
              <a:ahLst/>
              <a:rect l="l" t="t" r="r" b="b"/>
              <a:pathLst>
                <a:path w="357" h="553">
                  <a:moveTo>
                    <a:pt x="76" y="239"/>
                  </a:moveTo>
                  <a:lnTo>
                    <a:pt x="116" y="255"/>
                  </a:lnTo>
                  <a:lnTo>
                    <a:pt x="171" y="215"/>
                  </a:lnTo>
                  <a:lnTo>
                    <a:pt x="198" y="215"/>
                  </a:lnTo>
                  <a:lnTo>
                    <a:pt x="207" y="192"/>
                  </a:lnTo>
                  <a:lnTo>
                    <a:pt x="245" y="192"/>
                  </a:lnTo>
                  <a:lnTo>
                    <a:pt x="230" y="11"/>
                  </a:lnTo>
                  <a:lnTo>
                    <a:pt x="270" y="0"/>
                  </a:lnTo>
                  <a:lnTo>
                    <a:pt x="304" y="87"/>
                  </a:lnTo>
                  <a:lnTo>
                    <a:pt x="357" y="91"/>
                  </a:lnTo>
                  <a:lnTo>
                    <a:pt x="321" y="146"/>
                  </a:lnTo>
                  <a:lnTo>
                    <a:pt x="285" y="192"/>
                  </a:lnTo>
                  <a:lnTo>
                    <a:pt x="325" y="198"/>
                  </a:lnTo>
                  <a:lnTo>
                    <a:pt x="276" y="255"/>
                  </a:lnTo>
                  <a:lnTo>
                    <a:pt x="219" y="268"/>
                  </a:lnTo>
                  <a:lnTo>
                    <a:pt x="213" y="333"/>
                  </a:lnTo>
                  <a:lnTo>
                    <a:pt x="154" y="378"/>
                  </a:lnTo>
                  <a:lnTo>
                    <a:pt x="154" y="418"/>
                  </a:lnTo>
                  <a:lnTo>
                    <a:pt x="112" y="496"/>
                  </a:lnTo>
                  <a:lnTo>
                    <a:pt x="127" y="553"/>
                  </a:lnTo>
                  <a:lnTo>
                    <a:pt x="68" y="536"/>
                  </a:lnTo>
                  <a:lnTo>
                    <a:pt x="0" y="505"/>
                  </a:lnTo>
                  <a:lnTo>
                    <a:pt x="36" y="391"/>
                  </a:lnTo>
                  <a:lnTo>
                    <a:pt x="123" y="333"/>
                  </a:lnTo>
                  <a:lnTo>
                    <a:pt x="144" y="291"/>
                  </a:lnTo>
                  <a:lnTo>
                    <a:pt x="68" y="308"/>
                  </a:lnTo>
                  <a:lnTo>
                    <a:pt x="76" y="239"/>
                  </a:lnTo>
                  <a:lnTo>
                    <a:pt x="76" y="239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93" name=""/>
            <p:cNvSpPr/>
            <p:nvPr/>
          </p:nvSpPr>
          <p:spPr>
            <a:xfrm>
              <a:off x="2373480" y="1855800"/>
              <a:ext cx="1214280" cy="858960"/>
            </a:xfrm>
            <a:custGeom>
              <a:avLst/>
              <a:gdLst/>
              <a:ahLst/>
              <a:rect l="l" t="t" r="r" b="b"/>
              <a:pathLst>
                <a:path w="1382" h="979">
                  <a:moveTo>
                    <a:pt x="256" y="6"/>
                  </a:moveTo>
                  <a:lnTo>
                    <a:pt x="226" y="0"/>
                  </a:lnTo>
                  <a:lnTo>
                    <a:pt x="142" y="63"/>
                  </a:lnTo>
                  <a:lnTo>
                    <a:pt x="169" y="142"/>
                  </a:lnTo>
                  <a:lnTo>
                    <a:pt x="165" y="190"/>
                  </a:lnTo>
                  <a:lnTo>
                    <a:pt x="192" y="247"/>
                  </a:lnTo>
                  <a:lnTo>
                    <a:pt x="235" y="270"/>
                  </a:lnTo>
                  <a:lnTo>
                    <a:pt x="199" y="315"/>
                  </a:lnTo>
                  <a:lnTo>
                    <a:pt x="159" y="315"/>
                  </a:lnTo>
                  <a:lnTo>
                    <a:pt x="176" y="270"/>
                  </a:lnTo>
                  <a:lnTo>
                    <a:pt x="106" y="171"/>
                  </a:lnTo>
                  <a:lnTo>
                    <a:pt x="125" y="51"/>
                  </a:lnTo>
                  <a:lnTo>
                    <a:pt x="79" y="51"/>
                  </a:lnTo>
                  <a:lnTo>
                    <a:pt x="0" y="142"/>
                  </a:lnTo>
                  <a:lnTo>
                    <a:pt x="0" y="270"/>
                  </a:lnTo>
                  <a:lnTo>
                    <a:pt x="129" y="346"/>
                  </a:lnTo>
                  <a:lnTo>
                    <a:pt x="112" y="367"/>
                  </a:lnTo>
                  <a:lnTo>
                    <a:pt x="165" y="437"/>
                  </a:lnTo>
                  <a:lnTo>
                    <a:pt x="216" y="441"/>
                  </a:lnTo>
                  <a:lnTo>
                    <a:pt x="239" y="407"/>
                  </a:lnTo>
                  <a:lnTo>
                    <a:pt x="270" y="424"/>
                  </a:lnTo>
                  <a:lnTo>
                    <a:pt x="355" y="418"/>
                  </a:lnTo>
                  <a:lnTo>
                    <a:pt x="325" y="361"/>
                  </a:lnTo>
                  <a:lnTo>
                    <a:pt x="386" y="412"/>
                  </a:lnTo>
                  <a:lnTo>
                    <a:pt x="439" y="412"/>
                  </a:lnTo>
                  <a:lnTo>
                    <a:pt x="445" y="390"/>
                  </a:lnTo>
                  <a:lnTo>
                    <a:pt x="389" y="378"/>
                  </a:lnTo>
                  <a:lnTo>
                    <a:pt x="465" y="367"/>
                  </a:lnTo>
                  <a:lnTo>
                    <a:pt x="422" y="304"/>
                  </a:lnTo>
                  <a:lnTo>
                    <a:pt x="492" y="319"/>
                  </a:lnTo>
                  <a:lnTo>
                    <a:pt x="483" y="464"/>
                  </a:lnTo>
                  <a:lnTo>
                    <a:pt x="524" y="371"/>
                  </a:lnTo>
                  <a:lnTo>
                    <a:pt x="545" y="430"/>
                  </a:lnTo>
                  <a:lnTo>
                    <a:pt x="572" y="407"/>
                  </a:lnTo>
                  <a:lnTo>
                    <a:pt x="595" y="452"/>
                  </a:lnTo>
                  <a:lnTo>
                    <a:pt x="665" y="437"/>
                  </a:lnTo>
                  <a:lnTo>
                    <a:pt x="669" y="487"/>
                  </a:lnTo>
                  <a:lnTo>
                    <a:pt x="711" y="481"/>
                  </a:lnTo>
                  <a:lnTo>
                    <a:pt x="732" y="509"/>
                  </a:lnTo>
                  <a:lnTo>
                    <a:pt x="777" y="492"/>
                  </a:lnTo>
                  <a:lnTo>
                    <a:pt x="817" y="555"/>
                  </a:lnTo>
                  <a:lnTo>
                    <a:pt x="794" y="694"/>
                  </a:lnTo>
                  <a:lnTo>
                    <a:pt x="821" y="734"/>
                  </a:lnTo>
                  <a:lnTo>
                    <a:pt x="781" y="779"/>
                  </a:lnTo>
                  <a:lnTo>
                    <a:pt x="688" y="791"/>
                  </a:lnTo>
                  <a:lnTo>
                    <a:pt x="665" y="848"/>
                  </a:lnTo>
                  <a:lnTo>
                    <a:pt x="692" y="933"/>
                  </a:lnTo>
                  <a:lnTo>
                    <a:pt x="758" y="939"/>
                  </a:lnTo>
                  <a:lnTo>
                    <a:pt x="829" y="871"/>
                  </a:lnTo>
                  <a:lnTo>
                    <a:pt x="781" y="819"/>
                  </a:lnTo>
                  <a:lnTo>
                    <a:pt x="848" y="848"/>
                  </a:lnTo>
                  <a:lnTo>
                    <a:pt x="905" y="853"/>
                  </a:lnTo>
                  <a:lnTo>
                    <a:pt x="1007" y="903"/>
                  </a:lnTo>
                  <a:lnTo>
                    <a:pt x="1026" y="933"/>
                  </a:lnTo>
                  <a:lnTo>
                    <a:pt x="1127" y="979"/>
                  </a:lnTo>
                  <a:lnTo>
                    <a:pt x="1146" y="939"/>
                  </a:lnTo>
                  <a:lnTo>
                    <a:pt x="1336" y="950"/>
                  </a:lnTo>
                  <a:lnTo>
                    <a:pt x="1361" y="918"/>
                  </a:lnTo>
                  <a:lnTo>
                    <a:pt x="1327" y="865"/>
                  </a:lnTo>
                  <a:lnTo>
                    <a:pt x="1158" y="819"/>
                  </a:lnTo>
                  <a:lnTo>
                    <a:pt x="1283" y="825"/>
                  </a:lnTo>
                  <a:lnTo>
                    <a:pt x="1382" y="859"/>
                  </a:lnTo>
                  <a:lnTo>
                    <a:pt x="1323" y="728"/>
                  </a:lnTo>
                  <a:lnTo>
                    <a:pt x="1270" y="688"/>
                  </a:lnTo>
                  <a:lnTo>
                    <a:pt x="1106" y="625"/>
                  </a:lnTo>
                  <a:lnTo>
                    <a:pt x="1101" y="574"/>
                  </a:lnTo>
                  <a:lnTo>
                    <a:pt x="1038" y="526"/>
                  </a:lnTo>
                  <a:lnTo>
                    <a:pt x="1180" y="545"/>
                  </a:lnTo>
                  <a:lnTo>
                    <a:pt x="1207" y="589"/>
                  </a:lnTo>
                  <a:lnTo>
                    <a:pt x="1283" y="601"/>
                  </a:lnTo>
                  <a:lnTo>
                    <a:pt x="1274" y="378"/>
                  </a:lnTo>
                  <a:lnTo>
                    <a:pt x="1207" y="395"/>
                  </a:lnTo>
                  <a:lnTo>
                    <a:pt x="1199" y="424"/>
                  </a:lnTo>
                  <a:lnTo>
                    <a:pt x="1161" y="371"/>
                  </a:lnTo>
                  <a:lnTo>
                    <a:pt x="1140" y="395"/>
                  </a:lnTo>
                  <a:lnTo>
                    <a:pt x="1074" y="350"/>
                  </a:lnTo>
                  <a:lnTo>
                    <a:pt x="945" y="346"/>
                  </a:lnTo>
                  <a:lnTo>
                    <a:pt x="891" y="346"/>
                  </a:lnTo>
                  <a:lnTo>
                    <a:pt x="945" y="253"/>
                  </a:lnTo>
                  <a:lnTo>
                    <a:pt x="867" y="270"/>
                  </a:lnTo>
                  <a:lnTo>
                    <a:pt x="827" y="253"/>
                  </a:lnTo>
                  <a:lnTo>
                    <a:pt x="882" y="228"/>
                  </a:lnTo>
                  <a:lnTo>
                    <a:pt x="834" y="184"/>
                  </a:lnTo>
                  <a:lnTo>
                    <a:pt x="800" y="200"/>
                  </a:lnTo>
                  <a:lnTo>
                    <a:pt x="789" y="171"/>
                  </a:lnTo>
                  <a:lnTo>
                    <a:pt x="665" y="184"/>
                  </a:lnTo>
                  <a:lnTo>
                    <a:pt x="692" y="133"/>
                  </a:lnTo>
                  <a:lnTo>
                    <a:pt x="545" y="125"/>
                  </a:lnTo>
                  <a:lnTo>
                    <a:pt x="498" y="51"/>
                  </a:lnTo>
                  <a:lnTo>
                    <a:pt x="395" y="97"/>
                  </a:lnTo>
                  <a:lnTo>
                    <a:pt x="426" y="125"/>
                  </a:lnTo>
                  <a:lnTo>
                    <a:pt x="395" y="184"/>
                  </a:lnTo>
                  <a:lnTo>
                    <a:pt x="355" y="148"/>
                  </a:lnTo>
                  <a:lnTo>
                    <a:pt x="332" y="184"/>
                  </a:lnTo>
                  <a:lnTo>
                    <a:pt x="279" y="142"/>
                  </a:lnTo>
                  <a:lnTo>
                    <a:pt x="279" y="51"/>
                  </a:lnTo>
                  <a:lnTo>
                    <a:pt x="256" y="6"/>
                  </a:lnTo>
                  <a:lnTo>
                    <a:pt x="256" y="6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94" name=""/>
            <p:cNvSpPr/>
            <p:nvPr/>
          </p:nvSpPr>
          <p:spPr>
            <a:xfrm>
              <a:off x="284040" y="1976400"/>
              <a:ext cx="727200" cy="1127160"/>
            </a:xfrm>
            <a:custGeom>
              <a:avLst/>
              <a:gdLst/>
              <a:ahLst/>
              <a:rect l="l" t="t" r="r" b="b"/>
              <a:pathLst>
                <a:path w="827" h="1283">
                  <a:moveTo>
                    <a:pt x="565" y="0"/>
                  </a:moveTo>
                  <a:lnTo>
                    <a:pt x="0" y="868"/>
                  </a:lnTo>
                  <a:lnTo>
                    <a:pt x="63" y="901"/>
                  </a:lnTo>
                  <a:lnTo>
                    <a:pt x="89" y="893"/>
                  </a:lnTo>
                  <a:lnTo>
                    <a:pt x="97" y="984"/>
                  </a:lnTo>
                  <a:lnTo>
                    <a:pt x="302" y="1083"/>
                  </a:lnTo>
                  <a:lnTo>
                    <a:pt x="527" y="1184"/>
                  </a:lnTo>
                  <a:lnTo>
                    <a:pt x="603" y="1211"/>
                  </a:lnTo>
                  <a:lnTo>
                    <a:pt x="827" y="1283"/>
                  </a:lnTo>
                  <a:lnTo>
                    <a:pt x="821" y="1161"/>
                  </a:lnTo>
                  <a:lnTo>
                    <a:pt x="726" y="1127"/>
                  </a:lnTo>
                  <a:lnTo>
                    <a:pt x="688" y="775"/>
                  </a:lnTo>
                  <a:lnTo>
                    <a:pt x="646" y="629"/>
                  </a:lnTo>
                  <a:lnTo>
                    <a:pt x="666" y="524"/>
                  </a:lnTo>
                  <a:lnTo>
                    <a:pt x="633" y="486"/>
                  </a:lnTo>
                  <a:lnTo>
                    <a:pt x="656" y="418"/>
                  </a:lnTo>
                  <a:lnTo>
                    <a:pt x="612" y="378"/>
                  </a:lnTo>
                  <a:lnTo>
                    <a:pt x="669" y="171"/>
                  </a:lnTo>
                  <a:lnTo>
                    <a:pt x="629" y="59"/>
                  </a:lnTo>
                  <a:lnTo>
                    <a:pt x="565" y="0"/>
                  </a:lnTo>
                  <a:lnTo>
                    <a:pt x="565" y="0"/>
                  </a:lnTo>
                  <a:close/>
                </a:path>
              </a:pathLst>
            </a:custGeom>
            <a:solidFill>
              <a:srgbClr val="000000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95" name=""/>
            <p:cNvSpPr/>
            <p:nvPr/>
          </p:nvSpPr>
          <p:spPr>
            <a:xfrm>
              <a:off x="1133640" y="2500200"/>
              <a:ext cx="284040" cy="239760"/>
            </a:xfrm>
            <a:custGeom>
              <a:avLst/>
              <a:gdLst/>
              <a:ahLst/>
              <a:rect l="l" t="t" r="r" b="b"/>
              <a:pathLst>
                <a:path w="321" h="273">
                  <a:moveTo>
                    <a:pt x="230" y="0"/>
                  </a:moveTo>
                  <a:lnTo>
                    <a:pt x="266" y="34"/>
                  </a:lnTo>
                  <a:lnTo>
                    <a:pt x="260" y="51"/>
                  </a:lnTo>
                  <a:lnTo>
                    <a:pt x="230" y="57"/>
                  </a:lnTo>
                  <a:lnTo>
                    <a:pt x="251" y="79"/>
                  </a:lnTo>
                  <a:lnTo>
                    <a:pt x="314" y="51"/>
                  </a:lnTo>
                  <a:lnTo>
                    <a:pt x="321" y="125"/>
                  </a:lnTo>
                  <a:lnTo>
                    <a:pt x="306" y="195"/>
                  </a:lnTo>
                  <a:lnTo>
                    <a:pt x="251" y="273"/>
                  </a:lnTo>
                  <a:lnTo>
                    <a:pt x="224" y="205"/>
                  </a:lnTo>
                  <a:lnTo>
                    <a:pt x="236" y="167"/>
                  </a:lnTo>
                  <a:lnTo>
                    <a:pt x="199" y="137"/>
                  </a:lnTo>
                  <a:lnTo>
                    <a:pt x="203" y="201"/>
                  </a:lnTo>
                  <a:lnTo>
                    <a:pt x="101" y="224"/>
                  </a:lnTo>
                  <a:lnTo>
                    <a:pt x="154" y="159"/>
                  </a:lnTo>
                  <a:lnTo>
                    <a:pt x="87" y="190"/>
                  </a:lnTo>
                  <a:lnTo>
                    <a:pt x="21" y="159"/>
                  </a:lnTo>
                  <a:lnTo>
                    <a:pt x="83" y="97"/>
                  </a:lnTo>
                  <a:lnTo>
                    <a:pt x="144" y="97"/>
                  </a:lnTo>
                  <a:lnTo>
                    <a:pt x="129" y="74"/>
                  </a:lnTo>
                  <a:lnTo>
                    <a:pt x="0" y="51"/>
                  </a:lnTo>
                  <a:lnTo>
                    <a:pt x="199" y="34"/>
                  </a:lnTo>
                  <a:lnTo>
                    <a:pt x="230" y="0"/>
                  </a:lnTo>
                  <a:lnTo>
                    <a:pt x="230" y="0"/>
                  </a:lnTo>
                  <a:close/>
                </a:path>
              </a:pathLst>
            </a:custGeom>
            <a:solidFill>
              <a:srgbClr val="000000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96" name=""/>
            <p:cNvSpPr/>
            <p:nvPr/>
          </p:nvSpPr>
          <p:spPr>
            <a:xfrm>
              <a:off x="1252440" y="2905200"/>
              <a:ext cx="438120" cy="233280"/>
            </a:xfrm>
            <a:custGeom>
              <a:avLst/>
              <a:gdLst/>
              <a:ahLst/>
              <a:rect l="l" t="t" r="r" b="b"/>
              <a:pathLst>
                <a:path w="500" h="266">
                  <a:moveTo>
                    <a:pt x="500" y="89"/>
                  </a:moveTo>
                  <a:lnTo>
                    <a:pt x="485" y="53"/>
                  </a:lnTo>
                  <a:lnTo>
                    <a:pt x="414" y="36"/>
                  </a:lnTo>
                  <a:lnTo>
                    <a:pt x="277" y="104"/>
                  </a:lnTo>
                  <a:lnTo>
                    <a:pt x="239" y="58"/>
                  </a:lnTo>
                  <a:lnTo>
                    <a:pt x="144" y="0"/>
                  </a:lnTo>
                  <a:lnTo>
                    <a:pt x="192" y="121"/>
                  </a:lnTo>
                  <a:lnTo>
                    <a:pt x="152" y="140"/>
                  </a:lnTo>
                  <a:lnTo>
                    <a:pt x="104" y="167"/>
                  </a:lnTo>
                  <a:lnTo>
                    <a:pt x="0" y="110"/>
                  </a:lnTo>
                  <a:lnTo>
                    <a:pt x="9" y="155"/>
                  </a:lnTo>
                  <a:lnTo>
                    <a:pt x="89" y="201"/>
                  </a:lnTo>
                  <a:lnTo>
                    <a:pt x="89" y="237"/>
                  </a:lnTo>
                  <a:lnTo>
                    <a:pt x="171" y="243"/>
                  </a:lnTo>
                  <a:lnTo>
                    <a:pt x="219" y="266"/>
                  </a:lnTo>
                  <a:lnTo>
                    <a:pt x="255" y="209"/>
                  </a:lnTo>
                  <a:lnTo>
                    <a:pt x="317" y="201"/>
                  </a:lnTo>
                  <a:lnTo>
                    <a:pt x="380" y="121"/>
                  </a:lnTo>
                  <a:lnTo>
                    <a:pt x="450" y="93"/>
                  </a:lnTo>
                  <a:lnTo>
                    <a:pt x="500" y="89"/>
                  </a:lnTo>
                  <a:lnTo>
                    <a:pt x="500" y="89"/>
                  </a:lnTo>
                  <a:close/>
                </a:path>
              </a:pathLst>
            </a:custGeom>
            <a:solidFill>
              <a:srgbClr val="000000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97" name=""/>
            <p:cNvSpPr/>
            <p:nvPr/>
          </p:nvSpPr>
          <p:spPr>
            <a:xfrm>
              <a:off x="1984320" y="2901960"/>
              <a:ext cx="87480" cy="84240"/>
            </a:xfrm>
            <a:custGeom>
              <a:avLst/>
              <a:gdLst/>
              <a:ahLst/>
              <a:rect l="l" t="t" r="r" b="b"/>
              <a:pathLst>
                <a:path w="100" h="97">
                  <a:moveTo>
                    <a:pt x="100" y="28"/>
                  </a:moveTo>
                  <a:lnTo>
                    <a:pt x="38" y="0"/>
                  </a:lnTo>
                  <a:lnTo>
                    <a:pt x="0" y="40"/>
                  </a:lnTo>
                  <a:lnTo>
                    <a:pt x="11" y="97"/>
                  </a:lnTo>
                  <a:lnTo>
                    <a:pt x="70" y="80"/>
                  </a:lnTo>
                  <a:lnTo>
                    <a:pt x="61" y="40"/>
                  </a:lnTo>
                  <a:lnTo>
                    <a:pt x="100" y="28"/>
                  </a:lnTo>
                  <a:lnTo>
                    <a:pt x="100" y="28"/>
                  </a:lnTo>
                  <a:close/>
                </a:path>
              </a:pathLst>
            </a:custGeom>
            <a:solidFill>
              <a:srgbClr val="000000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7440" bIns="3744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98" name=""/>
            <p:cNvSpPr/>
            <p:nvPr/>
          </p:nvSpPr>
          <p:spPr>
            <a:xfrm>
              <a:off x="2232000" y="2816280"/>
              <a:ext cx="136440" cy="50760"/>
            </a:xfrm>
            <a:custGeom>
              <a:avLst/>
              <a:gdLst/>
              <a:ahLst/>
              <a:rect l="l" t="t" r="r" b="b"/>
              <a:pathLst>
                <a:path w="154" h="57">
                  <a:moveTo>
                    <a:pt x="150" y="57"/>
                  </a:moveTo>
                  <a:lnTo>
                    <a:pt x="154" y="40"/>
                  </a:lnTo>
                  <a:lnTo>
                    <a:pt x="27" y="0"/>
                  </a:lnTo>
                  <a:lnTo>
                    <a:pt x="0" y="28"/>
                  </a:lnTo>
                  <a:lnTo>
                    <a:pt x="63" y="34"/>
                  </a:lnTo>
                  <a:lnTo>
                    <a:pt x="120" y="57"/>
                  </a:lnTo>
                  <a:lnTo>
                    <a:pt x="150" y="57"/>
                  </a:lnTo>
                  <a:lnTo>
                    <a:pt x="150" y="57"/>
                  </a:lnTo>
                  <a:close/>
                </a:path>
              </a:pathLst>
            </a:custGeom>
            <a:solidFill>
              <a:srgbClr val="000000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960" bIns="39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99" name=""/>
            <p:cNvSpPr/>
            <p:nvPr/>
          </p:nvSpPr>
          <p:spPr>
            <a:xfrm>
              <a:off x="1908000" y="1949400"/>
              <a:ext cx="65160" cy="63720"/>
            </a:xfrm>
            <a:custGeom>
              <a:avLst/>
              <a:gdLst/>
              <a:ahLst/>
              <a:rect l="l" t="t" r="r" b="b"/>
              <a:pathLst>
                <a:path w="74" h="73">
                  <a:moveTo>
                    <a:pt x="0" y="38"/>
                  </a:moveTo>
                  <a:lnTo>
                    <a:pt x="36" y="73"/>
                  </a:lnTo>
                  <a:lnTo>
                    <a:pt x="74" y="33"/>
                  </a:lnTo>
                  <a:lnTo>
                    <a:pt x="23" y="33"/>
                  </a:lnTo>
                  <a:lnTo>
                    <a:pt x="0" y="0"/>
                  </a:lnTo>
                  <a:lnTo>
                    <a:pt x="0" y="38"/>
                  </a:lnTo>
                  <a:lnTo>
                    <a:pt x="0" y="38"/>
                  </a:lnTo>
                  <a:close/>
                </a:path>
              </a:pathLst>
            </a:custGeom>
            <a:solidFill>
              <a:srgbClr val="000000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6920" bIns="1692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00" name=""/>
            <p:cNvSpPr/>
            <p:nvPr/>
          </p:nvSpPr>
          <p:spPr>
            <a:xfrm>
              <a:off x="2193840" y="1913040"/>
              <a:ext cx="155520" cy="195120"/>
            </a:xfrm>
            <a:custGeom>
              <a:avLst/>
              <a:gdLst/>
              <a:ahLst/>
              <a:rect l="l" t="t" r="r" b="b"/>
              <a:pathLst>
                <a:path w="179" h="223">
                  <a:moveTo>
                    <a:pt x="179" y="18"/>
                  </a:moveTo>
                  <a:lnTo>
                    <a:pt x="46" y="0"/>
                  </a:lnTo>
                  <a:lnTo>
                    <a:pt x="0" y="120"/>
                  </a:lnTo>
                  <a:lnTo>
                    <a:pt x="69" y="223"/>
                  </a:lnTo>
                  <a:lnTo>
                    <a:pt x="120" y="168"/>
                  </a:lnTo>
                  <a:lnTo>
                    <a:pt x="156" y="145"/>
                  </a:lnTo>
                  <a:lnTo>
                    <a:pt x="156" y="57"/>
                  </a:lnTo>
                  <a:lnTo>
                    <a:pt x="179" y="18"/>
                  </a:lnTo>
                  <a:lnTo>
                    <a:pt x="179" y="18"/>
                  </a:lnTo>
                  <a:close/>
                </a:path>
              </a:pathLst>
            </a:custGeom>
            <a:solidFill>
              <a:srgbClr val="000000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01" name=""/>
            <p:cNvSpPr/>
            <p:nvPr/>
          </p:nvSpPr>
          <p:spPr>
            <a:xfrm>
              <a:off x="2716200" y="2598840"/>
              <a:ext cx="52560" cy="44280"/>
            </a:xfrm>
            <a:custGeom>
              <a:avLst/>
              <a:gdLst/>
              <a:ahLst/>
              <a:rect l="l" t="t" r="r" b="b"/>
              <a:pathLst>
                <a:path w="59" h="51">
                  <a:moveTo>
                    <a:pt x="0" y="0"/>
                  </a:moveTo>
                  <a:lnTo>
                    <a:pt x="25" y="51"/>
                  </a:lnTo>
                  <a:lnTo>
                    <a:pt x="59" y="23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" bIns="-252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02" name=""/>
            <p:cNvSpPr/>
            <p:nvPr/>
          </p:nvSpPr>
          <p:spPr>
            <a:xfrm>
              <a:off x="3666960" y="2763720"/>
              <a:ext cx="854280" cy="743040"/>
            </a:xfrm>
            <a:custGeom>
              <a:avLst/>
              <a:gdLst/>
              <a:ahLst/>
              <a:rect l="l" t="t" r="r" b="b"/>
              <a:pathLst>
                <a:path w="974" h="846">
                  <a:moveTo>
                    <a:pt x="17" y="0"/>
                  </a:moveTo>
                  <a:lnTo>
                    <a:pt x="0" y="93"/>
                  </a:lnTo>
                  <a:lnTo>
                    <a:pt x="69" y="112"/>
                  </a:lnTo>
                  <a:lnTo>
                    <a:pt x="86" y="158"/>
                  </a:lnTo>
                  <a:lnTo>
                    <a:pt x="135" y="175"/>
                  </a:lnTo>
                  <a:lnTo>
                    <a:pt x="171" y="285"/>
                  </a:lnTo>
                  <a:lnTo>
                    <a:pt x="223" y="279"/>
                  </a:lnTo>
                  <a:lnTo>
                    <a:pt x="227" y="338"/>
                  </a:lnTo>
                  <a:lnTo>
                    <a:pt x="348" y="454"/>
                  </a:lnTo>
                  <a:lnTo>
                    <a:pt x="371" y="542"/>
                  </a:lnTo>
                  <a:lnTo>
                    <a:pt x="295" y="555"/>
                  </a:lnTo>
                  <a:lnTo>
                    <a:pt x="208" y="542"/>
                  </a:lnTo>
                  <a:lnTo>
                    <a:pt x="190" y="542"/>
                  </a:lnTo>
                  <a:lnTo>
                    <a:pt x="187" y="582"/>
                  </a:lnTo>
                  <a:lnTo>
                    <a:pt x="154" y="582"/>
                  </a:lnTo>
                  <a:lnTo>
                    <a:pt x="160" y="612"/>
                  </a:lnTo>
                  <a:lnTo>
                    <a:pt x="171" y="660"/>
                  </a:lnTo>
                  <a:lnTo>
                    <a:pt x="289" y="812"/>
                  </a:lnTo>
                  <a:lnTo>
                    <a:pt x="316" y="793"/>
                  </a:lnTo>
                  <a:lnTo>
                    <a:pt x="377" y="840"/>
                  </a:lnTo>
                  <a:lnTo>
                    <a:pt x="440" y="821"/>
                  </a:lnTo>
                  <a:lnTo>
                    <a:pt x="497" y="846"/>
                  </a:lnTo>
                  <a:lnTo>
                    <a:pt x="462" y="705"/>
                  </a:lnTo>
                  <a:lnTo>
                    <a:pt x="451" y="665"/>
                  </a:lnTo>
                  <a:lnTo>
                    <a:pt x="493" y="688"/>
                  </a:lnTo>
                  <a:lnTo>
                    <a:pt x="493" y="753"/>
                  </a:lnTo>
                  <a:lnTo>
                    <a:pt x="538" y="758"/>
                  </a:lnTo>
                  <a:lnTo>
                    <a:pt x="900" y="525"/>
                  </a:lnTo>
                  <a:lnTo>
                    <a:pt x="945" y="570"/>
                  </a:lnTo>
                  <a:lnTo>
                    <a:pt x="974" y="517"/>
                  </a:lnTo>
                  <a:lnTo>
                    <a:pt x="951" y="468"/>
                  </a:lnTo>
                  <a:lnTo>
                    <a:pt x="892" y="373"/>
                  </a:lnTo>
                  <a:lnTo>
                    <a:pt x="824" y="367"/>
                  </a:lnTo>
                  <a:lnTo>
                    <a:pt x="711" y="378"/>
                  </a:lnTo>
                  <a:lnTo>
                    <a:pt x="721" y="314"/>
                  </a:lnTo>
                  <a:lnTo>
                    <a:pt x="649" y="333"/>
                  </a:lnTo>
                  <a:lnTo>
                    <a:pt x="548" y="378"/>
                  </a:lnTo>
                  <a:lnTo>
                    <a:pt x="525" y="333"/>
                  </a:lnTo>
                  <a:lnTo>
                    <a:pt x="489" y="344"/>
                  </a:lnTo>
                  <a:lnTo>
                    <a:pt x="430" y="325"/>
                  </a:lnTo>
                  <a:lnTo>
                    <a:pt x="381" y="321"/>
                  </a:lnTo>
                  <a:lnTo>
                    <a:pt x="394" y="274"/>
                  </a:lnTo>
                  <a:lnTo>
                    <a:pt x="371" y="245"/>
                  </a:lnTo>
                  <a:lnTo>
                    <a:pt x="308" y="217"/>
                  </a:lnTo>
                  <a:lnTo>
                    <a:pt x="299" y="186"/>
                  </a:lnTo>
                  <a:lnTo>
                    <a:pt x="249" y="181"/>
                  </a:lnTo>
                  <a:lnTo>
                    <a:pt x="230" y="122"/>
                  </a:lnTo>
                  <a:lnTo>
                    <a:pt x="135" y="87"/>
                  </a:lnTo>
                  <a:lnTo>
                    <a:pt x="59" y="23"/>
                  </a:lnTo>
                  <a:lnTo>
                    <a:pt x="17" y="0"/>
                  </a:lnTo>
                  <a:lnTo>
                    <a:pt x="17" y="0"/>
                  </a:lnTo>
                  <a:close/>
                </a:path>
              </a:pathLst>
            </a:custGeom>
            <a:solidFill>
              <a:srgbClr val="000000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03" name=""/>
            <p:cNvSpPr/>
            <p:nvPr/>
          </p:nvSpPr>
          <p:spPr>
            <a:xfrm>
              <a:off x="314280" y="3425760"/>
              <a:ext cx="90360" cy="247680"/>
            </a:xfrm>
            <a:custGeom>
              <a:avLst/>
              <a:gdLst/>
              <a:ahLst/>
              <a:rect l="l" t="t" r="r" b="b"/>
              <a:pathLst>
                <a:path w="105" h="281">
                  <a:moveTo>
                    <a:pt x="29" y="0"/>
                  </a:moveTo>
                  <a:lnTo>
                    <a:pt x="61" y="38"/>
                  </a:lnTo>
                  <a:lnTo>
                    <a:pt x="90" y="30"/>
                  </a:lnTo>
                  <a:lnTo>
                    <a:pt x="105" y="55"/>
                  </a:lnTo>
                  <a:lnTo>
                    <a:pt x="46" y="106"/>
                  </a:lnTo>
                  <a:lnTo>
                    <a:pt x="59" y="135"/>
                  </a:lnTo>
                  <a:lnTo>
                    <a:pt x="61" y="184"/>
                  </a:lnTo>
                  <a:lnTo>
                    <a:pt x="52" y="281"/>
                  </a:lnTo>
                  <a:lnTo>
                    <a:pt x="34" y="180"/>
                  </a:lnTo>
                  <a:lnTo>
                    <a:pt x="21" y="171"/>
                  </a:lnTo>
                  <a:lnTo>
                    <a:pt x="14" y="117"/>
                  </a:lnTo>
                  <a:lnTo>
                    <a:pt x="0" y="85"/>
                  </a:lnTo>
                  <a:lnTo>
                    <a:pt x="29" y="0"/>
                  </a:lnTo>
                  <a:lnTo>
                    <a:pt x="29" y="0"/>
                  </a:lnTo>
                  <a:close/>
                </a:path>
              </a:pathLst>
            </a:custGeom>
            <a:solidFill>
              <a:srgbClr val="000000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04" name=""/>
            <p:cNvSpPr/>
            <p:nvPr/>
          </p:nvSpPr>
          <p:spPr>
            <a:xfrm>
              <a:off x="1533600" y="3251160"/>
              <a:ext cx="253800" cy="85680"/>
            </a:xfrm>
            <a:custGeom>
              <a:avLst/>
              <a:gdLst/>
              <a:ahLst/>
              <a:rect l="l" t="t" r="r" b="b"/>
              <a:pathLst>
                <a:path w="289" h="97">
                  <a:moveTo>
                    <a:pt x="107" y="0"/>
                  </a:moveTo>
                  <a:lnTo>
                    <a:pt x="57" y="4"/>
                  </a:lnTo>
                  <a:lnTo>
                    <a:pt x="65" y="32"/>
                  </a:lnTo>
                  <a:lnTo>
                    <a:pt x="0" y="74"/>
                  </a:lnTo>
                  <a:lnTo>
                    <a:pt x="46" y="97"/>
                  </a:lnTo>
                  <a:lnTo>
                    <a:pt x="116" y="51"/>
                  </a:lnTo>
                  <a:lnTo>
                    <a:pt x="112" y="74"/>
                  </a:lnTo>
                  <a:lnTo>
                    <a:pt x="166" y="70"/>
                  </a:lnTo>
                  <a:lnTo>
                    <a:pt x="189" y="46"/>
                  </a:lnTo>
                  <a:lnTo>
                    <a:pt x="289" y="51"/>
                  </a:lnTo>
                  <a:lnTo>
                    <a:pt x="289" y="38"/>
                  </a:lnTo>
                  <a:lnTo>
                    <a:pt x="162" y="9"/>
                  </a:lnTo>
                  <a:lnTo>
                    <a:pt x="116" y="23"/>
                  </a:lnTo>
                  <a:lnTo>
                    <a:pt x="107" y="0"/>
                  </a:lnTo>
                  <a:lnTo>
                    <a:pt x="107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8880" bIns="3888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05" name=""/>
            <p:cNvSpPr/>
            <p:nvPr/>
          </p:nvSpPr>
          <p:spPr>
            <a:xfrm>
              <a:off x="1892160" y="3357720"/>
              <a:ext cx="77760" cy="98280"/>
            </a:xfrm>
            <a:custGeom>
              <a:avLst/>
              <a:gdLst/>
              <a:ahLst/>
              <a:rect l="l" t="t" r="r" b="b"/>
              <a:pathLst>
                <a:path w="87" h="112">
                  <a:moveTo>
                    <a:pt x="59" y="0"/>
                  </a:moveTo>
                  <a:lnTo>
                    <a:pt x="87" y="43"/>
                  </a:lnTo>
                  <a:lnTo>
                    <a:pt x="55" y="80"/>
                  </a:lnTo>
                  <a:lnTo>
                    <a:pt x="30" y="80"/>
                  </a:lnTo>
                  <a:lnTo>
                    <a:pt x="0" y="112"/>
                  </a:lnTo>
                  <a:lnTo>
                    <a:pt x="11" y="11"/>
                  </a:lnTo>
                  <a:lnTo>
                    <a:pt x="38" y="21"/>
                  </a:lnTo>
                  <a:lnTo>
                    <a:pt x="59" y="0"/>
                  </a:lnTo>
                  <a:lnTo>
                    <a:pt x="59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06" name=""/>
            <p:cNvSpPr/>
            <p:nvPr/>
          </p:nvSpPr>
          <p:spPr>
            <a:xfrm>
              <a:off x="1917720" y="3402000"/>
              <a:ext cx="101520" cy="185760"/>
            </a:xfrm>
            <a:custGeom>
              <a:avLst/>
              <a:gdLst/>
              <a:ahLst/>
              <a:rect l="l" t="t" r="r" b="b"/>
              <a:pathLst>
                <a:path w="116" h="211">
                  <a:moveTo>
                    <a:pt x="76" y="0"/>
                  </a:moveTo>
                  <a:lnTo>
                    <a:pt x="15" y="57"/>
                  </a:lnTo>
                  <a:lnTo>
                    <a:pt x="36" y="162"/>
                  </a:lnTo>
                  <a:lnTo>
                    <a:pt x="0" y="162"/>
                  </a:lnTo>
                  <a:lnTo>
                    <a:pt x="3" y="179"/>
                  </a:lnTo>
                  <a:lnTo>
                    <a:pt x="19" y="211"/>
                  </a:lnTo>
                  <a:lnTo>
                    <a:pt x="76" y="175"/>
                  </a:lnTo>
                  <a:lnTo>
                    <a:pt x="108" y="91"/>
                  </a:lnTo>
                  <a:lnTo>
                    <a:pt x="68" y="76"/>
                  </a:lnTo>
                  <a:lnTo>
                    <a:pt x="116" y="34"/>
                  </a:lnTo>
                  <a:lnTo>
                    <a:pt x="100" y="6"/>
                  </a:lnTo>
                  <a:lnTo>
                    <a:pt x="76" y="0"/>
                  </a:lnTo>
                  <a:lnTo>
                    <a:pt x="76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07" name=""/>
            <p:cNvSpPr/>
            <p:nvPr/>
          </p:nvSpPr>
          <p:spPr>
            <a:xfrm>
              <a:off x="2013120" y="3773520"/>
              <a:ext cx="107640" cy="245880"/>
            </a:xfrm>
            <a:custGeom>
              <a:avLst/>
              <a:gdLst/>
              <a:ahLst/>
              <a:rect l="l" t="t" r="r" b="b"/>
              <a:pathLst>
                <a:path w="124" h="279">
                  <a:moveTo>
                    <a:pt x="65" y="0"/>
                  </a:moveTo>
                  <a:lnTo>
                    <a:pt x="74" y="67"/>
                  </a:lnTo>
                  <a:lnTo>
                    <a:pt x="70" y="116"/>
                  </a:lnTo>
                  <a:lnTo>
                    <a:pt x="13" y="116"/>
                  </a:lnTo>
                  <a:lnTo>
                    <a:pt x="0" y="144"/>
                  </a:lnTo>
                  <a:lnTo>
                    <a:pt x="19" y="171"/>
                  </a:lnTo>
                  <a:lnTo>
                    <a:pt x="40" y="144"/>
                  </a:lnTo>
                  <a:lnTo>
                    <a:pt x="68" y="177"/>
                  </a:lnTo>
                  <a:lnTo>
                    <a:pt x="70" y="257"/>
                  </a:lnTo>
                  <a:lnTo>
                    <a:pt x="106" y="279"/>
                  </a:lnTo>
                  <a:lnTo>
                    <a:pt x="124" y="247"/>
                  </a:lnTo>
                  <a:lnTo>
                    <a:pt x="101" y="200"/>
                  </a:lnTo>
                  <a:lnTo>
                    <a:pt x="118" y="154"/>
                  </a:lnTo>
                  <a:lnTo>
                    <a:pt x="95" y="103"/>
                  </a:lnTo>
                  <a:lnTo>
                    <a:pt x="97" y="46"/>
                  </a:lnTo>
                  <a:lnTo>
                    <a:pt x="118" y="23"/>
                  </a:lnTo>
                  <a:lnTo>
                    <a:pt x="65" y="0"/>
                  </a:lnTo>
                  <a:lnTo>
                    <a:pt x="65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08" name=""/>
            <p:cNvSpPr/>
            <p:nvPr/>
          </p:nvSpPr>
          <p:spPr>
            <a:xfrm>
              <a:off x="2130480" y="3786120"/>
              <a:ext cx="183960" cy="341280"/>
            </a:xfrm>
            <a:custGeom>
              <a:avLst/>
              <a:gdLst/>
              <a:ahLst/>
              <a:rect l="l" t="t" r="r" b="b"/>
              <a:pathLst>
                <a:path w="211" h="392">
                  <a:moveTo>
                    <a:pt x="27" y="31"/>
                  </a:moveTo>
                  <a:lnTo>
                    <a:pt x="0" y="107"/>
                  </a:lnTo>
                  <a:lnTo>
                    <a:pt x="46" y="112"/>
                  </a:lnTo>
                  <a:lnTo>
                    <a:pt x="88" y="99"/>
                  </a:lnTo>
                  <a:lnTo>
                    <a:pt x="89" y="118"/>
                  </a:lnTo>
                  <a:lnTo>
                    <a:pt x="59" y="122"/>
                  </a:lnTo>
                  <a:lnTo>
                    <a:pt x="46" y="137"/>
                  </a:lnTo>
                  <a:lnTo>
                    <a:pt x="70" y="196"/>
                  </a:lnTo>
                  <a:lnTo>
                    <a:pt x="116" y="238"/>
                  </a:lnTo>
                  <a:lnTo>
                    <a:pt x="167" y="244"/>
                  </a:lnTo>
                  <a:lnTo>
                    <a:pt x="183" y="285"/>
                  </a:lnTo>
                  <a:lnTo>
                    <a:pt x="156" y="356"/>
                  </a:lnTo>
                  <a:lnTo>
                    <a:pt x="190" y="392"/>
                  </a:lnTo>
                  <a:lnTo>
                    <a:pt x="198" y="310"/>
                  </a:lnTo>
                  <a:lnTo>
                    <a:pt x="211" y="295"/>
                  </a:lnTo>
                  <a:lnTo>
                    <a:pt x="198" y="234"/>
                  </a:lnTo>
                  <a:lnTo>
                    <a:pt x="150" y="154"/>
                  </a:lnTo>
                  <a:lnTo>
                    <a:pt x="137" y="90"/>
                  </a:lnTo>
                  <a:lnTo>
                    <a:pt x="122" y="57"/>
                  </a:lnTo>
                  <a:lnTo>
                    <a:pt x="95" y="31"/>
                  </a:lnTo>
                  <a:lnTo>
                    <a:pt x="88" y="10"/>
                  </a:lnTo>
                  <a:lnTo>
                    <a:pt x="67" y="0"/>
                  </a:lnTo>
                  <a:lnTo>
                    <a:pt x="59" y="31"/>
                  </a:lnTo>
                  <a:lnTo>
                    <a:pt x="27" y="31"/>
                  </a:lnTo>
                  <a:lnTo>
                    <a:pt x="27" y="31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09" name=""/>
            <p:cNvSpPr/>
            <p:nvPr/>
          </p:nvSpPr>
          <p:spPr>
            <a:xfrm>
              <a:off x="2517840" y="4068720"/>
              <a:ext cx="100080" cy="82440"/>
            </a:xfrm>
            <a:custGeom>
              <a:avLst/>
              <a:gdLst/>
              <a:ahLst/>
              <a:rect l="l" t="t" r="r" b="b"/>
              <a:pathLst>
                <a:path w="114" h="94">
                  <a:moveTo>
                    <a:pt x="8" y="0"/>
                  </a:moveTo>
                  <a:lnTo>
                    <a:pt x="0" y="33"/>
                  </a:lnTo>
                  <a:lnTo>
                    <a:pt x="72" y="57"/>
                  </a:lnTo>
                  <a:lnTo>
                    <a:pt x="82" y="94"/>
                  </a:lnTo>
                  <a:lnTo>
                    <a:pt x="109" y="94"/>
                  </a:lnTo>
                  <a:lnTo>
                    <a:pt x="114" y="48"/>
                  </a:lnTo>
                  <a:lnTo>
                    <a:pt x="99" y="8"/>
                  </a:lnTo>
                  <a:lnTo>
                    <a:pt x="72" y="0"/>
                  </a:lnTo>
                  <a:lnTo>
                    <a:pt x="50" y="19"/>
                  </a:lnTo>
                  <a:lnTo>
                    <a:pt x="8" y="0"/>
                  </a:lnTo>
                  <a:lnTo>
                    <a:pt x="8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5640" bIns="3564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10" name=""/>
            <p:cNvSpPr/>
            <p:nvPr/>
          </p:nvSpPr>
          <p:spPr>
            <a:xfrm>
              <a:off x="2774880" y="4068720"/>
              <a:ext cx="93600" cy="90360"/>
            </a:xfrm>
            <a:custGeom>
              <a:avLst/>
              <a:gdLst/>
              <a:ahLst/>
              <a:rect l="l" t="t" r="r" b="b"/>
              <a:pathLst>
                <a:path w="106" h="103">
                  <a:moveTo>
                    <a:pt x="51" y="0"/>
                  </a:moveTo>
                  <a:lnTo>
                    <a:pt x="23" y="14"/>
                  </a:lnTo>
                  <a:lnTo>
                    <a:pt x="0" y="69"/>
                  </a:lnTo>
                  <a:lnTo>
                    <a:pt x="32" y="88"/>
                  </a:lnTo>
                  <a:lnTo>
                    <a:pt x="97" y="103"/>
                  </a:lnTo>
                  <a:lnTo>
                    <a:pt x="106" y="40"/>
                  </a:lnTo>
                  <a:lnTo>
                    <a:pt x="51" y="0"/>
                  </a:lnTo>
                  <a:lnTo>
                    <a:pt x="51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3560" bIns="435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11" name=""/>
            <p:cNvSpPr/>
            <p:nvPr/>
          </p:nvSpPr>
          <p:spPr>
            <a:xfrm>
              <a:off x="3635280" y="3708360"/>
              <a:ext cx="54000" cy="146160"/>
            </a:xfrm>
            <a:custGeom>
              <a:avLst/>
              <a:gdLst/>
              <a:ahLst/>
              <a:rect l="l" t="t" r="r" b="b"/>
              <a:pathLst>
                <a:path w="63" h="165">
                  <a:moveTo>
                    <a:pt x="57" y="0"/>
                  </a:moveTo>
                  <a:lnTo>
                    <a:pt x="0" y="51"/>
                  </a:lnTo>
                  <a:lnTo>
                    <a:pt x="10" y="165"/>
                  </a:lnTo>
                  <a:lnTo>
                    <a:pt x="46" y="148"/>
                  </a:lnTo>
                  <a:lnTo>
                    <a:pt x="33" y="78"/>
                  </a:lnTo>
                  <a:lnTo>
                    <a:pt x="63" y="23"/>
                  </a:lnTo>
                  <a:lnTo>
                    <a:pt x="57" y="0"/>
                  </a:lnTo>
                  <a:lnTo>
                    <a:pt x="57" y="0"/>
                  </a:lnTo>
                  <a:close/>
                </a:path>
              </a:pathLst>
            </a:custGeom>
            <a:solidFill>
              <a:srgbClr val="000000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12" name=""/>
            <p:cNvSpPr/>
            <p:nvPr/>
          </p:nvSpPr>
          <p:spPr>
            <a:xfrm>
              <a:off x="2114640" y="3987720"/>
              <a:ext cx="117360" cy="174600"/>
            </a:xfrm>
            <a:custGeom>
              <a:avLst/>
              <a:gdLst/>
              <a:ahLst/>
              <a:rect l="l" t="t" r="r" b="b"/>
              <a:pathLst>
                <a:path w="135" h="202">
                  <a:moveTo>
                    <a:pt x="63" y="0"/>
                  </a:moveTo>
                  <a:lnTo>
                    <a:pt x="25" y="15"/>
                  </a:lnTo>
                  <a:lnTo>
                    <a:pt x="8" y="12"/>
                  </a:lnTo>
                  <a:lnTo>
                    <a:pt x="0" y="40"/>
                  </a:lnTo>
                  <a:lnTo>
                    <a:pt x="15" y="40"/>
                  </a:lnTo>
                  <a:lnTo>
                    <a:pt x="38" y="92"/>
                  </a:lnTo>
                  <a:lnTo>
                    <a:pt x="49" y="97"/>
                  </a:lnTo>
                  <a:lnTo>
                    <a:pt x="93" y="202"/>
                  </a:lnTo>
                  <a:lnTo>
                    <a:pt x="120" y="183"/>
                  </a:lnTo>
                  <a:lnTo>
                    <a:pt x="122" y="166"/>
                  </a:lnTo>
                  <a:lnTo>
                    <a:pt x="135" y="162"/>
                  </a:lnTo>
                  <a:lnTo>
                    <a:pt x="133" y="135"/>
                  </a:lnTo>
                  <a:lnTo>
                    <a:pt x="106" y="111"/>
                  </a:lnTo>
                  <a:lnTo>
                    <a:pt x="84" y="111"/>
                  </a:lnTo>
                  <a:lnTo>
                    <a:pt x="84" y="57"/>
                  </a:lnTo>
                  <a:lnTo>
                    <a:pt x="76" y="6"/>
                  </a:lnTo>
                  <a:lnTo>
                    <a:pt x="63" y="0"/>
                  </a:lnTo>
                  <a:lnTo>
                    <a:pt x="63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13" name=""/>
            <p:cNvSpPr/>
            <p:nvPr/>
          </p:nvSpPr>
          <p:spPr>
            <a:xfrm>
              <a:off x="2063880" y="3157560"/>
              <a:ext cx="81000" cy="117360"/>
            </a:xfrm>
            <a:custGeom>
              <a:avLst/>
              <a:gdLst/>
              <a:ahLst/>
              <a:rect l="l" t="t" r="r" b="b"/>
              <a:pathLst>
                <a:path w="93" h="133">
                  <a:moveTo>
                    <a:pt x="93" y="0"/>
                  </a:moveTo>
                  <a:lnTo>
                    <a:pt x="46" y="89"/>
                  </a:lnTo>
                  <a:lnTo>
                    <a:pt x="46" y="133"/>
                  </a:lnTo>
                  <a:lnTo>
                    <a:pt x="0" y="89"/>
                  </a:lnTo>
                  <a:lnTo>
                    <a:pt x="46" y="45"/>
                  </a:lnTo>
                  <a:lnTo>
                    <a:pt x="93" y="0"/>
                  </a:lnTo>
                  <a:lnTo>
                    <a:pt x="93" y="0"/>
                  </a:lnTo>
                  <a:close/>
                </a:path>
              </a:pathLst>
            </a:custGeom>
            <a:solidFill>
              <a:srgbClr val="000000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14" name=""/>
            <p:cNvSpPr/>
            <p:nvPr/>
          </p:nvSpPr>
          <p:spPr>
            <a:xfrm>
              <a:off x="4395960" y="4208400"/>
              <a:ext cx="50760" cy="15840"/>
            </a:xfrm>
            <a:custGeom>
              <a:avLst/>
              <a:gdLst/>
              <a:ahLst/>
              <a:rect l="l" t="t" r="r" b="b"/>
              <a:pathLst>
                <a:path w="59" h="17">
                  <a:moveTo>
                    <a:pt x="59" y="17"/>
                  </a:moveTo>
                  <a:lnTo>
                    <a:pt x="0" y="0"/>
                  </a:lnTo>
                  <a:lnTo>
                    <a:pt x="59" y="17"/>
                  </a:lnTo>
                  <a:lnTo>
                    <a:pt x="59" y="17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15" name=""/>
            <p:cNvSpPr/>
            <p:nvPr/>
          </p:nvSpPr>
          <p:spPr>
            <a:xfrm>
              <a:off x="4395960" y="4208400"/>
              <a:ext cx="50760" cy="15840"/>
            </a:xfrm>
            <a:custGeom>
              <a:avLst/>
              <a:gdLst/>
              <a:ahLst/>
              <a:rect l="l" t="t" r="r" b="b"/>
              <a:pathLst>
                <a:path w="59" h="17">
                  <a:moveTo>
                    <a:pt x="59" y="17"/>
                  </a:moveTo>
                  <a:lnTo>
                    <a:pt x="0" y="0"/>
                  </a:lnTo>
                  <a:lnTo>
                    <a:pt x="59" y="17"/>
                  </a:lnTo>
                  <a:lnTo>
                    <a:pt x="59" y="17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16" name=""/>
            <p:cNvSpPr/>
            <p:nvPr/>
          </p:nvSpPr>
          <p:spPr>
            <a:xfrm>
              <a:off x="284040" y="1963800"/>
              <a:ext cx="728640" cy="1128600"/>
            </a:xfrm>
            <a:custGeom>
              <a:avLst/>
              <a:gdLst/>
              <a:ahLst/>
              <a:rect l="l" t="t" r="r" b="b"/>
              <a:pathLst>
                <a:path w="829" h="1285">
                  <a:moveTo>
                    <a:pt x="565" y="0"/>
                  </a:moveTo>
                  <a:lnTo>
                    <a:pt x="0" y="869"/>
                  </a:lnTo>
                  <a:lnTo>
                    <a:pt x="63" y="901"/>
                  </a:lnTo>
                  <a:lnTo>
                    <a:pt x="89" y="894"/>
                  </a:lnTo>
                  <a:lnTo>
                    <a:pt x="97" y="985"/>
                  </a:lnTo>
                  <a:lnTo>
                    <a:pt x="302" y="1084"/>
                  </a:lnTo>
                  <a:lnTo>
                    <a:pt x="527" y="1185"/>
                  </a:lnTo>
                  <a:lnTo>
                    <a:pt x="603" y="1211"/>
                  </a:lnTo>
                  <a:lnTo>
                    <a:pt x="829" y="1285"/>
                  </a:lnTo>
                  <a:lnTo>
                    <a:pt x="821" y="1162"/>
                  </a:lnTo>
                  <a:lnTo>
                    <a:pt x="730" y="1128"/>
                  </a:lnTo>
                  <a:lnTo>
                    <a:pt x="688" y="776"/>
                  </a:lnTo>
                  <a:lnTo>
                    <a:pt x="646" y="632"/>
                  </a:lnTo>
                  <a:lnTo>
                    <a:pt x="666" y="525"/>
                  </a:lnTo>
                  <a:lnTo>
                    <a:pt x="633" y="487"/>
                  </a:lnTo>
                  <a:lnTo>
                    <a:pt x="656" y="419"/>
                  </a:lnTo>
                  <a:lnTo>
                    <a:pt x="612" y="379"/>
                  </a:lnTo>
                  <a:lnTo>
                    <a:pt x="669" y="172"/>
                  </a:lnTo>
                  <a:lnTo>
                    <a:pt x="629" y="59"/>
                  </a:lnTo>
                  <a:lnTo>
                    <a:pt x="565" y="0"/>
                  </a:lnTo>
                  <a:lnTo>
                    <a:pt x="565" y="0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17" name=""/>
            <p:cNvSpPr/>
            <p:nvPr/>
          </p:nvSpPr>
          <p:spPr>
            <a:xfrm>
              <a:off x="1133640" y="2487600"/>
              <a:ext cx="284040" cy="237960"/>
            </a:xfrm>
            <a:custGeom>
              <a:avLst/>
              <a:gdLst/>
              <a:ahLst/>
              <a:rect l="l" t="t" r="r" b="b"/>
              <a:pathLst>
                <a:path w="321" h="272">
                  <a:moveTo>
                    <a:pt x="230" y="0"/>
                  </a:moveTo>
                  <a:lnTo>
                    <a:pt x="266" y="35"/>
                  </a:lnTo>
                  <a:lnTo>
                    <a:pt x="260" y="50"/>
                  </a:lnTo>
                  <a:lnTo>
                    <a:pt x="230" y="55"/>
                  </a:lnTo>
                  <a:lnTo>
                    <a:pt x="251" y="80"/>
                  </a:lnTo>
                  <a:lnTo>
                    <a:pt x="314" y="50"/>
                  </a:lnTo>
                  <a:lnTo>
                    <a:pt x="321" y="124"/>
                  </a:lnTo>
                  <a:lnTo>
                    <a:pt x="306" y="194"/>
                  </a:lnTo>
                  <a:lnTo>
                    <a:pt x="251" y="272"/>
                  </a:lnTo>
                  <a:lnTo>
                    <a:pt x="224" y="204"/>
                  </a:lnTo>
                  <a:lnTo>
                    <a:pt x="236" y="166"/>
                  </a:lnTo>
                  <a:lnTo>
                    <a:pt x="199" y="137"/>
                  </a:lnTo>
                  <a:lnTo>
                    <a:pt x="203" y="200"/>
                  </a:lnTo>
                  <a:lnTo>
                    <a:pt x="101" y="223"/>
                  </a:lnTo>
                  <a:lnTo>
                    <a:pt x="154" y="158"/>
                  </a:lnTo>
                  <a:lnTo>
                    <a:pt x="87" y="189"/>
                  </a:lnTo>
                  <a:lnTo>
                    <a:pt x="21" y="158"/>
                  </a:lnTo>
                  <a:lnTo>
                    <a:pt x="83" y="95"/>
                  </a:lnTo>
                  <a:lnTo>
                    <a:pt x="144" y="95"/>
                  </a:lnTo>
                  <a:lnTo>
                    <a:pt x="129" y="73"/>
                  </a:lnTo>
                  <a:lnTo>
                    <a:pt x="0" y="50"/>
                  </a:lnTo>
                  <a:lnTo>
                    <a:pt x="199" y="35"/>
                  </a:lnTo>
                  <a:lnTo>
                    <a:pt x="230" y="0"/>
                  </a:lnTo>
                  <a:lnTo>
                    <a:pt x="230" y="0"/>
                  </a:lnTo>
                  <a:close/>
                </a:path>
              </a:pathLst>
            </a:custGeom>
            <a:solidFill>
              <a:srgbClr val="00ebff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18" name=""/>
            <p:cNvSpPr/>
            <p:nvPr/>
          </p:nvSpPr>
          <p:spPr>
            <a:xfrm>
              <a:off x="1252440" y="2894040"/>
              <a:ext cx="438120" cy="231840"/>
            </a:xfrm>
            <a:custGeom>
              <a:avLst/>
              <a:gdLst/>
              <a:ahLst/>
              <a:rect l="l" t="t" r="r" b="b"/>
              <a:pathLst>
                <a:path w="500" h="264">
                  <a:moveTo>
                    <a:pt x="500" y="88"/>
                  </a:moveTo>
                  <a:lnTo>
                    <a:pt x="485" y="52"/>
                  </a:lnTo>
                  <a:lnTo>
                    <a:pt x="414" y="34"/>
                  </a:lnTo>
                  <a:lnTo>
                    <a:pt x="277" y="103"/>
                  </a:lnTo>
                  <a:lnTo>
                    <a:pt x="239" y="57"/>
                  </a:lnTo>
                  <a:lnTo>
                    <a:pt x="144" y="0"/>
                  </a:lnTo>
                  <a:lnTo>
                    <a:pt x="192" y="120"/>
                  </a:lnTo>
                  <a:lnTo>
                    <a:pt x="152" y="139"/>
                  </a:lnTo>
                  <a:lnTo>
                    <a:pt x="104" y="166"/>
                  </a:lnTo>
                  <a:lnTo>
                    <a:pt x="0" y="109"/>
                  </a:lnTo>
                  <a:lnTo>
                    <a:pt x="9" y="156"/>
                  </a:lnTo>
                  <a:lnTo>
                    <a:pt x="89" y="202"/>
                  </a:lnTo>
                  <a:lnTo>
                    <a:pt x="89" y="236"/>
                  </a:lnTo>
                  <a:lnTo>
                    <a:pt x="171" y="242"/>
                  </a:lnTo>
                  <a:lnTo>
                    <a:pt x="219" y="264"/>
                  </a:lnTo>
                  <a:lnTo>
                    <a:pt x="255" y="207"/>
                  </a:lnTo>
                  <a:lnTo>
                    <a:pt x="317" y="202"/>
                  </a:lnTo>
                  <a:lnTo>
                    <a:pt x="380" y="120"/>
                  </a:lnTo>
                  <a:lnTo>
                    <a:pt x="450" y="91"/>
                  </a:lnTo>
                  <a:lnTo>
                    <a:pt x="500" y="88"/>
                  </a:lnTo>
                  <a:lnTo>
                    <a:pt x="500" y="88"/>
                  </a:lnTo>
                  <a:close/>
                </a:path>
              </a:pathLst>
            </a:custGeom>
            <a:solidFill>
              <a:srgbClr val="00ebff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19" name=""/>
            <p:cNvSpPr/>
            <p:nvPr/>
          </p:nvSpPr>
          <p:spPr>
            <a:xfrm>
              <a:off x="1984320" y="2887560"/>
              <a:ext cx="87480" cy="85680"/>
            </a:xfrm>
            <a:custGeom>
              <a:avLst/>
              <a:gdLst/>
              <a:ahLst/>
              <a:rect l="l" t="t" r="r" b="b"/>
              <a:pathLst>
                <a:path w="100" h="96">
                  <a:moveTo>
                    <a:pt x="100" y="28"/>
                  </a:moveTo>
                  <a:lnTo>
                    <a:pt x="38" y="0"/>
                  </a:lnTo>
                  <a:lnTo>
                    <a:pt x="0" y="39"/>
                  </a:lnTo>
                  <a:lnTo>
                    <a:pt x="11" y="96"/>
                  </a:lnTo>
                  <a:lnTo>
                    <a:pt x="70" y="81"/>
                  </a:lnTo>
                  <a:lnTo>
                    <a:pt x="61" y="39"/>
                  </a:lnTo>
                  <a:lnTo>
                    <a:pt x="100" y="28"/>
                  </a:lnTo>
                  <a:lnTo>
                    <a:pt x="100" y="28"/>
                  </a:lnTo>
                  <a:close/>
                </a:path>
              </a:pathLst>
            </a:custGeom>
            <a:solidFill>
              <a:srgbClr val="00ebff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8880" bIns="3888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20" name=""/>
            <p:cNvSpPr/>
            <p:nvPr/>
          </p:nvSpPr>
          <p:spPr>
            <a:xfrm>
              <a:off x="2232000" y="2803680"/>
              <a:ext cx="136440" cy="48960"/>
            </a:xfrm>
            <a:custGeom>
              <a:avLst/>
              <a:gdLst/>
              <a:ahLst/>
              <a:rect l="l" t="t" r="r" b="b"/>
              <a:pathLst>
                <a:path w="154" h="57">
                  <a:moveTo>
                    <a:pt x="150" y="57"/>
                  </a:moveTo>
                  <a:lnTo>
                    <a:pt x="154" y="40"/>
                  </a:lnTo>
                  <a:lnTo>
                    <a:pt x="27" y="0"/>
                  </a:lnTo>
                  <a:lnTo>
                    <a:pt x="0" y="28"/>
                  </a:lnTo>
                  <a:lnTo>
                    <a:pt x="63" y="34"/>
                  </a:lnTo>
                  <a:lnTo>
                    <a:pt x="120" y="57"/>
                  </a:lnTo>
                  <a:lnTo>
                    <a:pt x="150" y="57"/>
                  </a:lnTo>
                  <a:lnTo>
                    <a:pt x="150" y="57"/>
                  </a:lnTo>
                  <a:close/>
                </a:path>
              </a:pathLst>
            </a:custGeom>
            <a:solidFill>
              <a:srgbClr val="00ebff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160" bIns="21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21" name=""/>
            <p:cNvSpPr/>
            <p:nvPr/>
          </p:nvSpPr>
          <p:spPr>
            <a:xfrm>
              <a:off x="1760400" y="1498680"/>
              <a:ext cx="125640" cy="115920"/>
            </a:xfrm>
            <a:custGeom>
              <a:avLst/>
              <a:gdLst/>
              <a:ahLst/>
              <a:rect l="l" t="t" r="r" b="b"/>
              <a:pathLst>
                <a:path w="140" h="133">
                  <a:moveTo>
                    <a:pt x="61" y="23"/>
                  </a:moveTo>
                  <a:lnTo>
                    <a:pt x="7" y="0"/>
                  </a:lnTo>
                  <a:lnTo>
                    <a:pt x="0" y="23"/>
                  </a:lnTo>
                  <a:lnTo>
                    <a:pt x="51" y="114"/>
                  </a:lnTo>
                  <a:lnTo>
                    <a:pt x="87" y="133"/>
                  </a:lnTo>
                  <a:lnTo>
                    <a:pt x="118" y="103"/>
                  </a:lnTo>
                  <a:lnTo>
                    <a:pt x="140" y="40"/>
                  </a:lnTo>
                  <a:lnTo>
                    <a:pt x="74" y="51"/>
                  </a:lnTo>
                  <a:lnTo>
                    <a:pt x="61" y="23"/>
                  </a:lnTo>
                  <a:lnTo>
                    <a:pt x="61" y="23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22" name=""/>
            <p:cNvSpPr/>
            <p:nvPr/>
          </p:nvSpPr>
          <p:spPr>
            <a:xfrm>
              <a:off x="1824120" y="1477800"/>
              <a:ext cx="83880" cy="39960"/>
            </a:xfrm>
            <a:custGeom>
              <a:avLst/>
              <a:gdLst/>
              <a:ahLst/>
              <a:rect l="l" t="t" r="r" b="b"/>
              <a:pathLst>
                <a:path w="97" h="46">
                  <a:moveTo>
                    <a:pt x="59" y="0"/>
                  </a:moveTo>
                  <a:lnTo>
                    <a:pt x="31" y="17"/>
                  </a:lnTo>
                  <a:lnTo>
                    <a:pt x="0" y="6"/>
                  </a:lnTo>
                  <a:lnTo>
                    <a:pt x="4" y="31"/>
                  </a:lnTo>
                  <a:lnTo>
                    <a:pt x="70" y="46"/>
                  </a:lnTo>
                  <a:lnTo>
                    <a:pt x="97" y="23"/>
                  </a:lnTo>
                  <a:lnTo>
                    <a:pt x="59" y="0"/>
                  </a:lnTo>
                  <a:lnTo>
                    <a:pt x="59" y="0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6840" bIns="-684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23" name=""/>
            <p:cNvSpPr/>
            <p:nvPr/>
          </p:nvSpPr>
          <p:spPr>
            <a:xfrm>
              <a:off x="2128680" y="1467000"/>
              <a:ext cx="120960" cy="136440"/>
            </a:xfrm>
            <a:custGeom>
              <a:avLst/>
              <a:gdLst/>
              <a:ahLst/>
              <a:rect l="l" t="t" r="r" b="b"/>
              <a:pathLst>
                <a:path w="139" h="156">
                  <a:moveTo>
                    <a:pt x="4" y="0"/>
                  </a:moveTo>
                  <a:lnTo>
                    <a:pt x="71" y="28"/>
                  </a:lnTo>
                  <a:lnTo>
                    <a:pt x="74" y="103"/>
                  </a:lnTo>
                  <a:lnTo>
                    <a:pt x="139" y="122"/>
                  </a:lnTo>
                  <a:lnTo>
                    <a:pt x="128" y="156"/>
                  </a:lnTo>
                  <a:lnTo>
                    <a:pt x="67" y="148"/>
                  </a:lnTo>
                  <a:lnTo>
                    <a:pt x="61" y="103"/>
                  </a:lnTo>
                  <a:lnTo>
                    <a:pt x="23" y="93"/>
                  </a:lnTo>
                  <a:lnTo>
                    <a:pt x="0" y="46"/>
                  </a:lnTo>
                  <a:lnTo>
                    <a:pt x="4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24" name=""/>
            <p:cNvSpPr/>
            <p:nvPr/>
          </p:nvSpPr>
          <p:spPr>
            <a:xfrm>
              <a:off x="1908000" y="1938240"/>
              <a:ext cx="65160" cy="65160"/>
            </a:xfrm>
            <a:custGeom>
              <a:avLst/>
              <a:gdLst/>
              <a:ahLst/>
              <a:rect l="l" t="t" r="r" b="b"/>
              <a:pathLst>
                <a:path w="74" h="74">
                  <a:moveTo>
                    <a:pt x="0" y="40"/>
                  </a:moveTo>
                  <a:lnTo>
                    <a:pt x="36" y="74"/>
                  </a:lnTo>
                  <a:lnTo>
                    <a:pt x="74" y="32"/>
                  </a:lnTo>
                  <a:lnTo>
                    <a:pt x="23" y="32"/>
                  </a:lnTo>
                  <a:lnTo>
                    <a:pt x="0" y="0"/>
                  </a:lnTo>
                  <a:lnTo>
                    <a:pt x="0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8360" bIns="18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25" name=""/>
            <p:cNvSpPr/>
            <p:nvPr/>
          </p:nvSpPr>
          <p:spPr>
            <a:xfrm>
              <a:off x="3002040" y="2724120"/>
              <a:ext cx="58680" cy="60480"/>
            </a:xfrm>
            <a:custGeom>
              <a:avLst/>
              <a:gdLst/>
              <a:ahLst/>
              <a:rect l="l" t="t" r="r" b="b"/>
              <a:pathLst>
                <a:path w="66" h="69">
                  <a:moveTo>
                    <a:pt x="0" y="0"/>
                  </a:moveTo>
                  <a:lnTo>
                    <a:pt x="47" y="69"/>
                  </a:lnTo>
                  <a:lnTo>
                    <a:pt x="66" y="34"/>
                  </a:lnTo>
                  <a:lnTo>
                    <a:pt x="2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3680" bIns="1368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26" name=""/>
            <p:cNvSpPr/>
            <p:nvPr/>
          </p:nvSpPr>
          <p:spPr>
            <a:xfrm>
              <a:off x="819000" y="2077920"/>
              <a:ext cx="1962360" cy="1157400"/>
            </a:xfrm>
            <a:custGeom>
              <a:avLst/>
              <a:gdLst/>
              <a:ahLst/>
              <a:rect l="l" t="t" r="r" b="b"/>
              <a:pathLst>
                <a:path w="2235" h="1317">
                  <a:moveTo>
                    <a:pt x="59" y="40"/>
                  </a:moveTo>
                  <a:lnTo>
                    <a:pt x="0" y="247"/>
                  </a:lnTo>
                  <a:lnTo>
                    <a:pt x="46" y="287"/>
                  </a:lnTo>
                  <a:lnTo>
                    <a:pt x="23" y="355"/>
                  </a:lnTo>
                  <a:lnTo>
                    <a:pt x="56" y="393"/>
                  </a:lnTo>
                  <a:lnTo>
                    <a:pt x="36" y="500"/>
                  </a:lnTo>
                  <a:lnTo>
                    <a:pt x="78" y="636"/>
                  </a:lnTo>
                  <a:lnTo>
                    <a:pt x="118" y="996"/>
                  </a:lnTo>
                  <a:lnTo>
                    <a:pt x="211" y="1030"/>
                  </a:lnTo>
                  <a:lnTo>
                    <a:pt x="219" y="1153"/>
                  </a:lnTo>
                  <a:lnTo>
                    <a:pt x="350" y="1201"/>
                  </a:lnTo>
                  <a:lnTo>
                    <a:pt x="890" y="1300"/>
                  </a:lnTo>
                  <a:lnTo>
                    <a:pt x="1143" y="1309"/>
                  </a:lnTo>
                  <a:lnTo>
                    <a:pt x="1339" y="1317"/>
                  </a:lnTo>
                  <a:lnTo>
                    <a:pt x="1733" y="1271"/>
                  </a:lnTo>
                  <a:lnTo>
                    <a:pt x="1814" y="1015"/>
                  </a:lnTo>
                  <a:lnTo>
                    <a:pt x="1908" y="950"/>
                  </a:lnTo>
                  <a:lnTo>
                    <a:pt x="1871" y="904"/>
                  </a:lnTo>
                  <a:lnTo>
                    <a:pt x="1833" y="893"/>
                  </a:lnTo>
                  <a:lnTo>
                    <a:pt x="1833" y="865"/>
                  </a:lnTo>
                  <a:lnTo>
                    <a:pt x="1908" y="887"/>
                  </a:lnTo>
                  <a:lnTo>
                    <a:pt x="2016" y="825"/>
                  </a:lnTo>
                  <a:lnTo>
                    <a:pt x="2044" y="711"/>
                  </a:lnTo>
                  <a:lnTo>
                    <a:pt x="1949" y="688"/>
                  </a:lnTo>
                  <a:lnTo>
                    <a:pt x="1892" y="659"/>
                  </a:lnTo>
                  <a:lnTo>
                    <a:pt x="1911" y="631"/>
                  </a:lnTo>
                  <a:lnTo>
                    <a:pt x="1968" y="674"/>
                  </a:lnTo>
                  <a:lnTo>
                    <a:pt x="2044" y="669"/>
                  </a:lnTo>
                  <a:lnTo>
                    <a:pt x="2079" y="549"/>
                  </a:lnTo>
                  <a:lnTo>
                    <a:pt x="2109" y="560"/>
                  </a:lnTo>
                  <a:lnTo>
                    <a:pt x="2119" y="532"/>
                  </a:lnTo>
                  <a:lnTo>
                    <a:pt x="2157" y="503"/>
                  </a:lnTo>
                  <a:lnTo>
                    <a:pt x="2157" y="538"/>
                  </a:lnTo>
                  <a:lnTo>
                    <a:pt x="2181" y="538"/>
                  </a:lnTo>
                  <a:lnTo>
                    <a:pt x="2235" y="452"/>
                  </a:lnTo>
                  <a:lnTo>
                    <a:pt x="2235" y="393"/>
                  </a:lnTo>
                  <a:lnTo>
                    <a:pt x="2185" y="349"/>
                  </a:lnTo>
                  <a:lnTo>
                    <a:pt x="2157" y="213"/>
                  </a:lnTo>
                  <a:lnTo>
                    <a:pt x="2094" y="184"/>
                  </a:lnTo>
                  <a:lnTo>
                    <a:pt x="1995" y="213"/>
                  </a:lnTo>
                  <a:lnTo>
                    <a:pt x="2016" y="384"/>
                  </a:lnTo>
                  <a:lnTo>
                    <a:pt x="1999" y="418"/>
                  </a:lnTo>
                  <a:lnTo>
                    <a:pt x="1999" y="458"/>
                  </a:lnTo>
                  <a:lnTo>
                    <a:pt x="1972" y="469"/>
                  </a:lnTo>
                  <a:lnTo>
                    <a:pt x="1932" y="403"/>
                  </a:lnTo>
                  <a:lnTo>
                    <a:pt x="1936" y="332"/>
                  </a:lnTo>
                  <a:lnTo>
                    <a:pt x="1858" y="256"/>
                  </a:lnTo>
                  <a:lnTo>
                    <a:pt x="1854" y="315"/>
                  </a:lnTo>
                  <a:lnTo>
                    <a:pt x="1814" y="304"/>
                  </a:lnTo>
                  <a:lnTo>
                    <a:pt x="1795" y="247"/>
                  </a:lnTo>
                  <a:lnTo>
                    <a:pt x="1759" y="233"/>
                  </a:lnTo>
                  <a:lnTo>
                    <a:pt x="1769" y="161"/>
                  </a:lnTo>
                  <a:lnTo>
                    <a:pt x="1636" y="45"/>
                  </a:lnTo>
                  <a:lnTo>
                    <a:pt x="1560" y="121"/>
                  </a:lnTo>
                  <a:lnTo>
                    <a:pt x="1563" y="165"/>
                  </a:lnTo>
                  <a:lnTo>
                    <a:pt x="1560" y="247"/>
                  </a:lnTo>
                  <a:lnTo>
                    <a:pt x="1647" y="298"/>
                  </a:lnTo>
                  <a:lnTo>
                    <a:pt x="1643" y="327"/>
                  </a:lnTo>
                  <a:lnTo>
                    <a:pt x="1672" y="361"/>
                  </a:lnTo>
                  <a:lnTo>
                    <a:pt x="1666" y="403"/>
                  </a:lnTo>
                  <a:lnTo>
                    <a:pt x="1622" y="469"/>
                  </a:lnTo>
                  <a:lnTo>
                    <a:pt x="1641" y="549"/>
                  </a:lnTo>
                  <a:lnTo>
                    <a:pt x="1580" y="520"/>
                  </a:lnTo>
                  <a:lnTo>
                    <a:pt x="1579" y="458"/>
                  </a:lnTo>
                  <a:lnTo>
                    <a:pt x="1605" y="393"/>
                  </a:lnTo>
                  <a:lnTo>
                    <a:pt x="1586" y="298"/>
                  </a:lnTo>
                  <a:lnTo>
                    <a:pt x="1542" y="287"/>
                  </a:lnTo>
                  <a:lnTo>
                    <a:pt x="1529" y="247"/>
                  </a:lnTo>
                  <a:lnTo>
                    <a:pt x="1480" y="268"/>
                  </a:lnTo>
                  <a:lnTo>
                    <a:pt x="1459" y="389"/>
                  </a:lnTo>
                  <a:lnTo>
                    <a:pt x="1512" y="441"/>
                  </a:lnTo>
                  <a:lnTo>
                    <a:pt x="1430" y="482"/>
                  </a:lnTo>
                  <a:lnTo>
                    <a:pt x="1250" y="412"/>
                  </a:lnTo>
                  <a:lnTo>
                    <a:pt x="1213" y="355"/>
                  </a:lnTo>
                  <a:lnTo>
                    <a:pt x="1153" y="378"/>
                  </a:lnTo>
                  <a:lnTo>
                    <a:pt x="1206" y="412"/>
                  </a:lnTo>
                  <a:lnTo>
                    <a:pt x="1155" y="418"/>
                  </a:lnTo>
                  <a:lnTo>
                    <a:pt x="1107" y="384"/>
                  </a:lnTo>
                  <a:lnTo>
                    <a:pt x="1067" y="393"/>
                  </a:lnTo>
                  <a:lnTo>
                    <a:pt x="1124" y="469"/>
                  </a:lnTo>
                  <a:lnTo>
                    <a:pt x="1122" y="560"/>
                  </a:lnTo>
                  <a:lnTo>
                    <a:pt x="1084" y="566"/>
                  </a:lnTo>
                  <a:lnTo>
                    <a:pt x="1090" y="486"/>
                  </a:lnTo>
                  <a:lnTo>
                    <a:pt x="997" y="429"/>
                  </a:lnTo>
                  <a:lnTo>
                    <a:pt x="978" y="446"/>
                  </a:lnTo>
                  <a:lnTo>
                    <a:pt x="930" y="435"/>
                  </a:lnTo>
                  <a:lnTo>
                    <a:pt x="822" y="424"/>
                  </a:lnTo>
                  <a:lnTo>
                    <a:pt x="814" y="403"/>
                  </a:lnTo>
                  <a:lnTo>
                    <a:pt x="873" y="384"/>
                  </a:lnTo>
                  <a:lnTo>
                    <a:pt x="845" y="309"/>
                  </a:lnTo>
                  <a:lnTo>
                    <a:pt x="810" y="298"/>
                  </a:lnTo>
                  <a:lnTo>
                    <a:pt x="685" y="230"/>
                  </a:lnTo>
                  <a:lnTo>
                    <a:pt x="672" y="184"/>
                  </a:lnTo>
                  <a:lnTo>
                    <a:pt x="588" y="142"/>
                  </a:lnTo>
                  <a:lnTo>
                    <a:pt x="535" y="161"/>
                  </a:lnTo>
                  <a:lnTo>
                    <a:pt x="561" y="91"/>
                  </a:lnTo>
                  <a:lnTo>
                    <a:pt x="535" y="85"/>
                  </a:lnTo>
                  <a:lnTo>
                    <a:pt x="500" y="137"/>
                  </a:lnTo>
                  <a:lnTo>
                    <a:pt x="459" y="28"/>
                  </a:lnTo>
                  <a:lnTo>
                    <a:pt x="411" y="11"/>
                  </a:lnTo>
                  <a:lnTo>
                    <a:pt x="388" y="59"/>
                  </a:lnTo>
                  <a:lnTo>
                    <a:pt x="350" y="59"/>
                  </a:lnTo>
                  <a:lnTo>
                    <a:pt x="308" y="74"/>
                  </a:lnTo>
                  <a:lnTo>
                    <a:pt x="232" y="74"/>
                  </a:lnTo>
                  <a:lnTo>
                    <a:pt x="206" y="121"/>
                  </a:lnTo>
                  <a:lnTo>
                    <a:pt x="171" y="121"/>
                  </a:lnTo>
                  <a:lnTo>
                    <a:pt x="183" y="51"/>
                  </a:lnTo>
                  <a:lnTo>
                    <a:pt x="189" y="0"/>
                  </a:lnTo>
                  <a:lnTo>
                    <a:pt x="156" y="11"/>
                  </a:lnTo>
                  <a:lnTo>
                    <a:pt x="109" y="70"/>
                  </a:lnTo>
                  <a:lnTo>
                    <a:pt x="59" y="40"/>
                  </a:lnTo>
                  <a:lnTo>
                    <a:pt x="59" y="40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27" name=""/>
            <p:cNvSpPr/>
            <p:nvPr/>
          </p:nvSpPr>
          <p:spPr>
            <a:xfrm>
              <a:off x="1503360" y="1944720"/>
              <a:ext cx="561960" cy="495360"/>
            </a:xfrm>
            <a:custGeom>
              <a:avLst/>
              <a:gdLst/>
              <a:ahLst/>
              <a:rect l="l" t="t" r="r" b="b"/>
              <a:pathLst>
                <a:path w="641" h="562">
                  <a:moveTo>
                    <a:pt x="618" y="562"/>
                  </a:moveTo>
                  <a:lnTo>
                    <a:pt x="609" y="463"/>
                  </a:lnTo>
                  <a:lnTo>
                    <a:pt x="569" y="471"/>
                  </a:lnTo>
                  <a:lnTo>
                    <a:pt x="536" y="471"/>
                  </a:lnTo>
                  <a:lnTo>
                    <a:pt x="574" y="429"/>
                  </a:lnTo>
                  <a:lnTo>
                    <a:pt x="635" y="423"/>
                  </a:lnTo>
                  <a:lnTo>
                    <a:pt x="641" y="378"/>
                  </a:lnTo>
                  <a:lnTo>
                    <a:pt x="517" y="309"/>
                  </a:lnTo>
                  <a:lnTo>
                    <a:pt x="479" y="133"/>
                  </a:lnTo>
                  <a:lnTo>
                    <a:pt x="489" y="74"/>
                  </a:lnTo>
                  <a:lnTo>
                    <a:pt x="449" y="39"/>
                  </a:lnTo>
                  <a:lnTo>
                    <a:pt x="416" y="59"/>
                  </a:lnTo>
                  <a:lnTo>
                    <a:pt x="396" y="144"/>
                  </a:lnTo>
                  <a:lnTo>
                    <a:pt x="405" y="201"/>
                  </a:lnTo>
                  <a:lnTo>
                    <a:pt x="369" y="102"/>
                  </a:lnTo>
                  <a:lnTo>
                    <a:pt x="319" y="81"/>
                  </a:lnTo>
                  <a:lnTo>
                    <a:pt x="306" y="144"/>
                  </a:lnTo>
                  <a:lnTo>
                    <a:pt x="262" y="74"/>
                  </a:lnTo>
                  <a:lnTo>
                    <a:pt x="204" y="59"/>
                  </a:lnTo>
                  <a:lnTo>
                    <a:pt x="219" y="5"/>
                  </a:lnTo>
                  <a:lnTo>
                    <a:pt x="173" y="0"/>
                  </a:lnTo>
                  <a:lnTo>
                    <a:pt x="89" y="53"/>
                  </a:lnTo>
                  <a:lnTo>
                    <a:pt x="17" y="121"/>
                  </a:lnTo>
                  <a:lnTo>
                    <a:pt x="40" y="184"/>
                  </a:lnTo>
                  <a:lnTo>
                    <a:pt x="89" y="184"/>
                  </a:lnTo>
                  <a:lnTo>
                    <a:pt x="0" y="216"/>
                  </a:lnTo>
                  <a:lnTo>
                    <a:pt x="29" y="275"/>
                  </a:lnTo>
                  <a:lnTo>
                    <a:pt x="59" y="264"/>
                  </a:lnTo>
                  <a:lnTo>
                    <a:pt x="192" y="281"/>
                  </a:lnTo>
                  <a:lnTo>
                    <a:pt x="245" y="321"/>
                  </a:lnTo>
                  <a:lnTo>
                    <a:pt x="219" y="353"/>
                  </a:lnTo>
                  <a:lnTo>
                    <a:pt x="110" y="321"/>
                  </a:lnTo>
                  <a:lnTo>
                    <a:pt x="49" y="327"/>
                  </a:lnTo>
                  <a:lnTo>
                    <a:pt x="13" y="338"/>
                  </a:lnTo>
                  <a:lnTo>
                    <a:pt x="44" y="418"/>
                  </a:lnTo>
                  <a:lnTo>
                    <a:pt x="143" y="442"/>
                  </a:lnTo>
                  <a:lnTo>
                    <a:pt x="133" y="480"/>
                  </a:lnTo>
                  <a:lnTo>
                    <a:pt x="162" y="515"/>
                  </a:lnTo>
                  <a:lnTo>
                    <a:pt x="223" y="534"/>
                  </a:lnTo>
                  <a:lnTo>
                    <a:pt x="435" y="458"/>
                  </a:lnTo>
                  <a:lnTo>
                    <a:pt x="462" y="498"/>
                  </a:lnTo>
                  <a:lnTo>
                    <a:pt x="586" y="526"/>
                  </a:lnTo>
                  <a:lnTo>
                    <a:pt x="618" y="562"/>
                  </a:lnTo>
                  <a:lnTo>
                    <a:pt x="618" y="562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28" name=""/>
            <p:cNvSpPr/>
            <p:nvPr/>
          </p:nvSpPr>
          <p:spPr>
            <a:xfrm>
              <a:off x="1341360" y="1789200"/>
              <a:ext cx="325440" cy="314280"/>
            </a:xfrm>
            <a:custGeom>
              <a:avLst/>
              <a:gdLst/>
              <a:ahLst/>
              <a:rect l="l" t="t" r="r" b="b"/>
              <a:pathLst>
                <a:path w="370" h="357">
                  <a:moveTo>
                    <a:pt x="370" y="156"/>
                  </a:moveTo>
                  <a:lnTo>
                    <a:pt x="357" y="82"/>
                  </a:lnTo>
                  <a:lnTo>
                    <a:pt x="294" y="42"/>
                  </a:lnTo>
                  <a:lnTo>
                    <a:pt x="171" y="0"/>
                  </a:lnTo>
                  <a:lnTo>
                    <a:pt x="118" y="13"/>
                  </a:lnTo>
                  <a:lnTo>
                    <a:pt x="85" y="93"/>
                  </a:lnTo>
                  <a:lnTo>
                    <a:pt x="0" y="224"/>
                  </a:lnTo>
                  <a:lnTo>
                    <a:pt x="38" y="317"/>
                  </a:lnTo>
                  <a:lnTo>
                    <a:pt x="30" y="357"/>
                  </a:lnTo>
                  <a:lnTo>
                    <a:pt x="127" y="340"/>
                  </a:lnTo>
                  <a:lnTo>
                    <a:pt x="159" y="340"/>
                  </a:lnTo>
                  <a:lnTo>
                    <a:pt x="220" y="253"/>
                  </a:lnTo>
                  <a:lnTo>
                    <a:pt x="327" y="179"/>
                  </a:lnTo>
                  <a:lnTo>
                    <a:pt x="370" y="156"/>
                  </a:lnTo>
                  <a:lnTo>
                    <a:pt x="370" y="156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29" name=""/>
            <p:cNvSpPr/>
            <p:nvPr/>
          </p:nvSpPr>
          <p:spPr>
            <a:xfrm>
              <a:off x="1612800" y="1644480"/>
              <a:ext cx="335160" cy="230400"/>
            </a:xfrm>
            <a:custGeom>
              <a:avLst/>
              <a:gdLst/>
              <a:ahLst/>
              <a:rect l="l" t="t" r="r" b="b"/>
              <a:pathLst>
                <a:path w="380" h="263">
                  <a:moveTo>
                    <a:pt x="154" y="183"/>
                  </a:moveTo>
                  <a:lnTo>
                    <a:pt x="97" y="217"/>
                  </a:lnTo>
                  <a:lnTo>
                    <a:pt x="146" y="263"/>
                  </a:lnTo>
                  <a:lnTo>
                    <a:pt x="260" y="206"/>
                  </a:lnTo>
                  <a:lnTo>
                    <a:pt x="349" y="211"/>
                  </a:lnTo>
                  <a:lnTo>
                    <a:pt x="380" y="92"/>
                  </a:lnTo>
                  <a:lnTo>
                    <a:pt x="336" y="84"/>
                  </a:lnTo>
                  <a:lnTo>
                    <a:pt x="309" y="6"/>
                  </a:lnTo>
                  <a:lnTo>
                    <a:pt x="273" y="0"/>
                  </a:lnTo>
                  <a:lnTo>
                    <a:pt x="251" y="35"/>
                  </a:lnTo>
                  <a:lnTo>
                    <a:pt x="270" y="114"/>
                  </a:lnTo>
                  <a:lnTo>
                    <a:pt x="209" y="103"/>
                  </a:lnTo>
                  <a:lnTo>
                    <a:pt x="203" y="57"/>
                  </a:lnTo>
                  <a:lnTo>
                    <a:pt x="159" y="18"/>
                  </a:lnTo>
                  <a:lnTo>
                    <a:pt x="93" y="35"/>
                  </a:lnTo>
                  <a:lnTo>
                    <a:pt x="57" y="103"/>
                  </a:lnTo>
                  <a:lnTo>
                    <a:pt x="57" y="57"/>
                  </a:lnTo>
                  <a:lnTo>
                    <a:pt x="0" y="69"/>
                  </a:lnTo>
                  <a:lnTo>
                    <a:pt x="43" y="135"/>
                  </a:lnTo>
                  <a:lnTo>
                    <a:pt x="154" y="183"/>
                  </a:lnTo>
                  <a:lnTo>
                    <a:pt x="154" y="183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30" name=""/>
            <p:cNvSpPr/>
            <p:nvPr/>
          </p:nvSpPr>
          <p:spPr>
            <a:xfrm>
              <a:off x="1522440" y="1542960"/>
              <a:ext cx="258840" cy="135000"/>
            </a:xfrm>
            <a:custGeom>
              <a:avLst/>
              <a:gdLst/>
              <a:ahLst/>
              <a:rect l="l" t="t" r="r" b="b"/>
              <a:pathLst>
                <a:path w="293" h="154">
                  <a:moveTo>
                    <a:pt x="293" y="116"/>
                  </a:moveTo>
                  <a:lnTo>
                    <a:pt x="289" y="82"/>
                  </a:lnTo>
                  <a:lnTo>
                    <a:pt x="255" y="82"/>
                  </a:lnTo>
                  <a:lnTo>
                    <a:pt x="266" y="8"/>
                  </a:lnTo>
                  <a:lnTo>
                    <a:pt x="239" y="0"/>
                  </a:lnTo>
                  <a:lnTo>
                    <a:pt x="13" y="82"/>
                  </a:lnTo>
                  <a:lnTo>
                    <a:pt x="0" y="116"/>
                  </a:lnTo>
                  <a:lnTo>
                    <a:pt x="103" y="154"/>
                  </a:lnTo>
                  <a:lnTo>
                    <a:pt x="234" y="92"/>
                  </a:lnTo>
                  <a:lnTo>
                    <a:pt x="293" y="116"/>
                  </a:lnTo>
                  <a:lnTo>
                    <a:pt x="293" y="116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31" name=""/>
            <p:cNvSpPr/>
            <p:nvPr/>
          </p:nvSpPr>
          <p:spPr>
            <a:xfrm>
              <a:off x="1947960" y="1563840"/>
              <a:ext cx="58680" cy="60120"/>
            </a:xfrm>
            <a:custGeom>
              <a:avLst/>
              <a:gdLst/>
              <a:ahLst/>
              <a:rect l="l" t="t" r="r" b="b"/>
              <a:pathLst>
                <a:path w="68" h="69">
                  <a:moveTo>
                    <a:pt x="26" y="0"/>
                  </a:moveTo>
                  <a:lnTo>
                    <a:pt x="0" y="69"/>
                  </a:lnTo>
                  <a:lnTo>
                    <a:pt x="68" y="69"/>
                  </a:lnTo>
                  <a:lnTo>
                    <a:pt x="26" y="0"/>
                  </a:lnTo>
                  <a:lnTo>
                    <a:pt x="26" y="0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3320" bIns="1332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32" name=""/>
            <p:cNvSpPr/>
            <p:nvPr/>
          </p:nvSpPr>
          <p:spPr>
            <a:xfrm>
              <a:off x="1969920" y="1665360"/>
              <a:ext cx="47880" cy="98280"/>
            </a:xfrm>
            <a:custGeom>
              <a:avLst/>
              <a:gdLst/>
              <a:ahLst/>
              <a:rect l="l" t="t" r="r" b="b"/>
              <a:pathLst>
                <a:path w="54" h="112">
                  <a:moveTo>
                    <a:pt x="16" y="0"/>
                  </a:moveTo>
                  <a:lnTo>
                    <a:pt x="0" y="80"/>
                  </a:lnTo>
                  <a:lnTo>
                    <a:pt x="46" y="112"/>
                  </a:lnTo>
                  <a:lnTo>
                    <a:pt x="54" y="4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33" name=""/>
            <p:cNvSpPr/>
            <p:nvPr/>
          </p:nvSpPr>
          <p:spPr>
            <a:xfrm>
              <a:off x="1959120" y="1774800"/>
              <a:ext cx="42840" cy="46080"/>
            </a:xfrm>
            <a:custGeom>
              <a:avLst/>
              <a:gdLst/>
              <a:ahLst/>
              <a:rect l="l" t="t" r="r" b="b"/>
              <a:pathLst>
                <a:path w="50" h="51">
                  <a:moveTo>
                    <a:pt x="46" y="15"/>
                  </a:moveTo>
                  <a:lnTo>
                    <a:pt x="50" y="51"/>
                  </a:lnTo>
                  <a:lnTo>
                    <a:pt x="0" y="28"/>
                  </a:lnTo>
                  <a:lnTo>
                    <a:pt x="10" y="0"/>
                  </a:lnTo>
                  <a:lnTo>
                    <a:pt x="46" y="15"/>
                  </a:lnTo>
                  <a:lnTo>
                    <a:pt x="46" y="15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" bIns="-72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34" name=""/>
            <p:cNvSpPr/>
            <p:nvPr/>
          </p:nvSpPr>
          <p:spPr>
            <a:xfrm>
              <a:off x="2021040" y="1674720"/>
              <a:ext cx="129960" cy="169920"/>
            </a:xfrm>
            <a:custGeom>
              <a:avLst/>
              <a:gdLst/>
              <a:ahLst/>
              <a:rect l="l" t="t" r="r" b="b"/>
              <a:pathLst>
                <a:path w="148" h="194">
                  <a:moveTo>
                    <a:pt x="24" y="28"/>
                  </a:moveTo>
                  <a:lnTo>
                    <a:pt x="0" y="119"/>
                  </a:lnTo>
                  <a:lnTo>
                    <a:pt x="45" y="125"/>
                  </a:lnTo>
                  <a:lnTo>
                    <a:pt x="58" y="190"/>
                  </a:lnTo>
                  <a:lnTo>
                    <a:pt x="112" y="194"/>
                  </a:lnTo>
                  <a:lnTo>
                    <a:pt x="148" y="138"/>
                  </a:lnTo>
                  <a:lnTo>
                    <a:pt x="135" y="22"/>
                  </a:lnTo>
                  <a:lnTo>
                    <a:pt x="81" y="0"/>
                  </a:lnTo>
                  <a:lnTo>
                    <a:pt x="55" y="38"/>
                  </a:lnTo>
                  <a:lnTo>
                    <a:pt x="24" y="28"/>
                  </a:lnTo>
                  <a:lnTo>
                    <a:pt x="24" y="28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35" name=""/>
            <p:cNvSpPr/>
            <p:nvPr/>
          </p:nvSpPr>
          <p:spPr>
            <a:xfrm>
              <a:off x="1969920" y="1407960"/>
              <a:ext cx="146160" cy="185760"/>
            </a:xfrm>
            <a:custGeom>
              <a:avLst/>
              <a:gdLst/>
              <a:ahLst/>
              <a:rect l="l" t="t" r="r" b="b"/>
              <a:pathLst>
                <a:path w="166" h="211">
                  <a:moveTo>
                    <a:pt x="12" y="0"/>
                  </a:moveTo>
                  <a:lnTo>
                    <a:pt x="0" y="45"/>
                  </a:lnTo>
                  <a:lnTo>
                    <a:pt x="37" y="74"/>
                  </a:lnTo>
                  <a:lnTo>
                    <a:pt x="16" y="133"/>
                  </a:lnTo>
                  <a:lnTo>
                    <a:pt x="90" y="161"/>
                  </a:lnTo>
                  <a:lnTo>
                    <a:pt x="63" y="211"/>
                  </a:lnTo>
                  <a:lnTo>
                    <a:pt x="166" y="171"/>
                  </a:lnTo>
                  <a:lnTo>
                    <a:pt x="139" y="64"/>
                  </a:lnTo>
                  <a:lnTo>
                    <a:pt x="63" y="51"/>
                  </a:lnTo>
                  <a:lnTo>
                    <a:pt x="54" y="22"/>
                  </a:lnTo>
                  <a:lnTo>
                    <a:pt x="12" y="0"/>
                  </a:lnTo>
                  <a:lnTo>
                    <a:pt x="12" y="0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36" name=""/>
            <p:cNvSpPr/>
            <p:nvPr/>
          </p:nvSpPr>
          <p:spPr>
            <a:xfrm>
              <a:off x="2168640" y="1758960"/>
              <a:ext cx="93600" cy="112680"/>
            </a:xfrm>
            <a:custGeom>
              <a:avLst/>
              <a:gdLst/>
              <a:ahLst/>
              <a:rect l="l" t="t" r="r" b="b"/>
              <a:pathLst>
                <a:path w="104" h="127">
                  <a:moveTo>
                    <a:pt x="43" y="0"/>
                  </a:moveTo>
                  <a:lnTo>
                    <a:pt x="0" y="81"/>
                  </a:lnTo>
                  <a:lnTo>
                    <a:pt x="85" y="127"/>
                  </a:lnTo>
                  <a:lnTo>
                    <a:pt x="104" y="99"/>
                  </a:lnTo>
                  <a:lnTo>
                    <a:pt x="43" y="0"/>
                  </a:lnTo>
                  <a:lnTo>
                    <a:pt x="43" y="0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37" name=""/>
            <p:cNvSpPr/>
            <p:nvPr/>
          </p:nvSpPr>
          <p:spPr>
            <a:xfrm>
              <a:off x="1998720" y="1909800"/>
              <a:ext cx="195120" cy="282600"/>
            </a:xfrm>
            <a:custGeom>
              <a:avLst/>
              <a:gdLst/>
              <a:ahLst/>
              <a:rect l="l" t="t" r="r" b="b"/>
              <a:pathLst>
                <a:path w="220" h="321">
                  <a:moveTo>
                    <a:pt x="194" y="34"/>
                  </a:moveTo>
                  <a:lnTo>
                    <a:pt x="150" y="40"/>
                  </a:lnTo>
                  <a:lnTo>
                    <a:pt x="165" y="17"/>
                  </a:lnTo>
                  <a:lnTo>
                    <a:pt x="127" y="0"/>
                  </a:lnTo>
                  <a:lnTo>
                    <a:pt x="40" y="40"/>
                  </a:lnTo>
                  <a:lnTo>
                    <a:pt x="63" y="121"/>
                  </a:lnTo>
                  <a:lnTo>
                    <a:pt x="0" y="104"/>
                  </a:lnTo>
                  <a:lnTo>
                    <a:pt x="13" y="195"/>
                  </a:lnTo>
                  <a:lnTo>
                    <a:pt x="91" y="247"/>
                  </a:lnTo>
                  <a:lnTo>
                    <a:pt x="140" y="321"/>
                  </a:lnTo>
                  <a:lnTo>
                    <a:pt x="154" y="252"/>
                  </a:lnTo>
                  <a:lnTo>
                    <a:pt x="180" y="270"/>
                  </a:lnTo>
                  <a:lnTo>
                    <a:pt x="220" y="252"/>
                  </a:lnTo>
                  <a:lnTo>
                    <a:pt x="213" y="121"/>
                  </a:lnTo>
                  <a:lnTo>
                    <a:pt x="160" y="127"/>
                  </a:lnTo>
                  <a:lnTo>
                    <a:pt x="194" y="34"/>
                  </a:lnTo>
                  <a:lnTo>
                    <a:pt x="194" y="34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38" name=""/>
            <p:cNvSpPr/>
            <p:nvPr/>
          </p:nvSpPr>
          <p:spPr>
            <a:xfrm>
              <a:off x="2193840" y="1900080"/>
              <a:ext cx="155520" cy="196920"/>
            </a:xfrm>
            <a:custGeom>
              <a:avLst/>
              <a:gdLst/>
              <a:ahLst/>
              <a:rect l="l" t="t" r="r" b="b"/>
              <a:pathLst>
                <a:path w="179" h="225">
                  <a:moveTo>
                    <a:pt x="179" y="17"/>
                  </a:moveTo>
                  <a:lnTo>
                    <a:pt x="46" y="0"/>
                  </a:lnTo>
                  <a:lnTo>
                    <a:pt x="0" y="120"/>
                  </a:lnTo>
                  <a:lnTo>
                    <a:pt x="69" y="225"/>
                  </a:lnTo>
                  <a:lnTo>
                    <a:pt x="120" y="168"/>
                  </a:lnTo>
                  <a:lnTo>
                    <a:pt x="156" y="145"/>
                  </a:lnTo>
                  <a:lnTo>
                    <a:pt x="156" y="57"/>
                  </a:lnTo>
                  <a:lnTo>
                    <a:pt x="179" y="17"/>
                  </a:lnTo>
                  <a:lnTo>
                    <a:pt x="179" y="17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39" name=""/>
            <p:cNvSpPr/>
            <p:nvPr/>
          </p:nvSpPr>
          <p:spPr>
            <a:xfrm>
              <a:off x="2154240" y="1630440"/>
              <a:ext cx="436680" cy="220680"/>
            </a:xfrm>
            <a:custGeom>
              <a:avLst/>
              <a:gdLst/>
              <a:ahLst/>
              <a:rect l="l" t="t" r="r" b="b"/>
              <a:pathLst>
                <a:path w="496" h="253">
                  <a:moveTo>
                    <a:pt x="112" y="10"/>
                  </a:moveTo>
                  <a:lnTo>
                    <a:pt x="55" y="0"/>
                  </a:lnTo>
                  <a:lnTo>
                    <a:pt x="3" y="10"/>
                  </a:lnTo>
                  <a:lnTo>
                    <a:pt x="0" y="69"/>
                  </a:lnTo>
                  <a:lnTo>
                    <a:pt x="76" y="90"/>
                  </a:lnTo>
                  <a:lnTo>
                    <a:pt x="137" y="97"/>
                  </a:lnTo>
                  <a:lnTo>
                    <a:pt x="142" y="228"/>
                  </a:lnTo>
                  <a:lnTo>
                    <a:pt x="239" y="253"/>
                  </a:lnTo>
                  <a:lnTo>
                    <a:pt x="306" y="242"/>
                  </a:lnTo>
                  <a:lnTo>
                    <a:pt x="496" y="177"/>
                  </a:lnTo>
                  <a:lnTo>
                    <a:pt x="488" y="80"/>
                  </a:lnTo>
                  <a:lnTo>
                    <a:pt x="426" y="74"/>
                  </a:lnTo>
                  <a:lnTo>
                    <a:pt x="412" y="55"/>
                  </a:lnTo>
                  <a:lnTo>
                    <a:pt x="232" y="114"/>
                  </a:lnTo>
                  <a:lnTo>
                    <a:pt x="190" y="90"/>
                  </a:lnTo>
                  <a:lnTo>
                    <a:pt x="173" y="35"/>
                  </a:lnTo>
                  <a:lnTo>
                    <a:pt x="112" y="10"/>
                  </a:lnTo>
                  <a:lnTo>
                    <a:pt x="112" y="10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40" name=""/>
            <p:cNvSpPr/>
            <p:nvPr/>
          </p:nvSpPr>
          <p:spPr>
            <a:xfrm>
              <a:off x="2178000" y="1236600"/>
              <a:ext cx="171360" cy="300240"/>
            </a:xfrm>
            <a:custGeom>
              <a:avLst/>
              <a:gdLst/>
              <a:ahLst/>
              <a:rect l="l" t="t" r="r" b="b"/>
              <a:pathLst>
                <a:path w="196" h="342">
                  <a:moveTo>
                    <a:pt x="14" y="0"/>
                  </a:moveTo>
                  <a:lnTo>
                    <a:pt x="53" y="57"/>
                  </a:lnTo>
                  <a:lnTo>
                    <a:pt x="116" y="68"/>
                  </a:lnTo>
                  <a:lnTo>
                    <a:pt x="196" y="186"/>
                  </a:lnTo>
                  <a:lnTo>
                    <a:pt x="168" y="296"/>
                  </a:lnTo>
                  <a:lnTo>
                    <a:pt x="130" y="336"/>
                  </a:lnTo>
                  <a:lnTo>
                    <a:pt x="90" y="342"/>
                  </a:lnTo>
                  <a:lnTo>
                    <a:pt x="23" y="273"/>
                  </a:lnTo>
                  <a:lnTo>
                    <a:pt x="59" y="211"/>
                  </a:lnTo>
                  <a:lnTo>
                    <a:pt x="14" y="171"/>
                  </a:lnTo>
                  <a:lnTo>
                    <a:pt x="0" y="68"/>
                  </a:lnTo>
                  <a:lnTo>
                    <a:pt x="14" y="0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41" name=""/>
            <p:cNvSpPr/>
            <p:nvPr/>
          </p:nvSpPr>
          <p:spPr>
            <a:xfrm>
              <a:off x="2212920" y="1001880"/>
              <a:ext cx="387360" cy="671400"/>
            </a:xfrm>
            <a:custGeom>
              <a:avLst/>
              <a:gdLst/>
              <a:ahLst/>
              <a:rect l="l" t="t" r="r" b="b"/>
              <a:pathLst>
                <a:path w="441" h="764">
                  <a:moveTo>
                    <a:pt x="422" y="24"/>
                  </a:moveTo>
                  <a:lnTo>
                    <a:pt x="316" y="7"/>
                  </a:lnTo>
                  <a:lnTo>
                    <a:pt x="295" y="17"/>
                  </a:lnTo>
                  <a:lnTo>
                    <a:pt x="272" y="0"/>
                  </a:lnTo>
                  <a:lnTo>
                    <a:pt x="187" y="70"/>
                  </a:lnTo>
                  <a:lnTo>
                    <a:pt x="147" y="116"/>
                  </a:lnTo>
                  <a:lnTo>
                    <a:pt x="76" y="136"/>
                  </a:lnTo>
                  <a:lnTo>
                    <a:pt x="71" y="171"/>
                  </a:lnTo>
                  <a:lnTo>
                    <a:pt x="19" y="180"/>
                  </a:lnTo>
                  <a:lnTo>
                    <a:pt x="0" y="224"/>
                  </a:lnTo>
                  <a:lnTo>
                    <a:pt x="80" y="304"/>
                  </a:lnTo>
                  <a:lnTo>
                    <a:pt x="150" y="292"/>
                  </a:lnTo>
                  <a:lnTo>
                    <a:pt x="253" y="213"/>
                  </a:lnTo>
                  <a:lnTo>
                    <a:pt x="247" y="287"/>
                  </a:lnTo>
                  <a:lnTo>
                    <a:pt x="209" y="304"/>
                  </a:lnTo>
                  <a:lnTo>
                    <a:pt x="200" y="361"/>
                  </a:lnTo>
                  <a:lnTo>
                    <a:pt x="133" y="332"/>
                  </a:lnTo>
                  <a:lnTo>
                    <a:pt x="124" y="368"/>
                  </a:lnTo>
                  <a:lnTo>
                    <a:pt x="232" y="494"/>
                  </a:lnTo>
                  <a:lnTo>
                    <a:pt x="156" y="517"/>
                  </a:lnTo>
                  <a:lnTo>
                    <a:pt x="143" y="568"/>
                  </a:lnTo>
                  <a:lnTo>
                    <a:pt x="213" y="568"/>
                  </a:lnTo>
                  <a:lnTo>
                    <a:pt x="240" y="646"/>
                  </a:lnTo>
                  <a:lnTo>
                    <a:pt x="150" y="612"/>
                  </a:lnTo>
                  <a:lnTo>
                    <a:pt x="124" y="745"/>
                  </a:lnTo>
                  <a:lnTo>
                    <a:pt x="192" y="764"/>
                  </a:lnTo>
                  <a:lnTo>
                    <a:pt x="369" y="733"/>
                  </a:lnTo>
                  <a:lnTo>
                    <a:pt x="437" y="665"/>
                  </a:lnTo>
                  <a:lnTo>
                    <a:pt x="363" y="636"/>
                  </a:lnTo>
                  <a:lnTo>
                    <a:pt x="430" y="475"/>
                  </a:lnTo>
                  <a:lnTo>
                    <a:pt x="382" y="389"/>
                  </a:lnTo>
                  <a:lnTo>
                    <a:pt x="426" y="327"/>
                  </a:lnTo>
                  <a:lnTo>
                    <a:pt x="409" y="283"/>
                  </a:lnTo>
                  <a:lnTo>
                    <a:pt x="426" y="224"/>
                  </a:lnTo>
                  <a:lnTo>
                    <a:pt x="426" y="127"/>
                  </a:lnTo>
                  <a:lnTo>
                    <a:pt x="386" y="142"/>
                  </a:lnTo>
                  <a:lnTo>
                    <a:pt x="441" y="70"/>
                  </a:lnTo>
                  <a:lnTo>
                    <a:pt x="422" y="24"/>
                  </a:lnTo>
                  <a:lnTo>
                    <a:pt x="422" y="24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42" name=""/>
            <p:cNvSpPr/>
            <p:nvPr/>
          </p:nvSpPr>
          <p:spPr>
            <a:xfrm>
              <a:off x="2627280" y="1859040"/>
              <a:ext cx="112680" cy="79200"/>
            </a:xfrm>
            <a:custGeom>
              <a:avLst/>
              <a:gdLst/>
              <a:ahLst/>
              <a:rect l="l" t="t" r="r" b="b"/>
              <a:pathLst>
                <a:path w="127" h="91">
                  <a:moveTo>
                    <a:pt x="0" y="11"/>
                  </a:moveTo>
                  <a:lnTo>
                    <a:pt x="30" y="91"/>
                  </a:lnTo>
                  <a:lnTo>
                    <a:pt x="127" y="62"/>
                  </a:lnTo>
                  <a:lnTo>
                    <a:pt x="123" y="4"/>
                  </a:lnTo>
                  <a:lnTo>
                    <a:pt x="74" y="0"/>
                  </a:lnTo>
                  <a:lnTo>
                    <a:pt x="0" y="11"/>
                  </a:lnTo>
                  <a:lnTo>
                    <a:pt x="0" y="11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2400" bIns="324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43" name=""/>
            <p:cNvSpPr/>
            <p:nvPr/>
          </p:nvSpPr>
          <p:spPr>
            <a:xfrm>
              <a:off x="2905200" y="2287440"/>
              <a:ext cx="82440" cy="95400"/>
            </a:xfrm>
            <a:custGeom>
              <a:avLst/>
              <a:gdLst/>
              <a:ahLst/>
              <a:rect l="l" t="t" r="r" b="b"/>
              <a:pathLst>
                <a:path w="95" h="109">
                  <a:moveTo>
                    <a:pt x="52" y="0"/>
                  </a:moveTo>
                  <a:lnTo>
                    <a:pt x="0" y="40"/>
                  </a:lnTo>
                  <a:lnTo>
                    <a:pt x="59" y="109"/>
                  </a:lnTo>
                  <a:lnTo>
                    <a:pt x="95" y="82"/>
                  </a:lnTo>
                  <a:lnTo>
                    <a:pt x="86" y="12"/>
                  </a:lnTo>
                  <a:lnTo>
                    <a:pt x="52" y="0"/>
                  </a:lnTo>
                  <a:lnTo>
                    <a:pt x="52" y="0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44" name=""/>
            <p:cNvSpPr/>
            <p:nvPr/>
          </p:nvSpPr>
          <p:spPr>
            <a:xfrm>
              <a:off x="2817720" y="2287440"/>
              <a:ext cx="39960" cy="51120"/>
            </a:xfrm>
            <a:custGeom>
              <a:avLst/>
              <a:gdLst/>
              <a:ahLst/>
              <a:rect l="l" t="t" r="r" b="b"/>
              <a:pathLst>
                <a:path w="44" h="57">
                  <a:moveTo>
                    <a:pt x="0" y="0"/>
                  </a:moveTo>
                  <a:lnTo>
                    <a:pt x="4" y="46"/>
                  </a:lnTo>
                  <a:lnTo>
                    <a:pt x="44" y="57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320" bIns="432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45" name=""/>
            <p:cNvSpPr/>
            <p:nvPr/>
          </p:nvSpPr>
          <p:spPr>
            <a:xfrm>
              <a:off x="2647800" y="2584440"/>
              <a:ext cx="277920" cy="255600"/>
            </a:xfrm>
            <a:custGeom>
              <a:avLst/>
              <a:gdLst/>
              <a:ahLst/>
              <a:rect l="l" t="t" r="r" b="b"/>
              <a:pathLst>
                <a:path w="316" h="290">
                  <a:moveTo>
                    <a:pt x="37" y="0"/>
                  </a:moveTo>
                  <a:lnTo>
                    <a:pt x="57" y="28"/>
                  </a:lnTo>
                  <a:lnTo>
                    <a:pt x="37" y="57"/>
                  </a:lnTo>
                  <a:lnTo>
                    <a:pt x="172" y="87"/>
                  </a:lnTo>
                  <a:lnTo>
                    <a:pt x="316" y="171"/>
                  </a:lnTo>
                  <a:lnTo>
                    <a:pt x="284" y="199"/>
                  </a:lnTo>
                  <a:lnTo>
                    <a:pt x="172" y="182"/>
                  </a:lnTo>
                  <a:lnTo>
                    <a:pt x="103" y="290"/>
                  </a:lnTo>
                  <a:lnTo>
                    <a:pt x="4" y="270"/>
                  </a:lnTo>
                  <a:lnTo>
                    <a:pt x="14" y="125"/>
                  </a:lnTo>
                  <a:lnTo>
                    <a:pt x="0" y="28"/>
                  </a:lnTo>
                  <a:lnTo>
                    <a:pt x="37" y="0"/>
                  </a:lnTo>
                  <a:lnTo>
                    <a:pt x="37" y="0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46" name=""/>
            <p:cNvSpPr/>
            <p:nvPr/>
          </p:nvSpPr>
          <p:spPr>
            <a:xfrm>
              <a:off x="2716200" y="2584440"/>
              <a:ext cx="52560" cy="46080"/>
            </a:xfrm>
            <a:custGeom>
              <a:avLst/>
              <a:gdLst/>
              <a:ahLst/>
              <a:rect l="l" t="t" r="r" b="b"/>
              <a:pathLst>
                <a:path w="59" h="51">
                  <a:moveTo>
                    <a:pt x="0" y="0"/>
                  </a:moveTo>
                  <a:lnTo>
                    <a:pt x="25" y="51"/>
                  </a:lnTo>
                  <a:lnTo>
                    <a:pt x="59" y="2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" bIns="-72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47" name=""/>
            <p:cNvSpPr/>
            <p:nvPr/>
          </p:nvSpPr>
          <p:spPr>
            <a:xfrm>
              <a:off x="3044880" y="2705040"/>
              <a:ext cx="47520" cy="46080"/>
            </a:xfrm>
            <a:custGeom>
              <a:avLst/>
              <a:gdLst/>
              <a:ahLst/>
              <a:rect l="l" t="t" r="r" b="b"/>
              <a:pathLst>
                <a:path w="55" h="54">
                  <a:moveTo>
                    <a:pt x="0" y="0"/>
                  </a:moveTo>
                  <a:lnTo>
                    <a:pt x="6" y="18"/>
                  </a:lnTo>
                  <a:lnTo>
                    <a:pt x="55" y="54"/>
                  </a:lnTo>
                  <a:lnTo>
                    <a:pt x="51" y="1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" bIns="-72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48" name=""/>
            <p:cNvSpPr/>
            <p:nvPr/>
          </p:nvSpPr>
          <p:spPr>
            <a:xfrm>
              <a:off x="3598920" y="2646360"/>
              <a:ext cx="55440" cy="66600"/>
            </a:xfrm>
            <a:custGeom>
              <a:avLst/>
              <a:gdLst/>
              <a:ahLst/>
              <a:rect l="l" t="t" r="r" b="b"/>
              <a:pathLst>
                <a:path w="63" h="76">
                  <a:moveTo>
                    <a:pt x="0" y="0"/>
                  </a:moveTo>
                  <a:lnTo>
                    <a:pt x="0" y="57"/>
                  </a:lnTo>
                  <a:lnTo>
                    <a:pt x="46" y="76"/>
                  </a:lnTo>
                  <a:lnTo>
                    <a:pt x="63" y="4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9800" bIns="19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49" name=""/>
            <p:cNvSpPr/>
            <p:nvPr/>
          </p:nvSpPr>
          <p:spPr>
            <a:xfrm>
              <a:off x="2814480" y="2833560"/>
              <a:ext cx="76320" cy="100080"/>
            </a:xfrm>
            <a:custGeom>
              <a:avLst/>
              <a:gdLst/>
              <a:ahLst/>
              <a:rect l="l" t="t" r="r" b="b"/>
              <a:pathLst>
                <a:path w="85" h="114">
                  <a:moveTo>
                    <a:pt x="43" y="0"/>
                  </a:moveTo>
                  <a:lnTo>
                    <a:pt x="38" y="26"/>
                  </a:lnTo>
                  <a:lnTo>
                    <a:pt x="0" y="34"/>
                  </a:lnTo>
                  <a:lnTo>
                    <a:pt x="5" y="114"/>
                  </a:lnTo>
                  <a:lnTo>
                    <a:pt x="85" y="34"/>
                  </a:lnTo>
                  <a:lnTo>
                    <a:pt x="43" y="0"/>
                  </a:lnTo>
                  <a:lnTo>
                    <a:pt x="43" y="0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50" name=""/>
            <p:cNvSpPr/>
            <p:nvPr/>
          </p:nvSpPr>
          <p:spPr>
            <a:xfrm>
              <a:off x="2955960" y="2852640"/>
              <a:ext cx="57240" cy="81000"/>
            </a:xfrm>
            <a:custGeom>
              <a:avLst/>
              <a:gdLst/>
              <a:ahLst/>
              <a:rect l="l" t="t" r="r" b="b"/>
              <a:pathLst>
                <a:path w="67" h="91">
                  <a:moveTo>
                    <a:pt x="31" y="0"/>
                  </a:moveTo>
                  <a:lnTo>
                    <a:pt x="67" y="17"/>
                  </a:lnTo>
                  <a:lnTo>
                    <a:pt x="61" y="91"/>
                  </a:lnTo>
                  <a:lnTo>
                    <a:pt x="0" y="57"/>
                  </a:lnTo>
                  <a:lnTo>
                    <a:pt x="31" y="0"/>
                  </a:lnTo>
                  <a:lnTo>
                    <a:pt x="31" y="0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4200" bIns="342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51" name=""/>
            <p:cNvSpPr/>
            <p:nvPr/>
          </p:nvSpPr>
          <p:spPr>
            <a:xfrm>
              <a:off x="3062160" y="3059280"/>
              <a:ext cx="32040" cy="60120"/>
            </a:xfrm>
            <a:custGeom>
              <a:avLst/>
              <a:gdLst/>
              <a:ahLst/>
              <a:rect l="l" t="t" r="r" b="b"/>
              <a:pathLst>
                <a:path w="36" h="71">
                  <a:moveTo>
                    <a:pt x="2" y="0"/>
                  </a:moveTo>
                  <a:lnTo>
                    <a:pt x="36" y="33"/>
                  </a:lnTo>
                  <a:lnTo>
                    <a:pt x="0" y="71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3320" bIns="1332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52" name=""/>
            <p:cNvSpPr/>
            <p:nvPr/>
          </p:nvSpPr>
          <p:spPr>
            <a:xfrm>
              <a:off x="3032280" y="3157560"/>
              <a:ext cx="50760" cy="36360"/>
            </a:xfrm>
            <a:custGeom>
              <a:avLst/>
              <a:gdLst/>
              <a:ahLst/>
              <a:rect l="l" t="t" r="r" b="b"/>
              <a:pathLst>
                <a:path w="59" h="41">
                  <a:moveTo>
                    <a:pt x="0" y="0"/>
                  </a:moveTo>
                  <a:lnTo>
                    <a:pt x="59" y="28"/>
                  </a:lnTo>
                  <a:lnTo>
                    <a:pt x="17" y="4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53" name=""/>
            <p:cNvSpPr/>
            <p:nvPr/>
          </p:nvSpPr>
          <p:spPr>
            <a:xfrm>
              <a:off x="3097080" y="3232080"/>
              <a:ext cx="46080" cy="44640"/>
            </a:xfrm>
            <a:custGeom>
              <a:avLst/>
              <a:gdLst/>
              <a:ahLst/>
              <a:rect l="l" t="t" r="r" b="b"/>
              <a:pathLst>
                <a:path w="51" h="50">
                  <a:moveTo>
                    <a:pt x="0" y="0"/>
                  </a:moveTo>
                  <a:lnTo>
                    <a:pt x="38" y="6"/>
                  </a:lnTo>
                  <a:lnTo>
                    <a:pt x="51" y="5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60" bIns="-21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54" name=""/>
            <p:cNvSpPr/>
            <p:nvPr/>
          </p:nvSpPr>
          <p:spPr>
            <a:xfrm>
              <a:off x="3111480" y="3279600"/>
              <a:ext cx="31680" cy="57240"/>
            </a:xfrm>
            <a:custGeom>
              <a:avLst/>
              <a:gdLst/>
              <a:ahLst/>
              <a:rect l="l" t="t" r="r" b="b"/>
              <a:pathLst>
                <a:path w="36" h="67">
                  <a:moveTo>
                    <a:pt x="0" y="0"/>
                  </a:moveTo>
                  <a:lnTo>
                    <a:pt x="36" y="14"/>
                  </a:lnTo>
                  <a:lnTo>
                    <a:pt x="27" y="67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0440" bIns="1044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55" name=""/>
            <p:cNvSpPr/>
            <p:nvPr/>
          </p:nvSpPr>
          <p:spPr>
            <a:xfrm>
              <a:off x="3146400" y="3355920"/>
              <a:ext cx="84240" cy="95400"/>
            </a:xfrm>
            <a:custGeom>
              <a:avLst/>
              <a:gdLst/>
              <a:ahLst/>
              <a:rect l="l" t="t" r="r" b="b"/>
              <a:pathLst>
                <a:path w="95" h="108">
                  <a:moveTo>
                    <a:pt x="42" y="0"/>
                  </a:moveTo>
                  <a:lnTo>
                    <a:pt x="95" y="23"/>
                  </a:lnTo>
                  <a:lnTo>
                    <a:pt x="46" y="108"/>
                  </a:lnTo>
                  <a:lnTo>
                    <a:pt x="0" y="95"/>
                  </a:lnTo>
                  <a:lnTo>
                    <a:pt x="0" y="34"/>
                  </a:lnTo>
                  <a:lnTo>
                    <a:pt x="49" y="40"/>
                  </a:lnTo>
                  <a:lnTo>
                    <a:pt x="42" y="0"/>
                  </a:lnTo>
                  <a:lnTo>
                    <a:pt x="42" y="0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56" name=""/>
            <p:cNvSpPr/>
            <p:nvPr/>
          </p:nvSpPr>
          <p:spPr>
            <a:xfrm>
              <a:off x="3198960" y="3606840"/>
              <a:ext cx="45720" cy="38160"/>
            </a:xfrm>
            <a:custGeom>
              <a:avLst/>
              <a:gdLst/>
              <a:ahLst/>
              <a:rect l="l" t="t" r="r" b="b"/>
              <a:pathLst>
                <a:path w="51" h="44">
                  <a:moveTo>
                    <a:pt x="0" y="0"/>
                  </a:moveTo>
                  <a:lnTo>
                    <a:pt x="51" y="30"/>
                  </a:lnTo>
                  <a:lnTo>
                    <a:pt x="40" y="44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57" name=""/>
            <p:cNvSpPr/>
            <p:nvPr/>
          </p:nvSpPr>
          <p:spPr>
            <a:xfrm>
              <a:off x="3149640" y="3700440"/>
              <a:ext cx="69840" cy="42840"/>
            </a:xfrm>
            <a:custGeom>
              <a:avLst/>
              <a:gdLst/>
              <a:ahLst/>
              <a:rect l="l" t="t" r="r" b="b"/>
              <a:pathLst>
                <a:path w="78" h="48">
                  <a:moveTo>
                    <a:pt x="0" y="10"/>
                  </a:moveTo>
                  <a:lnTo>
                    <a:pt x="55" y="0"/>
                  </a:lnTo>
                  <a:lnTo>
                    <a:pt x="78" y="48"/>
                  </a:lnTo>
                  <a:lnTo>
                    <a:pt x="42" y="21"/>
                  </a:lnTo>
                  <a:lnTo>
                    <a:pt x="0" y="1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960" bIns="-39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58" name=""/>
            <p:cNvSpPr/>
            <p:nvPr/>
          </p:nvSpPr>
          <p:spPr>
            <a:xfrm>
              <a:off x="360360" y="2824200"/>
              <a:ext cx="838080" cy="1379520"/>
            </a:xfrm>
            <a:custGeom>
              <a:avLst/>
              <a:gdLst/>
              <a:ahLst/>
              <a:rect l="l" t="t" r="r" b="b"/>
              <a:pathLst>
                <a:path w="956" h="1570">
                  <a:moveTo>
                    <a:pt x="11" y="0"/>
                  </a:moveTo>
                  <a:lnTo>
                    <a:pt x="0" y="118"/>
                  </a:lnTo>
                  <a:lnTo>
                    <a:pt x="127" y="92"/>
                  </a:lnTo>
                  <a:lnTo>
                    <a:pt x="155" y="445"/>
                  </a:lnTo>
                  <a:lnTo>
                    <a:pt x="224" y="557"/>
                  </a:lnTo>
                  <a:lnTo>
                    <a:pt x="190" y="647"/>
                  </a:lnTo>
                  <a:lnTo>
                    <a:pt x="152" y="652"/>
                  </a:lnTo>
                  <a:lnTo>
                    <a:pt x="140" y="696"/>
                  </a:lnTo>
                  <a:lnTo>
                    <a:pt x="100" y="679"/>
                  </a:lnTo>
                  <a:lnTo>
                    <a:pt x="127" y="730"/>
                  </a:lnTo>
                  <a:lnTo>
                    <a:pt x="100" y="806"/>
                  </a:lnTo>
                  <a:lnTo>
                    <a:pt x="112" y="827"/>
                  </a:lnTo>
                  <a:lnTo>
                    <a:pt x="89" y="861"/>
                  </a:lnTo>
                  <a:lnTo>
                    <a:pt x="114" y="867"/>
                  </a:lnTo>
                  <a:lnTo>
                    <a:pt x="159" y="833"/>
                  </a:lnTo>
                  <a:lnTo>
                    <a:pt x="190" y="878"/>
                  </a:lnTo>
                  <a:lnTo>
                    <a:pt x="144" y="917"/>
                  </a:lnTo>
                  <a:lnTo>
                    <a:pt x="152" y="993"/>
                  </a:lnTo>
                  <a:lnTo>
                    <a:pt x="159" y="1126"/>
                  </a:lnTo>
                  <a:lnTo>
                    <a:pt x="207" y="1171"/>
                  </a:lnTo>
                  <a:lnTo>
                    <a:pt x="247" y="1190"/>
                  </a:lnTo>
                  <a:lnTo>
                    <a:pt x="220" y="1230"/>
                  </a:lnTo>
                  <a:lnTo>
                    <a:pt x="165" y="1175"/>
                  </a:lnTo>
                  <a:lnTo>
                    <a:pt x="112" y="1137"/>
                  </a:lnTo>
                  <a:lnTo>
                    <a:pt x="97" y="1175"/>
                  </a:lnTo>
                  <a:lnTo>
                    <a:pt x="114" y="1202"/>
                  </a:lnTo>
                  <a:lnTo>
                    <a:pt x="97" y="1226"/>
                  </a:lnTo>
                  <a:lnTo>
                    <a:pt x="190" y="1312"/>
                  </a:lnTo>
                  <a:lnTo>
                    <a:pt x="178" y="1333"/>
                  </a:lnTo>
                  <a:lnTo>
                    <a:pt x="292" y="1487"/>
                  </a:lnTo>
                  <a:lnTo>
                    <a:pt x="340" y="1494"/>
                  </a:lnTo>
                  <a:lnTo>
                    <a:pt x="340" y="1384"/>
                  </a:lnTo>
                  <a:lnTo>
                    <a:pt x="289" y="1373"/>
                  </a:lnTo>
                  <a:lnTo>
                    <a:pt x="264" y="1291"/>
                  </a:lnTo>
                  <a:lnTo>
                    <a:pt x="277" y="1236"/>
                  </a:lnTo>
                  <a:lnTo>
                    <a:pt x="336" y="1278"/>
                  </a:lnTo>
                  <a:lnTo>
                    <a:pt x="306" y="1306"/>
                  </a:lnTo>
                  <a:lnTo>
                    <a:pt x="344" y="1340"/>
                  </a:lnTo>
                  <a:lnTo>
                    <a:pt x="340" y="1367"/>
                  </a:lnTo>
                  <a:lnTo>
                    <a:pt x="395" y="1460"/>
                  </a:lnTo>
                  <a:lnTo>
                    <a:pt x="800" y="1549"/>
                  </a:lnTo>
                  <a:lnTo>
                    <a:pt x="956" y="1570"/>
                  </a:lnTo>
                  <a:lnTo>
                    <a:pt x="948" y="1411"/>
                  </a:lnTo>
                  <a:lnTo>
                    <a:pt x="903" y="1333"/>
                  </a:lnTo>
                  <a:lnTo>
                    <a:pt x="844" y="1219"/>
                  </a:lnTo>
                  <a:lnTo>
                    <a:pt x="829" y="1137"/>
                  </a:lnTo>
                  <a:lnTo>
                    <a:pt x="728" y="1027"/>
                  </a:lnTo>
                  <a:lnTo>
                    <a:pt x="728" y="934"/>
                  </a:lnTo>
                  <a:lnTo>
                    <a:pt x="878" y="350"/>
                  </a:lnTo>
                  <a:lnTo>
                    <a:pt x="751" y="306"/>
                  </a:lnTo>
                  <a:lnTo>
                    <a:pt x="433" y="202"/>
                  </a:lnTo>
                  <a:lnTo>
                    <a:pt x="182" y="86"/>
                  </a:lnTo>
                  <a:lnTo>
                    <a:pt x="11" y="0"/>
                  </a:lnTo>
                  <a:lnTo>
                    <a:pt x="11" y="0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59" name=""/>
            <p:cNvSpPr/>
            <p:nvPr/>
          </p:nvSpPr>
          <p:spPr>
            <a:xfrm>
              <a:off x="996840" y="3132000"/>
              <a:ext cx="604800" cy="1106640"/>
            </a:xfrm>
            <a:custGeom>
              <a:avLst/>
              <a:gdLst/>
              <a:ahLst/>
              <a:rect l="l" t="t" r="r" b="b"/>
              <a:pathLst>
                <a:path w="688" h="1260">
                  <a:moveTo>
                    <a:pt x="152" y="0"/>
                  </a:moveTo>
                  <a:lnTo>
                    <a:pt x="0" y="584"/>
                  </a:lnTo>
                  <a:lnTo>
                    <a:pt x="4" y="679"/>
                  </a:lnTo>
                  <a:lnTo>
                    <a:pt x="65" y="745"/>
                  </a:lnTo>
                  <a:lnTo>
                    <a:pt x="103" y="787"/>
                  </a:lnTo>
                  <a:lnTo>
                    <a:pt x="118" y="878"/>
                  </a:lnTo>
                  <a:lnTo>
                    <a:pt x="222" y="1061"/>
                  </a:lnTo>
                  <a:lnTo>
                    <a:pt x="230" y="1220"/>
                  </a:lnTo>
                  <a:lnTo>
                    <a:pt x="574" y="1260"/>
                  </a:lnTo>
                  <a:lnTo>
                    <a:pt x="688" y="101"/>
                  </a:lnTo>
                  <a:lnTo>
                    <a:pt x="152" y="0"/>
                  </a:lnTo>
                  <a:lnTo>
                    <a:pt x="152" y="0"/>
                  </a:lnTo>
                  <a:close/>
                </a:path>
              </a:pathLst>
            </a:custGeom>
            <a:solidFill>
              <a:srgbClr val="ff0000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60" name=""/>
            <p:cNvSpPr/>
            <p:nvPr/>
          </p:nvSpPr>
          <p:spPr>
            <a:xfrm>
              <a:off x="1501920" y="3219480"/>
              <a:ext cx="523800" cy="1041480"/>
            </a:xfrm>
            <a:custGeom>
              <a:avLst/>
              <a:gdLst/>
              <a:ahLst/>
              <a:rect l="l" t="t" r="r" b="b"/>
              <a:pathLst>
                <a:path w="597" h="1186">
                  <a:moveTo>
                    <a:pt x="112" y="0"/>
                  </a:moveTo>
                  <a:lnTo>
                    <a:pt x="0" y="1159"/>
                  </a:lnTo>
                  <a:lnTo>
                    <a:pt x="367" y="1186"/>
                  </a:lnTo>
                  <a:lnTo>
                    <a:pt x="597" y="1180"/>
                  </a:lnTo>
                  <a:lnTo>
                    <a:pt x="563" y="17"/>
                  </a:lnTo>
                  <a:lnTo>
                    <a:pt x="367" y="9"/>
                  </a:lnTo>
                  <a:lnTo>
                    <a:pt x="112" y="0"/>
                  </a:lnTo>
                  <a:lnTo>
                    <a:pt x="112" y="0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61" name=""/>
            <p:cNvSpPr/>
            <p:nvPr/>
          </p:nvSpPr>
          <p:spPr>
            <a:xfrm>
              <a:off x="1995480" y="3193920"/>
              <a:ext cx="638280" cy="1062000"/>
            </a:xfrm>
            <a:custGeom>
              <a:avLst/>
              <a:gdLst/>
              <a:ahLst/>
              <a:rect l="l" t="t" r="r" b="b"/>
              <a:pathLst>
                <a:path w="726" h="1209">
                  <a:moveTo>
                    <a:pt x="0" y="48"/>
                  </a:moveTo>
                  <a:lnTo>
                    <a:pt x="34" y="1209"/>
                  </a:lnTo>
                  <a:lnTo>
                    <a:pt x="456" y="1194"/>
                  </a:lnTo>
                  <a:lnTo>
                    <a:pt x="453" y="744"/>
                  </a:lnTo>
                  <a:lnTo>
                    <a:pt x="726" y="297"/>
                  </a:lnTo>
                  <a:lnTo>
                    <a:pt x="688" y="265"/>
                  </a:lnTo>
                  <a:lnTo>
                    <a:pt x="624" y="282"/>
                  </a:lnTo>
                  <a:lnTo>
                    <a:pt x="565" y="322"/>
                  </a:lnTo>
                  <a:lnTo>
                    <a:pt x="504" y="160"/>
                  </a:lnTo>
                  <a:lnTo>
                    <a:pt x="475" y="145"/>
                  </a:lnTo>
                  <a:lnTo>
                    <a:pt x="430" y="154"/>
                  </a:lnTo>
                  <a:lnTo>
                    <a:pt x="380" y="101"/>
                  </a:lnTo>
                  <a:lnTo>
                    <a:pt x="394" y="0"/>
                  </a:lnTo>
                  <a:lnTo>
                    <a:pt x="215" y="23"/>
                  </a:lnTo>
                  <a:lnTo>
                    <a:pt x="0" y="48"/>
                  </a:lnTo>
                  <a:lnTo>
                    <a:pt x="0" y="48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62" name=""/>
            <p:cNvSpPr/>
            <p:nvPr/>
          </p:nvSpPr>
          <p:spPr>
            <a:xfrm>
              <a:off x="2392200" y="3452760"/>
              <a:ext cx="1428840" cy="1316160"/>
            </a:xfrm>
            <a:custGeom>
              <a:avLst/>
              <a:gdLst/>
              <a:ahLst/>
              <a:rect l="l" t="t" r="r" b="b"/>
              <a:pathLst>
                <a:path w="1627" h="1498">
                  <a:moveTo>
                    <a:pt x="273" y="0"/>
                  </a:moveTo>
                  <a:lnTo>
                    <a:pt x="0" y="445"/>
                  </a:lnTo>
                  <a:lnTo>
                    <a:pt x="3" y="863"/>
                  </a:lnTo>
                  <a:lnTo>
                    <a:pt x="43" y="848"/>
                  </a:lnTo>
                  <a:lnTo>
                    <a:pt x="40" y="829"/>
                  </a:lnTo>
                  <a:lnTo>
                    <a:pt x="70" y="802"/>
                  </a:lnTo>
                  <a:lnTo>
                    <a:pt x="98" y="844"/>
                  </a:lnTo>
                  <a:lnTo>
                    <a:pt x="121" y="869"/>
                  </a:lnTo>
                  <a:lnTo>
                    <a:pt x="95" y="890"/>
                  </a:lnTo>
                  <a:lnTo>
                    <a:pt x="74" y="859"/>
                  </a:lnTo>
                  <a:lnTo>
                    <a:pt x="57" y="905"/>
                  </a:lnTo>
                  <a:lnTo>
                    <a:pt x="157" y="941"/>
                  </a:lnTo>
                  <a:lnTo>
                    <a:pt x="182" y="909"/>
                  </a:lnTo>
                  <a:lnTo>
                    <a:pt x="260" y="956"/>
                  </a:lnTo>
                  <a:lnTo>
                    <a:pt x="460" y="945"/>
                  </a:lnTo>
                  <a:lnTo>
                    <a:pt x="464" y="899"/>
                  </a:lnTo>
                  <a:lnTo>
                    <a:pt x="534" y="884"/>
                  </a:lnTo>
                  <a:lnTo>
                    <a:pt x="534" y="859"/>
                  </a:lnTo>
                  <a:lnTo>
                    <a:pt x="625" y="838"/>
                  </a:lnTo>
                  <a:lnTo>
                    <a:pt x="709" y="905"/>
                  </a:lnTo>
                  <a:lnTo>
                    <a:pt x="720" y="950"/>
                  </a:lnTo>
                  <a:lnTo>
                    <a:pt x="749" y="909"/>
                  </a:lnTo>
                  <a:lnTo>
                    <a:pt x="781" y="909"/>
                  </a:lnTo>
                  <a:lnTo>
                    <a:pt x="775" y="945"/>
                  </a:lnTo>
                  <a:lnTo>
                    <a:pt x="808" y="945"/>
                  </a:lnTo>
                  <a:lnTo>
                    <a:pt x="840" y="1036"/>
                  </a:lnTo>
                  <a:lnTo>
                    <a:pt x="1038" y="1026"/>
                  </a:lnTo>
                  <a:lnTo>
                    <a:pt x="903" y="1059"/>
                  </a:lnTo>
                  <a:lnTo>
                    <a:pt x="916" y="1078"/>
                  </a:lnTo>
                  <a:lnTo>
                    <a:pt x="1026" y="1072"/>
                  </a:lnTo>
                  <a:lnTo>
                    <a:pt x="1091" y="1083"/>
                  </a:lnTo>
                  <a:lnTo>
                    <a:pt x="1068" y="1026"/>
                  </a:lnTo>
                  <a:lnTo>
                    <a:pt x="1169" y="1026"/>
                  </a:lnTo>
                  <a:lnTo>
                    <a:pt x="1232" y="1095"/>
                  </a:lnTo>
                  <a:lnTo>
                    <a:pt x="1253" y="1099"/>
                  </a:lnTo>
                  <a:lnTo>
                    <a:pt x="1232" y="1156"/>
                  </a:lnTo>
                  <a:lnTo>
                    <a:pt x="1140" y="1140"/>
                  </a:lnTo>
                  <a:lnTo>
                    <a:pt x="1125" y="1099"/>
                  </a:lnTo>
                  <a:lnTo>
                    <a:pt x="1095" y="1099"/>
                  </a:lnTo>
                  <a:lnTo>
                    <a:pt x="1118" y="1156"/>
                  </a:lnTo>
                  <a:lnTo>
                    <a:pt x="1112" y="1256"/>
                  </a:lnTo>
                  <a:lnTo>
                    <a:pt x="1095" y="1401"/>
                  </a:lnTo>
                  <a:lnTo>
                    <a:pt x="1108" y="1426"/>
                  </a:lnTo>
                  <a:lnTo>
                    <a:pt x="1068" y="1437"/>
                  </a:lnTo>
                  <a:lnTo>
                    <a:pt x="1063" y="1471"/>
                  </a:lnTo>
                  <a:lnTo>
                    <a:pt x="1101" y="1498"/>
                  </a:lnTo>
                  <a:lnTo>
                    <a:pt x="1125" y="1464"/>
                  </a:lnTo>
                  <a:lnTo>
                    <a:pt x="1121" y="1431"/>
                  </a:lnTo>
                  <a:lnTo>
                    <a:pt x="1209" y="1389"/>
                  </a:lnTo>
                  <a:lnTo>
                    <a:pt x="1283" y="1384"/>
                  </a:lnTo>
                  <a:lnTo>
                    <a:pt x="1291" y="1344"/>
                  </a:lnTo>
                  <a:lnTo>
                    <a:pt x="1378" y="1313"/>
                  </a:lnTo>
                  <a:lnTo>
                    <a:pt x="1359" y="1256"/>
                  </a:lnTo>
                  <a:lnTo>
                    <a:pt x="1315" y="1273"/>
                  </a:lnTo>
                  <a:lnTo>
                    <a:pt x="1287" y="1279"/>
                  </a:lnTo>
                  <a:lnTo>
                    <a:pt x="1308" y="1232"/>
                  </a:lnTo>
                  <a:lnTo>
                    <a:pt x="1363" y="1180"/>
                  </a:lnTo>
                  <a:lnTo>
                    <a:pt x="1407" y="1165"/>
                  </a:lnTo>
                  <a:lnTo>
                    <a:pt x="1466" y="1175"/>
                  </a:lnTo>
                  <a:lnTo>
                    <a:pt x="1462" y="1140"/>
                  </a:lnTo>
                  <a:lnTo>
                    <a:pt x="1481" y="1110"/>
                  </a:lnTo>
                  <a:lnTo>
                    <a:pt x="1545" y="1078"/>
                  </a:lnTo>
                  <a:lnTo>
                    <a:pt x="1627" y="962"/>
                  </a:lnTo>
                  <a:lnTo>
                    <a:pt x="1612" y="929"/>
                  </a:lnTo>
                  <a:lnTo>
                    <a:pt x="1504" y="983"/>
                  </a:lnTo>
                  <a:lnTo>
                    <a:pt x="1403" y="954"/>
                  </a:lnTo>
                  <a:lnTo>
                    <a:pt x="1262" y="943"/>
                  </a:lnTo>
                  <a:lnTo>
                    <a:pt x="1209" y="888"/>
                  </a:lnTo>
                  <a:lnTo>
                    <a:pt x="1171" y="850"/>
                  </a:lnTo>
                  <a:lnTo>
                    <a:pt x="1044" y="454"/>
                  </a:lnTo>
                  <a:lnTo>
                    <a:pt x="990" y="454"/>
                  </a:lnTo>
                  <a:lnTo>
                    <a:pt x="869" y="327"/>
                  </a:lnTo>
                  <a:lnTo>
                    <a:pt x="848" y="323"/>
                  </a:lnTo>
                  <a:lnTo>
                    <a:pt x="819" y="226"/>
                  </a:lnTo>
                  <a:lnTo>
                    <a:pt x="789" y="173"/>
                  </a:lnTo>
                  <a:lnTo>
                    <a:pt x="772" y="91"/>
                  </a:lnTo>
                  <a:lnTo>
                    <a:pt x="625" y="95"/>
                  </a:lnTo>
                  <a:lnTo>
                    <a:pt x="519" y="95"/>
                  </a:lnTo>
                  <a:lnTo>
                    <a:pt x="427" y="61"/>
                  </a:lnTo>
                  <a:lnTo>
                    <a:pt x="420" y="36"/>
                  </a:lnTo>
                  <a:lnTo>
                    <a:pt x="273" y="0"/>
                  </a:lnTo>
                  <a:lnTo>
                    <a:pt x="273" y="0"/>
                  </a:lnTo>
                  <a:close/>
                </a:path>
              </a:pathLst>
            </a:custGeom>
            <a:solidFill>
              <a:srgbClr val="ff9900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63" name=""/>
            <p:cNvSpPr/>
            <p:nvPr/>
          </p:nvSpPr>
          <p:spPr>
            <a:xfrm>
              <a:off x="3049560" y="2754360"/>
              <a:ext cx="1447920" cy="1565280"/>
            </a:xfrm>
            <a:custGeom>
              <a:avLst/>
              <a:gdLst/>
              <a:ahLst/>
              <a:rect l="l" t="t" r="r" b="b"/>
              <a:pathLst>
                <a:path w="1646" h="1782">
                  <a:moveTo>
                    <a:pt x="17" y="54"/>
                  </a:moveTo>
                  <a:lnTo>
                    <a:pt x="0" y="147"/>
                  </a:lnTo>
                  <a:lnTo>
                    <a:pt x="49" y="211"/>
                  </a:lnTo>
                  <a:lnTo>
                    <a:pt x="49" y="274"/>
                  </a:lnTo>
                  <a:lnTo>
                    <a:pt x="95" y="274"/>
                  </a:lnTo>
                  <a:lnTo>
                    <a:pt x="121" y="333"/>
                  </a:lnTo>
                  <a:lnTo>
                    <a:pt x="108" y="398"/>
                  </a:lnTo>
                  <a:lnTo>
                    <a:pt x="76" y="409"/>
                  </a:lnTo>
                  <a:lnTo>
                    <a:pt x="49" y="434"/>
                  </a:lnTo>
                  <a:lnTo>
                    <a:pt x="83" y="426"/>
                  </a:lnTo>
                  <a:lnTo>
                    <a:pt x="89" y="457"/>
                  </a:lnTo>
                  <a:lnTo>
                    <a:pt x="76" y="479"/>
                  </a:lnTo>
                  <a:lnTo>
                    <a:pt x="175" y="508"/>
                  </a:lnTo>
                  <a:lnTo>
                    <a:pt x="207" y="567"/>
                  </a:lnTo>
                  <a:lnTo>
                    <a:pt x="306" y="671"/>
                  </a:lnTo>
                  <a:lnTo>
                    <a:pt x="249" y="835"/>
                  </a:lnTo>
                  <a:lnTo>
                    <a:pt x="197" y="843"/>
                  </a:lnTo>
                  <a:lnTo>
                    <a:pt x="190" y="905"/>
                  </a:lnTo>
                  <a:lnTo>
                    <a:pt x="234" y="970"/>
                  </a:lnTo>
                  <a:lnTo>
                    <a:pt x="302" y="1088"/>
                  </a:lnTo>
                  <a:lnTo>
                    <a:pt x="293" y="1128"/>
                  </a:lnTo>
                  <a:lnTo>
                    <a:pt x="334" y="1168"/>
                  </a:lnTo>
                  <a:lnTo>
                    <a:pt x="293" y="1251"/>
                  </a:lnTo>
                  <a:lnTo>
                    <a:pt x="420" y="1647"/>
                  </a:lnTo>
                  <a:lnTo>
                    <a:pt x="509" y="1740"/>
                  </a:lnTo>
                  <a:lnTo>
                    <a:pt x="656" y="1753"/>
                  </a:lnTo>
                  <a:lnTo>
                    <a:pt x="751" y="1782"/>
                  </a:lnTo>
                  <a:lnTo>
                    <a:pt x="861" y="1728"/>
                  </a:lnTo>
                  <a:lnTo>
                    <a:pt x="876" y="1759"/>
                  </a:lnTo>
                  <a:lnTo>
                    <a:pt x="1122" y="1677"/>
                  </a:lnTo>
                  <a:lnTo>
                    <a:pt x="1127" y="1590"/>
                  </a:lnTo>
                  <a:lnTo>
                    <a:pt x="1108" y="1468"/>
                  </a:lnTo>
                  <a:lnTo>
                    <a:pt x="1144" y="1384"/>
                  </a:lnTo>
                  <a:lnTo>
                    <a:pt x="1184" y="1373"/>
                  </a:lnTo>
                  <a:lnTo>
                    <a:pt x="1190" y="1303"/>
                  </a:lnTo>
                  <a:lnTo>
                    <a:pt x="1171" y="1274"/>
                  </a:lnTo>
                  <a:lnTo>
                    <a:pt x="1302" y="1227"/>
                  </a:lnTo>
                  <a:lnTo>
                    <a:pt x="1306" y="1196"/>
                  </a:lnTo>
                  <a:lnTo>
                    <a:pt x="1354" y="1196"/>
                  </a:lnTo>
                  <a:lnTo>
                    <a:pt x="1412" y="1122"/>
                  </a:lnTo>
                  <a:lnTo>
                    <a:pt x="1371" y="1069"/>
                  </a:lnTo>
                  <a:lnTo>
                    <a:pt x="1289" y="1063"/>
                  </a:lnTo>
                  <a:lnTo>
                    <a:pt x="1127" y="1263"/>
                  </a:lnTo>
                  <a:lnTo>
                    <a:pt x="1053" y="1472"/>
                  </a:lnTo>
                  <a:lnTo>
                    <a:pt x="1078" y="1266"/>
                  </a:lnTo>
                  <a:lnTo>
                    <a:pt x="1085" y="1192"/>
                  </a:lnTo>
                  <a:lnTo>
                    <a:pt x="1152" y="1145"/>
                  </a:lnTo>
                  <a:lnTo>
                    <a:pt x="1180" y="1038"/>
                  </a:lnTo>
                  <a:lnTo>
                    <a:pt x="1234" y="1016"/>
                  </a:lnTo>
                  <a:lnTo>
                    <a:pt x="1255" y="987"/>
                  </a:lnTo>
                  <a:lnTo>
                    <a:pt x="1565" y="816"/>
                  </a:lnTo>
                  <a:lnTo>
                    <a:pt x="1589" y="654"/>
                  </a:lnTo>
                  <a:lnTo>
                    <a:pt x="1633" y="613"/>
                  </a:lnTo>
                  <a:lnTo>
                    <a:pt x="1646" y="567"/>
                  </a:lnTo>
                  <a:lnTo>
                    <a:pt x="1601" y="521"/>
                  </a:lnTo>
                  <a:lnTo>
                    <a:pt x="1241" y="753"/>
                  </a:lnTo>
                  <a:lnTo>
                    <a:pt x="1194" y="748"/>
                  </a:lnTo>
                  <a:lnTo>
                    <a:pt x="1194" y="683"/>
                  </a:lnTo>
                  <a:lnTo>
                    <a:pt x="1152" y="658"/>
                  </a:lnTo>
                  <a:lnTo>
                    <a:pt x="1167" y="730"/>
                  </a:lnTo>
                  <a:lnTo>
                    <a:pt x="1198" y="843"/>
                  </a:lnTo>
                  <a:lnTo>
                    <a:pt x="1141" y="818"/>
                  </a:lnTo>
                  <a:lnTo>
                    <a:pt x="1078" y="837"/>
                  </a:lnTo>
                  <a:lnTo>
                    <a:pt x="1017" y="789"/>
                  </a:lnTo>
                  <a:lnTo>
                    <a:pt x="990" y="808"/>
                  </a:lnTo>
                  <a:lnTo>
                    <a:pt x="937" y="740"/>
                  </a:lnTo>
                  <a:lnTo>
                    <a:pt x="872" y="654"/>
                  </a:lnTo>
                  <a:lnTo>
                    <a:pt x="853" y="576"/>
                  </a:lnTo>
                  <a:lnTo>
                    <a:pt x="888" y="576"/>
                  </a:lnTo>
                  <a:lnTo>
                    <a:pt x="891" y="538"/>
                  </a:lnTo>
                  <a:lnTo>
                    <a:pt x="1000" y="550"/>
                  </a:lnTo>
                  <a:lnTo>
                    <a:pt x="1074" y="538"/>
                  </a:lnTo>
                  <a:lnTo>
                    <a:pt x="1049" y="451"/>
                  </a:lnTo>
                  <a:lnTo>
                    <a:pt x="928" y="333"/>
                  </a:lnTo>
                  <a:lnTo>
                    <a:pt x="926" y="274"/>
                  </a:lnTo>
                  <a:lnTo>
                    <a:pt x="872" y="280"/>
                  </a:lnTo>
                  <a:lnTo>
                    <a:pt x="836" y="170"/>
                  </a:lnTo>
                  <a:lnTo>
                    <a:pt x="787" y="153"/>
                  </a:lnTo>
                  <a:lnTo>
                    <a:pt x="770" y="105"/>
                  </a:lnTo>
                  <a:lnTo>
                    <a:pt x="701" y="88"/>
                  </a:lnTo>
                  <a:lnTo>
                    <a:pt x="741" y="158"/>
                  </a:lnTo>
                  <a:lnTo>
                    <a:pt x="764" y="221"/>
                  </a:lnTo>
                  <a:lnTo>
                    <a:pt x="692" y="305"/>
                  </a:lnTo>
                  <a:lnTo>
                    <a:pt x="610" y="263"/>
                  </a:lnTo>
                  <a:lnTo>
                    <a:pt x="578" y="286"/>
                  </a:lnTo>
                  <a:lnTo>
                    <a:pt x="551" y="280"/>
                  </a:lnTo>
                  <a:lnTo>
                    <a:pt x="561" y="221"/>
                  </a:lnTo>
                  <a:lnTo>
                    <a:pt x="521" y="221"/>
                  </a:lnTo>
                  <a:lnTo>
                    <a:pt x="492" y="59"/>
                  </a:lnTo>
                  <a:lnTo>
                    <a:pt x="466" y="63"/>
                  </a:lnTo>
                  <a:lnTo>
                    <a:pt x="448" y="94"/>
                  </a:lnTo>
                  <a:lnTo>
                    <a:pt x="370" y="88"/>
                  </a:lnTo>
                  <a:lnTo>
                    <a:pt x="344" y="59"/>
                  </a:lnTo>
                  <a:lnTo>
                    <a:pt x="298" y="40"/>
                  </a:lnTo>
                  <a:lnTo>
                    <a:pt x="285" y="12"/>
                  </a:lnTo>
                  <a:lnTo>
                    <a:pt x="144" y="0"/>
                  </a:lnTo>
                  <a:lnTo>
                    <a:pt x="178" y="23"/>
                  </a:lnTo>
                  <a:lnTo>
                    <a:pt x="171" y="40"/>
                  </a:lnTo>
                  <a:lnTo>
                    <a:pt x="89" y="40"/>
                  </a:lnTo>
                  <a:lnTo>
                    <a:pt x="17" y="54"/>
                  </a:lnTo>
                  <a:lnTo>
                    <a:pt x="17" y="54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64" name=""/>
            <p:cNvSpPr/>
            <p:nvPr/>
          </p:nvSpPr>
          <p:spPr>
            <a:xfrm>
              <a:off x="3666960" y="2749680"/>
              <a:ext cx="854280" cy="744480"/>
            </a:xfrm>
            <a:custGeom>
              <a:avLst/>
              <a:gdLst/>
              <a:ahLst/>
              <a:rect l="l" t="t" r="r" b="b"/>
              <a:pathLst>
                <a:path w="974" h="848">
                  <a:moveTo>
                    <a:pt x="17" y="0"/>
                  </a:moveTo>
                  <a:lnTo>
                    <a:pt x="0" y="93"/>
                  </a:lnTo>
                  <a:lnTo>
                    <a:pt x="69" y="112"/>
                  </a:lnTo>
                  <a:lnTo>
                    <a:pt x="86" y="158"/>
                  </a:lnTo>
                  <a:lnTo>
                    <a:pt x="135" y="175"/>
                  </a:lnTo>
                  <a:lnTo>
                    <a:pt x="171" y="285"/>
                  </a:lnTo>
                  <a:lnTo>
                    <a:pt x="223" y="279"/>
                  </a:lnTo>
                  <a:lnTo>
                    <a:pt x="227" y="338"/>
                  </a:lnTo>
                  <a:lnTo>
                    <a:pt x="348" y="456"/>
                  </a:lnTo>
                  <a:lnTo>
                    <a:pt x="371" y="543"/>
                  </a:lnTo>
                  <a:lnTo>
                    <a:pt x="295" y="555"/>
                  </a:lnTo>
                  <a:lnTo>
                    <a:pt x="208" y="543"/>
                  </a:lnTo>
                  <a:lnTo>
                    <a:pt x="190" y="543"/>
                  </a:lnTo>
                  <a:lnTo>
                    <a:pt x="187" y="581"/>
                  </a:lnTo>
                  <a:lnTo>
                    <a:pt x="154" y="581"/>
                  </a:lnTo>
                  <a:lnTo>
                    <a:pt x="160" y="612"/>
                  </a:lnTo>
                  <a:lnTo>
                    <a:pt x="171" y="659"/>
                  </a:lnTo>
                  <a:lnTo>
                    <a:pt x="289" y="815"/>
                  </a:lnTo>
                  <a:lnTo>
                    <a:pt x="316" y="794"/>
                  </a:lnTo>
                  <a:lnTo>
                    <a:pt x="375" y="844"/>
                  </a:lnTo>
                  <a:lnTo>
                    <a:pt x="440" y="823"/>
                  </a:lnTo>
                  <a:lnTo>
                    <a:pt x="497" y="848"/>
                  </a:lnTo>
                  <a:lnTo>
                    <a:pt x="462" y="705"/>
                  </a:lnTo>
                  <a:lnTo>
                    <a:pt x="451" y="665"/>
                  </a:lnTo>
                  <a:lnTo>
                    <a:pt x="493" y="688"/>
                  </a:lnTo>
                  <a:lnTo>
                    <a:pt x="493" y="753"/>
                  </a:lnTo>
                  <a:lnTo>
                    <a:pt x="542" y="758"/>
                  </a:lnTo>
                  <a:lnTo>
                    <a:pt x="900" y="526"/>
                  </a:lnTo>
                  <a:lnTo>
                    <a:pt x="945" y="572"/>
                  </a:lnTo>
                  <a:lnTo>
                    <a:pt x="974" y="517"/>
                  </a:lnTo>
                  <a:lnTo>
                    <a:pt x="951" y="467"/>
                  </a:lnTo>
                  <a:lnTo>
                    <a:pt x="892" y="372"/>
                  </a:lnTo>
                  <a:lnTo>
                    <a:pt x="824" y="369"/>
                  </a:lnTo>
                  <a:lnTo>
                    <a:pt x="711" y="378"/>
                  </a:lnTo>
                  <a:lnTo>
                    <a:pt x="721" y="313"/>
                  </a:lnTo>
                  <a:lnTo>
                    <a:pt x="649" y="332"/>
                  </a:lnTo>
                  <a:lnTo>
                    <a:pt x="548" y="378"/>
                  </a:lnTo>
                  <a:lnTo>
                    <a:pt x="525" y="332"/>
                  </a:lnTo>
                  <a:lnTo>
                    <a:pt x="489" y="344"/>
                  </a:lnTo>
                  <a:lnTo>
                    <a:pt x="430" y="325"/>
                  </a:lnTo>
                  <a:lnTo>
                    <a:pt x="381" y="321"/>
                  </a:lnTo>
                  <a:lnTo>
                    <a:pt x="394" y="273"/>
                  </a:lnTo>
                  <a:lnTo>
                    <a:pt x="371" y="245"/>
                  </a:lnTo>
                  <a:lnTo>
                    <a:pt x="308" y="216"/>
                  </a:lnTo>
                  <a:lnTo>
                    <a:pt x="299" y="186"/>
                  </a:lnTo>
                  <a:lnTo>
                    <a:pt x="249" y="182"/>
                  </a:lnTo>
                  <a:lnTo>
                    <a:pt x="230" y="123"/>
                  </a:lnTo>
                  <a:lnTo>
                    <a:pt x="135" y="87"/>
                  </a:lnTo>
                  <a:lnTo>
                    <a:pt x="59" y="23"/>
                  </a:lnTo>
                  <a:lnTo>
                    <a:pt x="17" y="0"/>
                  </a:lnTo>
                  <a:lnTo>
                    <a:pt x="17" y="0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65" name=""/>
            <p:cNvSpPr/>
            <p:nvPr/>
          </p:nvSpPr>
          <p:spPr>
            <a:xfrm>
              <a:off x="314280" y="3413160"/>
              <a:ext cx="90360" cy="245880"/>
            </a:xfrm>
            <a:custGeom>
              <a:avLst/>
              <a:gdLst/>
              <a:ahLst/>
              <a:rect l="l" t="t" r="r" b="b"/>
              <a:pathLst>
                <a:path w="105" h="282">
                  <a:moveTo>
                    <a:pt x="29" y="0"/>
                  </a:moveTo>
                  <a:lnTo>
                    <a:pt x="61" y="40"/>
                  </a:lnTo>
                  <a:lnTo>
                    <a:pt x="90" y="31"/>
                  </a:lnTo>
                  <a:lnTo>
                    <a:pt x="105" y="56"/>
                  </a:lnTo>
                  <a:lnTo>
                    <a:pt x="46" y="107"/>
                  </a:lnTo>
                  <a:lnTo>
                    <a:pt x="59" y="135"/>
                  </a:lnTo>
                  <a:lnTo>
                    <a:pt x="61" y="185"/>
                  </a:lnTo>
                  <a:lnTo>
                    <a:pt x="52" y="282"/>
                  </a:lnTo>
                  <a:lnTo>
                    <a:pt x="34" y="181"/>
                  </a:lnTo>
                  <a:lnTo>
                    <a:pt x="21" y="171"/>
                  </a:lnTo>
                  <a:lnTo>
                    <a:pt x="14" y="118"/>
                  </a:lnTo>
                  <a:lnTo>
                    <a:pt x="0" y="86"/>
                  </a:lnTo>
                  <a:lnTo>
                    <a:pt x="29" y="0"/>
                  </a:lnTo>
                  <a:lnTo>
                    <a:pt x="29" y="0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66" name=""/>
            <p:cNvSpPr/>
            <p:nvPr/>
          </p:nvSpPr>
          <p:spPr>
            <a:xfrm>
              <a:off x="1533600" y="3240000"/>
              <a:ext cx="253800" cy="84240"/>
            </a:xfrm>
            <a:custGeom>
              <a:avLst/>
              <a:gdLst/>
              <a:ahLst/>
              <a:rect l="l" t="t" r="r" b="b"/>
              <a:pathLst>
                <a:path w="289" h="97">
                  <a:moveTo>
                    <a:pt x="107" y="0"/>
                  </a:moveTo>
                  <a:lnTo>
                    <a:pt x="57" y="4"/>
                  </a:lnTo>
                  <a:lnTo>
                    <a:pt x="65" y="32"/>
                  </a:lnTo>
                  <a:lnTo>
                    <a:pt x="0" y="74"/>
                  </a:lnTo>
                  <a:lnTo>
                    <a:pt x="46" y="97"/>
                  </a:lnTo>
                  <a:lnTo>
                    <a:pt x="116" y="51"/>
                  </a:lnTo>
                  <a:lnTo>
                    <a:pt x="112" y="74"/>
                  </a:lnTo>
                  <a:lnTo>
                    <a:pt x="166" y="70"/>
                  </a:lnTo>
                  <a:lnTo>
                    <a:pt x="189" y="45"/>
                  </a:lnTo>
                  <a:lnTo>
                    <a:pt x="289" y="51"/>
                  </a:lnTo>
                  <a:lnTo>
                    <a:pt x="289" y="38"/>
                  </a:lnTo>
                  <a:lnTo>
                    <a:pt x="162" y="9"/>
                  </a:lnTo>
                  <a:lnTo>
                    <a:pt x="116" y="23"/>
                  </a:lnTo>
                  <a:lnTo>
                    <a:pt x="107" y="0"/>
                  </a:lnTo>
                  <a:lnTo>
                    <a:pt x="107" y="0"/>
                  </a:lnTo>
                  <a:close/>
                </a:path>
              </a:pathLst>
            </a:custGeom>
            <a:solidFill>
              <a:srgbClr val="00eb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7440" bIns="3744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67" name=""/>
            <p:cNvSpPr/>
            <p:nvPr/>
          </p:nvSpPr>
          <p:spPr>
            <a:xfrm>
              <a:off x="1892160" y="3344760"/>
              <a:ext cx="77760" cy="100080"/>
            </a:xfrm>
            <a:custGeom>
              <a:avLst/>
              <a:gdLst/>
              <a:ahLst/>
              <a:rect l="l" t="t" r="r" b="b"/>
              <a:pathLst>
                <a:path w="87" h="115">
                  <a:moveTo>
                    <a:pt x="59" y="0"/>
                  </a:moveTo>
                  <a:lnTo>
                    <a:pt x="87" y="44"/>
                  </a:lnTo>
                  <a:lnTo>
                    <a:pt x="55" y="80"/>
                  </a:lnTo>
                  <a:lnTo>
                    <a:pt x="30" y="80"/>
                  </a:lnTo>
                  <a:lnTo>
                    <a:pt x="0" y="115"/>
                  </a:lnTo>
                  <a:lnTo>
                    <a:pt x="11" y="12"/>
                  </a:lnTo>
                  <a:lnTo>
                    <a:pt x="38" y="21"/>
                  </a:lnTo>
                  <a:lnTo>
                    <a:pt x="59" y="0"/>
                  </a:lnTo>
                  <a:lnTo>
                    <a:pt x="59" y="0"/>
                  </a:lnTo>
                  <a:close/>
                </a:path>
              </a:pathLst>
            </a:custGeom>
            <a:solidFill>
              <a:srgbClr val="00eb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68" name=""/>
            <p:cNvSpPr/>
            <p:nvPr/>
          </p:nvSpPr>
          <p:spPr>
            <a:xfrm>
              <a:off x="1917720" y="3390840"/>
              <a:ext cx="101520" cy="184320"/>
            </a:xfrm>
            <a:custGeom>
              <a:avLst/>
              <a:gdLst/>
              <a:ahLst/>
              <a:rect l="l" t="t" r="r" b="b"/>
              <a:pathLst>
                <a:path w="116" h="209">
                  <a:moveTo>
                    <a:pt x="76" y="0"/>
                  </a:moveTo>
                  <a:lnTo>
                    <a:pt x="15" y="55"/>
                  </a:lnTo>
                  <a:lnTo>
                    <a:pt x="36" y="159"/>
                  </a:lnTo>
                  <a:lnTo>
                    <a:pt x="0" y="159"/>
                  </a:lnTo>
                  <a:lnTo>
                    <a:pt x="3" y="176"/>
                  </a:lnTo>
                  <a:lnTo>
                    <a:pt x="19" y="209"/>
                  </a:lnTo>
                  <a:lnTo>
                    <a:pt x="76" y="173"/>
                  </a:lnTo>
                  <a:lnTo>
                    <a:pt x="108" y="89"/>
                  </a:lnTo>
                  <a:lnTo>
                    <a:pt x="68" y="76"/>
                  </a:lnTo>
                  <a:lnTo>
                    <a:pt x="116" y="32"/>
                  </a:lnTo>
                  <a:lnTo>
                    <a:pt x="100" y="3"/>
                  </a:lnTo>
                  <a:lnTo>
                    <a:pt x="76" y="0"/>
                  </a:lnTo>
                  <a:lnTo>
                    <a:pt x="76" y="0"/>
                  </a:lnTo>
                  <a:close/>
                </a:path>
              </a:pathLst>
            </a:custGeom>
            <a:solidFill>
              <a:srgbClr val="00eb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69" name=""/>
            <p:cNvSpPr/>
            <p:nvPr/>
          </p:nvSpPr>
          <p:spPr>
            <a:xfrm>
              <a:off x="2013120" y="3759120"/>
              <a:ext cx="107640" cy="246240"/>
            </a:xfrm>
            <a:custGeom>
              <a:avLst/>
              <a:gdLst/>
              <a:ahLst/>
              <a:rect l="l" t="t" r="r" b="b"/>
              <a:pathLst>
                <a:path w="124" h="279">
                  <a:moveTo>
                    <a:pt x="65" y="0"/>
                  </a:moveTo>
                  <a:lnTo>
                    <a:pt x="74" y="66"/>
                  </a:lnTo>
                  <a:lnTo>
                    <a:pt x="70" y="116"/>
                  </a:lnTo>
                  <a:lnTo>
                    <a:pt x="13" y="116"/>
                  </a:lnTo>
                  <a:lnTo>
                    <a:pt x="0" y="144"/>
                  </a:lnTo>
                  <a:lnTo>
                    <a:pt x="19" y="173"/>
                  </a:lnTo>
                  <a:lnTo>
                    <a:pt x="40" y="144"/>
                  </a:lnTo>
                  <a:lnTo>
                    <a:pt x="68" y="177"/>
                  </a:lnTo>
                  <a:lnTo>
                    <a:pt x="70" y="256"/>
                  </a:lnTo>
                  <a:lnTo>
                    <a:pt x="106" y="279"/>
                  </a:lnTo>
                  <a:lnTo>
                    <a:pt x="124" y="247"/>
                  </a:lnTo>
                  <a:lnTo>
                    <a:pt x="101" y="201"/>
                  </a:lnTo>
                  <a:lnTo>
                    <a:pt x="118" y="154"/>
                  </a:lnTo>
                  <a:lnTo>
                    <a:pt x="95" y="102"/>
                  </a:lnTo>
                  <a:lnTo>
                    <a:pt x="97" y="47"/>
                  </a:lnTo>
                  <a:lnTo>
                    <a:pt x="118" y="23"/>
                  </a:lnTo>
                  <a:lnTo>
                    <a:pt x="65" y="0"/>
                  </a:lnTo>
                  <a:lnTo>
                    <a:pt x="65" y="0"/>
                  </a:lnTo>
                  <a:close/>
                </a:path>
              </a:pathLst>
            </a:custGeom>
            <a:solidFill>
              <a:srgbClr val="00eb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70" name=""/>
            <p:cNvSpPr/>
            <p:nvPr/>
          </p:nvSpPr>
          <p:spPr>
            <a:xfrm>
              <a:off x="2130480" y="3772080"/>
              <a:ext cx="183960" cy="344160"/>
            </a:xfrm>
            <a:custGeom>
              <a:avLst/>
              <a:gdLst/>
              <a:ahLst/>
              <a:rect l="l" t="t" r="r" b="b"/>
              <a:pathLst>
                <a:path w="211" h="392">
                  <a:moveTo>
                    <a:pt x="27" y="30"/>
                  </a:moveTo>
                  <a:lnTo>
                    <a:pt x="0" y="108"/>
                  </a:lnTo>
                  <a:lnTo>
                    <a:pt x="46" y="112"/>
                  </a:lnTo>
                  <a:lnTo>
                    <a:pt x="88" y="99"/>
                  </a:lnTo>
                  <a:lnTo>
                    <a:pt x="89" y="118"/>
                  </a:lnTo>
                  <a:lnTo>
                    <a:pt x="59" y="122"/>
                  </a:lnTo>
                  <a:lnTo>
                    <a:pt x="46" y="137"/>
                  </a:lnTo>
                  <a:lnTo>
                    <a:pt x="70" y="196"/>
                  </a:lnTo>
                  <a:lnTo>
                    <a:pt x="116" y="240"/>
                  </a:lnTo>
                  <a:lnTo>
                    <a:pt x="167" y="243"/>
                  </a:lnTo>
                  <a:lnTo>
                    <a:pt x="183" y="285"/>
                  </a:lnTo>
                  <a:lnTo>
                    <a:pt x="156" y="356"/>
                  </a:lnTo>
                  <a:lnTo>
                    <a:pt x="190" y="392"/>
                  </a:lnTo>
                  <a:lnTo>
                    <a:pt x="198" y="310"/>
                  </a:lnTo>
                  <a:lnTo>
                    <a:pt x="211" y="295"/>
                  </a:lnTo>
                  <a:lnTo>
                    <a:pt x="198" y="234"/>
                  </a:lnTo>
                  <a:lnTo>
                    <a:pt x="150" y="156"/>
                  </a:lnTo>
                  <a:lnTo>
                    <a:pt x="137" y="89"/>
                  </a:lnTo>
                  <a:lnTo>
                    <a:pt x="122" y="57"/>
                  </a:lnTo>
                  <a:lnTo>
                    <a:pt x="95" y="30"/>
                  </a:lnTo>
                  <a:lnTo>
                    <a:pt x="88" y="10"/>
                  </a:lnTo>
                  <a:lnTo>
                    <a:pt x="67" y="0"/>
                  </a:lnTo>
                  <a:lnTo>
                    <a:pt x="59" y="30"/>
                  </a:lnTo>
                  <a:lnTo>
                    <a:pt x="27" y="30"/>
                  </a:lnTo>
                  <a:lnTo>
                    <a:pt x="27" y="30"/>
                  </a:lnTo>
                  <a:close/>
                </a:path>
              </a:pathLst>
            </a:custGeom>
            <a:solidFill>
              <a:srgbClr val="00eb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71" name=""/>
            <p:cNvSpPr/>
            <p:nvPr/>
          </p:nvSpPr>
          <p:spPr>
            <a:xfrm>
              <a:off x="2517840" y="4056120"/>
              <a:ext cx="100080" cy="81000"/>
            </a:xfrm>
            <a:custGeom>
              <a:avLst/>
              <a:gdLst/>
              <a:ahLst/>
              <a:rect l="l" t="t" r="r" b="b"/>
              <a:pathLst>
                <a:path w="114" h="93">
                  <a:moveTo>
                    <a:pt x="8" y="0"/>
                  </a:moveTo>
                  <a:lnTo>
                    <a:pt x="0" y="33"/>
                  </a:lnTo>
                  <a:lnTo>
                    <a:pt x="72" y="57"/>
                  </a:lnTo>
                  <a:lnTo>
                    <a:pt x="82" y="93"/>
                  </a:lnTo>
                  <a:lnTo>
                    <a:pt x="109" y="93"/>
                  </a:lnTo>
                  <a:lnTo>
                    <a:pt x="114" y="48"/>
                  </a:lnTo>
                  <a:lnTo>
                    <a:pt x="99" y="8"/>
                  </a:lnTo>
                  <a:lnTo>
                    <a:pt x="72" y="0"/>
                  </a:lnTo>
                  <a:lnTo>
                    <a:pt x="50" y="19"/>
                  </a:lnTo>
                  <a:lnTo>
                    <a:pt x="8" y="0"/>
                  </a:lnTo>
                  <a:lnTo>
                    <a:pt x="8" y="0"/>
                  </a:lnTo>
                  <a:close/>
                </a:path>
              </a:pathLst>
            </a:custGeom>
            <a:solidFill>
              <a:srgbClr val="00eb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4200" bIns="342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72" name=""/>
            <p:cNvSpPr/>
            <p:nvPr/>
          </p:nvSpPr>
          <p:spPr>
            <a:xfrm>
              <a:off x="2774880" y="4056120"/>
              <a:ext cx="93600" cy="88920"/>
            </a:xfrm>
            <a:custGeom>
              <a:avLst/>
              <a:gdLst/>
              <a:ahLst/>
              <a:rect l="l" t="t" r="r" b="b"/>
              <a:pathLst>
                <a:path w="106" h="103">
                  <a:moveTo>
                    <a:pt x="51" y="0"/>
                  </a:moveTo>
                  <a:lnTo>
                    <a:pt x="23" y="15"/>
                  </a:lnTo>
                  <a:lnTo>
                    <a:pt x="0" y="69"/>
                  </a:lnTo>
                  <a:lnTo>
                    <a:pt x="32" y="90"/>
                  </a:lnTo>
                  <a:lnTo>
                    <a:pt x="97" y="103"/>
                  </a:lnTo>
                  <a:lnTo>
                    <a:pt x="106" y="40"/>
                  </a:lnTo>
                  <a:lnTo>
                    <a:pt x="51" y="0"/>
                  </a:lnTo>
                  <a:lnTo>
                    <a:pt x="51" y="0"/>
                  </a:lnTo>
                  <a:close/>
                </a:path>
              </a:pathLst>
            </a:custGeom>
            <a:solidFill>
              <a:srgbClr val="00eb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2120" bIns="4212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73" name=""/>
            <p:cNvSpPr/>
            <p:nvPr/>
          </p:nvSpPr>
          <p:spPr>
            <a:xfrm>
              <a:off x="3635280" y="3693960"/>
              <a:ext cx="54000" cy="146160"/>
            </a:xfrm>
            <a:custGeom>
              <a:avLst/>
              <a:gdLst/>
              <a:ahLst/>
              <a:rect l="l" t="t" r="r" b="b"/>
              <a:pathLst>
                <a:path w="63" h="165">
                  <a:moveTo>
                    <a:pt x="57" y="0"/>
                  </a:moveTo>
                  <a:lnTo>
                    <a:pt x="0" y="51"/>
                  </a:lnTo>
                  <a:lnTo>
                    <a:pt x="10" y="165"/>
                  </a:lnTo>
                  <a:lnTo>
                    <a:pt x="46" y="148"/>
                  </a:lnTo>
                  <a:lnTo>
                    <a:pt x="33" y="79"/>
                  </a:lnTo>
                  <a:lnTo>
                    <a:pt x="63" y="22"/>
                  </a:lnTo>
                  <a:lnTo>
                    <a:pt x="57" y="0"/>
                  </a:lnTo>
                  <a:lnTo>
                    <a:pt x="57" y="0"/>
                  </a:lnTo>
                  <a:close/>
                </a:path>
              </a:pathLst>
            </a:custGeom>
            <a:solidFill>
              <a:srgbClr val="00eb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74" name=""/>
            <p:cNvSpPr/>
            <p:nvPr/>
          </p:nvSpPr>
          <p:spPr>
            <a:xfrm>
              <a:off x="2114640" y="3973680"/>
              <a:ext cx="117360" cy="179280"/>
            </a:xfrm>
            <a:custGeom>
              <a:avLst/>
              <a:gdLst/>
              <a:ahLst/>
              <a:rect l="l" t="t" r="r" b="b"/>
              <a:pathLst>
                <a:path w="135" h="203">
                  <a:moveTo>
                    <a:pt x="63" y="0"/>
                  </a:moveTo>
                  <a:lnTo>
                    <a:pt x="25" y="15"/>
                  </a:lnTo>
                  <a:lnTo>
                    <a:pt x="8" y="11"/>
                  </a:lnTo>
                  <a:lnTo>
                    <a:pt x="0" y="40"/>
                  </a:lnTo>
                  <a:lnTo>
                    <a:pt x="15" y="40"/>
                  </a:lnTo>
                  <a:lnTo>
                    <a:pt x="38" y="91"/>
                  </a:lnTo>
                  <a:lnTo>
                    <a:pt x="49" y="97"/>
                  </a:lnTo>
                  <a:lnTo>
                    <a:pt x="93" y="203"/>
                  </a:lnTo>
                  <a:lnTo>
                    <a:pt x="120" y="183"/>
                  </a:lnTo>
                  <a:lnTo>
                    <a:pt x="122" y="167"/>
                  </a:lnTo>
                  <a:lnTo>
                    <a:pt x="135" y="162"/>
                  </a:lnTo>
                  <a:lnTo>
                    <a:pt x="133" y="135"/>
                  </a:lnTo>
                  <a:lnTo>
                    <a:pt x="106" y="110"/>
                  </a:lnTo>
                  <a:lnTo>
                    <a:pt x="84" y="112"/>
                  </a:lnTo>
                  <a:lnTo>
                    <a:pt x="84" y="59"/>
                  </a:lnTo>
                  <a:lnTo>
                    <a:pt x="76" y="6"/>
                  </a:lnTo>
                  <a:lnTo>
                    <a:pt x="63" y="0"/>
                  </a:lnTo>
                  <a:lnTo>
                    <a:pt x="63" y="0"/>
                  </a:lnTo>
                  <a:close/>
                </a:path>
              </a:pathLst>
            </a:custGeom>
            <a:solidFill>
              <a:srgbClr val="00eb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75" name=""/>
            <p:cNvSpPr/>
            <p:nvPr/>
          </p:nvSpPr>
          <p:spPr>
            <a:xfrm>
              <a:off x="2063880" y="3144960"/>
              <a:ext cx="81000" cy="115920"/>
            </a:xfrm>
            <a:custGeom>
              <a:avLst/>
              <a:gdLst/>
              <a:ahLst/>
              <a:rect l="l" t="t" r="r" b="b"/>
              <a:pathLst>
                <a:path w="93" h="133">
                  <a:moveTo>
                    <a:pt x="93" y="0"/>
                  </a:moveTo>
                  <a:lnTo>
                    <a:pt x="46" y="90"/>
                  </a:lnTo>
                  <a:lnTo>
                    <a:pt x="46" y="133"/>
                  </a:lnTo>
                  <a:lnTo>
                    <a:pt x="0" y="90"/>
                  </a:lnTo>
                  <a:lnTo>
                    <a:pt x="46" y="46"/>
                  </a:lnTo>
                  <a:lnTo>
                    <a:pt x="93" y="0"/>
                  </a:lnTo>
                  <a:lnTo>
                    <a:pt x="93" y="0"/>
                  </a:lnTo>
                  <a:close/>
                </a:path>
              </a:pathLst>
            </a:custGeom>
            <a:solidFill>
              <a:srgbClr val="00eb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76" name=""/>
            <p:cNvSpPr/>
            <p:nvPr/>
          </p:nvSpPr>
          <p:spPr>
            <a:xfrm>
              <a:off x="4395960" y="4194000"/>
              <a:ext cx="50760" cy="16200"/>
            </a:xfrm>
            <a:custGeom>
              <a:avLst/>
              <a:gdLst/>
              <a:ahLst/>
              <a:rect l="l" t="t" r="r" b="b"/>
              <a:pathLst>
                <a:path w="59" h="17">
                  <a:moveTo>
                    <a:pt x="59" y="17"/>
                  </a:moveTo>
                  <a:lnTo>
                    <a:pt x="0" y="0"/>
                  </a:lnTo>
                  <a:lnTo>
                    <a:pt x="59" y="17"/>
                  </a:lnTo>
                  <a:lnTo>
                    <a:pt x="59" y="17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600" bIns="-306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77" name=""/>
            <p:cNvSpPr/>
            <p:nvPr/>
          </p:nvSpPr>
          <p:spPr>
            <a:xfrm>
              <a:off x="4395960" y="4194000"/>
              <a:ext cx="50760" cy="16200"/>
            </a:xfrm>
            <a:custGeom>
              <a:avLst/>
              <a:gdLst/>
              <a:ahLst/>
              <a:rect l="l" t="t" r="r" b="b"/>
              <a:pathLst>
                <a:path w="59" h="17">
                  <a:moveTo>
                    <a:pt x="59" y="17"/>
                  </a:moveTo>
                  <a:lnTo>
                    <a:pt x="0" y="0"/>
                  </a:lnTo>
                  <a:lnTo>
                    <a:pt x="59" y="17"/>
                  </a:lnTo>
                  <a:lnTo>
                    <a:pt x="59" y="17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600" bIns="-306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78" name=""/>
            <p:cNvSpPr/>
            <p:nvPr/>
          </p:nvSpPr>
          <p:spPr>
            <a:xfrm>
              <a:off x="4079880" y="3817800"/>
              <a:ext cx="320760" cy="295560"/>
            </a:xfrm>
            <a:custGeom>
              <a:avLst/>
              <a:gdLst/>
              <a:ahLst/>
              <a:rect l="l" t="t" r="r" b="b"/>
              <a:pathLst>
                <a:path w="367" h="339">
                  <a:moveTo>
                    <a:pt x="131" y="18"/>
                  </a:moveTo>
                  <a:lnTo>
                    <a:pt x="173" y="46"/>
                  </a:lnTo>
                  <a:lnTo>
                    <a:pt x="194" y="18"/>
                  </a:lnTo>
                  <a:lnTo>
                    <a:pt x="245" y="0"/>
                  </a:lnTo>
                  <a:lnTo>
                    <a:pt x="236" y="75"/>
                  </a:lnTo>
                  <a:lnTo>
                    <a:pt x="272" y="118"/>
                  </a:lnTo>
                  <a:lnTo>
                    <a:pt x="367" y="135"/>
                  </a:lnTo>
                  <a:lnTo>
                    <a:pt x="359" y="204"/>
                  </a:lnTo>
                  <a:lnTo>
                    <a:pt x="331" y="192"/>
                  </a:lnTo>
                  <a:lnTo>
                    <a:pt x="295" y="215"/>
                  </a:lnTo>
                  <a:lnTo>
                    <a:pt x="285" y="274"/>
                  </a:lnTo>
                  <a:lnTo>
                    <a:pt x="255" y="259"/>
                  </a:lnTo>
                  <a:lnTo>
                    <a:pt x="245" y="308"/>
                  </a:lnTo>
                  <a:lnTo>
                    <a:pt x="179" y="339"/>
                  </a:lnTo>
                  <a:lnTo>
                    <a:pt x="143" y="333"/>
                  </a:lnTo>
                  <a:lnTo>
                    <a:pt x="51" y="164"/>
                  </a:lnTo>
                  <a:lnTo>
                    <a:pt x="13" y="164"/>
                  </a:lnTo>
                  <a:lnTo>
                    <a:pt x="19" y="94"/>
                  </a:lnTo>
                  <a:lnTo>
                    <a:pt x="0" y="65"/>
                  </a:lnTo>
                  <a:lnTo>
                    <a:pt x="131" y="18"/>
                  </a:lnTo>
                  <a:lnTo>
                    <a:pt x="131" y="18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79" name=""/>
            <p:cNvSpPr/>
            <p:nvPr/>
          </p:nvSpPr>
          <p:spPr>
            <a:xfrm flipH="1" flipV="1">
              <a:off x="1968840" y="2791080"/>
              <a:ext cx="21600" cy="44712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80" name=""/>
            <p:cNvSpPr/>
            <p:nvPr/>
          </p:nvSpPr>
          <p:spPr>
            <a:xfrm>
              <a:off x="1645560" y="2729880"/>
              <a:ext cx="326880" cy="7092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4120" bIns="2412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81" name=""/>
            <p:cNvSpPr/>
            <p:nvPr/>
          </p:nvSpPr>
          <p:spPr>
            <a:xfrm>
              <a:off x="1586880" y="2671200"/>
              <a:ext cx="56520" cy="7236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5560" bIns="2556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82" name=""/>
            <p:cNvSpPr/>
            <p:nvPr/>
          </p:nvSpPr>
          <p:spPr>
            <a:xfrm>
              <a:off x="1516320" y="2660040"/>
              <a:ext cx="82080" cy="936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440" bIns="-3744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83" name=""/>
            <p:cNvSpPr/>
            <p:nvPr/>
          </p:nvSpPr>
          <p:spPr>
            <a:xfrm>
              <a:off x="1229760" y="2354760"/>
              <a:ext cx="286920" cy="30852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84" name=""/>
            <p:cNvSpPr/>
            <p:nvPr/>
          </p:nvSpPr>
          <p:spPr>
            <a:xfrm flipH="1">
              <a:off x="1232640" y="2215080"/>
              <a:ext cx="38160" cy="13860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85" name=""/>
            <p:cNvSpPr/>
            <p:nvPr/>
          </p:nvSpPr>
          <p:spPr>
            <a:xfrm>
              <a:off x="2692800" y="3781440"/>
              <a:ext cx="402480" cy="1947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73080" rIns="73080" tIns="36360" bIns="36360" anchor="t">
              <a:spAutoFit/>
            </a:bodyPr>
            <a:p>
              <a:pPr algn="ctr">
                <a:tabLst>
                  <a:tab algn="l" pos="0"/>
                  <a:tab algn="l" pos="585720"/>
                  <a:tab algn="l" pos="1171440"/>
                  <a:tab algn="l" pos="1757520"/>
                  <a:tab algn="l" pos="2343240"/>
                  <a:tab algn="l" pos="2928960"/>
                  <a:tab algn="l" pos="3514680"/>
                  <a:tab algn="l" pos="4100400"/>
                  <a:tab algn="l" pos="4686480"/>
                  <a:tab algn="l" pos="5272200"/>
                  <a:tab algn="l" pos="5857920"/>
                  <a:tab algn="l" pos="6443640"/>
                  <a:tab algn="l" pos="7029360"/>
                  <a:tab algn="l" pos="7615080"/>
                  <a:tab algn="l" pos="8201160"/>
                  <a:tab algn="l" pos="8786880"/>
                  <a:tab algn="l" pos="9372600"/>
                  <a:tab algn="l" pos="9958320"/>
                  <a:tab algn="l" pos="10544040"/>
                </a:tabLst>
              </a:pPr>
              <a:r>
                <a:rPr b="1" lang="en-US" sz="8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05/02</a:t>
              </a:r>
              <a:endParaRPr b="0" lang="en-US" sz="8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</p:grpSp>
      <p:sp>
        <p:nvSpPr>
          <p:cNvPr id="486" name=""/>
          <p:cNvSpPr/>
          <p:nvPr/>
        </p:nvSpPr>
        <p:spPr>
          <a:xfrm>
            <a:off x="4976640" y="4929120"/>
            <a:ext cx="3260880" cy="1027080"/>
          </a:xfrm>
          <a:prstGeom prst="rect">
            <a:avLst/>
          </a:prstGeom>
          <a:noFill/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marL="169920" indent="-169920">
              <a:lnSpc>
                <a:spcPct val="90000"/>
              </a:lnSpc>
              <a:spcBef>
                <a:spcPts val="876"/>
              </a:spcBef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$ Market Open = $</a:t>
            </a: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  <a:ea typeface="Arial"/>
              </a:rPr>
              <a:t>1.3 Billion*</a:t>
            </a: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"/>
                <a:ea typeface="Arial"/>
              </a:rPr>
              <a:t> 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169920" indent="-169920">
              <a:lnSpc>
                <a:spcPct val="90000"/>
              </a:lnSpc>
              <a:spcBef>
                <a:spcPts val="876"/>
              </a:spcBef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% Market Open = </a:t>
            </a: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  <a:ea typeface="Arial"/>
              </a:rPr>
              <a:t>7%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169920" indent="-169920">
              <a:lnSpc>
                <a:spcPct val="90000"/>
              </a:lnSpc>
              <a:spcBef>
                <a:spcPts val="876"/>
              </a:spcBef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Total Market Size = $</a:t>
            </a: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  <a:ea typeface="Arial"/>
              </a:rPr>
              <a:t>19.0</a:t>
            </a: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"/>
                <a:ea typeface="Arial"/>
              </a:rPr>
              <a:t> </a:t>
            </a: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  <a:ea typeface="Arial"/>
              </a:rPr>
              <a:t>Billion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87" name="PlaceHolder 1"/>
          <p:cNvSpPr>
            <a:spLocks noGrp="1"/>
          </p:cNvSpPr>
          <p:nvPr>
            <p:ph type="title"/>
          </p:nvPr>
        </p:nvSpPr>
        <p:spPr>
          <a:xfrm>
            <a:off x="295200" y="196920"/>
            <a:ext cx="8553600" cy="8380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Deregulation Status – Canada Power</a:t>
            </a:r>
            <a:endParaRPr b="1" lang="en-US" sz="36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488" name=""/>
          <p:cNvSpPr/>
          <p:nvPr/>
        </p:nvSpPr>
        <p:spPr>
          <a:xfrm>
            <a:off x="5100480" y="1263600"/>
            <a:ext cx="3745080" cy="3686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marL="235080" indent="-235080">
              <a:spcBef>
                <a:spcPts val="300"/>
              </a:spcBef>
              <a:spcAft>
                <a:spcPts val="300"/>
              </a:spcAft>
              <a:buClr>
                <a:srgbClr val="00cc00"/>
              </a:buClr>
              <a:buSzPct val="113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Alberta Retail Market Opened January 2001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35080" indent="-235080">
              <a:spcBef>
                <a:spcPts val="300"/>
              </a:spcBef>
              <a:spcAft>
                <a:spcPts val="300"/>
              </a:spcAft>
              <a:buClr>
                <a:srgbClr val="00cc00"/>
              </a:buClr>
              <a:buSzPct val="113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Ontario Market Expected to Open May 2002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35080" indent="-235080">
              <a:spcBef>
                <a:spcPts val="300"/>
              </a:spcBef>
              <a:spcAft>
                <a:spcPts val="300"/>
              </a:spcAft>
              <a:buClr>
                <a:srgbClr val="00cc00"/>
              </a:buClr>
              <a:buSzPct val="113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Ontario Value Proposition Driven by Competition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509760" indent="-160560">
              <a:spcBef>
                <a:spcPts val="300"/>
              </a:spcBef>
              <a:spcAft>
                <a:spcPts val="300"/>
              </a:spcAft>
              <a:buClr>
                <a:srgbClr val="00cc00"/>
              </a:buClr>
              <a:buSzPct val="113000"/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Most Populous and Industrial Province 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509760" indent="-160560">
              <a:spcBef>
                <a:spcPts val="300"/>
              </a:spcBef>
              <a:spcAft>
                <a:spcPts val="300"/>
              </a:spcAft>
              <a:buClr>
                <a:srgbClr val="00cc00"/>
              </a:buClr>
              <a:buSzPct val="113000"/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Comparable to Energy Intensity of Northeast U.S.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509760" indent="-160560">
              <a:spcBef>
                <a:spcPts val="300"/>
              </a:spcBef>
              <a:spcAft>
                <a:spcPts val="300"/>
              </a:spcAft>
              <a:buClr>
                <a:srgbClr val="00cc00"/>
              </a:buClr>
              <a:buSzPct val="113000"/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Peak Load of 26,000 MW 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509760" indent="-160560">
              <a:spcBef>
                <a:spcPts val="300"/>
              </a:spcBef>
              <a:spcAft>
                <a:spcPts val="300"/>
              </a:spcAft>
              <a:buClr>
                <a:srgbClr val="00cc00"/>
              </a:buClr>
              <a:buSzPct val="113000"/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$8 Billion in Annual Spend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grpSp>
        <p:nvGrpSpPr>
          <p:cNvPr id="489" name=""/>
          <p:cNvGrpSpPr/>
          <p:nvPr/>
        </p:nvGrpSpPr>
        <p:grpSpPr>
          <a:xfrm>
            <a:off x="636480" y="4898880"/>
            <a:ext cx="181080" cy="1022400"/>
            <a:chOff x="636480" y="4898880"/>
            <a:chExt cx="181080" cy="1022400"/>
          </a:xfrm>
        </p:grpSpPr>
        <p:sp>
          <p:nvSpPr>
            <p:cNvPr id="490" name=""/>
            <p:cNvSpPr/>
            <p:nvPr/>
          </p:nvSpPr>
          <p:spPr>
            <a:xfrm>
              <a:off x="636480" y="4898880"/>
              <a:ext cx="181080" cy="163800"/>
            </a:xfrm>
            <a:prstGeom prst="rect">
              <a:avLst/>
            </a:prstGeom>
            <a:solidFill>
              <a:srgbClr val="e3190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91" name=""/>
            <p:cNvSpPr/>
            <p:nvPr/>
          </p:nvSpPr>
          <p:spPr>
            <a:xfrm>
              <a:off x="636480" y="5173560"/>
              <a:ext cx="181080" cy="163440"/>
            </a:xfrm>
            <a:prstGeom prst="rect">
              <a:avLst/>
            </a:prstGeom>
            <a:solidFill>
              <a:srgbClr val="ff99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92" name=""/>
            <p:cNvSpPr/>
            <p:nvPr/>
          </p:nvSpPr>
          <p:spPr>
            <a:xfrm>
              <a:off x="636480" y="5457960"/>
              <a:ext cx="181080" cy="163440"/>
            </a:xfrm>
            <a:prstGeom prst="rect">
              <a:avLst/>
            </a:prstGeom>
            <a:solidFill>
              <a:srgbClr val="ffff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93" name=""/>
            <p:cNvSpPr/>
            <p:nvPr/>
          </p:nvSpPr>
          <p:spPr>
            <a:xfrm>
              <a:off x="636480" y="5757840"/>
              <a:ext cx="181080" cy="163440"/>
            </a:xfrm>
            <a:prstGeom prst="rect">
              <a:avLst/>
            </a:pr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</p:grpSp>
      <p:sp>
        <p:nvSpPr>
          <p:cNvPr id="494" name=""/>
          <p:cNvSpPr/>
          <p:nvPr/>
        </p:nvSpPr>
        <p:spPr>
          <a:xfrm>
            <a:off x="824040" y="4745160"/>
            <a:ext cx="3792240" cy="1252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82440" rIns="82440" tIns="41400" bIns="41400" anchor="t">
            <a:spAutoFit/>
          </a:bodyPr>
          <a:p>
            <a:pPr>
              <a:lnSpc>
                <a:spcPct val="160000"/>
              </a:lnSpc>
              <a:tabLst>
                <a:tab algn="l" pos="0"/>
                <a:tab algn="l" pos="739800"/>
                <a:tab algn="l" pos="1479600"/>
                <a:tab algn="l" pos="2219400"/>
                <a:tab algn="l" pos="2959200"/>
                <a:tab algn="l" pos="3699000"/>
                <a:tab algn="l" pos="4438800"/>
                <a:tab algn="l" pos="5178600"/>
                <a:tab algn="l" pos="5918040"/>
                <a:tab algn="l" pos="6657840"/>
                <a:tab algn="l" pos="7397640"/>
                <a:tab algn="l" pos="8137440"/>
                <a:tab algn="l" pos="8877240"/>
                <a:tab algn="l" pos="9617040"/>
                <a:tab algn="l" pos="1035684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Restructuring Legislation/Order Enacted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>
              <a:lnSpc>
                <a:spcPct val="160000"/>
              </a:lnSpc>
              <a:tabLst>
                <a:tab algn="l" pos="0"/>
                <a:tab algn="l" pos="739800"/>
                <a:tab algn="l" pos="1479600"/>
                <a:tab algn="l" pos="2219400"/>
                <a:tab algn="l" pos="2959200"/>
                <a:tab algn="l" pos="3699000"/>
                <a:tab algn="l" pos="4438800"/>
                <a:tab algn="l" pos="5178600"/>
                <a:tab algn="l" pos="5918040"/>
                <a:tab algn="l" pos="6657840"/>
                <a:tab algn="l" pos="7397640"/>
                <a:tab algn="l" pos="8137440"/>
                <a:tab algn="l" pos="8877240"/>
                <a:tab algn="l" pos="9617040"/>
                <a:tab algn="l" pos="1035684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Restructuring Implementation Delayed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>
              <a:lnSpc>
                <a:spcPct val="160000"/>
              </a:lnSpc>
              <a:tabLst>
                <a:tab algn="l" pos="0"/>
                <a:tab algn="l" pos="739800"/>
                <a:tab algn="l" pos="1479600"/>
                <a:tab algn="l" pos="2219400"/>
                <a:tab algn="l" pos="2959200"/>
                <a:tab algn="l" pos="3699000"/>
                <a:tab algn="l" pos="4438800"/>
                <a:tab algn="l" pos="5178600"/>
                <a:tab algn="l" pos="5918040"/>
                <a:tab algn="l" pos="6657840"/>
                <a:tab algn="l" pos="7397640"/>
                <a:tab algn="l" pos="8137440"/>
                <a:tab algn="l" pos="8877240"/>
                <a:tab algn="l" pos="9617040"/>
                <a:tab algn="l" pos="1035684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Commission and/or Legislative Investigation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>
              <a:lnSpc>
                <a:spcPct val="160000"/>
              </a:lnSpc>
              <a:tabLst>
                <a:tab algn="l" pos="0"/>
                <a:tab algn="l" pos="739800"/>
                <a:tab algn="l" pos="1479600"/>
                <a:tab algn="l" pos="2219400"/>
                <a:tab algn="l" pos="2959200"/>
                <a:tab algn="l" pos="3699000"/>
                <a:tab algn="l" pos="4438800"/>
                <a:tab algn="l" pos="5178600"/>
                <a:tab algn="l" pos="5918040"/>
                <a:tab algn="l" pos="6657840"/>
                <a:tab algn="l" pos="7397640"/>
                <a:tab algn="l" pos="8137440"/>
                <a:tab algn="l" pos="8877240"/>
                <a:tab algn="l" pos="9617040"/>
                <a:tab algn="l" pos="1035684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No Significant Activity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95" name=""/>
          <p:cNvSpPr/>
          <p:nvPr/>
        </p:nvSpPr>
        <p:spPr>
          <a:xfrm>
            <a:off x="793800" y="6040440"/>
            <a:ext cx="2293920" cy="33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Restructuring Status as of 10/01</a:t>
            </a:r>
            <a:endParaRPr b="0" lang="en-US" sz="1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6" name=""/>
          <p:cNvSpPr/>
          <p:nvPr/>
        </p:nvSpPr>
        <p:spPr>
          <a:xfrm>
            <a:off x="4967280" y="4937040"/>
            <a:ext cx="3260880" cy="1027080"/>
          </a:xfrm>
          <a:prstGeom prst="rect">
            <a:avLst/>
          </a:prstGeom>
          <a:noFill/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marL="169920" indent="-169920">
              <a:lnSpc>
                <a:spcPct val="90000"/>
              </a:lnSpc>
              <a:spcBef>
                <a:spcPts val="876"/>
              </a:spcBef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$ Market Open = $</a:t>
            </a: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  <a:ea typeface="Arial"/>
              </a:rPr>
              <a:t>7.0</a:t>
            </a: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"/>
                <a:ea typeface="Arial"/>
              </a:rPr>
              <a:t> </a:t>
            </a: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  <a:ea typeface="Arial"/>
              </a:rPr>
              <a:t>Billion</a:t>
            </a: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"/>
                <a:ea typeface="Arial"/>
              </a:rPr>
              <a:t> 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169920" indent="-169920">
              <a:lnSpc>
                <a:spcPct val="90000"/>
              </a:lnSpc>
              <a:spcBef>
                <a:spcPts val="876"/>
              </a:spcBef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% Market Open = </a:t>
            </a: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  <a:ea typeface="Arial"/>
              </a:rPr>
              <a:t>70%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169920" indent="-169920">
              <a:lnSpc>
                <a:spcPct val="90000"/>
              </a:lnSpc>
              <a:spcBef>
                <a:spcPts val="876"/>
              </a:spcBef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Total Market Size = $</a:t>
            </a: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  <a:ea typeface="Arial"/>
              </a:rPr>
              <a:t>10</a:t>
            </a: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"/>
                <a:ea typeface="Arial"/>
              </a:rPr>
              <a:t> </a:t>
            </a: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  <a:ea typeface="Arial"/>
              </a:rPr>
              <a:t>Billion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97" name="PlaceHolder 1"/>
          <p:cNvSpPr>
            <a:spLocks noGrp="1"/>
          </p:cNvSpPr>
          <p:nvPr>
            <p:ph type="title"/>
          </p:nvPr>
        </p:nvSpPr>
        <p:spPr>
          <a:xfrm>
            <a:off x="295200" y="196920"/>
            <a:ext cx="8553600" cy="8380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Deregulation Status – Canada Gas</a:t>
            </a:r>
            <a:endParaRPr b="1" lang="en-US" sz="36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498" name=""/>
          <p:cNvSpPr/>
          <p:nvPr/>
        </p:nvSpPr>
        <p:spPr>
          <a:xfrm>
            <a:off x="5356080" y="1471680"/>
            <a:ext cx="3367080" cy="3881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marL="235080" indent="-235080">
              <a:spcBef>
                <a:spcPts val="300"/>
              </a:spcBef>
              <a:spcAft>
                <a:spcPts val="300"/>
              </a:spcAft>
              <a:buClr>
                <a:srgbClr val="00cc00"/>
              </a:buClr>
              <a:buSzPct val="113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Ontario has the Primary Value Proposition - Open Access has been Available Since 1985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35080" indent="-235080">
              <a:spcBef>
                <a:spcPts val="300"/>
              </a:spcBef>
              <a:spcAft>
                <a:spcPts val="300"/>
              </a:spcAft>
              <a:buClr>
                <a:srgbClr val="00cc00"/>
              </a:buClr>
              <a:buSzPct val="113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British Columbia Market Expected to Open November 2002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35080" indent="-235080">
              <a:spcBef>
                <a:spcPts val="300"/>
              </a:spcBef>
              <a:spcAft>
                <a:spcPts val="300"/>
              </a:spcAft>
              <a:buClr>
                <a:srgbClr val="00cc00"/>
              </a:buClr>
              <a:buSzPct val="113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Actively Signing Gas Contracts in Alberta and Ontario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35080" indent="-235080">
              <a:spcBef>
                <a:spcPts val="300"/>
              </a:spcBef>
              <a:spcAft>
                <a:spcPts val="300"/>
              </a:spcAft>
              <a:buClr>
                <a:srgbClr val="00cc00"/>
              </a:buClr>
              <a:buSzPct val="113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Should be Able to Acquire Market Share Profitably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grpSp>
        <p:nvGrpSpPr>
          <p:cNvPr id="499" name=""/>
          <p:cNvGrpSpPr/>
          <p:nvPr/>
        </p:nvGrpSpPr>
        <p:grpSpPr>
          <a:xfrm>
            <a:off x="284040" y="1031760"/>
            <a:ext cx="4691160" cy="3751200"/>
            <a:chOff x="284040" y="1031760"/>
            <a:chExt cx="4691160" cy="3751200"/>
          </a:xfrm>
        </p:grpSpPr>
        <p:sp>
          <p:nvSpPr>
            <p:cNvPr id="500" name=""/>
            <p:cNvSpPr/>
            <p:nvPr/>
          </p:nvSpPr>
          <p:spPr>
            <a:xfrm>
              <a:off x="4438800" y="3720960"/>
              <a:ext cx="28440" cy="82800"/>
            </a:xfrm>
            <a:custGeom>
              <a:avLst/>
              <a:gdLst/>
              <a:ahLst/>
              <a:rect l="l" t="t" r="r" b="b"/>
              <a:pathLst>
                <a:path w="34" h="93">
                  <a:moveTo>
                    <a:pt x="7" y="0"/>
                  </a:moveTo>
                  <a:lnTo>
                    <a:pt x="34" y="25"/>
                  </a:lnTo>
                  <a:lnTo>
                    <a:pt x="2" y="93"/>
                  </a:lnTo>
                  <a:lnTo>
                    <a:pt x="0" y="70"/>
                  </a:lnTo>
                  <a:lnTo>
                    <a:pt x="7" y="0"/>
                  </a:lnTo>
                  <a:lnTo>
                    <a:pt x="7" y="0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6000" bIns="360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501" name=""/>
            <p:cNvSpPr/>
            <p:nvPr/>
          </p:nvSpPr>
          <p:spPr>
            <a:xfrm>
              <a:off x="4179960" y="3621240"/>
              <a:ext cx="198360" cy="52200"/>
            </a:xfrm>
            <a:custGeom>
              <a:avLst/>
              <a:gdLst/>
              <a:ahLst/>
              <a:rect l="l" t="t" r="r" b="b"/>
              <a:pathLst>
                <a:path w="228" h="59">
                  <a:moveTo>
                    <a:pt x="228" y="0"/>
                  </a:moveTo>
                  <a:lnTo>
                    <a:pt x="206" y="36"/>
                  </a:lnTo>
                  <a:lnTo>
                    <a:pt x="124" y="59"/>
                  </a:lnTo>
                  <a:lnTo>
                    <a:pt x="0" y="36"/>
                  </a:lnTo>
                  <a:lnTo>
                    <a:pt x="82" y="0"/>
                  </a:lnTo>
                  <a:lnTo>
                    <a:pt x="150" y="12"/>
                  </a:lnTo>
                  <a:lnTo>
                    <a:pt x="228" y="0"/>
                  </a:lnTo>
                  <a:lnTo>
                    <a:pt x="228" y="0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5400" bIns="54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502" name=""/>
            <p:cNvSpPr/>
            <p:nvPr/>
          </p:nvSpPr>
          <p:spPr>
            <a:xfrm>
              <a:off x="4329000" y="3884760"/>
              <a:ext cx="127080" cy="56880"/>
            </a:xfrm>
            <a:custGeom>
              <a:avLst/>
              <a:gdLst/>
              <a:ahLst/>
              <a:rect l="l" t="t" r="r" b="b"/>
              <a:pathLst>
                <a:path w="145" h="65">
                  <a:moveTo>
                    <a:pt x="4" y="0"/>
                  </a:moveTo>
                  <a:lnTo>
                    <a:pt x="0" y="31"/>
                  </a:lnTo>
                  <a:lnTo>
                    <a:pt x="46" y="61"/>
                  </a:lnTo>
                  <a:lnTo>
                    <a:pt x="95" y="65"/>
                  </a:lnTo>
                  <a:lnTo>
                    <a:pt x="118" y="42"/>
                  </a:lnTo>
                  <a:lnTo>
                    <a:pt x="145" y="42"/>
                  </a:lnTo>
                  <a:lnTo>
                    <a:pt x="145" y="8"/>
                  </a:lnTo>
                  <a:lnTo>
                    <a:pt x="95" y="31"/>
                  </a:lnTo>
                  <a:lnTo>
                    <a:pt x="50" y="31"/>
                  </a:lnTo>
                  <a:lnTo>
                    <a:pt x="4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0080" bIns="1008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503" name=""/>
            <p:cNvSpPr/>
            <p:nvPr/>
          </p:nvSpPr>
          <p:spPr>
            <a:xfrm>
              <a:off x="4317840" y="3743280"/>
              <a:ext cx="312840" cy="484200"/>
            </a:xfrm>
            <a:custGeom>
              <a:avLst/>
              <a:gdLst/>
              <a:ahLst/>
              <a:rect l="l" t="t" r="r" b="b"/>
              <a:pathLst>
                <a:path w="357" h="553">
                  <a:moveTo>
                    <a:pt x="76" y="239"/>
                  </a:moveTo>
                  <a:lnTo>
                    <a:pt x="116" y="255"/>
                  </a:lnTo>
                  <a:lnTo>
                    <a:pt x="171" y="215"/>
                  </a:lnTo>
                  <a:lnTo>
                    <a:pt x="198" y="215"/>
                  </a:lnTo>
                  <a:lnTo>
                    <a:pt x="207" y="192"/>
                  </a:lnTo>
                  <a:lnTo>
                    <a:pt x="245" y="192"/>
                  </a:lnTo>
                  <a:lnTo>
                    <a:pt x="230" y="11"/>
                  </a:lnTo>
                  <a:lnTo>
                    <a:pt x="270" y="0"/>
                  </a:lnTo>
                  <a:lnTo>
                    <a:pt x="304" y="87"/>
                  </a:lnTo>
                  <a:lnTo>
                    <a:pt x="357" y="91"/>
                  </a:lnTo>
                  <a:lnTo>
                    <a:pt x="321" y="146"/>
                  </a:lnTo>
                  <a:lnTo>
                    <a:pt x="285" y="192"/>
                  </a:lnTo>
                  <a:lnTo>
                    <a:pt x="325" y="198"/>
                  </a:lnTo>
                  <a:lnTo>
                    <a:pt x="276" y="255"/>
                  </a:lnTo>
                  <a:lnTo>
                    <a:pt x="219" y="268"/>
                  </a:lnTo>
                  <a:lnTo>
                    <a:pt x="213" y="333"/>
                  </a:lnTo>
                  <a:lnTo>
                    <a:pt x="154" y="378"/>
                  </a:lnTo>
                  <a:lnTo>
                    <a:pt x="154" y="418"/>
                  </a:lnTo>
                  <a:lnTo>
                    <a:pt x="112" y="496"/>
                  </a:lnTo>
                  <a:lnTo>
                    <a:pt x="127" y="553"/>
                  </a:lnTo>
                  <a:lnTo>
                    <a:pt x="68" y="536"/>
                  </a:lnTo>
                  <a:lnTo>
                    <a:pt x="0" y="505"/>
                  </a:lnTo>
                  <a:lnTo>
                    <a:pt x="36" y="391"/>
                  </a:lnTo>
                  <a:lnTo>
                    <a:pt x="123" y="333"/>
                  </a:lnTo>
                  <a:lnTo>
                    <a:pt x="144" y="291"/>
                  </a:lnTo>
                  <a:lnTo>
                    <a:pt x="68" y="308"/>
                  </a:lnTo>
                  <a:lnTo>
                    <a:pt x="76" y="239"/>
                  </a:lnTo>
                  <a:lnTo>
                    <a:pt x="76" y="239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504" name=""/>
            <p:cNvSpPr/>
            <p:nvPr/>
          </p:nvSpPr>
          <p:spPr>
            <a:xfrm>
              <a:off x="2365200" y="1881360"/>
              <a:ext cx="1208160" cy="855360"/>
            </a:xfrm>
            <a:custGeom>
              <a:avLst/>
              <a:gdLst/>
              <a:ahLst/>
              <a:rect l="l" t="t" r="r" b="b"/>
              <a:pathLst>
                <a:path w="1382" h="979">
                  <a:moveTo>
                    <a:pt x="256" y="6"/>
                  </a:moveTo>
                  <a:lnTo>
                    <a:pt x="226" y="0"/>
                  </a:lnTo>
                  <a:lnTo>
                    <a:pt x="142" y="63"/>
                  </a:lnTo>
                  <a:lnTo>
                    <a:pt x="169" y="142"/>
                  </a:lnTo>
                  <a:lnTo>
                    <a:pt x="165" y="190"/>
                  </a:lnTo>
                  <a:lnTo>
                    <a:pt x="192" y="247"/>
                  </a:lnTo>
                  <a:lnTo>
                    <a:pt x="235" y="270"/>
                  </a:lnTo>
                  <a:lnTo>
                    <a:pt x="199" y="315"/>
                  </a:lnTo>
                  <a:lnTo>
                    <a:pt x="159" y="315"/>
                  </a:lnTo>
                  <a:lnTo>
                    <a:pt x="176" y="270"/>
                  </a:lnTo>
                  <a:lnTo>
                    <a:pt x="106" y="171"/>
                  </a:lnTo>
                  <a:lnTo>
                    <a:pt x="125" y="51"/>
                  </a:lnTo>
                  <a:lnTo>
                    <a:pt x="79" y="51"/>
                  </a:lnTo>
                  <a:lnTo>
                    <a:pt x="0" y="142"/>
                  </a:lnTo>
                  <a:lnTo>
                    <a:pt x="0" y="270"/>
                  </a:lnTo>
                  <a:lnTo>
                    <a:pt x="129" y="346"/>
                  </a:lnTo>
                  <a:lnTo>
                    <a:pt x="112" y="367"/>
                  </a:lnTo>
                  <a:lnTo>
                    <a:pt x="165" y="437"/>
                  </a:lnTo>
                  <a:lnTo>
                    <a:pt x="216" y="441"/>
                  </a:lnTo>
                  <a:lnTo>
                    <a:pt x="239" y="407"/>
                  </a:lnTo>
                  <a:lnTo>
                    <a:pt x="270" y="424"/>
                  </a:lnTo>
                  <a:lnTo>
                    <a:pt x="355" y="418"/>
                  </a:lnTo>
                  <a:lnTo>
                    <a:pt x="325" y="361"/>
                  </a:lnTo>
                  <a:lnTo>
                    <a:pt x="386" y="412"/>
                  </a:lnTo>
                  <a:lnTo>
                    <a:pt x="439" y="412"/>
                  </a:lnTo>
                  <a:lnTo>
                    <a:pt x="445" y="390"/>
                  </a:lnTo>
                  <a:lnTo>
                    <a:pt x="389" y="378"/>
                  </a:lnTo>
                  <a:lnTo>
                    <a:pt x="465" y="367"/>
                  </a:lnTo>
                  <a:lnTo>
                    <a:pt x="422" y="304"/>
                  </a:lnTo>
                  <a:lnTo>
                    <a:pt x="492" y="319"/>
                  </a:lnTo>
                  <a:lnTo>
                    <a:pt x="483" y="464"/>
                  </a:lnTo>
                  <a:lnTo>
                    <a:pt x="524" y="371"/>
                  </a:lnTo>
                  <a:lnTo>
                    <a:pt x="545" y="430"/>
                  </a:lnTo>
                  <a:lnTo>
                    <a:pt x="572" y="407"/>
                  </a:lnTo>
                  <a:lnTo>
                    <a:pt x="595" y="452"/>
                  </a:lnTo>
                  <a:lnTo>
                    <a:pt x="665" y="437"/>
                  </a:lnTo>
                  <a:lnTo>
                    <a:pt x="669" y="487"/>
                  </a:lnTo>
                  <a:lnTo>
                    <a:pt x="711" y="481"/>
                  </a:lnTo>
                  <a:lnTo>
                    <a:pt x="732" y="509"/>
                  </a:lnTo>
                  <a:lnTo>
                    <a:pt x="777" y="492"/>
                  </a:lnTo>
                  <a:lnTo>
                    <a:pt x="817" y="555"/>
                  </a:lnTo>
                  <a:lnTo>
                    <a:pt x="794" y="694"/>
                  </a:lnTo>
                  <a:lnTo>
                    <a:pt x="821" y="734"/>
                  </a:lnTo>
                  <a:lnTo>
                    <a:pt x="781" y="779"/>
                  </a:lnTo>
                  <a:lnTo>
                    <a:pt x="688" y="791"/>
                  </a:lnTo>
                  <a:lnTo>
                    <a:pt x="665" y="848"/>
                  </a:lnTo>
                  <a:lnTo>
                    <a:pt x="692" y="933"/>
                  </a:lnTo>
                  <a:lnTo>
                    <a:pt x="758" y="939"/>
                  </a:lnTo>
                  <a:lnTo>
                    <a:pt x="829" y="871"/>
                  </a:lnTo>
                  <a:lnTo>
                    <a:pt x="781" y="819"/>
                  </a:lnTo>
                  <a:lnTo>
                    <a:pt x="848" y="848"/>
                  </a:lnTo>
                  <a:lnTo>
                    <a:pt x="905" y="853"/>
                  </a:lnTo>
                  <a:lnTo>
                    <a:pt x="1007" y="903"/>
                  </a:lnTo>
                  <a:lnTo>
                    <a:pt x="1026" y="933"/>
                  </a:lnTo>
                  <a:lnTo>
                    <a:pt x="1127" y="979"/>
                  </a:lnTo>
                  <a:lnTo>
                    <a:pt x="1146" y="939"/>
                  </a:lnTo>
                  <a:lnTo>
                    <a:pt x="1336" y="950"/>
                  </a:lnTo>
                  <a:lnTo>
                    <a:pt x="1361" y="918"/>
                  </a:lnTo>
                  <a:lnTo>
                    <a:pt x="1327" y="865"/>
                  </a:lnTo>
                  <a:lnTo>
                    <a:pt x="1158" y="819"/>
                  </a:lnTo>
                  <a:lnTo>
                    <a:pt x="1283" y="825"/>
                  </a:lnTo>
                  <a:lnTo>
                    <a:pt x="1382" y="859"/>
                  </a:lnTo>
                  <a:lnTo>
                    <a:pt x="1323" y="728"/>
                  </a:lnTo>
                  <a:lnTo>
                    <a:pt x="1270" y="688"/>
                  </a:lnTo>
                  <a:lnTo>
                    <a:pt x="1106" y="625"/>
                  </a:lnTo>
                  <a:lnTo>
                    <a:pt x="1101" y="574"/>
                  </a:lnTo>
                  <a:lnTo>
                    <a:pt x="1038" y="526"/>
                  </a:lnTo>
                  <a:lnTo>
                    <a:pt x="1180" y="545"/>
                  </a:lnTo>
                  <a:lnTo>
                    <a:pt x="1207" y="589"/>
                  </a:lnTo>
                  <a:lnTo>
                    <a:pt x="1283" y="601"/>
                  </a:lnTo>
                  <a:lnTo>
                    <a:pt x="1274" y="378"/>
                  </a:lnTo>
                  <a:lnTo>
                    <a:pt x="1207" y="395"/>
                  </a:lnTo>
                  <a:lnTo>
                    <a:pt x="1199" y="424"/>
                  </a:lnTo>
                  <a:lnTo>
                    <a:pt x="1161" y="371"/>
                  </a:lnTo>
                  <a:lnTo>
                    <a:pt x="1140" y="395"/>
                  </a:lnTo>
                  <a:lnTo>
                    <a:pt x="1074" y="350"/>
                  </a:lnTo>
                  <a:lnTo>
                    <a:pt x="945" y="346"/>
                  </a:lnTo>
                  <a:lnTo>
                    <a:pt x="891" y="346"/>
                  </a:lnTo>
                  <a:lnTo>
                    <a:pt x="945" y="253"/>
                  </a:lnTo>
                  <a:lnTo>
                    <a:pt x="867" y="270"/>
                  </a:lnTo>
                  <a:lnTo>
                    <a:pt x="827" y="253"/>
                  </a:lnTo>
                  <a:lnTo>
                    <a:pt x="882" y="228"/>
                  </a:lnTo>
                  <a:lnTo>
                    <a:pt x="834" y="184"/>
                  </a:lnTo>
                  <a:lnTo>
                    <a:pt x="800" y="200"/>
                  </a:lnTo>
                  <a:lnTo>
                    <a:pt x="789" y="171"/>
                  </a:lnTo>
                  <a:lnTo>
                    <a:pt x="665" y="184"/>
                  </a:lnTo>
                  <a:lnTo>
                    <a:pt x="692" y="133"/>
                  </a:lnTo>
                  <a:lnTo>
                    <a:pt x="545" y="125"/>
                  </a:lnTo>
                  <a:lnTo>
                    <a:pt x="498" y="51"/>
                  </a:lnTo>
                  <a:lnTo>
                    <a:pt x="395" y="97"/>
                  </a:lnTo>
                  <a:lnTo>
                    <a:pt x="426" y="125"/>
                  </a:lnTo>
                  <a:lnTo>
                    <a:pt x="395" y="184"/>
                  </a:lnTo>
                  <a:lnTo>
                    <a:pt x="355" y="148"/>
                  </a:lnTo>
                  <a:lnTo>
                    <a:pt x="332" y="184"/>
                  </a:lnTo>
                  <a:lnTo>
                    <a:pt x="279" y="142"/>
                  </a:lnTo>
                  <a:lnTo>
                    <a:pt x="279" y="51"/>
                  </a:lnTo>
                  <a:lnTo>
                    <a:pt x="256" y="6"/>
                  </a:lnTo>
                  <a:lnTo>
                    <a:pt x="256" y="6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505" name=""/>
            <p:cNvSpPr/>
            <p:nvPr/>
          </p:nvSpPr>
          <p:spPr>
            <a:xfrm>
              <a:off x="1130400" y="2523960"/>
              <a:ext cx="282600" cy="239760"/>
            </a:xfrm>
            <a:custGeom>
              <a:avLst/>
              <a:gdLst/>
              <a:ahLst/>
              <a:rect l="l" t="t" r="r" b="b"/>
              <a:pathLst>
                <a:path w="321" h="273">
                  <a:moveTo>
                    <a:pt x="230" y="0"/>
                  </a:moveTo>
                  <a:lnTo>
                    <a:pt x="266" y="34"/>
                  </a:lnTo>
                  <a:lnTo>
                    <a:pt x="260" y="51"/>
                  </a:lnTo>
                  <a:lnTo>
                    <a:pt x="230" y="57"/>
                  </a:lnTo>
                  <a:lnTo>
                    <a:pt x="251" y="79"/>
                  </a:lnTo>
                  <a:lnTo>
                    <a:pt x="314" y="51"/>
                  </a:lnTo>
                  <a:lnTo>
                    <a:pt x="321" y="125"/>
                  </a:lnTo>
                  <a:lnTo>
                    <a:pt x="306" y="195"/>
                  </a:lnTo>
                  <a:lnTo>
                    <a:pt x="251" y="273"/>
                  </a:lnTo>
                  <a:lnTo>
                    <a:pt x="224" y="205"/>
                  </a:lnTo>
                  <a:lnTo>
                    <a:pt x="236" y="167"/>
                  </a:lnTo>
                  <a:lnTo>
                    <a:pt x="199" y="137"/>
                  </a:lnTo>
                  <a:lnTo>
                    <a:pt x="203" y="201"/>
                  </a:lnTo>
                  <a:lnTo>
                    <a:pt x="101" y="224"/>
                  </a:lnTo>
                  <a:lnTo>
                    <a:pt x="154" y="159"/>
                  </a:lnTo>
                  <a:lnTo>
                    <a:pt x="87" y="190"/>
                  </a:lnTo>
                  <a:lnTo>
                    <a:pt x="21" y="159"/>
                  </a:lnTo>
                  <a:lnTo>
                    <a:pt x="83" y="97"/>
                  </a:lnTo>
                  <a:lnTo>
                    <a:pt x="144" y="97"/>
                  </a:lnTo>
                  <a:lnTo>
                    <a:pt x="129" y="74"/>
                  </a:lnTo>
                  <a:lnTo>
                    <a:pt x="0" y="51"/>
                  </a:lnTo>
                  <a:lnTo>
                    <a:pt x="199" y="34"/>
                  </a:lnTo>
                  <a:lnTo>
                    <a:pt x="230" y="0"/>
                  </a:lnTo>
                  <a:lnTo>
                    <a:pt x="230" y="0"/>
                  </a:lnTo>
                  <a:close/>
                </a:path>
              </a:pathLst>
            </a:custGeom>
            <a:solidFill>
              <a:srgbClr val="000000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506" name=""/>
            <p:cNvSpPr/>
            <p:nvPr/>
          </p:nvSpPr>
          <p:spPr>
            <a:xfrm>
              <a:off x="1247760" y="2927520"/>
              <a:ext cx="438120" cy="233280"/>
            </a:xfrm>
            <a:custGeom>
              <a:avLst/>
              <a:gdLst/>
              <a:ahLst/>
              <a:rect l="l" t="t" r="r" b="b"/>
              <a:pathLst>
                <a:path w="500" h="266">
                  <a:moveTo>
                    <a:pt x="500" y="89"/>
                  </a:moveTo>
                  <a:lnTo>
                    <a:pt x="485" y="53"/>
                  </a:lnTo>
                  <a:lnTo>
                    <a:pt x="414" y="36"/>
                  </a:lnTo>
                  <a:lnTo>
                    <a:pt x="277" y="104"/>
                  </a:lnTo>
                  <a:lnTo>
                    <a:pt x="239" y="58"/>
                  </a:lnTo>
                  <a:lnTo>
                    <a:pt x="144" y="0"/>
                  </a:lnTo>
                  <a:lnTo>
                    <a:pt x="192" y="121"/>
                  </a:lnTo>
                  <a:lnTo>
                    <a:pt x="152" y="140"/>
                  </a:lnTo>
                  <a:lnTo>
                    <a:pt x="104" y="167"/>
                  </a:lnTo>
                  <a:lnTo>
                    <a:pt x="0" y="110"/>
                  </a:lnTo>
                  <a:lnTo>
                    <a:pt x="9" y="155"/>
                  </a:lnTo>
                  <a:lnTo>
                    <a:pt x="89" y="201"/>
                  </a:lnTo>
                  <a:lnTo>
                    <a:pt x="89" y="237"/>
                  </a:lnTo>
                  <a:lnTo>
                    <a:pt x="171" y="243"/>
                  </a:lnTo>
                  <a:lnTo>
                    <a:pt x="219" y="266"/>
                  </a:lnTo>
                  <a:lnTo>
                    <a:pt x="255" y="209"/>
                  </a:lnTo>
                  <a:lnTo>
                    <a:pt x="317" y="201"/>
                  </a:lnTo>
                  <a:lnTo>
                    <a:pt x="380" y="121"/>
                  </a:lnTo>
                  <a:lnTo>
                    <a:pt x="450" y="93"/>
                  </a:lnTo>
                  <a:lnTo>
                    <a:pt x="500" y="89"/>
                  </a:lnTo>
                  <a:lnTo>
                    <a:pt x="500" y="89"/>
                  </a:lnTo>
                  <a:close/>
                </a:path>
              </a:pathLst>
            </a:custGeom>
            <a:solidFill>
              <a:srgbClr val="000000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507" name=""/>
            <p:cNvSpPr/>
            <p:nvPr/>
          </p:nvSpPr>
          <p:spPr>
            <a:xfrm>
              <a:off x="1978200" y="2924280"/>
              <a:ext cx="87120" cy="83880"/>
            </a:xfrm>
            <a:custGeom>
              <a:avLst/>
              <a:gdLst/>
              <a:ahLst/>
              <a:rect l="l" t="t" r="r" b="b"/>
              <a:pathLst>
                <a:path w="100" h="97">
                  <a:moveTo>
                    <a:pt x="100" y="28"/>
                  </a:moveTo>
                  <a:lnTo>
                    <a:pt x="38" y="0"/>
                  </a:lnTo>
                  <a:lnTo>
                    <a:pt x="0" y="40"/>
                  </a:lnTo>
                  <a:lnTo>
                    <a:pt x="11" y="97"/>
                  </a:lnTo>
                  <a:lnTo>
                    <a:pt x="70" y="80"/>
                  </a:lnTo>
                  <a:lnTo>
                    <a:pt x="61" y="40"/>
                  </a:lnTo>
                  <a:lnTo>
                    <a:pt x="100" y="28"/>
                  </a:lnTo>
                  <a:lnTo>
                    <a:pt x="100" y="28"/>
                  </a:lnTo>
                  <a:close/>
                </a:path>
              </a:pathLst>
            </a:custGeom>
            <a:solidFill>
              <a:srgbClr val="000000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7080" bIns="3708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508" name=""/>
            <p:cNvSpPr/>
            <p:nvPr/>
          </p:nvSpPr>
          <p:spPr>
            <a:xfrm>
              <a:off x="2224080" y="2838600"/>
              <a:ext cx="136440" cy="50760"/>
            </a:xfrm>
            <a:custGeom>
              <a:avLst/>
              <a:gdLst/>
              <a:ahLst/>
              <a:rect l="l" t="t" r="r" b="b"/>
              <a:pathLst>
                <a:path w="154" h="57">
                  <a:moveTo>
                    <a:pt x="150" y="57"/>
                  </a:moveTo>
                  <a:lnTo>
                    <a:pt x="154" y="40"/>
                  </a:lnTo>
                  <a:lnTo>
                    <a:pt x="27" y="0"/>
                  </a:lnTo>
                  <a:lnTo>
                    <a:pt x="0" y="28"/>
                  </a:lnTo>
                  <a:lnTo>
                    <a:pt x="63" y="34"/>
                  </a:lnTo>
                  <a:lnTo>
                    <a:pt x="120" y="57"/>
                  </a:lnTo>
                  <a:lnTo>
                    <a:pt x="150" y="57"/>
                  </a:lnTo>
                  <a:lnTo>
                    <a:pt x="150" y="57"/>
                  </a:lnTo>
                  <a:close/>
                </a:path>
              </a:pathLst>
            </a:custGeom>
            <a:solidFill>
              <a:srgbClr val="000000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960" bIns="39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509" name=""/>
            <p:cNvSpPr/>
            <p:nvPr/>
          </p:nvSpPr>
          <p:spPr>
            <a:xfrm>
              <a:off x="2706840" y="2620800"/>
              <a:ext cx="52200" cy="46080"/>
            </a:xfrm>
            <a:custGeom>
              <a:avLst/>
              <a:gdLst/>
              <a:ahLst/>
              <a:rect l="l" t="t" r="r" b="b"/>
              <a:pathLst>
                <a:path w="59" h="51">
                  <a:moveTo>
                    <a:pt x="0" y="0"/>
                  </a:moveTo>
                  <a:lnTo>
                    <a:pt x="25" y="51"/>
                  </a:lnTo>
                  <a:lnTo>
                    <a:pt x="59" y="23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" bIns="-72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510" name=""/>
            <p:cNvSpPr/>
            <p:nvPr/>
          </p:nvSpPr>
          <p:spPr>
            <a:xfrm>
              <a:off x="2992320" y="2762280"/>
              <a:ext cx="57240" cy="58680"/>
            </a:xfrm>
            <a:custGeom>
              <a:avLst/>
              <a:gdLst/>
              <a:ahLst/>
              <a:rect l="l" t="t" r="r" b="b"/>
              <a:pathLst>
                <a:path w="66" h="69">
                  <a:moveTo>
                    <a:pt x="0" y="0"/>
                  </a:moveTo>
                  <a:lnTo>
                    <a:pt x="47" y="69"/>
                  </a:lnTo>
                  <a:lnTo>
                    <a:pt x="66" y="35"/>
                  </a:lnTo>
                  <a:lnTo>
                    <a:pt x="2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1880" bIns="1188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511" name=""/>
            <p:cNvSpPr/>
            <p:nvPr/>
          </p:nvSpPr>
          <p:spPr>
            <a:xfrm>
              <a:off x="3033720" y="2739960"/>
              <a:ext cx="47520" cy="46080"/>
            </a:xfrm>
            <a:custGeom>
              <a:avLst/>
              <a:gdLst/>
              <a:ahLst/>
              <a:rect l="l" t="t" r="r" b="b"/>
              <a:pathLst>
                <a:path w="55" h="51">
                  <a:moveTo>
                    <a:pt x="0" y="0"/>
                  </a:moveTo>
                  <a:lnTo>
                    <a:pt x="6" y="17"/>
                  </a:lnTo>
                  <a:lnTo>
                    <a:pt x="55" y="51"/>
                  </a:lnTo>
                  <a:lnTo>
                    <a:pt x="51" y="1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" bIns="-72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512" name=""/>
            <p:cNvSpPr/>
            <p:nvPr/>
          </p:nvSpPr>
          <p:spPr>
            <a:xfrm>
              <a:off x="3584520" y="2681280"/>
              <a:ext cx="55440" cy="65160"/>
            </a:xfrm>
            <a:custGeom>
              <a:avLst/>
              <a:gdLst/>
              <a:ahLst/>
              <a:rect l="l" t="t" r="r" b="b"/>
              <a:pathLst>
                <a:path w="63" h="74">
                  <a:moveTo>
                    <a:pt x="0" y="0"/>
                  </a:moveTo>
                  <a:lnTo>
                    <a:pt x="0" y="57"/>
                  </a:lnTo>
                  <a:lnTo>
                    <a:pt x="46" y="74"/>
                  </a:lnTo>
                  <a:lnTo>
                    <a:pt x="63" y="4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8360" bIns="18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513" name=""/>
            <p:cNvSpPr/>
            <p:nvPr/>
          </p:nvSpPr>
          <p:spPr>
            <a:xfrm>
              <a:off x="2944800" y="2887560"/>
              <a:ext cx="57240" cy="82800"/>
            </a:xfrm>
            <a:custGeom>
              <a:avLst/>
              <a:gdLst/>
              <a:ahLst/>
              <a:rect l="l" t="t" r="r" b="b"/>
              <a:pathLst>
                <a:path w="67" h="93">
                  <a:moveTo>
                    <a:pt x="31" y="0"/>
                  </a:moveTo>
                  <a:lnTo>
                    <a:pt x="67" y="19"/>
                  </a:lnTo>
                  <a:lnTo>
                    <a:pt x="61" y="93"/>
                  </a:lnTo>
                  <a:lnTo>
                    <a:pt x="0" y="59"/>
                  </a:lnTo>
                  <a:lnTo>
                    <a:pt x="31" y="0"/>
                  </a:lnTo>
                  <a:lnTo>
                    <a:pt x="31" y="0"/>
                  </a:lnTo>
                  <a:close/>
                </a:path>
              </a:pathLst>
            </a:custGeom>
            <a:solidFill>
              <a:srgbClr val="000000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6000" bIns="360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514" name=""/>
            <p:cNvSpPr/>
            <p:nvPr/>
          </p:nvSpPr>
          <p:spPr>
            <a:xfrm>
              <a:off x="3051000" y="3094200"/>
              <a:ext cx="32040" cy="60120"/>
            </a:xfrm>
            <a:custGeom>
              <a:avLst/>
              <a:gdLst/>
              <a:ahLst/>
              <a:rect l="l" t="t" r="r" b="b"/>
              <a:pathLst>
                <a:path w="36" h="70">
                  <a:moveTo>
                    <a:pt x="2" y="0"/>
                  </a:moveTo>
                  <a:lnTo>
                    <a:pt x="36" y="32"/>
                  </a:lnTo>
                  <a:lnTo>
                    <a:pt x="0" y="7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000000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3320" bIns="1332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515" name=""/>
            <p:cNvSpPr/>
            <p:nvPr/>
          </p:nvSpPr>
          <p:spPr>
            <a:xfrm>
              <a:off x="3086280" y="3267000"/>
              <a:ext cx="45720" cy="39600"/>
            </a:xfrm>
            <a:custGeom>
              <a:avLst/>
              <a:gdLst/>
              <a:ahLst/>
              <a:rect l="l" t="t" r="r" b="b"/>
              <a:pathLst>
                <a:path w="51" h="48">
                  <a:moveTo>
                    <a:pt x="0" y="0"/>
                  </a:moveTo>
                  <a:lnTo>
                    <a:pt x="38" y="6"/>
                  </a:lnTo>
                  <a:lnTo>
                    <a:pt x="51" y="4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0" bIns="-72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516" name=""/>
            <p:cNvSpPr/>
            <p:nvPr/>
          </p:nvSpPr>
          <p:spPr>
            <a:xfrm>
              <a:off x="3100320" y="3313080"/>
              <a:ext cx="31680" cy="57240"/>
            </a:xfrm>
            <a:custGeom>
              <a:avLst/>
              <a:gdLst/>
              <a:ahLst/>
              <a:rect l="l" t="t" r="r" b="b"/>
              <a:pathLst>
                <a:path w="36" h="64">
                  <a:moveTo>
                    <a:pt x="0" y="0"/>
                  </a:moveTo>
                  <a:lnTo>
                    <a:pt x="36" y="13"/>
                  </a:lnTo>
                  <a:lnTo>
                    <a:pt x="27" y="64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0440" bIns="1044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517" name=""/>
            <p:cNvSpPr/>
            <p:nvPr/>
          </p:nvSpPr>
          <p:spPr>
            <a:xfrm>
              <a:off x="3187800" y="3639960"/>
              <a:ext cx="46080" cy="35280"/>
            </a:xfrm>
            <a:custGeom>
              <a:avLst/>
              <a:gdLst/>
              <a:ahLst/>
              <a:rect l="l" t="t" r="r" b="b"/>
              <a:pathLst>
                <a:path w="51" h="42">
                  <a:moveTo>
                    <a:pt x="0" y="0"/>
                  </a:moveTo>
                  <a:lnTo>
                    <a:pt x="51" y="31"/>
                  </a:lnTo>
                  <a:lnTo>
                    <a:pt x="40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1520" bIns="-1152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518" name=""/>
            <p:cNvSpPr/>
            <p:nvPr/>
          </p:nvSpPr>
          <p:spPr>
            <a:xfrm>
              <a:off x="3138480" y="3733920"/>
              <a:ext cx="68400" cy="39600"/>
            </a:xfrm>
            <a:custGeom>
              <a:avLst/>
              <a:gdLst/>
              <a:ahLst/>
              <a:rect l="l" t="t" r="r" b="b"/>
              <a:pathLst>
                <a:path w="78" h="48">
                  <a:moveTo>
                    <a:pt x="0" y="10"/>
                  </a:moveTo>
                  <a:lnTo>
                    <a:pt x="55" y="0"/>
                  </a:lnTo>
                  <a:lnTo>
                    <a:pt x="78" y="48"/>
                  </a:lnTo>
                  <a:lnTo>
                    <a:pt x="42" y="21"/>
                  </a:lnTo>
                  <a:lnTo>
                    <a:pt x="0" y="1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rgbClr val="000000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0" bIns="-72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519" name=""/>
            <p:cNvSpPr/>
            <p:nvPr/>
          </p:nvSpPr>
          <p:spPr>
            <a:xfrm>
              <a:off x="3652920" y="2786040"/>
              <a:ext cx="852480" cy="739800"/>
            </a:xfrm>
            <a:custGeom>
              <a:avLst/>
              <a:gdLst/>
              <a:ahLst/>
              <a:rect l="l" t="t" r="r" b="b"/>
              <a:pathLst>
                <a:path w="974" h="846">
                  <a:moveTo>
                    <a:pt x="17" y="0"/>
                  </a:moveTo>
                  <a:lnTo>
                    <a:pt x="0" y="93"/>
                  </a:lnTo>
                  <a:lnTo>
                    <a:pt x="69" y="112"/>
                  </a:lnTo>
                  <a:lnTo>
                    <a:pt x="86" y="158"/>
                  </a:lnTo>
                  <a:lnTo>
                    <a:pt x="135" y="175"/>
                  </a:lnTo>
                  <a:lnTo>
                    <a:pt x="171" y="285"/>
                  </a:lnTo>
                  <a:lnTo>
                    <a:pt x="223" y="279"/>
                  </a:lnTo>
                  <a:lnTo>
                    <a:pt x="227" y="338"/>
                  </a:lnTo>
                  <a:lnTo>
                    <a:pt x="348" y="454"/>
                  </a:lnTo>
                  <a:lnTo>
                    <a:pt x="371" y="542"/>
                  </a:lnTo>
                  <a:lnTo>
                    <a:pt x="295" y="555"/>
                  </a:lnTo>
                  <a:lnTo>
                    <a:pt x="208" y="542"/>
                  </a:lnTo>
                  <a:lnTo>
                    <a:pt x="190" y="542"/>
                  </a:lnTo>
                  <a:lnTo>
                    <a:pt x="187" y="582"/>
                  </a:lnTo>
                  <a:lnTo>
                    <a:pt x="154" y="582"/>
                  </a:lnTo>
                  <a:lnTo>
                    <a:pt x="160" y="612"/>
                  </a:lnTo>
                  <a:lnTo>
                    <a:pt x="171" y="660"/>
                  </a:lnTo>
                  <a:lnTo>
                    <a:pt x="289" y="812"/>
                  </a:lnTo>
                  <a:lnTo>
                    <a:pt x="316" y="793"/>
                  </a:lnTo>
                  <a:lnTo>
                    <a:pt x="377" y="840"/>
                  </a:lnTo>
                  <a:lnTo>
                    <a:pt x="440" y="821"/>
                  </a:lnTo>
                  <a:lnTo>
                    <a:pt x="497" y="846"/>
                  </a:lnTo>
                  <a:lnTo>
                    <a:pt x="462" y="705"/>
                  </a:lnTo>
                  <a:lnTo>
                    <a:pt x="451" y="665"/>
                  </a:lnTo>
                  <a:lnTo>
                    <a:pt x="493" y="688"/>
                  </a:lnTo>
                  <a:lnTo>
                    <a:pt x="493" y="753"/>
                  </a:lnTo>
                  <a:lnTo>
                    <a:pt x="538" y="758"/>
                  </a:lnTo>
                  <a:lnTo>
                    <a:pt x="900" y="525"/>
                  </a:lnTo>
                  <a:lnTo>
                    <a:pt x="945" y="570"/>
                  </a:lnTo>
                  <a:lnTo>
                    <a:pt x="974" y="517"/>
                  </a:lnTo>
                  <a:lnTo>
                    <a:pt x="951" y="468"/>
                  </a:lnTo>
                  <a:lnTo>
                    <a:pt x="892" y="373"/>
                  </a:lnTo>
                  <a:lnTo>
                    <a:pt x="824" y="367"/>
                  </a:lnTo>
                  <a:lnTo>
                    <a:pt x="711" y="378"/>
                  </a:lnTo>
                  <a:lnTo>
                    <a:pt x="721" y="314"/>
                  </a:lnTo>
                  <a:lnTo>
                    <a:pt x="649" y="333"/>
                  </a:lnTo>
                  <a:lnTo>
                    <a:pt x="548" y="378"/>
                  </a:lnTo>
                  <a:lnTo>
                    <a:pt x="525" y="333"/>
                  </a:lnTo>
                  <a:lnTo>
                    <a:pt x="489" y="344"/>
                  </a:lnTo>
                  <a:lnTo>
                    <a:pt x="430" y="325"/>
                  </a:lnTo>
                  <a:lnTo>
                    <a:pt x="381" y="321"/>
                  </a:lnTo>
                  <a:lnTo>
                    <a:pt x="394" y="274"/>
                  </a:lnTo>
                  <a:lnTo>
                    <a:pt x="371" y="245"/>
                  </a:lnTo>
                  <a:lnTo>
                    <a:pt x="308" y="217"/>
                  </a:lnTo>
                  <a:lnTo>
                    <a:pt x="299" y="186"/>
                  </a:lnTo>
                  <a:lnTo>
                    <a:pt x="249" y="181"/>
                  </a:lnTo>
                  <a:lnTo>
                    <a:pt x="230" y="122"/>
                  </a:lnTo>
                  <a:lnTo>
                    <a:pt x="135" y="87"/>
                  </a:lnTo>
                  <a:lnTo>
                    <a:pt x="59" y="23"/>
                  </a:lnTo>
                  <a:lnTo>
                    <a:pt x="17" y="0"/>
                  </a:lnTo>
                  <a:lnTo>
                    <a:pt x="17" y="0"/>
                  </a:lnTo>
                  <a:close/>
                </a:path>
              </a:pathLst>
            </a:custGeom>
            <a:solidFill>
              <a:srgbClr val="000000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520" name=""/>
            <p:cNvSpPr/>
            <p:nvPr/>
          </p:nvSpPr>
          <p:spPr>
            <a:xfrm>
              <a:off x="1527120" y="3271680"/>
              <a:ext cx="254160" cy="86040"/>
            </a:xfrm>
            <a:custGeom>
              <a:avLst/>
              <a:gdLst/>
              <a:ahLst/>
              <a:rect l="l" t="t" r="r" b="b"/>
              <a:pathLst>
                <a:path w="289" h="97">
                  <a:moveTo>
                    <a:pt x="107" y="0"/>
                  </a:moveTo>
                  <a:lnTo>
                    <a:pt x="57" y="4"/>
                  </a:lnTo>
                  <a:lnTo>
                    <a:pt x="65" y="32"/>
                  </a:lnTo>
                  <a:lnTo>
                    <a:pt x="0" y="74"/>
                  </a:lnTo>
                  <a:lnTo>
                    <a:pt x="46" y="97"/>
                  </a:lnTo>
                  <a:lnTo>
                    <a:pt x="116" y="51"/>
                  </a:lnTo>
                  <a:lnTo>
                    <a:pt x="112" y="74"/>
                  </a:lnTo>
                  <a:lnTo>
                    <a:pt x="166" y="70"/>
                  </a:lnTo>
                  <a:lnTo>
                    <a:pt x="189" y="46"/>
                  </a:lnTo>
                  <a:lnTo>
                    <a:pt x="289" y="51"/>
                  </a:lnTo>
                  <a:lnTo>
                    <a:pt x="289" y="38"/>
                  </a:lnTo>
                  <a:lnTo>
                    <a:pt x="162" y="9"/>
                  </a:lnTo>
                  <a:lnTo>
                    <a:pt x="116" y="23"/>
                  </a:lnTo>
                  <a:lnTo>
                    <a:pt x="107" y="0"/>
                  </a:lnTo>
                  <a:lnTo>
                    <a:pt x="107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9240" bIns="3924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521" name=""/>
            <p:cNvSpPr/>
            <p:nvPr/>
          </p:nvSpPr>
          <p:spPr>
            <a:xfrm>
              <a:off x="1886040" y="3376440"/>
              <a:ext cx="77760" cy="98640"/>
            </a:xfrm>
            <a:custGeom>
              <a:avLst/>
              <a:gdLst/>
              <a:ahLst/>
              <a:rect l="l" t="t" r="r" b="b"/>
              <a:pathLst>
                <a:path w="87" h="112">
                  <a:moveTo>
                    <a:pt x="59" y="0"/>
                  </a:moveTo>
                  <a:lnTo>
                    <a:pt x="87" y="43"/>
                  </a:lnTo>
                  <a:lnTo>
                    <a:pt x="55" y="80"/>
                  </a:lnTo>
                  <a:lnTo>
                    <a:pt x="30" y="80"/>
                  </a:lnTo>
                  <a:lnTo>
                    <a:pt x="0" y="112"/>
                  </a:lnTo>
                  <a:lnTo>
                    <a:pt x="11" y="11"/>
                  </a:lnTo>
                  <a:lnTo>
                    <a:pt x="38" y="21"/>
                  </a:lnTo>
                  <a:lnTo>
                    <a:pt x="59" y="0"/>
                  </a:lnTo>
                  <a:lnTo>
                    <a:pt x="59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522" name=""/>
            <p:cNvSpPr/>
            <p:nvPr/>
          </p:nvSpPr>
          <p:spPr>
            <a:xfrm>
              <a:off x="1911240" y="3422520"/>
              <a:ext cx="101880" cy="184320"/>
            </a:xfrm>
            <a:custGeom>
              <a:avLst/>
              <a:gdLst/>
              <a:ahLst/>
              <a:rect l="l" t="t" r="r" b="b"/>
              <a:pathLst>
                <a:path w="116" h="211">
                  <a:moveTo>
                    <a:pt x="76" y="0"/>
                  </a:moveTo>
                  <a:lnTo>
                    <a:pt x="15" y="57"/>
                  </a:lnTo>
                  <a:lnTo>
                    <a:pt x="36" y="162"/>
                  </a:lnTo>
                  <a:lnTo>
                    <a:pt x="0" y="162"/>
                  </a:lnTo>
                  <a:lnTo>
                    <a:pt x="3" y="179"/>
                  </a:lnTo>
                  <a:lnTo>
                    <a:pt x="19" y="211"/>
                  </a:lnTo>
                  <a:lnTo>
                    <a:pt x="76" y="175"/>
                  </a:lnTo>
                  <a:lnTo>
                    <a:pt x="108" y="91"/>
                  </a:lnTo>
                  <a:lnTo>
                    <a:pt x="68" y="76"/>
                  </a:lnTo>
                  <a:lnTo>
                    <a:pt x="116" y="34"/>
                  </a:lnTo>
                  <a:lnTo>
                    <a:pt x="100" y="6"/>
                  </a:lnTo>
                  <a:lnTo>
                    <a:pt x="76" y="0"/>
                  </a:lnTo>
                  <a:lnTo>
                    <a:pt x="76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523" name=""/>
            <p:cNvSpPr/>
            <p:nvPr/>
          </p:nvSpPr>
          <p:spPr>
            <a:xfrm>
              <a:off x="2004840" y="3792600"/>
              <a:ext cx="108000" cy="244440"/>
            </a:xfrm>
            <a:custGeom>
              <a:avLst/>
              <a:gdLst/>
              <a:ahLst/>
              <a:rect l="l" t="t" r="r" b="b"/>
              <a:pathLst>
                <a:path w="124" h="279">
                  <a:moveTo>
                    <a:pt x="65" y="0"/>
                  </a:moveTo>
                  <a:lnTo>
                    <a:pt x="74" y="67"/>
                  </a:lnTo>
                  <a:lnTo>
                    <a:pt x="70" y="116"/>
                  </a:lnTo>
                  <a:lnTo>
                    <a:pt x="13" y="116"/>
                  </a:lnTo>
                  <a:lnTo>
                    <a:pt x="0" y="144"/>
                  </a:lnTo>
                  <a:lnTo>
                    <a:pt x="19" y="171"/>
                  </a:lnTo>
                  <a:lnTo>
                    <a:pt x="40" y="144"/>
                  </a:lnTo>
                  <a:lnTo>
                    <a:pt x="68" y="177"/>
                  </a:lnTo>
                  <a:lnTo>
                    <a:pt x="70" y="257"/>
                  </a:lnTo>
                  <a:lnTo>
                    <a:pt x="106" y="279"/>
                  </a:lnTo>
                  <a:lnTo>
                    <a:pt x="124" y="247"/>
                  </a:lnTo>
                  <a:lnTo>
                    <a:pt x="101" y="200"/>
                  </a:lnTo>
                  <a:lnTo>
                    <a:pt x="118" y="154"/>
                  </a:lnTo>
                  <a:lnTo>
                    <a:pt x="95" y="103"/>
                  </a:lnTo>
                  <a:lnTo>
                    <a:pt x="97" y="46"/>
                  </a:lnTo>
                  <a:lnTo>
                    <a:pt x="118" y="23"/>
                  </a:lnTo>
                  <a:lnTo>
                    <a:pt x="65" y="0"/>
                  </a:lnTo>
                  <a:lnTo>
                    <a:pt x="65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524" name=""/>
            <p:cNvSpPr/>
            <p:nvPr/>
          </p:nvSpPr>
          <p:spPr>
            <a:xfrm>
              <a:off x="2122560" y="3803760"/>
              <a:ext cx="183960" cy="341280"/>
            </a:xfrm>
            <a:custGeom>
              <a:avLst/>
              <a:gdLst/>
              <a:ahLst/>
              <a:rect l="l" t="t" r="r" b="b"/>
              <a:pathLst>
                <a:path w="211" h="392">
                  <a:moveTo>
                    <a:pt x="27" y="31"/>
                  </a:moveTo>
                  <a:lnTo>
                    <a:pt x="0" y="107"/>
                  </a:lnTo>
                  <a:lnTo>
                    <a:pt x="46" y="112"/>
                  </a:lnTo>
                  <a:lnTo>
                    <a:pt x="88" y="99"/>
                  </a:lnTo>
                  <a:lnTo>
                    <a:pt x="89" y="118"/>
                  </a:lnTo>
                  <a:lnTo>
                    <a:pt x="59" y="122"/>
                  </a:lnTo>
                  <a:lnTo>
                    <a:pt x="46" y="137"/>
                  </a:lnTo>
                  <a:lnTo>
                    <a:pt x="70" y="196"/>
                  </a:lnTo>
                  <a:lnTo>
                    <a:pt x="116" y="238"/>
                  </a:lnTo>
                  <a:lnTo>
                    <a:pt x="167" y="244"/>
                  </a:lnTo>
                  <a:lnTo>
                    <a:pt x="183" y="285"/>
                  </a:lnTo>
                  <a:lnTo>
                    <a:pt x="156" y="356"/>
                  </a:lnTo>
                  <a:lnTo>
                    <a:pt x="190" y="392"/>
                  </a:lnTo>
                  <a:lnTo>
                    <a:pt x="198" y="310"/>
                  </a:lnTo>
                  <a:lnTo>
                    <a:pt x="211" y="295"/>
                  </a:lnTo>
                  <a:lnTo>
                    <a:pt x="198" y="234"/>
                  </a:lnTo>
                  <a:lnTo>
                    <a:pt x="150" y="154"/>
                  </a:lnTo>
                  <a:lnTo>
                    <a:pt x="137" y="90"/>
                  </a:lnTo>
                  <a:lnTo>
                    <a:pt x="122" y="57"/>
                  </a:lnTo>
                  <a:lnTo>
                    <a:pt x="95" y="31"/>
                  </a:lnTo>
                  <a:lnTo>
                    <a:pt x="88" y="10"/>
                  </a:lnTo>
                  <a:lnTo>
                    <a:pt x="67" y="0"/>
                  </a:lnTo>
                  <a:lnTo>
                    <a:pt x="59" y="31"/>
                  </a:lnTo>
                  <a:lnTo>
                    <a:pt x="27" y="31"/>
                  </a:lnTo>
                  <a:lnTo>
                    <a:pt x="27" y="31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525" name=""/>
            <p:cNvSpPr/>
            <p:nvPr/>
          </p:nvSpPr>
          <p:spPr>
            <a:xfrm>
              <a:off x="2508120" y="4086360"/>
              <a:ext cx="100080" cy="81000"/>
            </a:xfrm>
            <a:custGeom>
              <a:avLst/>
              <a:gdLst/>
              <a:ahLst/>
              <a:rect l="l" t="t" r="r" b="b"/>
              <a:pathLst>
                <a:path w="114" h="94">
                  <a:moveTo>
                    <a:pt x="8" y="0"/>
                  </a:moveTo>
                  <a:lnTo>
                    <a:pt x="0" y="33"/>
                  </a:lnTo>
                  <a:lnTo>
                    <a:pt x="72" y="57"/>
                  </a:lnTo>
                  <a:lnTo>
                    <a:pt x="82" y="94"/>
                  </a:lnTo>
                  <a:lnTo>
                    <a:pt x="109" y="94"/>
                  </a:lnTo>
                  <a:lnTo>
                    <a:pt x="114" y="48"/>
                  </a:lnTo>
                  <a:lnTo>
                    <a:pt x="99" y="8"/>
                  </a:lnTo>
                  <a:lnTo>
                    <a:pt x="72" y="0"/>
                  </a:lnTo>
                  <a:lnTo>
                    <a:pt x="50" y="19"/>
                  </a:lnTo>
                  <a:lnTo>
                    <a:pt x="8" y="0"/>
                  </a:lnTo>
                  <a:lnTo>
                    <a:pt x="8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4200" bIns="342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526" name=""/>
            <p:cNvSpPr/>
            <p:nvPr/>
          </p:nvSpPr>
          <p:spPr>
            <a:xfrm>
              <a:off x="2763720" y="4086360"/>
              <a:ext cx="95400" cy="90360"/>
            </a:xfrm>
            <a:custGeom>
              <a:avLst/>
              <a:gdLst/>
              <a:ahLst/>
              <a:rect l="l" t="t" r="r" b="b"/>
              <a:pathLst>
                <a:path w="106" h="103">
                  <a:moveTo>
                    <a:pt x="51" y="0"/>
                  </a:moveTo>
                  <a:lnTo>
                    <a:pt x="23" y="14"/>
                  </a:lnTo>
                  <a:lnTo>
                    <a:pt x="0" y="69"/>
                  </a:lnTo>
                  <a:lnTo>
                    <a:pt x="32" y="88"/>
                  </a:lnTo>
                  <a:lnTo>
                    <a:pt x="97" y="103"/>
                  </a:lnTo>
                  <a:lnTo>
                    <a:pt x="106" y="40"/>
                  </a:lnTo>
                  <a:lnTo>
                    <a:pt x="51" y="0"/>
                  </a:lnTo>
                  <a:lnTo>
                    <a:pt x="51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3560" bIns="435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527" name=""/>
            <p:cNvSpPr/>
            <p:nvPr/>
          </p:nvSpPr>
          <p:spPr>
            <a:xfrm>
              <a:off x="3621240" y="3727440"/>
              <a:ext cx="54000" cy="144360"/>
            </a:xfrm>
            <a:custGeom>
              <a:avLst/>
              <a:gdLst/>
              <a:ahLst/>
              <a:rect l="l" t="t" r="r" b="b"/>
              <a:pathLst>
                <a:path w="63" h="165">
                  <a:moveTo>
                    <a:pt x="57" y="0"/>
                  </a:moveTo>
                  <a:lnTo>
                    <a:pt x="0" y="51"/>
                  </a:lnTo>
                  <a:lnTo>
                    <a:pt x="10" y="165"/>
                  </a:lnTo>
                  <a:lnTo>
                    <a:pt x="46" y="148"/>
                  </a:lnTo>
                  <a:lnTo>
                    <a:pt x="33" y="78"/>
                  </a:lnTo>
                  <a:lnTo>
                    <a:pt x="63" y="23"/>
                  </a:lnTo>
                  <a:lnTo>
                    <a:pt x="57" y="0"/>
                  </a:lnTo>
                  <a:lnTo>
                    <a:pt x="57" y="0"/>
                  </a:lnTo>
                  <a:close/>
                </a:path>
              </a:pathLst>
            </a:custGeom>
            <a:solidFill>
              <a:srgbClr val="000000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528" name=""/>
            <p:cNvSpPr/>
            <p:nvPr/>
          </p:nvSpPr>
          <p:spPr>
            <a:xfrm>
              <a:off x="2106720" y="4005360"/>
              <a:ext cx="117360" cy="174600"/>
            </a:xfrm>
            <a:custGeom>
              <a:avLst/>
              <a:gdLst/>
              <a:ahLst/>
              <a:rect l="l" t="t" r="r" b="b"/>
              <a:pathLst>
                <a:path w="135" h="202">
                  <a:moveTo>
                    <a:pt x="63" y="0"/>
                  </a:moveTo>
                  <a:lnTo>
                    <a:pt x="25" y="15"/>
                  </a:lnTo>
                  <a:lnTo>
                    <a:pt x="8" y="12"/>
                  </a:lnTo>
                  <a:lnTo>
                    <a:pt x="0" y="40"/>
                  </a:lnTo>
                  <a:lnTo>
                    <a:pt x="15" y="40"/>
                  </a:lnTo>
                  <a:lnTo>
                    <a:pt x="38" y="92"/>
                  </a:lnTo>
                  <a:lnTo>
                    <a:pt x="49" y="97"/>
                  </a:lnTo>
                  <a:lnTo>
                    <a:pt x="93" y="202"/>
                  </a:lnTo>
                  <a:lnTo>
                    <a:pt x="120" y="183"/>
                  </a:lnTo>
                  <a:lnTo>
                    <a:pt x="122" y="166"/>
                  </a:lnTo>
                  <a:lnTo>
                    <a:pt x="135" y="162"/>
                  </a:lnTo>
                  <a:lnTo>
                    <a:pt x="133" y="135"/>
                  </a:lnTo>
                  <a:lnTo>
                    <a:pt x="106" y="111"/>
                  </a:lnTo>
                  <a:lnTo>
                    <a:pt x="84" y="111"/>
                  </a:lnTo>
                  <a:lnTo>
                    <a:pt x="84" y="57"/>
                  </a:lnTo>
                  <a:lnTo>
                    <a:pt x="76" y="6"/>
                  </a:lnTo>
                  <a:lnTo>
                    <a:pt x="63" y="0"/>
                  </a:lnTo>
                  <a:lnTo>
                    <a:pt x="63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529" name=""/>
            <p:cNvSpPr/>
            <p:nvPr/>
          </p:nvSpPr>
          <p:spPr>
            <a:xfrm>
              <a:off x="2055960" y="3178080"/>
              <a:ext cx="80640" cy="117720"/>
            </a:xfrm>
            <a:custGeom>
              <a:avLst/>
              <a:gdLst/>
              <a:ahLst/>
              <a:rect l="l" t="t" r="r" b="b"/>
              <a:pathLst>
                <a:path w="93" h="133">
                  <a:moveTo>
                    <a:pt x="93" y="0"/>
                  </a:moveTo>
                  <a:lnTo>
                    <a:pt x="46" y="89"/>
                  </a:lnTo>
                  <a:lnTo>
                    <a:pt x="46" y="133"/>
                  </a:lnTo>
                  <a:lnTo>
                    <a:pt x="0" y="89"/>
                  </a:lnTo>
                  <a:lnTo>
                    <a:pt x="46" y="45"/>
                  </a:lnTo>
                  <a:lnTo>
                    <a:pt x="93" y="0"/>
                  </a:lnTo>
                  <a:lnTo>
                    <a:pt x="93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530" name=""/>
            <p:cNvSpPr/>
            <p:nvPr/>
          </p:nvSpPr>
          <p:spPr>
            <a:xfrm>
              <a:off x="284040" y="1990800"/>
              <a:ext cx="725760" cy="1122120"/>
            </a:xfrm>
            <a:custGeom>
              <a:avLst/>
              <a:gdLst/>
              <a:ahLst/>
              <a:rect l="l" t="t" r="r" b="b"/>
              <a:pathLst>
                <a:path w="829" h="1285">
                  <a:moveTo>
                    <a:pt x="565" y="0"/>
                  </a:moveTo>
                  <a:lnTo>
                    <a:pt x="0" y="869"/>
                  </a:lnTo>
                  <a:lnTo>
                    <a:pt x="63" y="901"/>
                  </a:lnTo>
                  <a:lnTo>
                    <a:pt x="89" y="894"/>
                  </a:lnTo>
                  <a:lnTo>
                    <a:pt x="97" y="985"/>
                  </a:lnTo>
                  <a:lnTo>
                    <a:pt x="302" y="1084"/>
                  </a:lnTo>
                  <a:lnTo>
                    <a:pt x="527" y="1185"/>
                  </a:lnTo>
                  <a:lnTo>
                    <a:pt x="603" y="1211"/>
                  </a:lnTo>
                  <a:lnTo>
                    <a:pt x="829" y="1285"/>
                  </a:lnTo>
                  <a:lnTo>
                    <a:pt x="821" y="1162"/>
                  </a:lnTo>
                  <a:lnTo>
                    <a:pt x="730" y="1128"/>
                  </a:lnTo>
                  <a:lnTo>
                    <a:pt x="688" y="776"/>
                  </a:lnTo>
                  <a:lnTo>
                    <a:pt x="646" y="632"/>
                  </a:lnTo>
                  <a:lnTo>
                    <a:pt x="666" y="525"/>
                  </a:lnTo>
                  <a:lnTo>
                    <a:pt x="633" y="487"/>
                  </a:lnTo>
                  <a:lnTo>
                    <a:pt x="656" y="419"/>
                  </a:lnTo>
                  <a:lnTo>
                    <a:pt x="612" y="379"/>
                  </a:lnTo>
                  <a:lnTo>
                    <a:pt x="669" y="172"/>
                  </a:lnTo>
                  <a:lnTo>
                    <a:pt x="629" y="59"/>
                  </a:lnTo>
                  <a:lnTo>
                    <a:pt x="565" y="0"/>
                  </a:lnTo>
                  <a:lnTo>
                    <a:pt x="565" y="0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531" name=""/>
            <p:cNvSpPr/>
            <p:nvPr/>
          </p:nvSpPr>
          <p:spPr>
            <a:xfrm>
              <a:off x="1130400" y="2511360"/>
              <a:ext cx="282600" cy="238320"/>
            </a:xfrm>
            <a:custGeom>
              <a:avLst/>
              <a:gdLst/>
              <a:ahLst/>
              <a:rect l="l" t="t" r="r" b="b"/>
              <a:pathLst>
                <a:path w="321" h="272">
                  <a:moveTo>
                    <a:pt x="230" y="0"/>
                  </a:moveTo>
                  <a:lnTo>
                    <a:pt x="266" y="35"/>
                  </a:lnTo>
                  <a:lnTo>
                    <a:pt x="260" y="50"/>
                  </a:lnTo>
                  <a:lnTo>
                    <a:pt x="230" y="55"/>
                  </a:lnTo>
                  <a:lnTo>
                    <a:pt x="251" y="80"/>
                  </a:lnTo>
                  <a:lnTo>
                    <a:pt x="314" y="50"/>
                  </a:lnTo>
                  <a:lnTo>
                    <a:pt x="321" y="124"/>
                  </a:lnTo>
                  <a:lnTo>
                    <a:pt x="306" y="194"/>
                  </a:lnTo>
                  <a:lnTo>
                    <a:pt x="251" y="272"/>
                  </a:lnTo>
                  <a:lnTo>
                    <a:pt x="224" y="204"/>
                  </a:lnTo>
                  <a:lnTo>
                    <a:pt x="236" y="166"/>
                  </a:lnTo>
                  <a:lnTo>
                    <a:pt x="199" y="137"/>
                  </a:lnTo>
                  <a:lnTo>
                    <a:pt x="203" y="200"/>
                  </a:lnTo>
                  <a:lnTo>
                    <a:pt x="101" y="223"/>
                  </a:lnTo>
                  <a:lnTo>
                    <a:pt x="154" y="158"/>
                  </a:lnTo>
                  <a:lnTo>
                    <a:pt x="87" y="189"/>
                  </a:lnTo>
                  <a:lnTo>
                    <a:pt x="21" y="158"/>
                  </a:lnTo>
                  <a:lnTo>
                    <a:pt x="83" y="95"/>
                  </a:lnTo>
                  <a:lnTo>
                    <a:pt x="144" y="95"/>
                  </a:lnTo>
                  <a:lnTo>
                    <a:pt x="129" y="73"/>
                  </a:lnTo>
                  <a:lnTo>
                    <a:pt x="0" y="50"/>
                  </a:lnTo>
                  <a:lnTo>
                    <a:pt x="199" y="35"/>
                  </a:lnTo>
                  <a:lnTo>
                    <a:pt x="230" y="0"/>
                  </a:lnTo>
                  <a:lnTo>
                    <a:pt x="230" y="0"/>
                  </a:lnTo>
                  <a:close/>
                </a:path>
              </a:pathLst>
            </a:custGeom>
            <a:solidFill>
              <a:srgbClr val="00ebff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532" name=""/>
            <p:cNvSpPr/>
            <p:nvPr/>
          </p:nvSpPr>
          <p:spPr>
            <a:xfrm>
              <a:off x="1247760" y="2916360"/>
              <a:ext cx="438120" cy="230040"/>
            </a:xfrm>
            <a:custGeom>
              <a:avLst/>
              <a:gdLst/>
              <a:ahLst/>
              <a:rect l="l" t="t" r="r" b="b"/>
              <a:pathLst>
                <a:path w="500" h="264">
                  <a:moveTo>
                    <a:pt x="500" y="88"/>
                  </a:moveTo>
                  <a:lnTo>
                    <a:pt x="485" y="52"/>
                  </a:lnTo>
                  <a:lnTo>
                    <a:pt x="414" y="34"/>
                  </a:lnTo>
                  <a:lnTo>
                    <a:pt x="277" y="103"/>
                  </a:lnTo>
                  <a:lnTo>
                    <a:pt x="239" y="57"/>
                  </a:lnTo>
                  <a:lnTo>
                    <a:pt x="144" y="0"/>
                  </a:lnTo>
                  <a:lnTo>
                    <a:pt x="192" y="120"/>
                  </a:lnTo>
                  <a:lnTo>
                    <a:pt x="152" y="139"/>
                  </a:lnTo>
                  <a:lnTo>
                    <a:pt x="104" y="166"/>
                  </a:lnTo>
                  <a:lnTo>
                    <a:pt x="0" y="109"/>
                  </a:lnTo>
                  <a:lnTo>
                    <a:pt x="9" y="156"/>
                  </a:lnTo>
                  <a:lnTo>
                    <a:pt x="89" y="202"/>
                  </a:lnTo>
                  <a:lnTo>
                    <a:pt x="89" y="236"/>
                  </a:lnTo>
                  <a:lnTo>
                    <a:pt x="171" y="242"/>
                  </a:lnTo>
                  <a:lnTo>
                    <a:pt x="219" y="264"/>
                  </a:lnTo>
                  <a:lnTo>
                    <a:pt x="255" y="207"/>
                  </a:lnTo>
                  <a:lnTo>
                    <a:pt x="317" y="202"/>
                  </a:lnTo>
                  <a:lnTo>
                    <a:pt x="380" y="120"/>
                  </a:lnTo>
                  <a:lnTo>
                    <a:pt x="450" y="91"/>
                  </a:lnTo>
                  <a:lnTo>
                    <a:pt x="500" y="88"/>
                  </a:lnTo>
                  <a:lnTo>
                    <a:pt x="500" y="88"/>
                  </a:lnTo>
                  <a:close/>
                </a:path>
              </a:pathLst>
            </a:custGeom>
            <a:solidFill>
              <a:srgbClr val="00ebff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533" name=""/>
            <p:cNvSpPr/>
            <p:nvPr/>
          </p:nvSpPr>
          <p:spPr>
            <a:xfrm>
              <a:off x="1978200" y="2909880"/>
              <a:ext cx="87120" cy="85680"/>
            </a:xfrm>
            <a:custGeom>
              <a:avLst/>
              <a:gdLst/>
              <a:ahLst/>
              <a:rect l="l" t="t" r="r" b="b"/>
              <a:pathLst>
                <a:path w="100" h="96">
                  <a:moveTo>
                    <a:pt x="100" y="28"/>
                  </a:moveTo>
                  <a:lnTo>
                    <a:pt x="38" y="0"/>
                  </a:lnTo>
                  <a:lnTo>
                    <a:pt x="0" y="39"/>
                  </a:lnTo>
                  <a:lnTo>
                    <a:pt x="11" y="96"/>
                  </a:lnTo>
                  <a:lnTo>
                    <a:pt x="70" y="81"/>
                  </a:lnTo>
                  <a:lnTo>
                    <a:pt x="61" y="39"/>
                  </a:lnTo>
                  <a:lnTo>
                    <a:pt x="100" y="28"/>
                  </a:lnTo>
                  <a:lnTo>
                    <a:pt x="100" y="28"/>
                  </a:lnTo>
                  <a:close/>
                </a:path>
              </a:pathLst>
            </a:custGeom>
            <a:solidFill>
              <a:srgbClr val="00ebff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8880" bIns="3888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534" name=""/>
            <p:cNvSpPr/>
            <p:nvPr/>
          </p:nvSpPr>
          <p:spPr>
            <a:xfrm>
              <a:off x="2224080" y="2825640"/>
              <a:ext cx="136440" cy="49320"/>
            </a:xfrm>
            <a:custGeom>
              <a:avLst/>
              <a:gdLst/>
              <a:ahLst/>
              <a:rect l="l" t="t" r="r" b="b"/>
              <a:pathLst>
                <a:path w="154" h="57">
                  <a:moveTo>
                    <a:pt x="150" y="57"/>
                  </a:moveTo>
                  <a:lnTo>
                    <a:pt x="154" y="40"/>
                  </a:lnTo>
                  <a:lnTo>
                    <a:pt x="27" y="0"/>
                  </a:lnTo>
                  <a:lnTo>
                    <a:pt x="0" y="28"/>
                  </a:lnTo>
                  <a:lnTo>
                    <a:pt x="63" y="34"/>
                  </a:lnTo>
                  <a:lnTo>
                    <a:pt x="120" y="57"/>
                  </a:lnTo>
                  <a:lnTo>
                    <a:pt x="150" y="57"/>
                  </a:lnTo>
                  <a:lnTo>
                    <a:pt x="150" y="57"/>
                  </a:lnTo>
                  <a:close/>
                </a:path>
              </a:pathLst>
            </a:custGeom>
            <a:solidFill>
              <a:srgbClr val="00ebff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520" bIns="252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535" name=""/>
            <p:cNvSpPr/>
            <p:nvPr/>
          </p:nvSpPr>
          <p:spPr>
            <a:xfrm>
              <a:off x="1755720" y="1527120"/>
              <a:ext cx="123840" cy="114480"/>
            </a:xfrm>
            <a:custGeom>
              <a:avLst/>
              <a:gdLst/>
              <a:ahLst/>
              <a:rect l="l" t="t" r="r" b="b"/>
              <a:pathLst>
                <a:path w="140" h="133">
                  <a:moveTo>
                    <a:pt x="61" y="23"/>
                  </a:moveTo>
                  <a:lnTo>
                    <a:pt x="7" y="0"/>
                  </a:lnTo>
                  <a:lnTo>
                    <a:pt x="0" y="23"/>
                  </a:lnTo>
                  <a:lnTo>
                    <a:pt x="51" y="114"/>
                  </a:lnTo>
                  <a:lnTo>
                    <a:pt x="87" y="133"/>
                  </a:lnTo>
                  <a:lnTo>
                    <a:pt x="118" y="103"/>
                  </a:lnTo>
                  <a:lnTo>
                    <a:pt x="140" y="40"/>
                  </a:lnTo>
                  <a:lnTo>
                    <a:pt x="74" y="51"/>
                  </a:lnTo>
                  <a:lnTo>
                    <a:pt x="61" y="23"/>
                  </a:lnTo>
                  <a:lnTo>
                    <a:pt x="61" y="23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536" name=""/>
            <p:cNvSpPr/>
            <p:nvPr/>
          </p:nvSpPr>
          <p:spPr>
            <a:xfrm>
              <a:off x="1817640" y="1506600"/>
              <a:ext cx="84240" cy="39600"/>
            </a:xfrm>
            <a:custGeom>
              <a:avLst/>
              <a:gdLst/>
              <a:ahLst/>
              <a:rect l="l" t="t" r="r" b="b"/>
              <a:pathLst>
                <a:path w="97" h="46">
                  <a:moveTo>
                    <a:pt x="59" y="0"/>
                  </a:moveTo>
                  <a:lnTo>
                    <a:pt x="31" y="17"/>
                  </a:lnTo>
                  <a:lnTo>
                    <a:pt x="0" y="6"/>
                  </a:lnTo>
                  <a:lnTo>
                    <a:pt x="4" y="31"/>
                  </a:lnTo>
                  <a:lnTo>
                    <a:pt x="70" y="46"/>
                  </a:lnTo>
                  <a:lnTo>
                    <a:pt x="97" y="23"/>
                  </a:lnTo>
                  <a:lnTo>
                    <a:pt x="59" y="0"/>
                  </a:lnTo>
                  <a:lnTo>
                    <a:pt x="59" y="0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0" bIns="-72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537" name=""/>
            <p:cNvSpPr/>
            <p:nvPr/>
          </p:nvSpPr>
          <p:spPr>
            <a:xfrm>
              <a:off x="2120760" y="1495440"/>
              <a:ext cx="120960" cy="136440"/>
            </a:xfrm>
            <a:custGeom>
              <a:avLst/>
              <a:gdLst/>
              <a:ahLst/>
              <a:rect l="l" t="t" r="r" b="b"/>
              <a:pathLst>
                <a:path w="139" h="156">
                  <a:moveTo>
                    <a:pt x="4" y="0"/>
                  </a:moveTo>
                  <a:lnTo>
                    <a:pt x="71" y="28"/>
                  </a:lnTo>
                  <a:lnTo>
                    <a:pt x="74" y="103"/>
                  </a:lnTo>
                  <a:lnTo>
                    <a:pt x="139" y="122"/>
                  </a:lnTo>
                  <a:lnTo>
                    <a:pt x="128" y="156"/>
                  </a:lnTo>
                  <a:lnTo>
                    <a:pt x="67" y="148"/>
                  </a:lnTo>
                  <a:lnTo>
                    <a:pt x="61" y="103"/>
                  </a:lnTo>
                  <a:lnTo>
                    <a:pt x="23" y="93"/>
                  </a:lnTo>
                  <a:lnTo>
                    <a:pt x="0" y="46"/>
                  </a:lnTo>
                  <a:lnTo>
                    <a:pt x="4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538" name=""/>
            <p:cNvSpPr/>
            <p:nvPr/>
          </p:nvSpPr>
          <p:spPr>
            <a:xfrm>
              <a:off x="1901880" y="1963800"/>
              <a:ext cx="65160" cy="65160"/>
            </a:xfrm>
            <a:custGeom>
              <a:avLst/>
              <a:gdLst/>
              <a:ahLst/>
              <a:rect l="l" t="t" r="r" b="b"/>
              <a:pathLst>
                <a:path w="74" h="74">
                  <a:moveTo>
                    <a:pt x="0" y="40"/>
                  </a:moveTo>
                  <a:lnTo>
                    <a:pt x="36" y="74"/>
                  </a:lnTo>
                  <a:lnTo>
                    <a:pt x="74" y="32"/>
                  </a:lnTo>
                  <a:lnTo>
                    <a:pt x="23" y="32"/>
                  </a:lnTo>
                  <a:lnTo>
                    <a:pt x="0" y="0"/>
                  </a:lnTo>
                  <a:lnTo>
                    <a:pt x="0" y="40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8360" bIns="18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539" name=""/>
            <p:cNvSpPr/>
            <p:nvPr/>
          </p:nvSpPr>
          <p:spPr>
            <a:xfrm>
              <a:off x="2992320" y="2747880"/>
              <a:ext cx="57240" cy="58680"/>
            </a:xfrm>
            <a:custGeom>
              <a:avLst/>
              <a:gdLst/>
              <a:ahLst/>
              <a:rect l="l" t="t" r="r" b="b"/>
              <a:pathLst>
                <a:path w="66" h="69">
                  <a:moveTo>
                    <a:pt x="0" y="0"/>
                  </a:moveTo>
                  <a:lnTo>
                    <a:pt x="47" y="69"/>
                  </a:lnTo>
                  <a:lnTo>
                    <a:pt x="66" y="34"/>
                  </a:lnTo>
                  <a:lnTo>
                    <a:pt x="2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1880" bIns="1188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540" name=""/>
            <p:cNvSpPr/>
            <p:nvPr/>
          </p:nvSpPr>
          <p:spPr>
            <a:xfrm>
              <a:off x="817560" y="2103480"/>
              <a:ext cx="1954080" cy="1152360"/>
            </a:xfrm>
            <a:custGeom>
              <a:avLst/>
              <a:gdLst/>
              <a:ahLst/>
              <a:rect l="l" t="t" r="r" b="b"/>
              <a:pathLst>
                <a:path w="2235" h="1317">
                  <a:moveTo>
                    <a:pt x="59" y="40"/>
                  </a:moveTo>
                  <a:lnTo>
                    <a:pt x="0" y="247"/>
                  </a:lnTo>
                  <a:lnTo>
                    <a:pt x="46" y="287"/>
                  </a:lnTo>
                  <a:lnTo>
                    <a:pt x="23" y="355"/>
                  </a:lnTo>
                  <a:lnTo>
                    <a:pt x="56" y="393"/>
                  </a:lnTo>
                  <a:lnTo>
                    <a:pt x="36" y="500"/>
                  </a:lnTo>
                  <a:lnTo>
                    <a:pt x="78" y="636"/>
                  </a:lnTo>
                  <a:lnTo>
                    <a:pt x="118" y="996"/>
                  </a:lnTo>
                  <a:lnTo>
                    <a:pt x="211" y="1030"/>
                  </a:lnTo>
                  <a:lnTo>
                    <a:pt x="219" y="1153"/>
                  </a:lnTo>
                  <a:lnTo>
                    <a:pt x="350" y="1201"/>
                  </a:lnTo>
                  <a:lnTo>
                    <a:pt x="890" y="1300"/>
                  </a:lnTo>
                  <a:lnTo>
                    <a:pt x="1143" y="1309"/>
                  </a:lnTo>
                  <a:lnTo>
                    <a:pt x="1339" y="1317"/>
                  </a:lnTo>
                  <a:lnTo>
                    <a:pt x="1733" y="1271"/>
                  </a:lnTo>
                  <a:lnTo>
                    <a:pt x="1814" y="1015"/>
                  </a:lnTo>
                  <a:lnTo>
                    <a:pt x="1908" y="950"/>
                  </a:lnTo>
                  <a:lnTo>
                    <a:pt x="1871" y="904"/>
                  </a:lnTo>
                  <a:lnTo>
                    <a:pt x="1833" y="893"/>
                  </a:lnTo>
                  <a:lnTo>
                    <a:pt x="1833" y="865"/>
                  </a:lnTo>
                  <a:lnTo>
                    <a:pt x="1908" y="887"/>
                  </a:lnTo>
                  <a:lnTo>
                    <a:pt x="2016" y="825"/>
                  </a:lnTo>
                  <a:lnTo>
                    <a:pt x="2044" y="711"/>
                  </a:lnTo>
                  <a:lnTo>
                    <a:pt x="1949" y="688"/>
                  </a:lnTo>
                  <a:lnTo>
                    <a:pt x="1892" y="659"/>
                  </a:lnTo>
                  <a:lnTo>
                    <a:pt x="1911" y="631"/>
                  </a:lnTo>
                  <a:lnTo>
                    <a:pt x="1968" y="674"/>
                  </a:lnTo>
                  <a:lnTo>
                    <a:pt x="2044" y="669"/>
                  </a:lnTo>
                  <a:lnTo>
                    <a:pt x="2079" y="549"/>
                  </a:lnTo>
                  <a:lnTo>
                    <a:pt x="2109" y="560"/>
                  </a:lnTo>
                  <a:lnTo>
                    <a:pt x="2119" y="532"/>
                  </a:lnTo>
                  <a:lnTo>
                    <a:pt x="2157" y="503"/>
                  </a:lnTo>
                  <a:lnTo>
                    <a:pt x="2157" y="538"/>
                  </a:lnTo>
                  <a:lnTo>
                    <a:pt x="2181" y="538"/>
                  </a:lnTo>
                  <a:lnTo>
                    <a:pt x="2235" y="452"/>
                  </a:lnTo>
                  <a:lnTo>
                    <a:pt x="2235" y="393"/>
                  </a:lnTo>
                  <a:lnTo>
                    <a:pt x="2185" y="349"/>
                  </a:lnTo>
                  <a:lnTo>
                    <a:pt x="2157" y="213"/>
                  </a:lnTo>
                  <a:lnTo>
                    <a:pt x="2094" y="184"/>
                  </a:lnTo>
                  <a:lnTo>
                    <a:pt x="1995" y="213"/>
                  </a:lnTo>
                  <a:lnTo>
                    <a:pt x="2016" y="384"/>
                  </a:lnTo>
                  <a:lnTo>
                    <a:pt x="1999" y="418"/>
                  </a:lnTo>
                  <a:lnTo>
                    <a:pt x="1999" y="458"/>
                  </a:lnTo>
                  <a:lnTo>
                    <a:pt x="1972" y="469"/>
                  </a:lnTo>
                  <a:lnTo>
                    <a:pt x="1932" y="403"/>
                  </a:lnTo>
                  <a:lnTo>
                    <a:pt x="1936" y="332"/>
                  </a:lnTo>
                  <a:lnTo>
                    <a:pt x="1858" y="256"/>
                  </a:lnTo>
                  <a:lnTo>
                    <a:pt x="1854" y="315"/>
                  </a:lnTo>
                  <a:lnTo>
                    <a:pt x="1814" y="304"/>
                  </a:lnTo>
                  <a:lnTo>
                    <a:pt x="1795" y="247"/>
                  </a:lnTo>
                  <a:lnTo>
                    <a:pt x="1759" y="233"/>
                  </a:lnTo>
                  <a:lnTo>
                    <a:pt x="1769" y="161"/>
                  </a:lnTo>
                  <a:lnTo>
                    <a:pt x="1636" y="45"/>
                  </a:lnTo>
                  <a:lnTo>
                    <a:pt x="1560" y="121"/>
                  </a:lnTo>
                  <a:lnTo>
                    <a:pt x="1563" y="165"/>
                  </a:lnTo>
                  <a:lnTo>
                    <a:pt x="1560" y="247"/>
                  </a:lnTo>
                  <a:lnTo>
                    <a:pt x="1647" y="298"/>
                  </a:lnTo>
                  <a:lnTo>
                    <a:pt x="1643" y="327"/>
                  </a:lnTo>
                  <a:lnTo>
                    <a:pt x="1672" y="361"/>
                  </a:lnTo>
                  <a:lnTo>
                    <a:pt x="1666" y="403"/>
                  </a:lnTo>
                  <a:lnTo>
                    <a:pt x="1622" y="469"/>
                  </a:lnTo>
                  <a:lnTo>
                    <a:pt x="1641" y="549"/>
                  </a:lnTo>
                  <a:lnTo>
                    <a:pt x="1580" y="520"/>
                  </a:lnTo>
                  <a:lnTo>
                    <a:pt x="1579" y="458"/>
                  </a:lnTo>
                  <a:lnTo>
                    <a:pt x="1605" y="393"/>
                  </a:lnTo>
                  <a:lnTo>
                    <a:pt x="1586" y="298"/>
                  </a:lnTo>
                  <a:lnTo>
                    <a:pt x="1542" y="287"/>
                  </a:lnTo>
                  <a:lnTo>
                    <a:pt x="1529" y="247"/>
                  </a:lnTo>
                  <a:lnTo>
                    <a:pt x="1480" y="268"/>
                  </a:lnTo>
                  <a:lnTo>
                    <a:pt x="1459" y="389"/>
                  </a:lnTo>
                  <a:lnTo>
                    <a:pt x="1512" y="441"/>
                  </a:lnTo>
                  <a:lnTo>
                    <a:pt x="1430" y="482"/>
                  </a:lnTo>
                  <a:lnTo>
                    <a:pt x="1250" y="412"/>
                  </a:lnTo>
                  <a:lnTo>
                    <a:pt x="1213" y="355"/>
                  </a:lnTo>
                  <a:lnTo>
                    <a:pt x="1153" y="378"/>
                  </a:lnTo>
                  <a:lnTo>
                    <a:pt x="1206" y="412"/>
                  </a:lnTo>
                  <a:lnTo>
                    <a:pt x="1155" y="418"/>
                  </a:lnTo>
                  <a:lnTo>
                    <a:pt x="1107" y="384"/>
                  </a:lnTo>
                  <a:lnTo>
                    <a:pt x="1067" y="393"/>
                  </a:lnTo>
                  <a:lnTo>
                    <a:pt x="1124" y="469"/>
                  </a:lnTo>
                  <a:lnTo>
                    <a:pt x="1122" y="560"/>
                  </a:lnTo>
                  <a:lnTo>
                    <a:pt x="1084" y="566"/>
                  </a:lnTo>
                  <a:lnTo>
                    <a:pt x="1090" y="486"/>
                  </a:lnTo>
                  <a:lnTo>
                    <a:pt x="997" y="429"/>
                  </a:lnTo>
                  <a:lnTo>
                    <a:pt x="978" y="446"/>
                  </a:lnTo>
                  <a:lnTo>
                    <a:pt x="930" y="435"/>
                  </a:lnTo>
                  <a:lnTo>
                    <a:pt x="822" y="424"/>
                  </a:lnTo>
                  <a:lnTo>
                    <a:pt x="814" y="403"/>
                  </a:lnTo>
                  <a:lnTo>
                    <a:pt x="873" y="384"/>
                  </a:lnTo>
                  <a:lnTo>
                    <a:pt x="845" y="309"/>
                  </a:lnTo>
                  <a:lnTo>
                    <a:pt x="810" y="298"/>
                  </a:lnTo>
                  <a:lnTo>
                    <a:pt x="685" y="230"/>
                  </a:lnTo>
                  <a:lnTo>
                    <a:pt x="672" y="184"/>
                  </a:lnTo>
                  <a:lnTo>
                    <a:pt x="588" y="142"/>
                  </a:lnTo>
                  <a:lnTo>
                    <a:pt x="535" y="161"/>
                  </a:lnTo>
                  <a:lnTo>
                    <a:pt x="561" y="91"/>
                  </a:lnTo>
                  <a:lnTo>
                    <a:pt x="535" y="85"/>
                  </a:lnTo>
                  <a:lnTo>
                    <a:pt x="500" y="137"/>
                  </a:lnTo>
                  <a:lnTo>
                    <a:pt x="459" y="28"/>
                  </a:lnTo>
                  <a:lnTo>
                    <a:pt x="411" y="11"/>
                  </a:lnTo>
                  <a:lnTo>
                    <a:pt x="388" y="59"/>
                  </a:lnTo>
                  <a:lnTo>
                    <a:pt x="350" y="59"/>
                  </a:lnTo>
                  <a:lnTo>
                    <a:pt x="308" y="74"/>
                  </a:lnTo>
                  <a:lnTo>
                    <a:pt x="232" y="74"/>
                  </a:lnTo>
                  <a:lnTo>
                    <a:pt x="206" y="121"/>
                  </a:lnTo>
                  <a:lnTo>
                    <a:pt x="171" y="121"/>
                  </a:lnTo>
                  <a:lnTo>
                    <a:pt x="183" y="51"/>
                  </a:lnTo>
                  <a:lnTo>
                    <a:pt x="189" y="0"/>
                  </a:lnTo>
                  <a:lnTo>
                    <a:pt x="156" y="11"/>
                  </a:lnTo>
                  <a:lnTo>
                    <a:pt x="109" y="70"/>
                  </a:lnTo>
                  <a:lnTo>
                    <a:pt x="59" y="40"/>
                  </a:lnTo>
                  <a:lnTo>
                    <a:pt x="59" y="40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541" name=""/>
            <p:cNvSpPr/>
            <p:nvPr/>
          </p:nvSpPr>
          <p:spPr>
            <a:xfrm>
              <a:off x="1498680" y="1971720"/>
              <a:ext cx="558720" cy="492120"/>
            </a:xfrm>
            <a:custGeom>
              <a:avLst/>
              <a:gdLst/>
              <a:ahLst/>
              <a:rect l="l" t="t" r="r" b="b"/>
              <a:pathLst>
                <a:path w="641" h="562">
                  <a:moveTo>
                    <a:pt x="618" y="562"/>
                  </a:moveTo>
                  <a:lnTo>
                    <a:pt x="609" y="463"/>
                  </a:lnTo>
                  <a:lnTo>
                    <a:pt x="569" y="471"/>
                  </a:lnTo>
                  <a:lnTo>
                    <a:pt x="536" y="471"/>
                  </a:lnTo>
                  <a:lnTo>
                    <a:pt x="574" y="429"/>
                  </a:lnTo>
                  <a:lnTo>
                    <a:pt x="635" y="423"/>
                  </a:lnTo>
                  <a:lnTo>
                    <a:pt x="641" y="378"/>
                  </a:lnTo>
                  <a:lnTo>
                    <a:pt x="517" y="309"/>
                  </a:lnTo>
                  <a:lnTo>
                    <a:pt x="479" y="133"/>
                  </a:lnTo>
                  <a:lnTo>
                    <a:pt x="489" y="74"/>
                  </a:lnTo>
                  <a:lnTo>
                    <a:pt x="449" y="39"/>
                  </a:lnTo>
                  <a:lnTo>
                    <a:pt x="416" y="59"/>
                  </a:lnTo>
                  <a:lnTo>
                    <a:pt x="396" y="144"/>
                  </a:lnTo>
                  <a:lnTo>
                    <a:pt x="405" y="201"/>
                  </a:lnTo>
                  <a:lnTo>
                    <a:pt x="369" y="102"/>
                  </a:lnTo>
                  <a:lnTo>
                    <a:pt x="319" y="81"/>
                  </a:lnTo>
                  <a:lnTo>
                    <a:pt x="306" y="144"/>
                  </a:lnTo>
                  <a:lnTo>
                    <a:pt x="262" y="74"/>
                  </a:lnTo>
                  <a:lnTo>
                    <a:pt x="204" y="59"/>
                  </a:lnTo>
                  <a:lnTo>
                    <a:pt x="219" y="5"/>
                  </a:lnTo>
                  <a:lnTo>
                    <a:pt x="173" y="0"/>
                  </a:lnTo>
                  <a:lnTo>
                    <a:pt x="89" y="53"/>
                  </a:lnTo>
                  <a:lnTo>
                    <a:pt x="17" y="121"/>
                  </a:lnTo>
                  <a:lnTo>
                    <a:pt x="40" y="184"/>
                  </a:lnTo>
                  <a:lnTo>
                    <a:pt x="89" y="184"/>
                  </a:lnTo>
                  <a:lnTo>
                    <a:pt x="0" y="216"/>
                  </a:lnTo>
                  <a:lnTo>
                    <a:pt x="29" y="275"/>
                  </a:lnTo>
                  <a:lnTo>
                    <a:pt x="59" y="264"/>
                  </a:lnTo>
                  <a:lnTo>
                    <a:pt x="192" y="281"/>
                  </a:lnTo>
                  <a:lnTo>
                    <a:pt x="245" y="321"/>
                  </a:lnTo>
                  <a:lnTo>
                    <a:pt x="219" y="353"/>
                  </a:lnTo>
                  <a:lnTo>
                    <a:pt x="110" y="321"/>
                  </a:lnTo>
                  <a:lnTo>
                    <a:pt x="49" y="327"/>
                  </a:lnTo>
                  <a:lnTo>
                    <a:pt x="13" y="338"/>
                  </a:lnTo>
                  <a:lnTo>
                    <a:pt x="44" y="418"/>
                  </a:lnTo>
                  <a:lnTo>
                    <a:pt x="143" y="442"/>
                  </a:lnTo>
                  <a:lnTo>
                    <a:pt x="133" y="480"/>
                  </a:lnTo>
                  <a:lnTo>
                    <a:pt x="162" y="515"/>
                  </a:lnTo>
                  <a:lnTo>
                    <a:pt x="223" y="534"/>
                  </a:lnTo>
                  <a:lnTo>
                    <a:pt x="435" y="458"/>
                  </a:lnTo>
                  <a:lnTo>
                    <a:pt x="462" y="498"/>
                  </a:lnTo>
                  <a:lnTo>
                    <a:pt x="586" y="526"/>
                  </a:lnTo>
                  <a:lnTo>
                    <a:pt x="618" y="562"/>
                  </a:lnTo>
                  <a:lnTo>
                    <a:pt x="618" y="562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542" name=""/>
            <p:cNvSpPr/>
            <p:nvPr/>
          </p:nvSpPr>
          <p:spPr>
            <a:xfrm>
              <a:off x="1336680" y="1816200"/>
              <a:ext cx="324000" cy="312480"/>
            </a:xfrm>
            <a:custGeom>
              <a:avLst/>
              <a:gdLst/>
              <a:ahLst/>
              <a:rect l="l" t="t" r="r" b="b"/>
              <a:pathLst>
                <a:path w="370" h="357">
                  <a:moveTo>
                    <a:pt x="370" y="156"/>
                  </a:moveTo>
                  <a:lnTo>
                    <a:pt x="357" y="82"/>
                  </a:lnTo>
                  <a:lnTo>
                    <a:pt x="294" y="42"/>
                  </a:lnTo>
                  <a:lnTo>
                    <a:pt x="171" y="0"/>
                  </a:lnTo>
                  <a:lnTo>
                    <a:pt x="118" y="13"/>
                  </a:lnTo>
                  <a:lnTo>
                    <a:pt x="85" y="93"/>
                  </a:lnTo>
                  <a:lnTo>
                    <a:pt x="0" y="224"/>
                  </a:lnTo>
                  <a:lnTo>
                    <a:pt x="38" y="317"/>
                  </a:lnTo>
                  <a:lnTo>
                    <a:pt x="30" y="357"/>
                  </a:lnTo>
                  <a:lnTo>
                    <a:pt x="127" y="340"/>
                  </a:lnTo>
                  <a:lnTo>
                    <a:pt x="159" y="340"/>
                  </a:lnTo>
                  <a:lnTo>
                    <a:pt x="220" y="253"/>
                  </a:lnTo>
                  <a:lnTo>
                    <a:pt x="327" y="179"/>
                  </a:lnTo>
                  <a:lnTo>
                    <a:pt x="370" y="156"/>
                  </a:lnTo>
                  <a:lnTo>
                    <a:pt x="370" y="156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543" name=""/>
            <p:cNvSpPr/>
            <p:nvPr/>
          </p:nvSpPr>
          <p:spPr>
            <a:xfrm>
              <a:off x="1608120" y="1671480"/>
              <a:ext cx="331920" cy="230400"/>
            </a:xfrm>
            <a:custGeom>
              <a:avLst/>
              <a:gdLst/>
              <a:ahLst/>
              <a:rect l="l" t="t" r="r" b="b"/>
              <a:pathLst>
                <a:path w="380" h="263">
                  <a:moveTo>
                    <a:pt x="154" y="183"/>
                  </a:moveTo>
                  <a:lnTo>
                    <a:pt x="97" y="217"/>
                  </a:lnTo>
                  <a:lnTo>
                    <a:pt x="146" y="263"/>
                  </a:lnTo>
                  <a:lnTo>
                    <a:pt x="260" y="206"/>
                  </a:lnTo>
                  <a:lnTo>
                    <a:pt x="349" y="211"/>
                  </a:lnTo>
                  <a:lnTo>
                    <a:pt x="380" y="92"/>
                  </a:lnTo>
                  <a:lnTo>
                    <a:pt x="336" y="84"/>
                  </a:lnTo>
                  <a:lnTo>
                    <a:pt x="309" y="6"/>
                  </a:lnTo>
                  <a:lnTo>
                    <a:pt x="273" y="0"/>
                  </a:lnTo>
                  <a:lnTo>
                    <a:pt x="251" y="35"/>
                  </a:lnTo>
                  <a:lnTo>
                    <a:pt x="270" y="114"/>
                  </a:lnTo>
                  <a:lnTo>
                    <a:pt x="209" y="103"/>
                  </a:lnTo>
                  <a:lnTo>
                    <a:pt x="203" y="57"/>
                  </a:lnTo>
                  <a:lnTo>
                    <a:pt x="159" y="18"/>
                  </a:lnTo>
                  <a:lnTo>
                    <a:pt x="93" y="35"/>
                  </a:lnTo>
                  <a:lnTo>
                    <a:pt x="57" y="103"/>
                  </a:lnTo>
                  <a:lnTo>
                    <a:pt x="57" y="57"/>
                  </a:lnTo>
                  <a:lnTo>
                    <a:pt x="0" y="69"/>
                  </a:lnTo>
                  <a:lnTo>
                    <a:pt x="43" y="135"/>
                  </a:lnTo>
                  <a:lnTo>
                    <a:pt x="154" y="183"/>
                  </a:lnTo>
                  <a:lnTo>
                    <a:pt x="154" y="183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544" name=""/>
            <p:cNvSpPr/>
            <p:nvPr/>
          </p:nvSpPr>
          <p:spPr>
            <a:xfrm>
              <a:off x="1517760" y="1569960"/>
              <a:ext cx="257040" cy="135000"/>
            </a:xfrm>
            <a:custGeom>
              <a:avLst/>
              <a:gdLst/>
              <a:ahLst/>
              <a:rect l="l" t="t" r="r" b="b"/>
              <a:pathLst>
                <a:path w="293" h="154">
                  <a:moveTo>
                    <a:pt x="293" y="116"/>
                  </a:moveTo>
                  <a:lnTo>
                    <a:pt x="289" y="82"/>
                  </a:lnTo>
                  <a:lnTo>
                    <a:pt x="255" y="82"/>
                  </a:lnTo>
                  <a:lnTo>
                    <a:pt x="266" y="8"/>
                  </a:lnTo>
                  <a:lnTo>
                    <a:pt x="239" y="0"/>
                  </a:lnTo>
                  <a:lnTo>
                    <a:pt x="13" y="82"/>
                  </a:lnTo>
                  <a:lnTo>
                    <a:pt x="0" y="116"/>
                  </a:lnTo>
                  <a:lnTo>
                    <a:pt x="103" y="154"/>
                  </a:lnTo>
                  <a:lnTo>
                    <a:pt x="234" y="92"/>
                  </a:lnTo>
                  <a:lnTo>
                    <a:pt x="293" y="116"/>
                  </a:lnTo>
                  <a:lnTo>
                    <a:pt x="293" y="116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545" name=""/>
            <p:cNvSpPr/>
            <p:nvPr/>
          </p:nvSpPr>
          <p:spPr>
            <a:xfrm>
              <a:off x="1940040" y="1592280"/>
              <a:ext cx="60120" cy="58680"/>
            </a:xfrm>
            <a:custGeom>
              <a:avLst/>
              <a:gdLst/>
              <a:ahLst/>
              <a:rect l="l" t="t" r="r" b="b"/>
              <a:pathLst>
                <a:path w="68" h="69">
                  <a:moveTo>
                    <a:pt x="26" y="0"/>
                  </a:moveTo>
                  <a:lnTo>
                    <a:pt x="0" y="69"/>
                  </a:lnTo>
                  <a:lnTo>
                    <a:pt x="68" y="69"/>
                  </a:lnTo>
                  <a:lnTo>
                    <a:pt x="26" y="0"/>
                  </a:lnTo>
                  <a:lnTo>
                    <a:pt x="26" y="0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1880" bIns="1188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546" name=""/>
            <p:cNvSpPr/>
            <p:nvPr/>
          </p:nvSpPr>
          <p:spPr>
            <a:xfrm>
              <a:off x="1963800" y="1692360"/>
              <a:ext cx="46080" cy="98280"/>
            </a:xfrm>
            <a:custGeom>
              <a:avLst/>
              <a:gdLst/>
              <a:ahLst/>
              <a:rect l="l" t="t" r="r" b="b"/>
              <a:pathLst>
                <a:path w="54" h="112">
                  <a:moveTo>
                    <a:pt x="16" y="0"/>
                  </a:moveTo>
                  <a:lnTo>
                    <a:pt x="0" y="80"/>
                  </a:lnTo>
                  <a:lnTo>
                    <a:pt x="46" y="112"/>
                  </a:lnTo>
                  <a:lnTo>
                    <a:pt x="54" y="4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547" name=""/>
            <p:cNvSpPr/>
            <p:nvPr/>
          </p:nvSpPr>
          <p:spPr>
            <a:xfrm>
              <a:off x="1952640" y="1801800"/>
              <a:ext cx="42840" cy="44640"/>
            </a:xfrm>
            <a:custGeom>
              <a:avLst/>
              <a:gdLst/>
              <a:ahLst/>
              <a:rect l="l" t="t" r="r" b="b"/>
              <a:pathLst>
                <a:path w="50" h="51">
                  <a:moveTo>
                    <a:pt x="46" y="15"/>
                  </a:moveTo>
                  <a:lnTo>
                    <a:pt x="50" y="51"/>
                  </a:lnTo>
                  <a:lnTo>
                    <a:pt x="0" y="28"/>
                  </a:lnTo>
                  <a:lnTo>
                    <a:pt x="10" y="0"/>
                  </a:lnTo>
                  <a:lnTo>
                    <a:pt x="46" y="15"/>
                  </a:lnTo>
                  <a:lnTo>
                    <a:pt x="46" y="15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60" bIns="-21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548" name=""/>
            <p:cNvSpPr/>
            <p:nvPr/>
          </p:nvSpPr>
          <p:spPr>
            <a:xfrm>
              <a:off x="2014560" y="1701720"/>
              <a:ext cx="128520" cy="169920"/>
            </a:xfrm>
            <a:custGeom>
              <a:avLst/>
              <a:gdLst/>
              <a:ahLst/>
              <a:rect l="l" t="t" r="r" b="b"/>
              <a:pathLst>
                <a:path w="148" h="194">
                  <a:moveTo>
                    <a:pt x="24" y="28"/>
                  </a:moveTo>
                  <a:lnTo>
                    <a:pt x="0" y="119"/>
                  </a:lnTo>
                  <a:lnTo>
                    <a:pt x="45" y="125"/>
                  </a:lnTo>
                  <a:lnTo>
                    <a:pt x="58" y="190"/>
                  </a:lnTo>
                  <a:lnTo>
                    <a:pt x="112" y="194"/>
                  </a:lnTo>
                  <a:lnTo>
                    <a:pt x="148" y="138"/>
                  </a:lnTo>
                  <a:lnTo>
                    <a:pt x="135" y="22"/>
                  </a:lnTo>
                  <a:lnTo>
                    <a:pt x="81" y="0"/>
                  </a:lnTo>
                  <a:lnTo>
                    <a:pt x="55" y="38"/>
                  </a:lnTo>
                  <a:lnTo>
                    <a:pt x="24" y="28"/>
                  </a:lnTo>
                  <a:lnTo>
                    <a:pt x="24" y="28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549" name=""/>
            <p:cNvSpPr/>
            <p:nvPr/>
          </p:nvSpPr>
          <p:spPr>
            <a:xfrm>
              <a:off x="1963800" y="1434960"/>
              <a:ext cx="144360" cy="185760"/>
            </a:xfrm>
            <a:custGeom>
              <a:avLst/>
              <a:gdLst/>
              <a:ahLst/>
              <a:rect l="l" t="t" r="r" b="b"/>
              <a:pathLst>
                <a:path w="166" h="211">
                  <a:moveTo>
                    <a:pt x="12" y="0"/>
                  </a:moveTo>
                  <a:lnTo>
                    <a:pt x="0" y="45"/>
                  </a:lnTo>
                  <a:lnTo>
                    <a:pt x="37" y="74"/>
                  </a:lnTo>
                  <a:lnTo>
                    <a:pt x="16" y="133"/>
                  </a:lnTo>
                  <a:lnTo>
                    <a:pt x="90" y="161"/>
                  </a:lnTo>
                  <a:lnTo>
                    <a:pt x="63" y="211"/>
                  </a:lnTo>
                  <a:lnTo>
                    <a:pt x="166" y="171"/>
                  </a:lnTo>
                  <a:lnTo>
                    <a:pt x="139" y="64"/>
                  </a:lnTo>
                  <a:lnTo>
                    <a:pt x="63" y="51"/>
                  </a:lnTo>
                  <a:lnTo>
                    <a:pt x="54" y="22"/>
                  </a:lnTo>
                  <a:lnTo>
                    <a:pt x="12" y="0"/>
                  </a:lnTo>
                  <a:lnTo>
                    <a:pt x="12" y="0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550" name=""/>
            <p:cNvSpPr/>
            <p:nvPr/>
          </p:nvSpPr>
          <p:spPr>
            <a:xfrm>
              <a:off x="2160720" y="1785960"/>
              <a:ext cx="93600" cy="111240"/>
            </a:xfrm>
            <a:custGeom>
              <a:avLst/>
              <a:gdLst/>
              <a:ahLst/>
              <a:rect l="l" t="t" r="r" b="b"/>
              <a:pathLst>
                <a:path w="104" h="127">
                  <a:moveTo>
                    <a:pt x="43" y="0"/>
                  </a:moveTo>
                  <a:lnTo>
                    <a:pt x="0" y="81"/>
                  </a:lnTo>
                  <a:lnTo>
                    <a:pt x="85" y="127"/>
                  </a:lnTo>
                  <a:lnTo>
                    <a:pt x="104" y="99"/>
                  </a:lnTo>
                  <a:lnTo>
                    <a:pt x="43" y="0"/>
                  </a:lnTo>
                  <a:lnTo>
                    <a:pt x="43" y="0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551" name=""/>
            <p:cNvSpPr/>
            <p:nvPr/>
          </p:nvSpPr>
          <p:spPr>
            <a:xfrm>
              <a:off x="1990800" y="1936800"/>
              <a:ext cx="195120" cy="280800"/>
            </a:xfrm>
            <a:custGeom>
              <a:avLst/>
              <a:gdLst/>
              <a:ahLst/>
              <a:rect l="l" t="t" r="r" b="b"/>
              <a:pathLst>
                <a:path w="220" h="321">
                  <a:moveTo>
                    <a:pt x="194" y="34"/>
                  </a:moveTo>
                  <a:lnTo>
                    <a:pt x="150" y="40"/>
                  </a:lnTo>
                  <a:lnTo>
                    <a:pt x="165" y="17"/>
                  </a:lnTo>
                  <a:lnTo>
                    <a:pt x="127" y="0"/>
                  </a:lnTo>
                  <a:lnTo>
                    <a:pt x="40" y="40"/>
                  </a:lnTo>
                  <a:lnTo>
                    <a:pt x="63" y="121"/>
                  </a:lnTo>
                  <a:lnTo>
                    <a:pt x="0" y="104"/>
                  </a:lnTo>
                  <a:lnTo>
                    <a:pt x="13" y="195"/>
                  </a:lnTo>
                  <a:lnTo>
                    <a:pt x="91" y="247"/>
                  </a:lnTo>
                  <a:lnTo>
                    <a:pt x="140" y="321"/>
                  </a:lnTo>
                  <a:lnTo>
                    <a:pt x="154" y="252"/>
                  </a:lnTo>
                  <a:lnTo>
                    <a:pt x="180" y="270"/>
                  </a:lnTo>
                  <a:lnTo>
                    <a:pt x="220" y="252"/>
                  </a:lnTo>
                  <a:lnTo>
                    <a:pt x="213" y="121"/>
                  </a:lnTo>
                  <a:lnTo>
                    <a:pt x="160" y="127"/>
                  </a:lnTo>
                  <a:lnTo>
                    <a:pt x="194" y="34"/>
                  </a:lnTo>
                  <a:lnTo>
                    <a:pt x="194" y="34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552" name=""/>
            <p:cNvSpPr/>
            <p:nvPr/>
          </p:nvSpPr>
          <p:spPr>
            <a:xfrm>
              <a:off x="2185920" y="1927080"/>
              <a:ext cx="155520" cy="195480"/>
            </a:xfrm>
            <a:custGeom>
              <a:avLst/>
              <a:gdLst/>
              <a:ahLst/>
              <a:rect l="l" t="t" r="r" b="b"/>
              <a:pathLst>
                <a:path w="179" h="225">
                  <a:moveTo>
                    <a:pt x="179" y="17"/>
                  </a:moveTo>
                  <a:lnTo>
                    <a:pt x="46" y="0"/>
                  </a:lnTo>
                  <a:lnTo>
                    <a:pt x="0" y="120"/>
                  </a:lnTo>
                  <a:lnTo>
                    <a:pt x="69" y="225"/>
                  </a:lnTo>
                  <a:lnTo>
                    <a:pt x="120" y="168"/>
                  </a:lnTo>
                  <a:lnTo>
                    <a:pt x="156" y="145"/>
                  </a:lnTo>
                  <a:lnTo>
                    <a:pt x="156" y="57"/>
                  </a:lnTo>
                  <a:lnTo>
                    <a:pt x="179" y="17"/>
                  </a:lnTo>
                  <a:lnTo>
                    <a:pt x="179" y="17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553" name=""/>
            <p:cNvSpPr/>
            <p:nvPr/>
          </p:nvSpPr>
          <p:spPr>
            <a:xfrm>
              <a:off x="2146320" y="1657440"/>
              <a:ext cx="434880" cy="220680"/>
            </a:xfrm>
            <a:custGeom>
              <a:avLst/>
              <a:gdLst/>
              <a:ahLst/>
              <a:rect l="l" t="t" r="r" b="b"/>
              <a:pathLst>
                <a:path w="496" h="253">
                  <a:moveTo>
                    <a:pt x="112" y="10"/>
                  </a:moveTo>
                  <a:lnTo>
                    <a:pt x="55" y="0"/>
                  </a:lnTo>
                  <a:lnTo>
                    <a:pt x="3" y="10"/>
                  </a:lnTo>
                  <a:lnTo>
                    <a:pt x="0" y="69"/>
                  </a:lnTo>
                  <a:lnTo>
                    <a:pt x="76" y="90"/>
                  </a:lnTo>
                  <a:lnTo>
                    <a:pt x="137" y="97"/>
                  </a:lnTo>
                  <a:lnTo>
                    <a:pt x="142" y="228"/>
                  </a:lnTo>
                  <a:lnTo>
                    <a:pt x="239" y="253"/>
                  </a:lnTo>
                  <a:lnTo>
                    <a:pt x="306" y="242"/>
                  </a:lnTo>
                  <a:lnTo>
                    <a:pt x="496" y="177"/>
                  </a:lnTo>
                  <a:lnTo>
                    <a:pt x="488" y="80"/>
                  </a:lnTo>
                  <a:lnTo>
                    <a:pt x="426" y="74"/>
                  </a:lnTo>
                  <a:lnTo>
                    <a:pt x="412" y="55"/>
                  </a:lnTo>
                  <a:lnTo>
                    <a:pt x="232" y="114"/>
                  </a:lnTo>
                  <a:lnTo>
                    <a:pt x="190" y="90"/>
                  </a:lnTo>
                  <a:lnTo>
                    <a:pt x="173" y="35"/>
                  </a:lnTo>
                  <a:lnTo>
                    <a:pt x="112" y="10"/>
                  </a:lnTo>
                  <a:lnTo>
                    <a:pt x="112" y="10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554" name=""/>
            <p:cNvSpPr/>
            <p:nvPr/>
          </p:nvSpPr>
          <p:spPr>
            <a:xfrm>
              <a:off x="2170080" y="1266840"/>
              <a:ext cx="171360" cy="298440"/>
            </a:xfrm>
            <a:custGeom>
              <a:avLst/>
              <a:gdLst/>
              <a:ahLst/>
              <a:rect l="l" t="t" r="r" b="b"/>
              <a:pathLst>
                <a:path w="196" h="342">
                  <a:moveTo>
                    <a:pt x="14" y="0"/>
                  </a:moveTo>
                  <a:lnTo>
                    <a:pt x="53" y="57"/>
                  </a:lnTo>
                  <a:lnTo>
                    <a:pt x="116" y="68"/>
                  </a:lnTo>
                  <a:lnTo>
                    <a:pt x="196" y="186"/>
                  </a:lnTo>
                  <a:lnTo>
                    <a:pt x="168" y="296"/>
                  </a:lnTo>
                  <a:lnTo>
                    <a:pt x="130" y="336"/>
                  </a:lnTo>
                  <a:lnTo>
                    <a:pt x="90" y="342"/>
                  </a:lnTo>
                  <a:lnTo>
                    <a:pt x="23" y="273"/>
                  </a:lnTo>
                  <a:lnTo>
                    <a:pt x="59" y="211"/>
                  </a:lnTo>
                  <a:lnTo>
                    <a:pt x="14" y="171"/>
                  </a:lnTo>
                  <a:lnTo>
                    <a:pt x="0" y="68"/>
                  </a:lnTo>
                  <a:lnTo>
                    <a:pt x="14" y="0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555" name=""/>
            <p:cNvSpPr/>
            <p:nvPr/>
          </p:nvSpPr>
          <p:spPr>
            <a:xfrm>
              <a:off x="2205000" y="1031760"/>
              <a:ext cx="385920" cy="668520"/>
            </a:xfrm>
            <a:custGeom>
              <a:avLst/>
              <a:gdLst/>
              <a:ahLst/>
              <a:rect l="l" t="t" r="r" b="b"/>
              <a:pathLst>
                <a:path w="441" h="764">
                  <a:moveTo>
                    <a:pt x="422" y="24"/>
                  </a:moveTo>
                  <a:lnTo>
                    <a:pt x="316" y="7"/>
                  </a:lnTo>
                  <a:lnTo>
                    <a:pt x="295" y="17"/>
                  </a:lnTo>
                  <a:lnTo>
                    <a:pt x="272" y="0"/>
                  </a:lnTo>
                  <a:lnTo>
                    <a:pt x="187" y="70"/>
                  </a:lnTo>
                  <a:lnTo>
                    <a:pt x="147" y="116"/>
                  </a:lnTo>
                  <a:lnTo>
                    <a:pt x="76" y="136"/>
                  </a:lnTo>
                  <a:lnTo>
                    <a:pt x="71" y="171"/>
                  </a:lnTo>
                  <a:lnTo>
                    <a:pt x="19" y="180"/>
                  </a:lnTo>
                  <a:lnTo>
                    <a:pt x="0" y="224"/>
                  </a:lnTo>
                  <a:lnTo>
                    <a:pt x="80" y="304"/>
                  </a:lnTo>
                  <a:lnTo>
                    <a:pt x="150" y="292"/>
                  </a:lnTo>
                  <a:lnTo>
                    <a:pt x="253" y="213"/>
                  </a:lnTo>
                  <a:lnTo>
                    <a:pt x="247" y="287"/>
                  </a:lnTo>
                  <a:lnTo>
                    <a:pt x="209" y="304"/>
                  </a:lnTo>
                  <a:lnTo>
                    <a:pt x="200" y="361"/>
                  </a:lnTo>
                  <a:lnTo>
                    <a:pt x="133" y="332"/>
                  </a:lnTo>
                  <a:lnTo>
                    <a:pt x="124" y="368"/>
                  </a:lnTo>
                  <a:lnTo>
                    <a:pt x="232" y="494"/>
                  </a:lnTo>
                  <a:lnTo>
                    <a:pt x="156" y="517"/>
                  </a:lnTo>
                  <a:lnTo>
                    <a:pt x="143" y="568"/>
                  </a:lnTo>
                  <a:lnTo>
                    <a:pt x="213" y="568"/>
                  </a:lnTo>
                  <a:lnTo>
                    <a:pt x="240" y="646"/>
                  </a:lnTo>
                  <a:lnTo>
                    <a:pt x="150" y="612"/>
                  </a:lnTo>
                  <a:lnTo>
                    <a:pt x="124" y="745"/>
                  </a:lnTo>
                  <a:lnTo>
                    <a:pt x="192" y="764"/>
                  </a:lnTo>
                  <a:lnTo>
                    <a:pt x="369" y="733"/>
                  </a:lnTo>
                  <a:lnTo>
                    <a:pt x="437" y="665"/>
                  </a:lnTo>
                  <a:lnTo>
                    <a:pt x="363" y="636"/>
                  </a:lnTo>
                  <a:lnTo>
                    <a:pt x="430" y="475"/>
                  </a:lnTo>
                  <a:lnTo>
                    <a:pt x="382" y="389"/>
                  </a:lnTo>
                  <a:lnTo>
                    <a:pt x="426" y="327"/>
                  </a:lnTo>
                  <a:lnTo>
                    <a:pt x="409" y="283"/>
                  </a:lnTo>
                  <a:lnTo>
                    <a:pt x="426" y="224"/>
                  </a:lnTo>
                  <a:lnTo>
                    <a:pt x="426" y="127"/>
                  </a:lnTo>
                  <a:lnTo>
                    <a:pt x="386" y="142"/>
                  </a:lnTo>
                  <a:lnTo>
                    <a:pt x="441" y="70"/>
                  </a:lnTo>
                  <a:lnTo>
                    <a:pt x="422" y="24"/>
                  </a:lnTo>
                  <a:lnTo>
                    <a:pt x="422" y="24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556" name=""/>
            <p:cNvSpPr/>
            <p:nvPr/>
          </p:nvSpPr>
          <p:spPr>
            <a:xfrm>
              <a:off x="2617920" y="1886040"/>
              <a:ext cx="110880" cy="77760"/>
            </a:xfrm>
            <a:custGeom>
              <a:avLst/>
              <a:gdLst/>
              <a:ahLst/>
              <a:rect l="l" t="t" r="r" b="b"/>
              <a:pathLst>
                <a:path w="127" h="91">
                  <a:moveTo>
                    <a:pt x="0" y="11"/>
                  </a:moveTo>
                  <a:lnTo>
                    <a:pt x="30" y="91"/>
                  </a:lnTo>
                  <a:lnTo>
                    <a:pt x="127" y="62"/>
                  </a:lnTo>
                  <a:lnTo>
                    <a:pt x="123" y="4"/>
                  </a:lnTo>
                  <a:lnTo>
                    <a:pt x="74" y="0"/>
                  </a:lnTo>
                  <a:lnTo>
                    <a:pt x="0" y="11"/>
                  </a:lnTo>
                  <a:lnTo>
                    <a:pt x="0" y="11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0960" bIns="309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557" name=""/>
            <p:cNvSpPr/>
            <p:nvPr/>
          </p:nvSpPr>
          <p:spPr>
            <a:xfrm>
              <a:off x="2894040" y="2311560"/>
              <a:ext cx="82440" cy="95040"/>
            </a:xfrm>
            <a:custGeom>
              <a:avLst/>
              <a:gdLst/>
              <a:ahLst/>
              <a:rect l="l" t="t" r="r" b="b"/>
              <a:pathLst>
                <a:path w="95" h="109">
                  <a:moveTo>
                    <a:pt x="52" y="0"/>
                  </a:moveTo>
                  <a:lnTo>
                    <a:pt x="0" y="40"/>
                  </a:lnTo>
                  <a:lnTo>
                    <a:pt x="59" y="109"/>
                  </a:lnTo>
                  <a:lnTo>
                    <a:pt x="95" y="82"/>
                  </a:lnTo>
                  <a:lnTo>
                    <a:pt x="86" y="12"/>
                  </a:lnTo>
                  <a:lnTo>
                    <a:pt x="52" y="0"/>
                  </a:lnTo>
                  <a:lnTo>
                    <a:pt x="52" y="0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558" name=""/>
            <p:cNvSpPr/>
            <p:nvPr/>
          </p:nvSpPr>
          <p:spPr>
            <a:xfrm>
              <a:off x="2808360" y="2311560"/>
              <a:ext cx="38160" cy="50760"/>
            </a:xfrm>
            <a:custGeom>
              <a:avLst/>
              <a:gdLst/>
              <a:ahLst/>
              <a:rect l="l" t="t" r="r" b="b"/>
              <a:pathLst>
                <a:path w="44" h="57">
                  <a:moveTo>
                    <a:pt x="0" y="0"/>
                  </a:moveTo>
                  <a:lnTo>
                    <a:pt x="4" y="46"/>
                  </a:lnTo>
                  <a:lnTo>
                    <a:pt x="44" y="57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960" bIns="39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559" name=""/>
            <p:cNvSpPr/>
            <p:nvPr/>
          </p:nvSpPr>
          <p:spPr>
            <a:xfrm>
              <a:off x="2638440" y="2608200"/>
              <a:ext cx="276120" cy="254160"/>
            </a:xfrm>
            <a:custGeom>
              <a:avLst/>
              <a:gdLst/>
              <a:ahLst/>
              <a:rect l="l" t="t" r="r" b="b"/>
              <a:pathLst>
                <a:path w="316" h="290">
                  <a:moveTo>
                    <a:pt x="37" y="0"/>
                  </a:moveTo>
                  <a:lnTo>
                    <a:pt x="57" y="28"/>
                  </a:lnTo>
                  <a:lnTo>
                    <a:pt x="37" y="57"/>
                  </a:lnTo>
                  <a:lnTo>
                    <a:pt x="172" y="87"/>
                  </a:lnTo>
                  <a:lnTo>
                    <a:pt x="316" y="171"/>
                  </a:lnTo>
                  <a:lnTo>
                    <a:pt x="284" y="199"/>
                  </a:lnTo>
                  <a:lnTo>
                    <a:pt x="172" y="182"/>
                  </a:lnTo>
                  <a:lnTo>
                    <a:pt x="103" y="290"/>
                  </a:lnTo>
                  <a:lnTo>
                    <a:pt x="4" y="270"/>
                  </a:lnTo>
                  <a:lnTo>
                    <a:pt x="14" y="125"/>
                  </a:lnTo>
                  <a:lnTo>
                    <a:pt x="0" y="28"/>
                  </a:lnTo>
                  <a:lnTo>
                    <a:pt x="37" y="0"/>
                  </a:lnTo>
                  <a:lnTo>
                    <a:pt x="37" y="0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560" name=""/>
            <p:cNvSpPr/>
            <p:nvPr/>
          </p:nvSpPr>
          <p:spPr>
            <a:xfrm>
              <a:off x="2706840" y="2608200"/>
              <a:ext cx="52200" cy="44640"/>
            </a:xfrm>
            <a:custGeom>
              <a:avLst/>
              <a:gdLst/>
              <a:ahLst/>
              <a:rect l="l" t="t" r="r" b="b"/>
              <a:pathLst>
                <a:path w="59" h="51">
                  <a:moveTo>
                    <a:pt x="0" y="0"/>
                  </a:moveTo>
                  <a:lnTo>
                    <a:pt x="25" y="51"/>
                  </a:lnTo>
                  <a:lnTo>
                    <a:pt x="59" y="2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60" bIns="-21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561" name=""/>
            <p:cNvSpPr/>
            <p:nvPr/>
          </p:nvSpPr>
          <p:spPr>
            <a:xfrm>
              <a:off x="3033720" y="2728800"/>
              <a:ext cx="47520" cy="44640"/>
            </a:xfrm>
            <a:custGeom>
              <a:avLst/>
              <a:gdLst/>
              <a:ahLst/>
              <a:rect l="l" t="t" r="r" b="b"/>
              <a:pathLst>
                <a:path w="55" h="54">
                  <a:moveTo>
                    <a:pt x="0" y="0"/>
                  </a:moveTo>
                  <a:lnTo>
                    <a:pt x="6" y="18"/>
                  </a:lnTo>
                  <a:lnTo>
                    <a:pt x="55" y="54"/>
                  </a:lnTo>
                  <a:lnTo>
                    <a:pt x="51" y="1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60" bIns="-21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562" name=""/>
            <p:cNvSpPr/>
            <p:nvPr/>
          </p:nvSpPr>
          <p:spPr>
            <a:xfrm>
              <a:off x="3584520" y="2668680"/>
              <a:ext cx="55440" cy="66600"/>
            </a:xfrm>
            <a:custGeom>
              <a:avLst/>
              <a:gdLst/>
              <a:ahLst/>
              <a:rect l="l" t="t" r="r" b="b"/>
              <a:pathLst>
                <a:path w="63" h="76">
                  <a:moveTo>
                    <a:pt x="0" y="0"/>
                  </a:moveTo>
                  <a:lnTo>
                    <a:pt x="0" y="57"/>
                  </a:lnTo>
                  <a:lnTo>
                    <a:pt x="46" y="76"/>
                  </a:lnTo>
                  <a:lnTo>
                    <a:pt x="63" y="4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9800" bIns="19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563" name=""/>
            <p:cNvSpPr/>
            <p:nvPr/>
          </p:nvSpPr>
          <p:spPr>
            <a:xfrm>
              <a:off x="2805120" y="2855880"/>
              <a:ext cx="74520" cy="100080"/>
            </a:xfrm>
            <a:custGeom>
              <a:avLst/>
              <a:gdLst/>
              <a:ahLst/>
              <a:rect l="l" t="t" r="r" b="b"/>
              <a:pathLst>
                <a:path w="85" h="114">
                  <a:moveTo>
                    <a:pt x="43" y="0"/>
                  </a:moveTo>
                  <a:lnTo>
                    <a:pt x="38" y="26"/>
                  </a:lnTo>
                  <a:lnTo>
                    <a:pt x="0" y="34"/>
                  </a:lnTo>
                  <a:lnTo>
                    <a:pt x="5" y="114"/>
                  </a:lnTo>
                  <a:lnTo>
                    <a:pt x="85" y="34"/>
                  </a:lnTo>
                  <a:lnTo>
                    <a:pt x="43" y="0"/>
                  </a:lnTo>
                  <a:lnTo>
                    <a:pt x="43" y="0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564" name=""/>
            <p:cNvSpPr/>
            <p:nvPr/>
          </p:nvSpPr>
          <p:spPr>
            <a:xfrm>
              <a:off x="2944800" y="2874960"/>
              <a:ext cx="57240" cy="81000"/>
            </a:xfrm>
            <a:custGeom>
              <a:avLst/>
              <a:gdLst/>
              <a:ahLst/>
              <a:rect l="l" t="t" r="r" b="b"/>
              <a:pathLst>
                <a:path w="67" h="91">
                  <a:moveTo>
                    <a:pt x="31" y="0"/>
                  </a:moveTo>
                  <a:lnTo>
                    <a:pt x="67" y="17"/>
                  </a:lnTo>
                  <a:lnTo>
                    <a:pt x="61" y="91"/>
                  </a:lnTo>
                  <a:lnTo>
                    <a:pt x="0" y="57"/>
                  </a:lnTo>
                  <a:lnTo>
                    <a:pt x="31" y="0"/>
                  </a:lnTo>
                  <a:lnTo>
                    <a:pt x="31" y="0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4200" bIns="342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565" name=""/>
            <p:cNvSpPr/>
            <p:nvPr/>
          </p:nvSpPr>
          <p:spPr>
            <a:xfrm>
              <a:off x="3051000" y="3079800"/>
              <a:ext cx="32040" cy="61920"/>
            </a:xfrm>
            <a:custGeom>
              <a:avLst/>
              <a:gdLst/>
              <a:ahLst/>
              <a:rect l="l" t="t" r="r" b="b"/>
              <a:pathLst>
                <a:path w="36" h="71">
                  <a:moveTo>
                    <a:pt x="2" y="0"/>
                  </a:moveTo>
                  <a:lnTo>
                    <a:pt x="36" y="33"/>
                  </a:lnTo>
                  <a:lnTo>
                    <a:pt x="0" y="71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5120" bIns="1512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566" name=""/>
            <p:cNvSpPr/>
            <p:nvPr/>
          </p:nvSpPr>
          <p:spPr>
            <a:xfrm>
              <a:off x="3021120" y="3178080"/>
              <a:ext cx="50760" cy="36720"/>
            </a:xfrm>
            <a:custGeom>
              <a:avLst/>
              <a:gdLst/>
              <a:ahLst/>
              <a:rect l="l" t="t" r="r" b="b"/>
              <a:pathLst>
                <a:path w="59" h="41">
                  <a:moveTo>
                    <a:pt x="0" y="0"/>
                  </a:moveTo>
                  <a:lnTo>
                    <a:pt x="59" y="28"/>
                  </a:lnTo>
                  <a:lnTo>
                    <a:pt x="17" y="4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080" bIns="-1008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567" name=""/>
            <p:cNvSpPr/>
            <p:nvPr/>
          </p:nvSpPr>
          <p:spPr>
            <a:xfrm>
              <a:off x="3086280" y="3252960"/>
              <a:ext cx="45720" cy="44280"/>
            </a:xfrm>
            <a:custGeom>
              <a:avLst/>
              <a:gdLst/>
              <a:ahLst/>
              <a:rect l="l" t="t" r="r" b="b"/>
              <a:pathLst>
                <a:path w="51" h="50">
                  <a:moveTo>
                    <a:pt x="0" y="0"/>
                  </a:moveTo>
                  <a:lnTo>
                    <a:pt x="38" y="6"/>
                  </a:lnTo>
                  <a:lnTo>
                    <a:pt x="51" y="5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" bIns="-252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568" name=""/>
            <p:cNvSpPr/>
            <p:nvPr/>
          </p:nvSpPr>
          <p:spPr>
            <a:xfrm>
              <a:off x="3100320" y="3300480"/>
              <a:ext cx="31680" cy="57240"/>
            </a:xfrm>
            <a:custGeom>
              <a:avLst/>
              <a:gdLst/>
              <a:ahLst/>
              <a:rect l="l" t="t" r="r" b="b"/>
              <a:pathLst>
                <a:path w="36" h="67">
                  <a:moveTo>
                    <a:pt x="0" y="0"/>
                  </a:moveTo>
                  <a:lnTo>
                    <a:pt x="36" y="14"/>
                  </a:lnTo>
                  <a:lnTo>
                    <a:pt x="27" y="67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0440" bIns="1044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569" name=""/>
            <p:cNvSpPr/>
            <p:nvPr/>
          </p:nvSpPr>
          <p:spPr>
            <a:xfrm>
              <a:off x="3135240" y="3375000"/>
              <a:ext cx="84240" cy="96840"/>
            </a:xfrm>
            <a:custGeom>
              <a:avLst/>
              <a:gdLst/>
              <a:ahLst/>
              <a:rect l="l" t="t" r="r" b="b"/>
              <a:pathLst>
                <a:path w="95" h="108">
                  <a:moveTo>
                    <a:pt x="42" y="0"/>
                  </a:moveTo>
                  <a:lnTo>
                    <a:pt x="95" y="23"/>
                  </a:lnTo>
                  <a:lnTo>
                    <a:pt x="46" y="108"/>
                  </a:lnTo>
                  <a:lnTo>
                    <a:pt x="0" y="95"/>
                  </a:lnTo>
                  <a:lnTo>
                    <a:pt x="0" y="34"/>
                  </a:lnTo>
                  <a:lnTo>
                    <a:pt x="49" y="40"/>
                  </a:lnTo>
                  <a:lnTo>
                    <a:pt x="42" y="0"/>
                  </a:lnTo>
                  <a:lnTo>
                    <a:pt x="42" y="0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570" name=""/>
            <p:cNvSpPr/>
            <p:nvPr/>
          </p:nvSpPr>
          <p:spPr>
            <a:xfrm>
              <a:off x="3187800" y="3625920"/>
              <a:ext cx="46080" cy="38160"/>
            </a:xfrm>
            <a:custGeom>
              <a:avLst/>
              <a:gdLst/>
              <a:ahLst/>
              <a:rect l="l" t="t" r="r" b="b"/>
              <a:pathLst>
                <a:path w="51" h="44">
                  <a:moveTo>
                    <a:pt x="0" y="0"/>
                  </a:moveTo>
                  <a:lnTo>
                    <a:pt x="51" y="30"/>
                  </a:lnTo>
                  <a:lnTo>
                    <a:pt x="40" y="44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eb00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571" name=""/>
            <p:cNvSpPr/>
            <p:nvPr/>
          </p:nvSpPr>
          <p:spPr>
            <a:xfrm>
              <a:off x="3138480" y="3719520"/>
              <a:ext cx="68400" cy="42840"/>
            </a:xfrm>
            <a:custGeom>
              <a:avLst/>
              <a:gdLst/>
              <a:ahLst/>
              <a:rect l="l" t="t" r="r" b="b"/>
              <a:pathLst>
                <a:path w="78" h="48">
                  <a:moveTo>
                    <a:pt x="0" y="10"/>
                  </a:moveTo>
                  <a:lnTo>
                    <a:pt x="55" y="0"/>
                  </a:lnTo>
                  <a:lnTo>
                    <a:pt x="78" y="48"/>
                  </a:lnTo>
                  <a:lnTo>
                    <a:pt x="42" y="21"/>
                  </a:lnTo>
                  <a:lnTo>
                    <a:pt x="0" y="1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960" bIns="-39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572" name=""/>
            <p:cNvSpPr/>
            <p:nvPr/>
          </p:nvSpPr>
          <p:spPr>
            <a:xfrm>
              <a:off x="358920" y="2847960"/>
              <a:ext cx="836640" cy="1371600"/>
            </a:xfrm>
            <a:custGeom>
              <a:avLst/>
              <a:gdLst/>
              <a:ahLst/>
              <a:rect l="l" t="t" r="r" b="b"/>
              <a:pathLst>
                <a:path w="956" h="1570">
                  <a:moveTo>
                    <a:pt x="11" y="0"/>
                  </a:moveTo>
                  <a:lnTo>
                    <a:pt x="0" y="118"/>
                  </a:lnTo>
                  <a:lnTo>
                    <a:pt x="127" y="92"/>
                  </a:lnTo>
                  <a:lnTo>
                    <a:pt x="155" y="445"/>
                  </a:lnTo>
                  <a:lnTo>
                    <a:pt x="224" y="557"/>
                  </a:lnTo>
                  <a:lnTo>
                    <a:pt x="190" y="647"/>
                  </a:lnTo>
                  <a:lnTo>
                    <a:pt x="152" y="652"/>
                  </a:lnTo>
                  <a:lnTo>
                    <a:pt x="140" y="696"/>
                  </a:lnTo>
                  <a:lnTo>
                    <a:pt x="100" y="679"/>
                  </a:lnTo>
                  <a:lnTo>
                    <a:pt x="127" y="730"/>
                  </a:lnTo>
                  <a:lnTo>
                    <a:pt x="100" y="806"/>
                  </a:lnTo>
                  <a:lnTo>
                    <a:pt x="112" y="827"/>
                  </a:lnTo>
                  <a:lnTo>
                    <a:pt x="89" y="861"/>
                  </a:lnTo>
                  <a:lnTo>
                    <a:pt x="114" y="867"/>
                  </a:lnTo>
                  <a:lnTo>
                    <a:pt x="159" y="833"/>
                  </a:lnTo>
                  <a:lnTo>
                    <a:pt x="190" y="878"/>
                  </a:lnTo>
                  <a:lnTo>
                    <a:pt x="144" y="917"/>
                  </a:lnTo>
                  <a:lnTo>
                    <a:pt x="152" y="993"/>
                  </a:lnTo>
                  <a:lnTo>
                    <a:pt x="159" y="1126"/>
                  </a:lnTo>
                  <a:lnTo>
                    <a:pt x="207" y="1171"/>
                  </a:lnTo>
                  <a:lnTo>
                    <a:pt x="247" y="1190"/>
                  </a:lnTo>
                  <a:lnTo>
                    <a:pt x="220" y="1230"/>
                  </a:lnTo>
                  <a:lnTo>
                    <a:pt x="165" y="1175"/>
                  </a:lnTo>
                  <a:lnTo>
                    <a:pt x="112" y="1137"/>
                  </a:lnTo>
                  <a:lnTo>
                    <a:pt x="97" y="1175"/>
                  </a:lnTo>
                  <a:lnTo>
                    <a:pt x="114" y="1202"/>
                  </a:lnTo>
                  <a:lnTo>
                    <a:pt x="97" y="1226"/>
                  </a:lnTo>
                  <a:lnTo>
                    <a:pt x="190" y="1312"/>
                  </a:lnTo>
                  <a:lnTo>
                    <a:pt x="178" y="1333"/>
                  </a:lnTo>
                  <a:lnTo>
                    <a:pt x="292" y="1487"/>
                  </a:lnTo>
                  <a:lnTo>
                    <a:pt x="340" y="1494"/>
                  </a:lnTo>
                  <a:lnTo>
                    <a:pt x="340" y="1384"/>
                  </a:lnTo>
                  <a:lnTo>
                    <a:pt x="289" y="1373"/>
                  </a:lnTo>
                  <a:lnTo>
                    <a:pt x="264" y="1291"/>
                  </a:lnTo>
                  <a:lnTo>
                    <a:pt x="277" y="1236"/>
                  </a:lnTo>
                  <a:lnTo>
                    <a:pt x="336" y="1278"/>
                  </a:lnTo>
                  <a:lnTo>
                    <a:pt x="306" y="1306"/>
                  </a:lnTo>
                  <a:lnTo>
                    <a:pt x="344" y="1340"/>
                  </a:lnTo>
                  <a:lnTo>
                    <a:pt x="340" y="1367"/>
                  </a:lnTo>
                  <a:lnTo>
                    <a:pt x="395" y="1460"/>
                  </a:lnTo>
                  <a:lnTo>
                    <a:pt x="800" y="1549"/>
                  </a:lnTo>
                  <a:lnTo>
                    <a:pt x="956" y="1570"/>
                  </a:lnTo>
                  <a:lnTo>
                    <a:pt x="948" y="1411"/>
                  </a:lnTo>
                  <a:lnTo>
                    <a:pt x="903" y="1333"/>
                  </a:lnTo>
                  <a:lnTo>
                    <a:pt x="844" y="1219"/>
                  </a:lnTo>
                  <a:lnTo>
                    <a:pt x="829" y="1137"/>
                  </a:lnTo>
                  <a:lnTo>
                    <a:pt x="728" y="1027"/>
                  </a:lnTo>
                  <a:lnTo>
                    <a:pt x="728" y="934"/>
                  </a:lnTo>
                  <a:lnTo>
                    <a:pt x="878" y="350"/>
                  </a:lnTo>
                  <a:lnTo>
                    <a:pt x="751" y="306"/>
                  </a:lnTo>
                  <a:lnTo>
                    <a:pt x="433" y="202"/>
                  </a:lnTo>
                  <a:lnTo>
                    <a:pt x="182" y="86"/>
                  </a:lnTo>
                  <a:lnTo>
                    <a:pt x="11" y="0"/>
                  </a:lnTo>
                  <a:lnTo>
                    <a:pt x="11" y="0"/>
                  </a:lnTo>
                  <a:close/>
                </a:path>
              </a:pathLst>
            </a:custGeom>
            <a:solidFill>
              <a:srgbClr val="ffff00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573" name=""/>
            <p:cNvSpPr/>
            <p:nvPr/>
          </p:nvSpPr>
          <p:spPr>
            <a:xfrm>
              <a:off x="993600" y="3152880"/>
              <a:ext cx="601920" cy="1101600"/>
            </a:xfrm>
            <a:custGeom>
              <a:avLst/>
              <a:gdLst/>
              <a:ahLst/>
              <a:rect l="l" t="t" r="r" b="b"/>
              <a:pathLst>
                <a:path w="688" h="1260">
                  <a:moveTo>
                    <a:pt x="152" y="0"/>
                  </a:moveTo>
                  <a:lnTo>
                    <a:pt x="0" y="584"/>
                  </a:lnTo>
                  <a:lnTo>
                    <a:pt x="4" y="679"/>
                  </a:lnTo>
                  <a:lnTo>
                    <a:pt x="65" y="745"/>
                  </a:lnTo>
                  <a:lnTo>
                    <a:pt x="103" y="787"/>
                  </a:lnTo>
                  <a:lnTo>
                    <a:pt x="118" y="878"/>
                  </a:lnTo>
                  <a:lnTo>
                    <a:pt x="222" y="1061"/>
                  </a:lnTo>
                  <a:lnTo>
                    <a:pt x="230" y="1220"/>
                  </a:lnTo>
                  <a:lnTo>
                    <a:pt x="574" y="1260"/>
                  </a:lnTo>
                  <a:lnTo>
                    <a:pt x="688" y="101"/>
                  </a:lnTo>
                  <a:lnTo>
                    <a:pt x="152" y="0"/>
                  </a:lnTo>
                  <a:lnTo>
                    <a:pt x="152" y="0"/>
                  </a:lnTo>
                  <a:close/>
                </a:path>
              </a:pathLst>
            </a:custGeom>
            <a:solidFill>
              <a:srgbClr val="ff0000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574" name=""/>
            <p:cNvSpPr/>
            <p:nvPr/>
          </p:nvSpPr>
          <p:spPr>
            <a:xfrm>
              <a:off x="1496880" y="3240000"/>
              <a:ext cx="522360" cy="1038240"/>
            </a:xfrm>
            <a:custGeom>
              <a:avLst/>
              <a:gdLst/>
              <a:ahLst/>
              <a:rect l="l" t="t" r="r" b="b"/>
              <a:pathLst>
                <a:path w="597" h="1186">
                  <a:moveTo>
                    <a:pt x="112" y="0"/>
                  </a:moveTo>
                  <a:lnTo>
                    <a:pt x="0" y="1159"/>
                  </a:lnTo>
                  <a:lnTo>
                    <a:pt x="367" y="1186"/>
                  </a:lnTo>
                  <a:lnTo>
                    <a:pt x="597" y="1180"/>
                  </a:lnTo>
                  <a:lnTo>
                    <a:pt x="563" y="17"/>
                  </a:lnTo>
                  <a:lnTo>
                    <a:pt x="367" y="9"/>
                  </a:lnTo>
                  <a:lnTo>
                    <a:pt x="112" y="0"/>
                  </a:lnTo>
                  <a:lnTo>
                    <a:pt x="112" y="0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575" name=""/>
            <p:cNvSpPr/>
            <p:nvPr/>
          </p:nvSpPr>
          <p:spPr>
            <a:xfrm>
              <a:off x="1987560" y="3214800"/>
              <a:ext cx="636480" cy="1057320"/>
            </a:xfrm>
            <a:custGeom>
              <a:avLst/>
              <a:gdLst/>
              <a:ahLst/>
              <a:rect l="l" t="t" r="r" b="b"/>
              <a:pathLst>
                <a:path w="726" h="1209">
                  <a:moveTo>
                    <a:pt x="0" y="48"/>
                  </a:moveTo>
                  <a:lnTo>
                    <a:pt x="34" y="1209"/>
                  </a:lnTo>
                  <a:lnTo>
                    <a:pt x="456" y="1194"/>
                  </a:lnTo>
                  <a:lnTo>
                    <a:pt x="453" y="744"/>
                  </a:lnTo>
                  <a:lnTo>
                    <a:pt x="726" y="297"/>
                  </a:lnTo>
                  <a:lnTo>
                    <a:pt x="688" y="265"/>
                  </a:lnTo>
                  <a:lnTo>
                    <a:pt x="624" y="282"/>
                  </a:lnTo>
                  <a:lnTo>
                    <a:pt x="565" y="322"/>
                  </a:lnTo>
                  <a:lnTo>
                    <a:pt x="504" y="160"/>
                  </a:lnTo>
                  <a:lnTo>
                    <a:pt x="475" y="145"/>
                  </a:lnTo>
                  <a:lnTo>
                    <a:pt x="430" y="154"/>
                  </a:lnTo>
                  <a:lnTo>
                    <a:pt x="380" y="101"/>
                  </a:lnTo>
                  <a:lnTo>
                    <a:pt x="394" y="0"/>
                  </a:lnTo>
                  <a:lnTo>
                    <a:pt x="215" y="23"/>
                  </a:lnTo>
                  <a:lnTo>
                    <a:pt x="0" y="48"/>
                  </a:lnTo>
                  <a:lnTo>
                    <a:pt x="0" y="48"/>
                  </a:lnTo>
                  <a:close/>
                </a:path>
              </a:pathLst>
            </a:custGeom>
            <a:solidFill>
              <a:srgbClr val="ff0000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576" name=""/>
            <p:cNvSpPr/>
            <p:nvPr/>
          </p:nvSpPr>
          <p:spPr>
            <a:xfrm>
              <a:off x="2382840" y="3473280"/>
              <a:ext cx="1424160" cy="1309680"/>
            </a:xfrm>
            <a:custGeom>
              <a:avLst/>
              <a:gdLst/>
              <a:ahLst/>
              <a:rect l="l" t="t" r="r" b="b"/>
              <a:pathLst>
                <a:path w="1627" h="1498">
                  <a:moveTo>
                    <a:pt x="273" y="0"/>
                  </a:moveTo>
                  <a:lnTo>
                    <a:pt x="0" y="445"/>
                  </a:lnTo>
                  <a:lnTo>
                    <a:pt x="3" y="863"/>
                  </a:lnTo>
                  <a:lnTo>
                    <a:pt x="43" y="848"/>
                  </a:lnTo>
                  <a:lnTo>
                    <a:pt x="40" y="829"/>
                  </a:lnTo>
                  <a:lnTo>
                    <a:pt x="70" y="802"/>
                  </a:lnTo>
                  <a:lnTo>
                    <a:pt x="98" y="844"/>
                  </a:lnTo>
                  <a:lnTo>
                    <a:pt x="121" y="869"/>
                  </a:lnTo>
                  <a:lnTo>
                    <a:pt x="95" y="890"/>
                  </a:lnTo>
                  <a:lnTo>
                    <a:pt x="74" y="859"/>
                  </a:lnTo>
                  <a:lnTo>
                    <a:pt x="57" y="905"/>
                  </a:lnTo>
                  <a:lnTo>
                    <a:pt x="157" y="941"/>
                  </a:lnTo>
                  <a:lnTo>
                    <a:pt x="182" y="909"/>
                  </a:lnTo>
                  <a:lnTo>
                    <a:pt x="260" y="956"/>
                  </a:lnTo>
                  <a:lnTo>
                    <a:pt x="460" y="945"/>
                  </a:lnTo>
                  <a:lnTo>
                    <a:pt x="464" y="899"/>
                  </a:lnTo>
                  <a:lnTo>
                    <a:pt x="534" y="884"/>
                  </a:lnTo>
                  <a:lnTo>
                    <a:pt x="534" y="859"/>
                  </a:lnTo>
                  <a:lnTo>
                    <a:pt x="625" y="838"/>
                  </a:lnTo>
                  <a:lnTo>
                    <a:pt x="709" y="905"/>
                  </a:lnTo>
                  <a:lnTo>
                    <a:pt x="720" y="950"/>
                  </a:lnTo>
                  <a:lnTo>
                    <a:pt x="749" y="909"/>
                  </a:lnTo>
                  <a:lnTo>
                    <a:pt x="781" y="909"/>
                  </a:lnTo>
                  <a:lnTo>
                    <a:pt x="775" y="945"/>
                  </a:lnTo>
                  <a:lnTo>
                    <a:pt x="808" y="945"/>
                  </a:lnTo>
                  <a:lnTo>
                    <a:pt x="840" y="1036"/>
                  </a:lnTo>
                  <a:lnTo>
                    <a:pt x="1038" y="1026"/>
                  </a:lnTo>
                  <a:lnTo>
                    <a:pt x="903" y="1059"/>
                  </a:lnTo>
                  <a:lnTo>
                    <a:pt x="916" y="1078"/>
                  </a:lnTo>
                  <a:lnTo>
                    <a:pt x="1026" y="1072"/>
                  </a:lnTo>
                  <a:lnTo>
                    <a:pt x="1091" y="1083"/>
                  </a:lnTo>
                  <a:lnTo>
                    <a:pt x="1068" y="1026"/>
                  </a:lnTo>
                  <a:lnTo>
                    <a:pt x="1169" y="1026"/>
                  </a:lnTo>
                  <a:lnTo>
                    <a:pt x="1232" y="1095"/>
                  </a:lnTo>
                  <a:lnTo>
                    <a:pt x="1253" y="1099"/>
                  </a:lnTo>
                  <a:lnTo>
                    <a:pt x="1232" y="1156"/>
                  </a:lnTo>
                  <a:lnTo>
                    <a:pt x="1140" y="1140"/>
                  </a:lnTo>
                  <a:lnTo>
                    <a:pt x="1125" y="1099"/>
                  </a:lnTo>
                  <a:lnTo>
                    <a:pt x="1095" y="1099"/>
                  </a:lnTo>
                  <a:lnTo>
                    <a:pt x="1118" y="1156"/>
                  </a:lnTo>
                  <a:lnTo>
                    <a:pt x="1112" y="1256"/>
                  </a:lnTo>
                  <a:lnTo>
                    <a:pt x="1095" y="1401"/>
                  </a:lnTo>
                  <a:lnTo>
                    <a:pt x="1108" y="1426"/>
                  </a:lnTo>
                  <a:lnTo>
                    <a:pt x="1068" y="1437"/>
                  </a:lnTo>
                  <a:lnTo>
                    <a:pt x="1063" y="1471"/>
                  </a:lnTo>
                  <a:lnTo>
                    <a:pt x="1101" y="1498"/>
                  </a:lnTo>
                  <a:lnTo>
                    <a:pt x="1125" y="1464"/>
                  </a:lnTo>
                  <a:lnTo>
                    <a:pt x="1121" y="1431"/>
                  </a:lnTo>
                  <a:lnTo>
                    <a:pt x="1209" y="1389"/>
                  </a:lnTo>
                  <a:lnTo>
                    <a:pt x="1283" y="1384"/>
                  </a:lnTo>
                  <a:lnTo>
                    <a:pt x="1291" y="1344"/>
                  </a:lnTo>
                  <a:lnTo>
                    <a:pt x="1378" y="1313"/>
                  </a:lnTo>
                  <a:lnTo>
                    <a:pt x="1359" y="1256"/>
                  </a:lnTo>
                  <a:lnTo>
                    <a:pt x="1315" y="1273"/>
                  </a:lnTo>
                  <a:lnTo>
                    <a:pt x="1287" y="1279"/>
                  </a:lnTo>
                  <a:lnTo>
                    <a:pt x="1308" y="1232"/>
                  </a:lnTo>
                  <a:lnTo>
                    <a:pt x="1363" y="1180"/>
                  </a:lnTo>
                  <a:lnTo>
                    <a:pt x="1407" y="1165"/>
                  </a:lnTo>
                  <a:lnTo>
                    <a:pt x="1466" y="1175"/>
                  </a:lnTo>
                  <a:lnTo>
                    <a:pt x="1462" y="1140"/>
                  </a:lnTo>
                  <a:lnTo>
                    <a:pt x="1481" y="1110"/>
                  </a:lnTo>
                  <a:lnTo>
                    <a:pt x="1545" y="1078"/>
                  </a:lnTo>
                  <a:lnTo>
                    <a:pt x="1627" y="962"/>
                  </a:lnTo>
                  <a:lnTo>
                    <a:pt x="1612" y="929"/>
                  </a:lnTo>
                  <a:lnTo>
                    <a:pt x="1504" y="983"/>
                  </a:lnTo>
                  <a:lnTo>
                    <a:pt x="1403" y="954"/>
                  </a:lnTo>
                  <a:lnTo>
                    <a:pt x="1262" y="943"/>
                  </a:lnTo>
                  <a:lnTo>
                    <a:pt x="1209" y="888"/>
                  </a:lnTo>
                  <a:lnTo>
                    <a:pt x="1171" y="850"/>
                  </a:lnTo>
                  <a:lnTo>
                    <a:pt x="1044" y="454"/>
                  </a:lnTo>
                  <a:lnTo>
                    <a:pt x="990" y="454"/>
                  </a:lnTo>
                  <a:lnTo>
                    <a:pt x="869" y="327"/>
                  </a:lnTo>
                  <a:lnTo>
                    <a:pt x="848" y="323"/>
                  </a:lnTo>
                  <a:lnTo>
                    <a:pt x="819" y="226"/>
                  </a:lnTo>
                  <a:lnTo>
                    <a:pt x="789" y="173"/>
                  </a:lnTo>
                  <a:lnTo>
                    <a:pt x="772" y="91"/>
                  </a:lnTo>
                  <a:lnTo>
                    <a:pt x="625" y="95"/>
                  </a:lnTo>
                  <a:lnTo>
                    <a:pt x="519" y="95"/>
                  </a:lnTo>
                  <a:lnTo>
                    <a:pt x="427" y="61"/>
                  </a:lnTo>
                  <a:lnTo>
                    <a:pt x="420" y="36"/>
                  </a:lnTo>
                  <a:lnTo>
                    <a:pt x="273" y="0"/>
                  </a:lnTo>
                  <a:lnTo>
                    <a:pt x="273" y="0"/>
                  </a:lnTo>
                  <a:close/>
                </a:path>
              </a:pathLst>
            </a:custGeom>
            <a:solidFill>
              <a:srgbClr val="ff0000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577" name=""/>
            <p:cNvSpPr/>
            <p:nvPr/>
          </p:nvSpPr>
          <p:spPr>
            <a:xfrm>
              <a:off x="3038400" y="2778120"/>
              <a:ext cx="1441440" cy="1557360"/>
            </a:xfrm>
            <a:custGeom>
              <a:avLst/>
              <a:gdLst/>
              <a:ahLst/>
              <a:rect l="l" t="t" r="r" b="b"/>
              <a:pathLst>
                <a:path w="1646" h="1782">
                  <a:moveTo>
                    <a:pt x="17" y="54"/>
                  </a:moveTo>
                  <a:lnTo>
                    <a:pt x="0" y="147"/>
                  </a:lnTo>
                  <a:lnTo>
                    <a:pt x="49" y="211"/>
                  </a:lnTo>
                  <a:lnTo>
                    <a:pt x="49" y="274"/>
                  </a:lnTo>
                  <a:lnTo>
                    <a:pt x="95" y="274"/>
                  </a:lnTo>
                  <a:lnTo>
                    <a:pt x="121" y="333"/>
                  </a:lnTo>
                  <a:lnTo>
                    <a:pt x="108" y="398"/>
                  </a:lnTo>
                  <a:lnTo>
                    <a:pt x="76" y="409"/>
                  </a:lnTo>
                  <a:lnTo>
                    <a:pt x="49" y="434"/>
                  </a:lnTo>
                  <a:lnTo>
                    <a:pt x="83" y="426"/>
                  </a:lnTo>
                  <a:lnTo>
                    <a:pt x="89" y="457"/>
                  </a:lnTo>
                  <a:lnTo>
                    <a:pt x="76" y="479"/>
                  </a:lnTo>
                  <a:lnTo>
                    <a:pt x="175" y="508"/>
                  </a:lnTo>
                  <a:lnTo>
                    <a:pt x="207" y="567"/>
                  </a:lnTo>
                  <a:lnTo>
                    <a:pt x="306" y="671"/>
                  </a:lnTo>
                  <a:lnTo>
                    <a:pt x="249" y="835"/>
                  </a:lnTo>
                  <a:lnTo>
                    <a:pt x="197" y="843"/>
                  </a:lnTo>
                  <a:lnTo>
                    <a:pt x="190" y="905"/>
                  </a:lnTo>
                  <a:lnTo>
                    <a:pt x="234" y="970"/>
                  </a:lnTo>
                  <a:lnTo>
                    <a:pt x="302" y="1088"/>
                  </a:lnTo>
                  <a:lnTo>
                    <a:pt x="293" y="1128"/>
                  </a:lnTo>
                  <a:lnTo>
                    <a:pt x="334" y="1168"/>
                  </a:lnTo>
                  <a:lnTo>
                    <a:pt x="293" y="1251"/>
                  </a:lnTo>
                  <a:lnTo>
                    <a:pt x="420" y="1647"/>
                  </a:lnTo>
                  <a:lnTo>
                    <a:pt x="509" y="1740"/>
                  </a:lnTo>
                  <a:lnTo>
                    <a:pt x="656" y="1753"/>
                  </a:lnTo>
                  <a:lnTo>
                    <a:pt x="751" y="1782"/>
                  </a:lnTo>
                  <a:lnTo>
                    <a:pt x="861" y="1728"/>
                  </a:lnTo>
                  <a:lnTo>
                    <a:pt x="876" y="1759"/>
                  </a:lnTo>
                  <a:lnTo>
                    <a:pt x="1122" y="1677"/>
                  </a:lnTo>
                  <a:lnTo>
                    <a:pt x="1127" y="1590"/>
                  </a:lnTo>
                  <a:lnTo>
                    <a:pt x="1108" y="1468"/>
                  </a:lnTo>
                  <a:lnTo>
                    <a:pt x="1144" y="1384"/>
                  </a:lnTo>
                  <a:lnTo>
                    <a:pt x="1184" y="1373"/>
                  </a:lnTo>
                  <a:lnTo>
                    <a:pt x="1190" y="1303"/>
                  </a:lnTo>
                  <a:lnTo>
                    <a:pt x="1171" y="1274"/>
                  </a:lnTo>
                  <a:lnTo>
                    <a:pt x="1302" y="1227"/>
                  </a:lnTo>
                  <a:lnTo>
                    <a:pt x="1306" y="1196"/>
                  </a:lnTo>
                  <a:lnTo>
                    <a:pt x="1354" y="1196"/>
                  </a:lnTo>
                  <a:lnTo>
                    <a:pt x="1412" y="1122"/>
                  </a:lnTo>
                  <a:lnTo>
                    <a:pt x="1371" y="1069"/>
                  </a:lnTo>
                  <a:lnTo>
                    <a:pt x="1289" y="1063"/>
                  </a:lnTo>
                  <a:lnTo>
                    <a:pt x="1127" y="1263"/>
                  </a:lnTo>
                  <a:lnTo>
                    <a:pt x="1053" y="1472"/>
                  </a:lnTo>
                  <a:lnTo>
                    <a:pt x="1078" y="1266"/>
                  </a:lnTo>
                  <a:lnTo>
                    <a:pt x="1085" y="1192"/>
                  </a:lnTo>
                  <a:lnTo>
                    <a:pt x="1152" y="1145"/>
                  </a:lnTo>
                  <a:lnTo>
                    <a:pt x="1180" y="1038"/>
                  </a:lnTo>
                  <a:lnTo>
                    <a:pt x="1234" y="1016"/>
                  </a:lnTo>
                  <a:lnTo>
                    <a:pt x="1255" y="987"/>
                  </a:lnTo>
                  <a:lnTo>
                    <a:pt x="1565" y="816"/>
                  </a:lnTo>
                  <a:lnTo>
                    <a:pt x="1589" y="654"/>
                  </a:lnTo>
                  <a:lnTo>
                    <a:pt x="1633" y="613"/>
                  </a:lnTo>
                  <a:lnTo>
                    <a:pt x="1646" y="567"/>
                  </a:lnTo>
                  <a:lnTo>
                    <a:pt x="1601" y="521"/>
                  </a:lnTo>
                  <a:lnTo>
                    <a:pt x="1241" y="753"/>
                  </a:lnTo>
                  <a:lnTo>
                    <a:pt x="1194" y="748"/>
                  </a:lnTo>
                  <a:lnTo>
                    <a:pt x="1194" y="683"/>
                  </a:lnTo>
                  <a:lnTo>
                    <a:pt x="1152" y="658"/>
                  </a:lnTo>
                  <a:lnTo>
                    <a:pt x="1167" y="730"/>
                  </a:lnTo>
                  <a:lnTo>
                    <a:pt x="1198" y="843"/>
                  </a:lnTo>
                  <a:lnTo>
                    <a:pt x="1141" y="818"/>
                  </a:lnTo>
                  <a:lnTo>
                    <a:pt x="1078" y="837"/>
                  </a:lnTo>
                  <a:lnTo>
                    <a:pt x="1017" y="789"/>
                  </a:lnTo>
                  <a:lnTo>
                    <a:pt x="990" y="808"/>
                  </a:lnTo>
                  <a:lnTo>
                    <a:pt x="937" y="740"/>
                  </a:lnTo>
                  <a:lnTo>
                    <a:pt x="872" y="654"/>
                  </a:lnTo>
                  <a:lnTo>
                    <a:pt x="853" y="576"/>
                  </a:lnTo>
                  <a:lnTo>
                    <a:pt x="888" y="576"/>
                  </a:lnTo>
                  <a:lnTo>
                    <a:pt x="891" y="538"/>
                  </a:lnTo>
                  <a:lnTo>
                    <a:pt x="1000" y="550"/>
                  </a:lnTo>
                  <a:lnTo>
                    <a:pt x="1074" y="538"/>
                  </a:lnTo>
                  <a:lnTo>
                    <a:pt x="1049" y="451"/>
                  </a:lnTo>
                  <a:lnTo>
                    <a:pt x="928" y="333"/>
                  </a:lnTo>
                  <a:lnTo>
                    <a:pt x="926" y="274"/>
                  </a:lnTo>
                  <a:lnTo>
                    <a:pt x="872" y="280"/>
                  </a:lnTo>
                  <a:lnTo>
                    <a:pt x="836" y="170"/>
                  </a:lnTo>
                  <a:lnTo>
                    <a:pt x="787" y="153"/>
                  </a:lnTo>
                  <a:lnTo>
                    <a:pt x="770" y="105"/>
                  </a:lnTo>
                  <a:lnTo>
                    <a:pt x="701" y="88"/>
                  </a:lnTo>
                  <a:lnTo>
                    <a:pt x="741" y="158"/>
                  </a:lnTo>
                  <a:lnTo>
                    <a:pt x="764" y="221"/>
                  </a:lnTo>
                  <a:lnTo>
                    <a:pt x="692" y="305"/>
                  </a:lnTo>
                  <a:lnTo>
                    <a:pt x="610" y="263"/>
                  </a:lnTo>
                  <a:lnTo>
                    <a:pt x="578" y="286"/>
                  </a:lnTo>
                  <a:lnTo>
                    <a:pt x="551" y="280"/>
                  </a:lnTo>
                  <a:lnTo>
                    <a:pt x="561" y="221"/>
                  </a:lnTo>
                  <a:lnTo>
                    <a:pt x="521" y="221"/>
                  </a:lnTo>
                  <a:lnTo>
                    <a:pt x="492" y="59"/>
                  </a:lnTo>
                  <a:lnTo>
                    <a:pt x="466" y="63"/>
                  </a:lnTo>
                  <a:lnTo>
                    <a:pt x="448" y="94"/>
                  </a:lnTo>
                  <a:lnTo>
                    <a:pt x="370" y="88"/>
                  </a:lnTo>
                  <a:lnTo>
                    <a:pt x="344" y="59"/>
                  </a:lnTo>
                  <a:lnTo>
                    <a:pt x="298" y="40"/>
                  </a:lnTo>
                  <a:lnTo>
                    <a:pt x="285" y="12"/>
                  </a:lnTo>
                  <a:lnTo>
                    <a:pt x="144" y="0"/>
                  </a:lnTo>
                  <a:lnTo>
                    <a:pt x="178" y="23"/>
                  </a:lnTo>
                  <a:lnTo>
                    <a:pt x="171" y="40"/>
                  </a:lnTo>
                  <a:lnTo>
                    <a:pt x="89" y="40"/>
                  </a:lnTo>
                  <a:lnTo>
                    <a:pt x="17" y="54"/>
                  </a:lnTo>
                  <a:lnTo>
                    <a:pt x="17" y="54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578" name=""/>
            <p:cNvSpPr/>
            <p:nvPr/>
          </p:nvSpPr>
          <p:spPr>
            <a:xfrm>
              <a:off x="3652920" y="2771640"/>
              <a:ext cx="852480" cy="741600"/>
            </a:xfrm>
            <a:custGeom>
              <a:avLst/>
              <a:gdLst/>
              <a:ahLst/>
              <a:rect l="l" t="t" r="r" b="b"/>
              <a:pathLst>
                <a:path w="974" h="848">
                  <a:moveTo>
                    <a:pt x="17" y="0"/>
                  </a:moveTo>
                  <a:lnTo>
                    <a:pt x="0" y="93"/>
                  </a:lnTo>
                  <a:lnTo>
                    <a:pt x="69" y="112"/>
                  </a:lnTo>
                  <a:lnTo>
                    <a:pt x="86" y="158"/>
                  </a:lnTo>
                  <a:lnTo>
                    <a:pt x="135" y="175"/>
                  </a:lnTo>
                  <a:lnTo>
                    <a:pt x="171" y="285"/>
                  </a:lnTo>
                  <a:lnTo>
                    <a:pt x="223" y="279"/>
                  </a:lnTo>
                  <a:lnTo>
                    <a:pt x="227" y="338"/>
                  </a:lnTo>
                  <a:lnTo>
                    <a:pt x="348" y="456"/>
                  </a:lnTo>
                  <a:lnTo>
                    <a:pt x="371" y="543"/>
                  </a:lnTo>
                  <a:lnTo>
                    <a:pt x="295" y="555"/>
                  </a:lnTo>
                  <a:lnTo>
                    <a:pt x="208" y="543"/>
                  </a:lnTo>
                  <a:lnTo>
                    <a:pt x="190" y="543"/>
                  </a:lnTo>
                  <a:lnTo>
                    <a:pt x="187" y="581"/>
                  </a:lnTo>
                  <a:lnTo>
                    <a:pt x="154" y="581"/>
                  </a:lnTo>
                  <a:lnTo>
                    <a:pt x="160" y="612"/>
                  </a:lnTo>
                  <a:lnTo>
                    <a:pt x="171" y="659"/>
                  </a:lnTo>
                  <a:lnTo>
                    <a:pt x="289" y="815"/>
                  </a:lnTo>
                  <a:lnTo>
                    <a:pt x="316" y="794"/>
                  </a:lnTo>
                  <a:lnTo>
                    <a:pt x="375" y="844"/>
                  </a:lnTo>
                  <a:lnTo>
                    <a:pt x="440" y="823"/>
                  </a:lnTo>
                  <a:lnTo>
                    <a:pt x="497" y="848"/>
                  </a:lnTo>
                  <a:lnTo>
                    <a:pt x="462" y="705"/>
                  </a:lnTo>
                  <a:lnTo>
                    <a:pt x="451" y="665"/>
                  </a:lnTo>
                  <a:lnTo>
                    <a:pt x="493" y="688"/>
                  </a:lnTo>
                  <a:lnTo>
                    <a:pt x="493" y="753"/>
                  </a:lnTo>
                  <a:lnTo>
                    <a:pt x="542" y="758"/>
                  </a:lnTo>
                  <a:lnTo>
                    <a:pt x="900" y="526"/>
                  </a:lnTo>
                  <a:lnTo>
                    <a:pt x="945" y="572"/>
                  </a:lnTo>
                  <a:lnTo>
                    <a:pt x="974" y="517"/>
                  </a:lnTo>
                  <a:lnTo>
                    <a:pt x="951" y="467"/>
                  </a:lnTo>
                  <a:lnTo>
                    <a:pt x="892" y="372"/>
                  </a:lnTo>
                  <a:lnTo>
                    <a:pt x="824" y="369"/>
                  </a:lnTo>
                  <a:lnTo>
                    <a:pt x="711" y="378"/>
                  </a:lnTo>
                  <a:lnTo>
                    <a:pt x="721" y="313"/>
                  </a:lnTo>
                  <a:lnTo>
                    <a:pt x="649" y="332"/>
                  </a:lnTo>
                  <a:lnTo>
                    <a:pt x="548" y="378"/>
                  </a:lnTo>
                  <a:lnTo>
                    <a:pt x="525" y="332"/>
                  </a:lnTo>
                  <a:lnTo>
                    <a:pt x="489" y="344"/>
                  </a:lnTo>
                  <a:lnTo>
                    <a:pt x="430" y="325"/>
                  </a:lnTo>
                  <a:lnTo>
                    <a:pt x="381" y="321"/>
                  </a:lnTo>
                  <a:lnTo>
                    <a:pt x="394" y="273"/>
                  </a:lnTo>
                  <a:lnTo>
                    <a:pt x="371" y="245"/>
                  </a:lnTo>
                  <a:lnTo>
                    <a:pt x="308" y="216"/>
                  </a:lnTo>
                  <a:lnTo>
                    <a:pt x="299" y="186"/>
                  </a:lnTo>
                  <a:lnTo>
                    <a:pt x="249" y="182"/>
                  </a:lnTo>
                  <a:lnTo>
                    <a:pt x="230" y="123"/>
                  </a:lnTo>
                  <a:lnTo>
                    <a:pt x="135" y="87"/>
                  </a:lnTo>
                  <a:lnTo>
                    <a:pt x="59" y="23"/>
                  </a:lnTo>
                  <a:lnTo>
                    <a:pt x="17" y="0"/>
                  </a:lnTo>
                  <a:lnTo>
                    <a:pt x="17" y="0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579" name=""/>
            <p:cNvSpPr/>
            <p:nvPr/>
          </p:nvSpPr>
          <p:spPr>
            <a:xfrm>
              <a:off x="4479840" y="3191040"/>
              <a:ext cx="495360" cy="504720"/>
            </a:xfrm>
            <a:custGeom>
              <a:avLst/>
              <a:gdLst/>
              <a:ahLst/>
              <a:rect l="l" t="t" r="r" b="b"/>
              <a:pathLst>
                <a:path w="567" h="578">
                  <a:moveTo>
                    <a:pt x="50" y="0"/>
                  </a:moveTo>
                  <a:lnTo>
                    <a:pt x="42" y="49"/>
                  </a:lnTo>
                  <a:lnTo>
                    <a:pt x="6" y="104"/>
                  </a:lnTo>
                  <a:lnTo>
                    <a:pt x="0" y="182"/>
                  </a:lnTo>
                  <a:lnTo>
                    <a:pt x="50" y="287"/>
                  </a:lnTo>
                  <a:lnTo>
                    <a:pt x="50" y="340"/>
                  </a:lnTo>
                  <a:lnTo>
                    <a:pt x="86" y="380"/>
                  </a:lnTo>
                  <a:lnTo>
                    <a:pt x="50" y="393"/>
                  </a:lnTo>
                  <a:lnTo>
                    <a:pt x="42" y="475"/>
                  </a:lnTo>
                  <a:lnTo>
                    <a:pt x="61" y="492"/>
                  </a:lnTo>
                  <a:lnTo>
                    <a:pt x="78" y="486"/>
                  </a:lnTo>
                  <a:lnTo>
                    <a:pt x="69" y="538"/>
                  </a:lnTo>
                  <a:lnTo>
                    <a:pt x="128" y="578"/>
                  </a:lnTo>
                  <a:lnTo>
                    <a:pt x="229" y="486"/>
                  </a:lnTo>
                  <a:lnTo>
                    <a:pt x="289" y="450"/>
                  </a:lnTo>
                  <a:lnTo>
                    <a:pt x="295" y="403"/>
                  </a:lnTo>
                  <a:lnTo>
                    <a:pt x="325" y="439"/>
                  </a:lnTo>
                  <a:lnTo>
                    <a:pt x="337" y="393"/>
                  </a:lnTo>
                  <a:lnTo>
                    <a:pt x="367" y="399"/>
                  </a:lnTo>
                  <a:lnTo>
                    <a:pt x="345" y="450"/>
                  </a:lnTo>
                  <a:lnTo>
                    <a:pt x="322" y="486"/>
                  </a:lnTo>
                  <a:lnTo>
                    <a:pt x="295" y="486"/>
                  </a:lnTo>
                  <a:lnTo>
                    <a:pt x="337" y="515"/>
                  </a:lnTo>
                  <a:lnTo>
                    <a:pt x="373" y="509"/>
                  </a:lnTo>
                  <a:lnTo>
                    <a:pt x="365" y="481"/>
                  </a:lnTo>
                  <a:lnTo>
                    <a:pt x="396" y="462"/>
                  </a:lnTo>
                  <a:lnTo>
                    <a:pt x="440" y="352"/>
                  </a:lnTo>
                  <a:lnTo>
                    <a:pt x="491" y="410"/>
                  </a:lnTo>
                  <a:lnTo>
                    <a:pt x="567" y="410"/>
                  </a:lnTo>
                  <a:lnTo>
                    <a:pt x="512" y="293"/>
                  </a:lnTo>
                  <a:lnTo>
                    <a:pt x="487" y="312"/>
                  </a:lnTo>
                  <a:lnTo>
                    <a:pt x="487" y="253"/>
                  </a:lnTo>
                  <a:lnTo>
                    <a:pt x="432" y="281"/>
                  </a:lnTo>
                  <a:lnTo>
                    <a:pt x="432" y="222"/>
                  </a:lnTo>
                  <a:lnTo>
                    <a:pt x="421" y="207"/>
                  </a:lnTo>
                  <a:lnTo>
                    <a:pt x="381" y="241"/>
                  </a:lnTo>
                  <a:lnTo>
                    <a:pt x="373" y="272"/>
                  </a:lnTo>
                  <a:lnTo>
                    <a:pt x="341" y="222"/>
                  </a:lnTo>
                  <a:lnTo>
                    <a:pt x="358" y="188"/>
                  </a:lnTo>
                  <a:lnTo>
                    <a:pt x="289" y="194"/>
                  </a:lnTo>
                  <a:lnTo>
                    <a:pt x="289" y="171"/>
                  </a:lnTo>
                  <a:lnTo>
                    <a:pt x="232" y="182"/>
                  </a:lnTo>
                  <a:lnTo>
                    <a:pt x="255" y="217"/>
                  </a:lnTo>
                  <a:lnTo>
                    <a:pt x="190" y="253"/>
                  </a:lnTo>
                  <a:lnTo>
                    <a:pt x="183" y="222"/>
                  </a:lnTo>
                  <a:lnTo>
                    <a:pt x="137" y="217"/>
                  </a:lnTo>
                  <a:lnTo>
                    <a:pt x="137" y="253"/>
                  </a:lnTo>
                  <a:lnTo>
                    <a:pt x="105" y="199"/>
                  </a:lnTo>
                  <a:lnTo>
                    <a:pt x="105" y="78"/>
                  </a:lnTo>
                  <a:lnTo>
                    <a:pt x="69" y="78"/>
                  </a:lnTo>
                  <a:lnTo>
                    <a:pt x="78" y="40"/>
                  </a:lnTo>
                  <a:lnTo>
                    <a:pt x="50" y="0"/>
                  </a:lnTo>
                  <a:lnTo>
                    <a:pt x="50" y="0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580" name=""/>
            <p:cNvSpPr/>
            <p:nvPr/>
          </p:nvSpPr>
          <p:spPr>
            <a:xfrm>
              <a:off x="314280" y="3433680"/>
              <a:ext cx="90360" cy="244440"/>
            </a:xfrm>
            <a:custGeom>
              <a:avLst/>
              <a:gdLst/>
              <a:ahLst/>
              <a:rect l="l" t="t" r="r" b="b"/>
              <a:pathLst>
                <a:path w="105" h="282">
                  <a:moveTo>
                    <a:pt x="29" y="0"/>
                  </a:moveTo>
                  <a:lnTo>
                    <a:pt x="61" y="40"/>
                  </a:lnTo>
                  <a:lnTo>
                    <a:pt x="90" y="31"/>
                  </a:lnTo>
                  <a:lnTo>
                    <a:pt x="105" y="56"/>
                  </a:lnTo>
                  <a:lnTo>
                    <a:pt x="46" y="107"/>
                  </a:lnTo>
                  <a:lnTo>
                    <a:pt x="59" y="135"/>
                  </a:lnTo>
                  <a:lnTo>
                    <a:pt x="61" y="185"/>
                  </a:lnTo>
                  <a:lnTo>
                    <a:pt x="52" y="282"/>
                  </a:lnTo>
                  <a:lnTo>
                    <a:pt x="34" y="181"/>
                  </a:lnTo>
                  <a:lnTo>
                    <a:pt x="21" y="171"/>
                  </a:lnTo>
                  <a:lnTo>
                    <a:pt x="14" y="118"/>
                  </a:lnTo>
                  <a:lnTo>
                    <a:pt x="0" y="86"/>
                  </a:lnTo>
                  <a:lnTo>
                    <a:pt x="29" y="0"/>
                  </a:lnTo>
                  <a:lnTo>
                    <a:pt x="29" y="0"/>
                  </a:lnTo>
                  <a:close/>
                </a:path>
              </a:pathLst>
            </a:custGeom>
            <a:solidFill>
              <a:srgbClr val="ffff00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581" name=""/>
            <p:cNvSpPr/>
            <p:nvPr/>
          </p:nvSpPr>
          <p:spPr>
            <a:xfrm>
              <a:off x="1527120" y="3260880"/>
              <a:ext cx="254160" cy="82440"/>
            </a:xfrm>
            <a:custGeom>
              <a:avLst/>
              <a:gdLst/>
              <a:ahLst/>
              <a:rect l="l" t="t" r="r" b="b"/>
              <a:pathLst>
                <a:path w="289" h="97">
                  <a:moveTo>
                    <a:pt x="107" y="0"/>
                  </a:moveTo>
                  <a:lnTo>
                    <a:pt x="57" y="4"/>
                  </a:lnTo>
                  <a:lnTo>
                    <a:pt x="65" y="32"/>
                  </a:lnTo>
                  <a:lnTo>
                    <a:pt x="0" y="74"/>
                  </a:lnTo>
                  <a:lnTo>
                    <a:pt x="46" y="97"/>
                  </a:lnTo>
                  <a:lnTo>
                    <a:pt x="116" y="51"/>
                  </a:lnTo>
                  <a:lnTo>
                    <a:pt x="112" y="74"/>
                  </a:lnTo>
                  <a:lnTo>
                    <a:pt x="166" y="70"/>
                  </a:lnTo>
                  <a:lnTo>
                    <a:pt x="189" y="45"/>
                  </a:lnTo>
                  <a:lnTo>
                    <a:pt x="289" y="51"/>
                  </a:lnTo>
                  <a:lnTo>
                    <a:pt x="289" y="38"/>
                  </a:lnTo>
                  <a:lnTo>
                    <a:pt x="162" y="9"/>
                  </a:lnTo>
                  <a:lnTo>
                    <a:pt x="116" y="23"/>
                  </a:lnTo>
                  <a:lnTo>
                    <a:pt x="107" y="0"/>
                  </a:lnTo>
                  <a:lnTo>
                    <a:pt x="107" y="0"/>
                  </a:lnTo>
                  <a:close/>
                </a:path>
              </a:pathLst>
            </a:custGeom>
            <a:solidFill>
              <a:srgbClr val="00eb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5640" bIns="3564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582" name=""/>
            <p:cNvSpPr/>
            <p:nvPr/>
          </p:nvSpPr>
          <p:spPr>
            <a:xfrm>
              <a:off x="1886040" y="3365640"/>
              <a:ext cx="77760" cy="98280"/>
            </a:xfrm>
            <a:custGeom>
              <a:avLst/>
              <a:gdLst/>
              <a:ahLst/>
              <a:rect l="l" t="t" r="r" b="b"/>
              <a:pathLst>
                <a:path w="87" h="115">
                  <a:moveTo>
                    <a:pt x="59" y="0"/>
                  </a:moveTo>
                  <a:lnTo>
                    <a:pt x="87" y="44"/>
                  </a:lnTo>
                  <a:lnTo>
                    <a:pt x="55" y="80"/>
                  </a:lnTo>
                  <a:lnTo>
                    <a:pt x="30" y="80"/>
                  </a:lnTo>
                  <a:lnTo>
                    <a:pt x="0" y="115"/>
                  </a:lnTo>
                  <a:lnTo>
                    <a:pt x="11" y="12"/>
                  </a:lnTo>
                  <a:lnTo>
                    <a:pt x="38" y="21"/>
                  </a:lnTo>
                  <a:lnTo>
                    <a:pt x="59" y="0"/>
                  </a:lnTo>
                  <a:lnTo>
                    <a:pt x="59" y="0"/>
                  </a:lnTo>
                  <a:close/>
                </a:path>
              </a:pathLst>
            </a:custGeom>
            <a:solidFill>
              <a:srgbClr val="00eb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583" name=""/>
            <p:cNvSpPr/>
            <p:nvPr/>
          </p:nvSpPr>
          <p:spPr>
            <a:xfrm>
              <a:off x="1911240" y="3409920"/>
              <a:ext cx="101880" cy="184320"/>
            </a:xfrm>
            <a:custGeom>
              <a:avLst/>
              <a:gdLst/>
              <a:ahLst/>
              <a:rect l="l" t="t" r="r" b="b"/>
              <a:pathLst>
                <a:path w="116" h="209">
                  <a:moveTo>
                    <a:pt x="76" y="0"/>
                  </a:moveTo>
                  <a:lnTo>
                    <a:pt x="15" y="55"/>
                  </a:lnTo>
                  <a:lnTo>
                    <a:pt x="36" y="159"/>
                  </a:lnTo>
                  <a:lnTo>
                    <a:pt x="0" y="159"/>
                  </a:lnTo>
                  <a:lnTo>
                    <a:pt x="3" y="176"/>
                  </a:lnTo>
                  <a:lnTo>
                    <a:pt x="19" y="209"/>
                  </a:lnTo>
                  <a:lnTo>
                    <a:pt x="76" y="173"/>
                  </a:lnTo>
                  <a:lnTo>
                    <a:pt x="108" y="89"/>
                  </a:lnTo>
                  <a:lnTo>
                    <a:pt x="68" y="76"/>
                  </a:lnTo>
                  <a:lnTo>
                    <a:pt x="116" y="32"/>
                  </a:lnTo>
                  <a:lnTo>
                    <a:pt x="100" y="3"/>
                  </a:lnTo>
                  <a:lnTo>
                    <a:pt x="76" y="0"/>
                  </a:lnTo>
                  <a:lnTo>
                    <a:pt x="76" y="0"/>
                  </a:lnTo>
                  <a:close/>
                </a:path>
              </a:pathLst>
            </a:custGeom>
            <a:solidFill>
              <a:srgbClr val="00eb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584" name=""/>
            <p:cNvSpPr/>
            <p:nvPr/>
          </p:nvSpPr>
          <p:spPr>
            <a:xfrm>
              <a:off x="2004840" y="3778200"/>
              <a:ext cx="108000" cy="244440"/>
            </a:xfrm>
            <a:custGeom>
              <a:avLst/>
              <a:gdLst/>
              <a:ahLst/>
              <a:rect l="l" t="t" r="r" b="b"/>
              <a:pathLst>
                <a:path w="124" h="279">
                  <a:moveTo>
                    <a:pt x="65" y="0"/>
                  </a:moveTo>
                  <a:lnTo>
                    <a:pt x="74" y="66"/>
                  </a:lnTo>
                  <a:lnTo>
                    <a:pt x="70" y="116"/>
                  </a:lnTo>
                  <a:lnTo>
                    <a:pt x="13" y="116"/>
                  </a:lnTo>
                  <a:lnTo>
                    <a:pt x="0" y="144"/>
                  </a:lnTo>
                  <a:lnTo>
                    <a:pt x="19" y="173"/>
                  </a:lnTo>
                  <a:lnTo>
                    <a:pt x="40" y="144"/>
                  </a:lnTo>
                  <a:lnTo>
                    <a:pt x="68" y="177"/>
                  </a:lnTo>
                  <a:lnTo>
                    <a:pt x="70" y="256"/>
                  </a:lnTo>
                  <a:lnTo>
                    <a:pt x="106" y="279"/>
                  </a:lnTo>
                  <a:lnTo>
                    <a:pt x="124" y="247"/>
                  </a:lnTo>
                  <a:lnTo>
                    <a:pt x="101" y="201"/>
                  </a:lnTo>
                  <a:lnTo>
                    <a:pt x="118" y="154"/>
                  </a:lnTo>
                  <a:lnTo>
                    <a:pt x="95" y="102"/>
                  </a:lnTo>
                  <a:lnTo>
                    <a:pt x="97" y="47"/>
                  </a:lnTo>
                  <a:lnTo>
                    <a:pt x="118" y="23"/>
                  </a:lnTo>
                  <a:lnTo>
                    <a:pt x="65" y="0"/>
                  </a:lnTo>
                  <a:lnTo>
                    <a:pt x="65" y="0"/>
                  </a:lnTo>
                  <a:close/>
                </a:path>
              </a:pathLst>
            </a:custGeom>
            <a:solidFill>
              <a:srgbClr val="00eb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585" name=""/>
            <p:cNvSpPr/>
            <p:nvPr/>
          </p:nvSpPr>
          <p:spPr>
            <a:xfrm>
              <a:off x="2122560" y="3789360"/>
              <a:ext cx="183960" cy="343080"/>
            </a:xfrm>
            <a:custGeom>
              <a:avLst/>
              <a:gdLst/>
              <a:ahLst/>
              <a:rect l="l" t="t" r="r" b="b"/>
              <a:pathLst>
                <a:path w="211" h="392">
                  <a:moveTo>
                    <a:pt x="27" y="30"/>
                  </a:moveTo>
                  <a:lnTo>
                    <a:pt x="0" y="108"/>
                  </a:lnTo>
                  <a:lnTo>
                    <a:pt x="46" y="112"/>
                  </a:lnTo>
                  <a:lnTo>
                    <a:pt x="88" y="99"/>
                  </a:lnTo>
                  <a:lnTo>
                    <a:pt x="89" y="118"/>
                  </a:lnTo>
                  <a:lnTo>
                    <a:pt x="59" y="122"/>
                  </a:lnTo>
                  <a:lnTo>
                    <a:pt x="46" y="137"/>
                  </a:lnTo>
                  <a:lnTo>
                    <a:pt x="70" y="196"/>
                  </a:lnTo>
                  <a:lnTo>
                    <a:pt x="116" y="240"/>
                  </a:lnTo>
                  <a:lnTo>
                    <a:pt x="167" y="243"/>
                  </a:lnTo>
                  <a:lnTo>
                    <a:pt x="183" y="285"/>
                  </a:lnTo>
                  <a:lnTo>
                    <a:pt x="156" y="356"/>
                  </a:lnTo>
                  <a:lnTo>
                    <a:pt x="190" y="392"/>
                  </a:lnTo>
                  <a:lnTo>
                    <a:pt x="198" y="310"/>
                  </a:lnTo>
                  <a:lnTo>
                    <a:pt x="211" y="295"/>
                  </a:lnTo>
                  <a:lnTo>
                    <a:pt x="198" y="234"/>
                  </a:lnTo>
                  <a:lnTo>
                    <a:pt x="150" y="156"/>
                  </a:lnTo>
                  <a:lnTo>
                    <a:pt x="137" y="89"/>
                  </a:lnTo>
                  <a:lnTo>
                    <a:pt x="122" y="57"/>
                  </a:lnTo>
                  <a:lnTo>
                    <a:pt x="95" y="30"/>
                  </a:lnTo>
                  <a:lnTo>
                    <a:pt x="88" y="10"/>
                  </a:lnTo>
                  <a:lnTo>
                    <a:pt x="67" y="0"/>
                  </a:lnTo>
                  <a:lnTo>
                    <a:pt x="59" y="30"/>
                  </a:lnTo>
                  <a:lnTo>
                    <a:pt x="27" y="30"/>
                  </a:lnTo>
                  <a:lnTo>
                    <a:pt x="27" y="30"/>
                  </a:lnTo>
                  <a:close/>
                </a:path>
              </a:pathLst>
            </a:custGeom>
            <a:solidFill>
              <a:srgbClr val="00eb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586" name=""/>
            <p:cNvSpPr/>
            <p:nvPr/>
          </p:nvSpPr>
          <p:spPr>
            <a:xfrm>
              <a:off x="2508120" y="4073400"/>
              <a:ext cx="100080" cy="81000"/>
            </a:xfrm>
            <a:custGeom>
              <a:avLst/>
              <a:gdLst/>
              <a:ahLst/>
              <a:rect l="l" t="t" r="r" b="b"/>
              <a:pathLst>
                <a:path w="114" h="93">
                  <a:moveTo>
                    <a:pt x="8" y="0"/>
                  </a:moveTo>
                  <a:lnTo>
                    <a:pt x="0" y="33"/>
                  </a:lnTo>
                  <a:lnTo>
                    <a:pt x="72" y="57"/>
                  </a:lnTo>
                  <a:lnTo>
                    <a:pt x="82" y="93"/>
                  </a:lnTo>
                  <a:lnTo>
                    <a:pt x="109" y="93"/>
                  </a:lnTo>
                  <a:lnTo>
                    <a:pt x="114" y="48"/>
                  </a:lnTo>
                  <a:lnTo>
                    <a:pt x="99" y="8"/>
                  </a:lnTo>
                  <a:lnTo>
                    <a:pt x="72" y="0"/>
                  </a:lnTo>
                  <a:lnTo>
                    <a:pt x="50" y="19"/>
                  </a:lnTo>
                  <a:lnTo>
                    <a:pt x="8" y="0"/>
                  </a:lnTo>
                  <a:lnTo>
                    <a:pt x="8" y="0"/>
                  </a:lnTo>
                  <a:close/>
                </a:path>
              </a:pathLst>
            </a:custGeom>
            <a:solidFill>
              <a:srgbClr val="00eb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4200" bIns="342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587" name=""/>
            <p:cNvSpPr/>
            <p:nvPr/>
          </p:nvSpPr>
          <p:spPr>
            <a:xfrm>
              <a:off x="2763720" y="4073400"/>
              <a:ext cx="95400" cy="88920"/>
            </a:xfrm>
            <a:custGeom>
              <a:avLst/>
              <a:gdLst/>
              <a:ahLst/>
              <a:rect l="l" t="t" r="r" b="b"/>
              <a:pathLst>
                <a:path w="106" h="103">
                  <a:moveTo>
                    <a:pt x="51" y="0"/>
                  </a:moveTo>
                  <a:lnTo>
                    <a:pt x="23" y="15"/>
                  </a:lnTo>
                  <a:lnTo>
                    <a:pt x="0" y="69"/>
                  </a:lnTo>
                  <a:lnTo>
                    <a:pt x="32" y="90"/>
                  </a:lnTo>
                  <a:lnTo>
                    <a:pt x="97" y="103"/>
                  </a:lnTo>
                  <a:lnTo>
                    <a:pt x="106" y="40"/>
                  </a:lnTo>
                  <a:lnTo>
                    <a:pt x="51" y="0"/>
                  </a:lnTo>
                  <a:lnTo>
                    <a:pt x="51" y="0"/>
                  </a:lnTo>
                  <a:close/>
                </a:path>
              </a:pathLst>
            </a:custGeom>
            <a:solidFill>
              <a:srgbClr val="00eb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2120" bIns="4212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588" name=""/>
            <p:cNvSpPr/>
            <p:nvPr/>
          </p:nvSpPr>
          <p:spPr>
            <a:xfrm>
              <a:off x="3621240" y="3713040"/>
              <a:ext cx="54000" cy="144720"/>
            </a:xfrm>
            <a:custGeom>
              <a:avLst/>
              <a:gdLst/>
              <a:ahLst/>
              <a:rect l="l" t="t" r="r" b="b"/>
              <a:pathLst>
                <a:path w="63" h="165">
                  <a:moveTo>
                    <a:pt x="57" y="0"/>
                  </a:moveTo>
                  <a:lnTo>
                    <a:pt x="0" y="51"/>
                  </a:lnTo>
                  <a:lnTo>
                    <a:pt x="10" y="165"/>
                  </a:lnTo>
                  <a:lnTo>
                    <a:pt x="46" y="148"/>
                  </a:lnTo>
                  <a:lnTo>
                    <a:pt x="33" y="79"/>
                  </a:lnTo>
                  <a:lnTo>
                    <a:pt x="63" y="22"/>
                  </a:lnTo>
                  <a:lnTo>
                    <a:pt x="57" y="0"/>
                  </a:lnTo>
                  <a:lnTo>
                    <a:pt x="57" y="0"/>
                  </a:lnTo>
                  <a:close/>
                </a:path>
              </a:pathLst>
            </a:custGeom>
            <a:solidFill>
              <a:srgbClr val="00eb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589" name=""/>
            <p:cNvSpPr/>
            <p:nvPr/>
          </p:nvSpPr>
          <p:spPr>
            <a:xfrm>
              <a:off x="2106720" y="3990960"/>
              <a:ext cx="117360" cy="177840"/>
            </a:xfrm>
            <a:custGeom>
              <a:avLst/>
              <a:gdLst/>
              <a:ahLst/>
              <a:rect l="l" t="t" r="r" b="b"/>
              <a:pathLst>
                <a:path w="135" h="203">
                  <a:moveTo>
                    <a:pt x="63" y="0"/>
                  </a:moveTo>
                  <a:lnTo>
                    <a:pt x="25" y="15"/>
                  </a:lnTo>
                  <a:lnTo>
                    <a:pt x="8" y="11"/>
                  </a:lnTo>
                  <a:lnTo>
                    <a:pt x="0" y="40"/>
                  </a:lnTo>
                  <a:lnTo>
                    <a:pt x="15" y="40"/>
                  </a:lnTo>
                  <a:lnTo>
                    <a:pt x="38" y="91"/>
                  </a:lnTo>
                  <a:lnTo>
                    <a:pt x="49" y="97"/>
                  </a:lnTo>
                  <a:lnTo>
                    <a:pt x="93" y="203"/>
                  </a:lnTo>
                  <a:lnTo>
                    <a:pt x="120" y="183"/>
                  </a:lnTo>
                  <a:lnTo>
                    <a:pt x="122" y="167"/>
                  </a:lnTo>
                  <a:lnTo>
                    <a:pt x="135" y="162"/>
                  </a:lnTo>
                  <a:lnTo>
                    <a:pt x="133" y="135"/>
                  </a:lnTo>
                  <a:lnTo>
                    <a:pt x="106" y="110"/>
                  </a:lnTo>
                  <a:lnTo>
                    <a:pt x="84" y="112"/>
                  </a:lnTo>
                  <a:lnTo>
                    <a:pt x="84" y="59"/>
                  </a:lnTo>
                  <a:lnTo>
                    <a:pt x="76" y="6"/>
                  </a:lnTo>
                  <a:lnTo>
                    <a:pt x="63" y="0"/>
                  </a:lnTo>
                  <a:lnTo>
                    <a:pt x="63" y="0"/>
                  </a:lnTo>
                  <a:close/>
                </a:path>
              </a:pathLst>
            </a:custGeom>
            <a:solidFill>
              <a:srgbClr val="00eb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590" name=""/>
            <p:cNvSpPr/>
            <p:nvPr/>
          </p:nvSpPr>
          <p:spPr>
            <a:xfrm>
              <a:off x="2055960" y="3165480"/>
              <a:ext cx="80640" cy="115920"/>
            </a:xfrm>
            <a:custGeom>
              <a:avLst/>
              <a:gdLst/>
              <a:ahLst/>
              <a:rect l="l" t="t" r="r" b="b"/>
              <a:pathLst>
                <a:path w="93" h="133">
                  <a:moveTo>
                    <a:pt x="93" y="0"/>
                  </a:moveTo>
                  <a:lnTo>
                    <a:pt x="46" y="90"/>
                  </a:lnTo>
                  <a:lnTo>
                    <a:pt x="46" y="133"/>
                  </a:lnTo>
                  <a:lnTo>
                    <a:pt x="0" y="90"/>
                  </a:lnTo>
                  <a:lnTo>
                    <a:pt x="46" y="46"/>
                  </a:lnTo>
                  <a:lnTo>
                    <a:pt x="93" y="0"/>
                  </a:lnTo>
                  <a:lnTo>
                    <a:pt x="93" y="0"/>
                  </a:lnTo>
                  <a:close/>
                </a:path>
              </a:pathLst>
            </a:custGeom>
            <a:solidFill>
              <a:srgbClr val="00eb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591" name=""/>
            <p:cNvSpPr/>
            <p:nvPr/>
          </p:nvSpPr>
          <p:spPr>
            <a:xfrm>
              <a:off x="4378320" y="4211640"/>
              <a:ext cx="50760" cy="15840"/>
            </a:xfrm>
            <a:custGeom>
              <a:avLst/>
              <a:gdLst/>
              <a:ahLst/>
              <a:rect l="l" t="t" r="r" b="b"/>
              <a:pathLst>
                <a:path w="59" h="17">
                  <a:moveTo>
                    <a:pt x="59" y="17"/>
                  </a:moveTo>
                  <a:lnTo>
                    <a:pt x="0" y="0"/>
                  </a:lnTo>
                  <a:lnTo>
                    <a:pt x="59" y="17"/>
                  </a:lnTo>
                  <a:lnTo>
                    <a:pt x="59" y="17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592" name=""/>
            <p:cNvSpPr/>
            <p:nvPr/>
          </p:nvSpPr>
          <p:spPr>
            <a:xfrm>
              <a:off x="4378320" y="4211640"/>
              <a:ext cx="50760" cy="15840"/>
            </a:xfrm>
            <a:custGeom>
              <a:avLst/>
              <a:gdLst/>
              <a:ahLst/>
              <a:rect l="l" t="t" r="r" b="b"/>
              <a:pathLst>
                <a:path w="59" h="17">
                  <a:moveTo>
                    <a:pt x="59" y="17"/>
                  </a:moveTo>
                  <a:lnTo>
                    <a:pt x="0" y="0"/>
                  </a:lnTo>
                  <a:lnTo>
                    <a:pt x="59" y="17"/>
                  </a:lnTo>
                  <a:lnTo>
                    <a:pt x="59" y="17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593" name=""/>
            <p:cNvSpPr/>
            <p:nvPr/>
          </p:nvSpPr>
          <p:spPr>
            <a:xfrm>
              <a:off x="4064040" y="3835440"/>
              <a:ext cx="320760" cy="295200"/>
            </a:xfrm>
            <a:custGeom>
              <a:avLst/>
              <a:gdLst/>
              <a:ahLst/>
              <a:rect l="l" t="t" r="r" b="b"/>
              <a:pathLst>
                <a:path w="367" h="339">
                  <a:moveTo>
                    <a:pt x="131" y="18"/>
                  </a:moveTo>
                  <a:lnTo>
                    <a:pt x="173" y="46"/>
                  </a:lnTo>
                  <a:lnTo>
                    <a:pt x="194" y="18"/>
                  </a:lnTo>
                  <a:lnTo>
                    <a:pt x="245" y="0"/>
                  </a:lnTo>
                  <a:lnTo>
                    <a:pt x="236" y="75"/>
                  </a:lnTo>
                  <a:lnTo>
                    <a:pt x="272" y="118"/>
                  </a:lnTo>
                  <a:lnTo>
                    <a:pt x="367" y="135"/>
                  </a:lnTo>
                  <a:lnTo>
                    <a:pt x="359" y="204"/>
                  </a:lnTo>
                  <a:lnTo>
                    <a:pt x="331" y="192"/>
                  </a:lnTo>
                  <a:lnTo>
                    <a:pt x="295" y="215"/>
                  </a:lnTo>
                  <a:lnTo>
                    <a:pt x="285" y="274"/>
                  </a:lnTo>
                  <a:lnTo>
                    <a:pt x="255" y="259"/>
                  </a:lnTo>
                  <a:lnTo>
                    <a:pt x="245" y="308"/>
                  </a:lnTo>
                  <a:lnTo>
                    <a:pt x="179" y="339"/>
                  </a:lnTo>
                  <a:lnTo>
                    <a:pt x="143" y="333"/>
                  </a:lnTo>
                  <a:lnTo>
                    <a:pt x="51" y="164"/>
                  </a:lnTo>
                  <a:lnTo>
                    <a:pt x="13" y="164"/>
                  </a:lnTo>
                  <a:lnTo>
                    <a:pt x="19" y="94"/>
                  </a:lnTo>
                  <a:lnTo>
                    <a:pt x="0" y="65"/>
                  </a:lnTo>
                  <a:lnTo>
                    <a:pt x="131" y="18"/>
                  </a:lnTo>
                  <a:lnTo>
                    <a:pt x="131" y="18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grpSp>
          <p:nvGrpSpPr>
            <p:cNvPr id="594" name=""/>
            <p:cNvGrpSpPr/>
            <p:nvPr/>
          </p:nvGrpSpPr>
          <p:grpSpPr>
            <a:xfrm>
              <a:off x="1226160" y="2239920"/>
              <a:ext cx="758160" cy="1019880"/>
              <a:chOff x="1226160" y="2239920"/>
              <a:chExt cx="758160" cy="1019880"/>
            </a:xfrm>
          </p:grpSpPr>
          <p:sp>
            <p:nvSpPr>
              <p:cNvPr id="595" name=""/>
              <p:cNvSpPr/>
              <p:nvPr/>
            </p:nvSpPr>
            <p:spPr>
              <a:xfrm flipH="1" flipV="1">
                <a:off x="1963800" y="2814120"/>
                <a:ext cx="20520" cy="44568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596" name=""/>
              <p:cNvSpPr/>
              <p:nvPr/>
            </p:nvSpPr>
            <p:spPr>
              <a:xfrm>
                <a:off x="1640520" y="2752920"/>
                <a:ext cx="324720" cy="7020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3400" bIns="234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597" name=""/>
              <p:cNvSpPr/>
              <p:nvPr/>
            </p:nvSpPr>
            <p:spPr>
              <a:xfrm>
                <a:off x="1584000" y="2695320"/>
                <a:ext cx="55080" cy="7200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5200" bIns="252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598" name=""/>
              <p:cNvSpPr/>
              <p:nvPr/>
            </p:nvSpPr>
            <p:spPr>
              <a:xfrm>
                <a:off x="1511280" y="2683800"/>
                <a:ext cx="83160" cy="972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7080" bIns="-3708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599" name=""/>
              <p:cNvSpPr/>
              <p:nvPr/>
            </p:nvSpPr>
            <p:spPr>
              <a:xfrm>
                <a:off x="1226160" y="2378880"/>
                <a:ext cx="285480" cy="30780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600" name=""/>
              <p:cNvSpPr/>
              <p:nvPr/>
            </p:nvSpPr>
            <p:spPr>
              <a:xfrm flipH="1">
                <a:off x="1229040" y="2239920"/>
                <a:ext cx="39240" cy="13860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</p:grpSp>
      </p:grpSp>
      <p:grpSp>
        <p:nvGrpSpPr>
          <p:cNvPr id="601" name=""/>
          <p:cNvGrpSpPr/>
          <p:nvPr/>
        </p:nvGrpSpPr>
        <p:grpSpPr>
          <a:xfrm>
            <a:off x="636480" y="4898880"/>
            <a:ext cx="181080" cy="1022400"/>
            <a:chOff x="636480" y="4898880"/>
            <a:chExt cx="181080" cy="1022400"/>
          </a:xfrm>
        </p:grpSpPr>
        <p:sp>
          <p:nvSpPr>
            <p:cNvPr id="602" name=""/>
            <p:cNvSpPr/>
            <p:nvPr/>
          </p:nvSpPr>
          <p:spPr>
            <a:xfrm>
              <a:off x="636480" y="4898880"/>
              <a:ext cx="181080" cy="163800"/>
            </a:xfrm>
            <a:prstGeom prst="rect">
              <a:avLst/>
            </a:prstGeom>
            <a:solidFill>
              <a:srgbClr val="e3190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603" name=""/>
            <p:cNvSpPr/>
            <p:nvPr/>
          </p:nvSpPr>
          <p:spPr>
            <a:xfrm>
              <a:off x="636480" y="5173560"/>
              <a:ext cx="181080" cy="163440"/>
            </a:xfrm>
            <a:prstGeom prst="rect">
              <a:avLst/>
            </a:prstGeom>
            <a:solidFill>
              <a:srgbClr val="ff99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604" name=""/>
            <p:cNvSpPr/>
            <p:nvPr/>
          </p:nvSpPr>
          <p:spPr>
            <a:xfrm>
              <a:off x="636480" y="5457960"/>
              <a:ext cx="181080" cy="163440"/>
            </a:xfrm>
            <a:prstGeom prst="rect">
              <a:avLst/>
            </a:prstGeom>
            <a:solidFill>
              <a:srgbClr val="ffff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605" name=""/>
            <p:cNvSpPr/>
            <p:nvPr/>
          </p:nvSpPr>
          <p:spPr>
            <a:xfrm>
              <a:off x="636480" y="5757840"/>
              <a:ext cx="181080" cy="163440"/>
            </a:xfrm>
            <a:prstGeom prst="rect">
              <a:avLst/>
            </a:pr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</p:grpSp>
      <p:sp>
        <p:nvSpPr>
          <p:cNvPr id="606" name=""/>
          <p:cNvSpPr/>
          <p:nvPr/>
        </p:nvSpPr>
        <p:spPr>
          <a:xfrm>
            <a:off x="824040" y="4745160"/>
            <a:ext cx="3792240" cy="1252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82440" rIns="82440" tIns="41400" bIns="41400" anchor="t">
            <a:spAutoFit/>
          </a:bodyPr>
          <a:p>
            <a:pPr>
              <a:lnSpc>
                <a:spcPct val="160000"/>
              </a:lnSpc>
              <a:tabLst>
                <a:tab algn="l" pos="0"/>
                <a:tab algn="l" pos="739800"/>
                <a:tab algn="l" pos="1479600"/>
                <a:tab algn="l" pos="2219400"/>
                <a:tab algn="l" pos="2959200"/>
                <a:tab algn="l" pos="3699000"/>
                <a:tab algn="l" pos="4438800"/>
                <a:tab algn="l" pos="5178600"/>
                <a:tab algn="l" pos="5918040"/>
                <a:tab algn="l" pos="6657840"/>
                <a:tab algn="l" pos="7397640"/>
                <a:tab algn="l" pos="8137440"/>
                <a:tab algn="l" pos="8877240"/>
                <a:tab algn="l" pos="9617040"/>
                <a:tab algn="l" pos="1035684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Restructuring Legislation/Order Enacted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>
              <a:lnSpc>
                <a:spcPct val="160000"/>
              </a:lnSpc>
              <a:tabLst>
                <a:tab algn="l" pos="0"/>
                <a:tab algn="l" pos="739800"/>
                <a:tab algn="l" pos="1479600"/>
                <a:tab algn="l" pos="2219400"/>
                <a:tab algn="l" pos="2959200"/>
                <a:tab algn="l" pos="3699000"/>
                <a:tab algn="l" pos="4438800"/>
                <a:tab algn="l" pos="5178600"/>
                <a:tab algn="l" pos="5918040"/>
                <a:tab algn="l" pos="6657840"/>
                <a:tab algn="l" pos="7397640"/>
                <a:tab algn="l" pos="8137440"/>
                <a:tab algn="l" pos="8877240"/>
                <a:tab algn="l" pos="9617040"/>
                <a:tab algn="l" pos="1035684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Restructuring Implementation Delayed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>
              <a:lnSpc>
                <a:spcPct val="160000"/>
              </a:lnSpc>
              <a:tabLst>
                <a:tab algn="l" pos="0"/>
                <a:tab algn="l" pos="739800"/>
                <a:tab algn="l" pos="1479600"/>
                <a:tab algn="l" pos="2219400"/>
                <a:tab algn="l" pos="2959200"/>
                <a:tab algn="l" pos="3699000"/>
                <a:tab algn="l" pos="4438800"/>
                <a:tab algn="l" pos="5178600"/>
                <a:tab algn="l" pos="5918040"/>
                <a:tab algn="l" pos="6657840"/>
                <a:tab algn="l" pos="7397640"/>
                <a:tab algn="l" pos="8137440"/>
                <a:tab algn="l" pos="8877240"/>
                <a:tab algn="l" pos="9617040"/>
                <a:tab algn="l" pos="1035684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Commission and/or Legislative Investigation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>
              <a:lnSpc>
                <a:spcPct val="160000"/>
              </a:lnSpc>
              <a:tabLst>
                <a:tab algn="l" pos="0"/>
                <a:tab algn="l" pos="739800"/>
                <a:tab algn="l" pos="1479600"/>
                <a:tab algn="l" pos="2219400"/>
                <a:tab algn="l" pos="2959200"/>
                <a:tab algn="l" pos="3699000"/>
                <a:tab algn="l" pos="4438800"/>
                <a:tab algn="l" pos="5178600"/>
                <a:tab algn="l" pos="5918040"/>
                <a:tab algn="l" pos="6657840"/>
                <a:tab algn="l" pos="7397640"/>
                <a:tab algn="l" pos="8137440"/>
                <a:tab algn="l" pos="8877240"/>
                <a:tab algn="l" pos="9617040"/>
                <a:tab algn="l" pos="1035684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No Significant Activity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607" name=""/>
          <p:cNvSpPr/>
          <p:nvPr/>
        </p:nvSpPr>
        <p:spPr>
          <a:xfrm>
            <a:off x="793800" y="6040440"/>
            <a:ext cx="2293920" cy="33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Restructuring Status as of 10/01</a:t>
            </a:r>
            <a:endParaRPr b="0" lang="en-US" sz="1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8" name="PlaceHolder 1"/>
          <p:cNvSpPr>
            <a:spLocks noGrp="1"/>
          </p:cNvSpPr>
          <p:nvPr>
            <p:ph type="title"/>
          </p:nvPr>
        </p:nvSpPr>
        <p:spPr>
          <a:xfrm>
            <a:off x="295200" y="196920"/>
            <a:ext cx="8553600" cy="8380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Deregulation Status – Europe Power</a:t>
            </a:r>
            <a:endParaRPr b="1" lang="en-US" sz="36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grpSp>
        <p:nvGrpSpPr>
          <p:cNvPr id="609" name=""/>
          <p:cNvGrpSpPr/>
          <p:nvPr/>
        </p:nvGrpSpPr>
        <p:grpSpPr>
          <a:xfrm>
            <a:off x="407520" y="1036440"/>
            <a:ext cx="4030920" cy="3449880"/>
            <a:chOff x="407520" y="1036440"/>
            <a:chExt cx="4030920" cy="3449880"/>
          </a:xfrm>
        </p:grpSpPr>
        <p:sp>
          <p:nvSpPr>
            <p:cNvPr id="610" name=""/>
            <p:cNvSpPr/>
            <p:nvPr/>
          </p:nvSpPr>
          <p:spPr>
            <a:xfrm rot="21480000">
              <a:off x="415800" y="3642840"/>
              <a:ext cx="508320" cy="492120"/>
            </a:xfrm>
            <a:custGeom>
              <a:avLst/>
              <a:gdLst/>
              <a:ahLst/>
              <a:rect l="l" t="t" r="r" b="b"/>
              <a:pathLst>
                <a:path w="276" h="394">
                  <a:moveTo>
                    <a:pt x="139" y="4"/>
                  </a:moveTo>
                  <a:lnTo>
                    <a:pt x="160" y="0"/>
                  </a:lnTo>
                  <a:lnTo>
                    <a:pt x="173" y="16"/>
                  </a:lnTo>
                  <a:lnTo>
                    <a:pt x="175" y="33"/>
                  </a:lnTo>
                  <a:lnTo>
                    <a:pt x="180" y="38"/>
                  </a:lnTo>
                  <a:lnTo>
                    <a:pt x="190" y="35"/>
                  </a:lnTo>
                  <a:lnTo>
                    <a:pt x="221" y="48"/>
                  </a:lnTo>
                  <a:lnTo>
                    <a:pt x="231" y="42"/>
                  </a:lnTo>
                  <a:lnTo>
                    <a:pt x="243" y="41"/>
                  </a:lnTo>
                  <a:lnTo>
                    <a:pt x="251" y="51"/>
                  </a:lnTo>
                  <a:lnTo>
                    <a:pt x="258" y="69"/>
                  </a:lnTo>
                  <a:lnTo>
                    <a:pt x="269" y="81"/>
                  </a:lnTo>
                  <a:lnTo>
                    <a:pt x="276" y="87"/>
                  </a:lnTo>
                  <a:lnTo>
                    <a:pt x="273" y="93"/>
                  </a:lnTo>
                  <a:lnTo>
                    <a:pt x="250" y="100"/>
                  </a:lnTo>
                  <a:lnTo>
                    <a:pt x="224" y="114"/>
                  </a:lnTo>
                  <a:lnTo>
                    <a:pt x="225" y="138"/>
                  </a:lnTo>
                  <a:lnTo>
                    <a:pt x="210" y="151"/>
                  </a:lnTo>
                  <a:lnTo>
                    <a:pt x="196" y="162"/>
                  </a:lnTo>
                  <a:lnTo>
                    <a:pt x="195" y="186"/>
                  </a:lnTo>
                  <a:lnTo>
                    <a:pt x="195" y="201"/>
                  </a:lnTo>
                  <a:lnTo>
                    <a:pt x="185" y="212"/>
                  </a:lnTo>
                  <a:lnTo>
                    <a:pt x="176" y="201"/>
                  </a:lnTo>
                  <a:lnTo>
                    <a:pt x="162" y="205"/>
                  </a:lnTo>
                  <a:lnTo>
                    <a:pt x="161" y="213"/>
                  </a:lnTo>
                  <a:lnTo>
                    <a:pt x="158" y="232"/>
                  </a:lnTo>
                  <a:lnTo>
                    <a:pt x="163" y="239"/>
                  </a:lnTo>
                  <a:lnTo>
                    <a:pt x="161" y="260"/>
                  </a:lnTo>
                  <a:lnTo>
                    <a:pt x="151" y="268"/>
                  </a:lnTo>
                  <a:lnTo>
                    <a:pt x="139" y="283"/>
                  </a:lnTo>
                  <a:lnTo>
                    <a:pt x="135" y="297"/>
                  </a:lnTo>
                  <a:lnTo>
                    <a:pt x="137" y="320"/>
                  </a:lnTo>
                  <a:lnTo>
                    <a:pt x="146" y="333"/>
                  </a:lnTo>
                  <a:lnTo>
                    <a:pt x="140" y="342"/>
                  </a:lnTo>
                  <a:lnTo>
                    <a:pt x="114" y="350"/>
                  </a:lnTo>
                  <a:lnTo>
                    <a:pt x="105" y="360"/>
                  </a:lnTo>
                  <a:lnTo>
                    <a:pt x="104" y="370"/>
                  </a:lnTo>
                  <a:lnTo>
                    <a:pt x="104" y="391"/>
                  </a:lnTo>
                  <a:lnTo>
                    <a:pt x="74" y="391"/>
                  </a:lnTo>
                  <a:lnTo>
                    <a:pt x="54" y="394"/>
                  </a:lnTo>
                  <a:lnTo>
                    <a:pt x="30" y="367"/>
                  </a:lnTo>
                  <a:lnTo>
                    <a:pt x="17" y="367"/>
                  </a:lnTo>
                  <a:lnTo>
                    <a:pt x="6" y="367"/>
                  </a:lnTo>
                  <a:lnTo>
                    <a:pt x="0" y="357"/>
                  </a:lnTo>
                  <a:lnTo>
                    <a:pt x="6" y="347"/>
                  </a:lnTo>
                  <a:lnTo>
                    <a:pt x="20" y="327"/>
                  </a:lnTo>
                  <a:lnTo>
                    <a:pt x="27" y="307"/>
                  </a:lnTo>
                  <a:lnTo>
                    <a:pt x="43" y="283"/>
                  </a:lnTo>
                  <a:lnTo>
                    <a:pt x="46" y="270"/>
                  </a:lnTo>
                  <a:lnTo>
                    <a:pt x="39" y="261"/>
                  </a:lnTo>
                  <a:lnTo>
                    <a:pt x="30" y="251"/>
                  </a:lnTo>
                  <a:lnTo>
                    <a:pt x="27" y="245"/>
                  </a:lnTo>
                  <a:lnTo>
                    <a:pt x="39" y="242"/>
                  </a:lnTo>
                  <a:lnTo>
                    <a:pt x="46" y="227"/>
                  </a:lnTo>
                  <a:lnTo>
                    <a:pt x="33" y="224"/>
                  </a:lnTo>
                  <a:lnTo>
                    <a:pt x="20" y="231"/>
                  </a:lnTo>
                  <a:lnTo>
                    <a:pt x="20" y="214"/>
                  </a:lnTo>
                  <a:lnTo>
                    <a:pt x="27" y="205"/>
                  </a:lnTo>
                  <a:lnTo>
                    <a:pt x="33" y="194"/>
                  </a:lnTo>
                  <a:lnTo>
                    <a:pt x="37" y="181"/>
                  </a:lnTo>
                  <a:lnTo>
                    <a:pt x="39" y="172"/>
                  </a:lnTo>
                  <a:lnTo>
                    <a:pt x="46" y="168"/>
                  </a:lnTo>
                  <a:lnTo>
                    <a:pt x="57" y="175"/>
                  </a:lnTo>
                  <a:lnTo>
                    <a:pt x="74" y="151"/>
                  </a:lnTo>
                  <a:lnTo>
                    <a:pt x="83" y="135"/>
                  </a:lnTo>
                  <a:lnTo>
                    <a:pt x="110" y="105"/>
                  </a:lnTo>
                  <a:lnTo>
                    <a:pt x="110" y="92"/>
                  </a:lnTo>
                  <a:lnTo>
                    <a:pt x="124" y="72"/>
                  </a:lnTo>
                  <a:lnTo>
                    <a:pt x="127" y="48"/>
                  </a:lnTo>
                  <a:lnTo>
                    <a:pt x="133" y="35"/>
                  </a:lnTo>
                  <a:lnTo>
                    <a:pt x="139" y="4"/>
                  </a:lnTo>
                  <a:close/>
                </a:path>
              </a:pathLst>
            </a:custGeom>
            <a:solidFill>
              <a:srgbClr val="cc9900"/>
            </a:solidFill>
            <a:ln w="9360">
              <a:solidFill>
                <a:srgbClr val="000000"/>
              </a:solidFill>
              <a:round/>
            </a:ln>
            <a:effectLst>
              <a:outerShdw dist="17819" dir="2700000" blurRad="0" rotWithShape="0">
                <a:srgbClr val="000000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611" name=""/>
            <p:cNvSpPr/>
            <p:nvPr/>
          </p:nvSpPr>
          <p:spPr>
            <a:xfrm rot="21480000">
              <a:off x="604800" y="3471840"/>
              <a:ext cx="1343160" cy="809640"/>
            </a:xfrm>
            <a:custGeom>
              <a:avLst/>
              <a:gdLst/>
              <a:ahLst/>
              <a:rect l="l" t="t" r="r" b="b"/>
              <a:pathLst>
                <a:path w="731" h="648">
                  <a:moveTo>
                    <a:pt x="36" y="127"/>
                  </a:moveTo>
                  <a:lnTo>
                    <a:pt x="33" y="117"/>
                  </a:lnTo>
                  <a:lnTo>
                    <a:pt x="36" y="104"/>
                  </a:lnTo>
                  <a:lnTo>
                    <a:pt x="57" y="71"/>
                  </a:lnTo>
                  <a:lnTo>
                    <a:pt x="46" y="64"/>
                  </a:lnTo>
                  <a:lnTo>
                    <a:pt x="51" y="53"/>
                  </a:lnTo>
                  <a:lnTo>
                    <a:pt x="39" y="50"/>
                  </a:lnTo>
                  <a:lnTo>
                    <a:pt x="39" y="37"/>
                  </a:lnTo>
                  <a:lnTo>
                    <a:pt x="46" y="27"/>
                  </a:lnTo>
                  <a:lnTo>
                    <a:pt x="81" y="17"/>
                  </a:lnTo>
                  <a:lnTo>
                    <a:pt x="107" y="20"/>
                  </a:lnTo>
                  <a:lnTo>
                    <a:pt x="109" y="10"/>
                  </a:lnTo>
                  <a:lnTo>
                    <a:pt x="129" y="0"/>
                  </a:lnTo>
                  <a:lnTo>
                    <a:pt x="140" y="4"/>
                  </a:lnTo>
                  <a:lnTo>
                    <a:pt x="163" y="34"/>
                  </a:lnTo>
                  <a:lnTo>
                    <a:pt x="200" y="50"/>
                  </a:lnTo>
                  <a:lnTo>
                    <a:pt x="233" y="50"/>
                  </a:lnTo>
                  <a:lnTo>
                    <a:pt x="242" y="53"/>
                  </a:lnTo>
                  <a:lnTo>
                    <a:pt x="333" y="104"/>
                  </a:lnTo>
                  <a:lnTo>
                    <a:pt x="359" y="108"/>
                  </a:lnTo>
                  <a:lnTo>
                    <a:pt x="379" y="127"/>
                  </a:lnTo>
                  <a:lnTo>
                    <a:pt x="409" y="120"/>
                  </a:lnTo>
                  <a:lnTo>
                    <a:pt x="426" y="130"/>
                  </a:lnTo>
                  <a:lnTo>
                    <a:pt x="444" y="147"/>
                  </a:lnTo>
                  <a:lnTo>
                    <a:pt x="463" y="147"/>
                  </a:lnTo>
                  <a:lnTo>
                    <a:pt x="477" y="150"/>
                  </a:lnTo>
                  <a:lnTo>
                    <a:pt x="483" y="156"/>
                  </a:lnTo>
                  <a:lnTo>
                    <a:pt x="477" y="167"/>
                  </a:lnTo>
                  <a:lnTo>
                    <a:pt x="477" y="180"/>
                  </a:lnTo>
                  <a:lnTo>
                    <a:pt x="529" y="217"/>
                  </a:lnTo>
                  <a:lnTo>
                    <a:pt x="559" y="241"/>
                  </a:lnTo>
                  <a:lnTo>
                    <a:pt x="573" y="237"/>
                  </a:lnTo>
                  <a:lnTo>
                    <a:pt x="589" y="234"/>
                  </a:lnTo>
                  <a:lnTo>
                    <a:pt x="640" y="258"/>
                  </a:lnTo>
                  <a:lnTo>
                    <a:pt x="646" y="274"/>
                  </a:lnTo>
                  <a:lnTo>
                    <a:pt x="653" y="280"/>
                  </a:lnTo>
                  <a:lnTo>
                    <a:pt x="670" y="284"/>
                  </a:lnTo>
                  <a:lnTo>
                    <a:pt x="679" y="291"/>
                  </a:lnTo>
                  <a:lnTo>
                    <a:pt x="694" y="291"/>
                  </a:lnTo>
                  <a:lnTo>
                    <a:pt x="707" y="291"/>
                  </a:lnTo>
                  <a:lnTo>
                    <a:pt x="720" y="295"/>
                  </a:lnTo>
                  <a:lnTo>
                    <a:pt x="723" y="291"/>
                  </a:lnTo>
                  <a:lnTo>
                    <a:pt x="731" y="304"/>
                  </a:lnTo>
                  <a:lnTo>
                    <a:pt x="731" y="321"/>
                  </a:lnTo>
                  <a:lnTo>
                    <a:pt x="720" y="331"/>
                  </a:lnTo>
                  <a:lnTo>
                    <a:pt x="667" y="371"/>
                  </a:lnTo>
                  <a:lnTo>
                    <a:pt x="644" y="371"/>
                  </a:lnTo>
                  <a:lnTo>
                    <a:pt x="577" y="387"/>
                  </a:lnTo>
                  <a:lnTo>
                    <a:pt x="553" y="391"/>
                  </a:lnTo>
                  <a:lnTo>
                    <a:pt x="553" y="410"/>
                  </a:lnTo>
                  <a:lnTo>
                    <a:pt x="540" y="410"/>
                  </a:lnTo>
                  <a:lnTo>
                    <a:pt x="526" y="421"/>
                  </a:lnTo>
                  <a:lnTo>
                    <a:pt x="513" y="437"/>
                  </a:lnTo>
                  <a:lnTo>
                    <a:pt x="500" y="450"/>
                  </a:lnTo>
                  <a:lnTo>
                    <a:pt x="483" y="454"/>
                  </a:lnTo>
                  <a:lnTo>
                    <a:pt x="470" y="471"/>
                  </a:lnTo>
                  <a:lnTo>
                    <a:pt x="470" y="494"/>
                  </a:lnTo>
                  <a:lnTo>
                    <a:pt x="479" y="506"/>
                  </a:lnTo>
                  <a:lnTo>
                    <a:pt x="483" y="517"/>
                  </a:lnTo>
                  <a:lnTo>
                    <a:pt x="483" y="534"/>
                  </a:lnTo>
                  <a:lnTo>
                    <a:pt x="479" y="541"/>
                  </a:lnTo>
                  <a:lnTo>
                    <a:pt x="466" y="544"/>
                  </a:lnTo>
                  <a:lnTo>
                    <a:pt x="446" y="561"/>
                  </a:lnTo>
                  <a:lnTo>
                    <a:pt x="420" y="585"/>
                  </a:lnTo>
                  <a:lnTo>
                    <a:pt x="409" y="594"/>
                  </a:lnTo>
                  <a:lnTo>
                    <a:pt x="403" y="600"/>
                  </a:lnTo>
                  <a:lnTo>
                    <a:pt x="403" y="611"/>
                  </a:lnTo>
                  <a:lnTo>
                    <a:pt x="373" y="611"/>
                  </a:lnTo>
                  <a:lnTo>
                    <a:pt x="356" y="615"/>
                  </a:lnTo>
                  <a:lnTo>
                    <a:pt x="342" y="618"/>
                  </a:lnTo>
                  <a:lnTo>
                    <a:pt x="336" y="624"/>
                  </a:lnTo>
                  <a:lnTo>
                    <a:pt x="326" y="637"/>
                  </a:lnTo>
                  <a:lnTo>
                    <a:pt x="309" y="644"/>
                  </a:lnTo>
                  <a:lnTo>
                    <a:pt x="300" y="644"/>
                  </a:lnTo>
                  <a:lnTo>
                    <a:pt x="279" y="641"/>
                  </a:lnTo>
                  <a:lnTo>
                    <a:pt x="246" y="637"/>
                  </a:lnTo>
                  <a:lnTo>
                    <a:pt x="186" y="615"/>
                  </a:lnTo>
                  <a:lnTo>
                    <a:pt x="163" y="611"/>
                  </a:lnTo>
                  <a:lnTo>
                    <a:pt x="140" y="618"/>
                  </a:lnTo>
                  <a:lnTo>
                    <a:pt x="123" y="628"/>
                  </a:lnTo>
                  <a:lnTo>
                    <a:pt x="103" y="630"/>
                  </a:lnTo>
                  <a:lnTo>
                    <a:pt x="86" y="641"/>
                  </a:lnTo>
                  <a:lnTo>
                    <a:pt x="76" y="648"/>
                  </a:lnTo>
                  <a:lnTo>
                    <a:pt x="39" y="608"/>
                  </a:lnTo>
                  <a:lnTo>
                    <a:pt x="39" y="552"/>
                  </a:lnTo>
                  <a:lnTo>
                    <a:pt x="23" y="530"/>
                  </a:lnTo>
                  <a:lnTo>
                    <a:pt x="3" y="515"/>
                  </a:lnTo>
                  <a:lnTo>
                    <a:pt x="0" y="504"/>
                  </a:lnTo>
                  <a:lnTo>
                    <a:pt x="0" y="484"/>
                  </a:lnTo>
                  <a:lnTo>
                    <a:pt x="9" y="473"/>
                  </a:lnTo>
                  <a:lnTo>
                    <a:pt x="36" y="464"/>
                  </a:lnTo>
                  <a:lnTo>
                    <a:pt x="42" y="458"/>
                  </a:lnTo>
                  <a:lnTo>
                    <a:pt x="33" y="443"/>
                  </a:lnTo>
                  <a:lnTo>
                    <a:pt x="29" y="421"/>
                  </a:lnTo>
                  <a:lnTo>
                    <a:pt x="39" y="400"/>
                  </a:lnTo>
                  <a:lnTo>
                    <a:pt x="60" y="380"/>
                  </a:lnTo>
                  <a:lnTo>
                    <a:pt x="60" y="365"/>
                  </a:lnTo>
                  <a:lnTo>
                    <a:pt x="53" y="350"/>
                  </a:lnTo>
                  <a:lnTo>
                    <a:pt x="60" y="328"/>
                  </a:lnTo>
                  <a:lnTo>
                    <a:pt x="63" y="324"/>
                  </a:lnTo>
                  <a:lnTo>
                    <a:pt x="72" y="324"/>
                  </a:lnTo>
                  <a:lnTo>
                    <a:pt x="81" y="335"/>
                  </a:lnTo>
                  <a:lnTo>
                    <a:pt x="90" y="321"/>
                  </a:lnTo>
                  <a:lnTo>
                    <a:pt x="94" y="284"/>
                  </a:lnTo>
                  <a:lnTo>
                    <a:pt x="120" y="261"/>
                  </a:lnTo>
                  <a:lnTo>
                    <a:pt x="120" y="247"/>
                  </a:lnTo>
                  <a:lnTo>
                    <a:pt x="120" y="237"/>
                  </a:lnTo>
                  <a:lnTo>
                    <a:pt x="147" y="221"/>
                  </a:lnTo>
                  <a:lnTo>
                    <a:pt x="166" y="217"/>
                  </a:lnTo>
                  <a:lnTo>
                    <a:pt x="173" y="210"/>
                  </a:lnTo>
                  <a:lnTo>
                    <a:pt x="157" y="195"/>
                  </a:lnTo>
                  <a:lnTo>
                    <a:pt x="144" y="167"/>
                  </a:lnTo>
                  <a:lnTo>
                    <a:pt x="136" y="161"/>
                  </a:lnTo>
                  <a:lnTo>
                    <a:pt x="117" y="171"/>
                  </a:lnTo>
                  <a:lnTo>
                    <a:pt x="103" y="165"/>
                  </a:lnTo>
                  <a:lnTo>
                    <a:pt x="84" y="156"/>
                  </a:lnTo>
                  <a:lnTo>
                    <a:pt x="76" y="161"/>
                  </a:lnTo>
                  <a:lnTo>
                    <a:pt x="70" y="153"/>
                  </a:lnTo>
                  <a:lnTo>
                    <a:pt x="70" y="141"/>
                  </a:lnTo>
                  <a:lnTo>
                    <a:pt x="60" y="127"/>
                  </a:lnTo>
                  <a:lnTo>
                    <a:pt x="53" y="123"/>
                  </a:lnTo>
                  <a:lnTo>
                    <a:pt x="36" y="127"/>
                  </a:lnTo>
                  <a:close/>
                </a:path>
              </a:pathLst>
            </a:custGeom>
            <a:solidFill>
              <a:srgbClr val="800080"/>
            </a:solidFill>
            <a:ln w="9360">
              <a:solidFill>
                <a:srgbClr val="000000"/>
              </a:solidFill>
              <a:round/>
            </a:ln>
            <a:effectLst>
              <a:outerShdw dist="17819" dir="2700000" blurRad="0" rotWithShape="0">
                <a:srgbClr val="000000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612" name=""/>
            <p:cNvSpPr/>
            <p:nvPr/>
          </p:nvSpPr>
          <p:spPr>
            <a:xfrm rot="21480000">
              <a:off x="1633680" y="4118040"/>
              <a:ext cx="52200" cy="28440"/>
            </a:xfrm>
            <a:custGeom>
              <a:avLst/>
              <a:gdLst/>
              <a:ahLst/>
              <a:rect l="l" t="t" r="r" b="b"/>
              <a:pathLst>
                <a:path w="28" h="21">
                  <a:moveTo>
                    <a:pt x="28" y="0"/>
                  </a:moveTo>
                  <a:lnTo>
                    <a:pt x="15" y="0"/>
                  </a:lnTo>
                  <a:lnTo>
                    <a:pt x="0" y="15"/>
                  </a:lnTo>
                  <a:lnTo>
                    <a:pt x="7" y="21"/>
                  </a:lnTo>
                  <a:lnTo>
                    <a:pt x="21" y="21"/>
                  </a:lnTo>
                  <a:lnTo>
                    <a:pt x="28" y="0"/>
                  </a:lnTo>
                  <a:close/>
                </a:path>
              </a:pathLst>
            </a:custGeom>
            <a:solidFill>
              <a:srgbClr val="800080"/>
            </a:solidFill>
            <a:ln w="9360">
              <a:solidFill>
                <a:srgbClr val="000000"/>
              </a:solidFill>
              <a:round/>
            </a:ln>
            <a:effectLst>
              <a:outerShdw dist="17819" dir="2700000" blurRad="0" rotWithShape="0">
                <a:srgbClr val="000000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tIns="-17280" bIns="-1728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613" name=""/>
            <p:cNvSpPr/>
            <p:nvPr/>
          </p:nvSpPr>
          <p:spPr>
            <a:xfrm rot="21480000">
              <a:off x="1782360" y="4051440"/>
              <a:ext cx="114480" cy="61920"/>
            </a:xfrm>
            <a:custGeom>
              <a:avLst/>
              <a:gdLst/>
              <a:ahLst/>
              <a:rect l="l" t="t" r="r" b="b"/>
              <a:pathLst>
                <a:path w="63" h="50">
                  <a:moveTo>
                    <a:pt x="46" y="0"/>
                  </a:moveTo>
                  <a:lnTo>
                    <a:pt x="40" y="6"/>
                  </a:lnTo>
                  <a:lnTo>
                    <a:pt x="13" y="10"/>
                  </a:lnTo>
                  <a:lnTo>
                    <a:pt x="0" y="28"/>
                  </a:lnTo>
                  <a:lnTo>
                    <a:pt x="19" y="41"/>
                  </a:lnTo>
                  <a:lnTo>
                    <a:pt x="29" y="50"/>
                  </a:lnTo>
                  <a:lnTo>
                    <a:pt x="50" y="47"/>
                  </a:lnTo>
                  <a:lnTo>
                    <a:pt x="63" y="41"/>
                  </a:lnTo>
                  <a:lnTo>
                    <a:pt x="59" y="28"/>
                  </a:lnTo>
                  <a:lnTo>
                    <a:pt x="50" y="17"/>
                  </a:lnTo>
                  <a:lnTo>
                    <a:pt x="46" y="0"/>
                  </a:lnTo>
                  <a:close/>
                </a:path>
              </a:pathLst>
            </a:custGeom>
            <a:solidFill>
              <a:srgbClr val="800080"/>
            </a:solidFill>
            <a:ln w="9360">
              <a:solidFill>
                <a:srgbClr val="000000"/>
              </a:solidFill>
              <a:round/>
            </a:ln>
            <a:effectLst>
              <a:outerShdw dist="17819" dir="2700000" blurRad="0" rotWithShape="0">
                <a:srgbClr val="000000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tIns="16200" bIns="162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614" name=""/>
            <p:cNvSpPr/>
            <p:nvPr/>
          </p:nvSpPr>
          <p:spPr>
            <a:xfrm rot="21480000">
              <a:off x="1963440" y="4051440"/>
              <a:ext cx="39600" cy="33120"/>
            </a:xfrm>
            <a:custGeom>
              <a:avLst/>
              <a:gdLst/>
              <a:ahLst/>
              <a:rect l="l" t="t" r="r" b="b"/>
              <a:pathLst>
                <a:path w="20" h="26">
                  <a:moveTo>
                    <a:pt x="13" y="0"/>
                  </a:moveTo>
                  <a:lnTo>
                    <a:pt x="0" y="6"/>
                  </a:lnTo>
                  <a:lnTo>
                    <a:pt x="10" y="15"/>
                  </a:lnTo>
                  <a:lnTo>
                    <a:pt x="20" y="26"/>
                  </a:lnTo>
                  <a:lnTo>
                    <a:pt x="13" y="0"/>
                  </a:lnTo>
                  <a:close/>
                </a:path>
              </a:pathLst>
            </a:custGeom>
            <a:solidFill>
              <a:srgbClr val="800080"/>
            </a:solidFill>
            <a:ln w="9360">
              <a:solidFill>
                <a:srgbClr val="000000"/>
              </a:solidFill>
              <a:round/>
            </a:ln>
            <a:effectLst>
              <a:outerShdw dist="17819" dir="2700000" blurRad="0" rotWithShape="0">
                <a:srgbClr val="000000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tIns="-12600" bIns="-126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615" name=""/>
            <p:cNvSpPr/>
            <p:nvPr/>
          </p:nvSpPr>
          <p:spPr>
            <a:xfrm rot="21480000">
              <a:off x="2451240" y="4002120"/>
              <a:ext cx="193680" cy="216000"/>
            </a:xfrm>
            <a:custGeom>
              <a:avLst/>
              <a:gdLst/>
              <a:ahLst/>
              <a:rect l="l" t="t" r="r" b="b"/>
              <a:pathLst>
                <a:path w="106" h="173">
                  <a:moveTo>
                    <a:pt x="63" y="0"/>
                  </a:moveTo>
                  <a:lnTo>
                    <a:pt x="46" y="9"/>
                  </a:lnTo>
                  <a:lnTo>
                    <a:pt x="33" y="20"/>
                  </a:lnTo>
                  <a:lnTo>
                    <a:pt x="19" y="23"/>
                  </a:lnTo>
                  <a:lnTo>
                    <a:pt x="0" y="20"/>
                  </a:lnTo>
                  <a:lnTo>
                    <a:pt x="3" y="40"/>
                  </a:lnTo>
                  <a:lnTo>
                    <a:pt x="13" y="53"/>
                  </a:lnTo>
                  <a:lnTo>
                    <a:pt x="9" y="88"/>
                  </a:lnTo>
                  <a:lnTo>
                    <a:pt x="9" y="103"/>
                  </a:lnTo>
                  <a:lnTo>
                    <a:pt x="13" y="117"/>
                  </a:lnTo>
                  <a:lnTo>
                    <a:pt x="3" y="144"/>
                  </a:lnTo>
                  <a:lnTo>
                    <a:pt x="6" y="164"/>
                  </a:lnTo>
                  <a:lnTo>
                    <a:pt x="19" y="173"/>
                  </a:lnTo>
                  <a:lnTo>
                    <a:pt x="39" y="160"/>
                  </a:lnTo>
                  <a:lnTo>
                    <a:pt x="46" y="157"/>
                  </a:lnTo>
                  <a:lnTo>
                    <a:pt x="66" y="160"/>
                  </a:lnTo>
                  <a:lnTo>
                    <a:pt x="80" y="147"/>
                  </a:lnTo>
                  <a:lnTo>
                    <a:pt x="80" y="133"/>
                  </a:lnTo>
                  <a:lnTo>
                    <a:pt x="96" y="107"/>
                  </a:lnTo>
                  <a:lnTo>
                    <a:pt x="102" y="90"/>
                  </a:lnTo>
                  <a:lnTo>
                    <a:pt x="96" y="73"/>
                  </a:lnTo>
                  <a:lnTo>
                    <a:pt x="106" y="53"/>
                  </a:lnTo>
                  <a:lnTo>
                    <a:pt x="100" y="23"/>
                  </a:lnTo>
                  <a:lnTo>
                    <a:pt x="96" y="6"/>
                  </a:lnTo>
                  <a:lnTo>
                    <a:pt x="63" y="0"/>
                  </a:lnTo>
                  <a:close/>
                </a:path>
              </a:pathLst>
            </a:custGeom>
            <a:solidFill>
              <a:srgbClr val="cc9900"/>
            </a:solidFill>
            <a:ln w="9360">
              <a:solidFill>
                <a:srgbClr val="000000"/>
              </a:solidFill>
              <a:round/>
            </a:ln>
            <a:effectLst>
              <a:outerShdw dist="17819" dir="2700000" blurRad="0" rotWithShape="0">
                <a:srgbClr val="000000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616" name=""/>
            <p:cNvSpPr/>
            <p:nvPr/>
          </p:nvSpPr>
          <p:spPr>
            <a:xfrm rot="21480000">
              <a:off x="2914560" y="4325760"/>
              <a:ext cx="358920" cy="154080"/>
            </a:xfrm>
            <a:custGeom>
              <a:avLst/>
              <a:gdLst/>
              <a:ahLst/>
              <a:rect l="l" t="t" r="r" b="b"/>
              <a:pathLst>
                <a:path w="195" h="123">
                  <a:moveTo>
                    <a:pt x="186" y="0"/>
                  </a:moveTo>
                  <a:lnTo>
                    <a:pt x="195" y="11"/>
                  </a:lnTo>
                  <a:lnTo>
                    <a:pt x="190" y="20"/>
                  </a:lnTo>
                  <a:lnTo>
                    <a:pt x="182" y="36"/>
                  </a:lnTo>
                  <a:lnTo>
                    <a:pt x="172" y="46"/>
                  </a:lnTo>
                  <a:lnTo>
                    <a:pt x="175" y="77"/>
                  </a:lnTo>
                  <a:lnTo>
                    <a:pt x="182" y="100"/>
                  </a:lnTo>
                  <a:lnTo>
                    <a:pt x="165" y="109"/>
                  </a:lnTo>
                  <a:lnTo>
                    <a:pt x="162" y="119"/>
                  </a:lnTo>
                  <a:lnTo>
                    <a:pt x="148" y="123"/>
                  </a:lnTo>
                  <a:lnTo>
                    <a:pt x="129" y="104"/>
                  </a:lnTo>
                  <a:lnTo>
                    <a:pt x="115" y="104"/>
                  </a:lnTo>
                  <a:lnTo>
                    <a:pt x="104" y="87"/>
                  </a:lnTo>
                  <a:lnTo>
                    <a:pt x="85" y="77"/>
                  </a:lnTo>
                  <a:lnTo>
                    <a:pt x="70" y="74"/>
                  </a:lnTo>
                  <a:lnTo>
                    <a:pt x="57" y="67"/>
                  </a:lnTo>
                  <a:lnTo>
                    <a:pt x="44" y="56"/>
                  </a:lnTo>
                  <a:lnTo>
                    <a:pt x="20" y="40"/>
                  </a:lnTo>
                  <a:lnTo>
                    <a:pt x="11" y="36"/>
                  </a:lnTo>
                  <a:lnTo>
                    <a:pt x="0" y="26"/>
                  </a:lnTo>
                  <a:lnTo>
                    <a:pt x="0" y="14"/>
                  </a:lnTo>
                  <a:lnTo>
                    <a:pt x="4" y="4"/>
                  </a:lnTo>
                  <a:lnTo>
                    <a:pt x="24" y="6"/>
                  </a:lnTo>
                  <a:lnTo>
                    <a:pt x="55" y="6"/>
                  </a:lnTo>
                  <a:lnTo>
                    <a:pt x="61" y="17"/>
                  </a:lnTo>
                  <a:lnTo>
                    <a:pt x="94" y="17"/>
                  </a:lnTo>
                  <a:lnTo>
                    <a:pt x="118" y="17"/>
                  </a:lnTo>
                  <a:lnTo>
                    <a:pt x="148" y="11"/>
                  </a:lnTo>
                  <a:lnTo>
                    <a:pt x="186" y="0"/>
                  </a:lnTo>
                  <a:close/>
                </a:path>
              </a:pathLst>
            </a:custGeom>
            <a:solidFill>
              <a:srgbClr val="cc9900"/>
            </a:solidFill>
            <a:ln w="9360">
              <a:solidFill>
                <a:srgbClr val="000000"/>
              </a:solidFill>
              <a:round/>
            </a:ln>
            <a:effectLst>
              <a:outerShdw dist="17819" dir="2700000" blurRad="0" rotWithShape="0">
                <a:srgbClr val="000000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617" name=""/>
            <p:cNvSpPr/>
            <p:nvPr/>
          </p:nvSpPr>
          <p:spPr>
            <a:xfrm rot="21480000">
              <a:off x="2397240" y="3435480"/>
              <a:ext cx="1216080" cy="936360"/>
            </a:xfrm>
            <a:custGeom>
              <a:avLst/>
              <a:gdLst/>
              <a:ahLst/>
              <a:rect l="l" t="t" r="r" b="b"/>
              <a:pathLst>
                <a:path w="663" h="748">
                  <a:moveTo>
                    <a:pt x="481" y="739"/>
                  </a:moveTo>
                  <a:lnTo>
                    <a:pt x="490" y="748"/>
                  </a:lnTo>
                  <a:lnTo>
                    <a:pt x="507" y="739"/>
                  </a:lnTo>
                  <a:lnTo>
                    <a:pt x="527" y="711"/>
                  </a:lnTo>
                  <a:lnTo>
                    <a:pt x="537" y="672"/>
                  </a:lnTo>
                  <a:lnTo>
                    <a:pt x="548" y="669"/>
                  </a:lnTo>
                  <a:lnTo>
                    <a:pt x="555" y="674"/>
                  </a:lnTo>
                  <a:lnTo>
                    <a:pt x="568" y="661"/>
                  </a:lnTo>
                  <a:lnTo>
                    <a:pt x="564" y="645"/>
                  </a:lnTo>
                  <a:lnTo>
                    <a:pt x="570" y="632"/>
                  </a:lnTo>
                  <a:lnTo>
                    <a:pt x="568" y="624"/>
                  </a:lnTo>
                  <a:lnTo>
                    <a:pt x="551" y="611"/>
                  </a:lnTo>
                  <a:lnTo>
                    <a:pt x="545" y="611"/>
                  </a:lnTo>
                  <a:lnTo>
                    <a:pt x="548" y="604"/>
                  </a:lnTo>
                  <a:lnTo>
                    <a:pt x="535" y="608"/>
                  </a:lnTo>
                  <a:lnTo>
                    <a:pt x="527" y="602"/>
                  </a:lnTo>
                  <a:lnTo>
                    <a:pt x="527" y="595"/>
                  </a:lnTo>
                  <a:lnTo>
                    <a:pt x="548" y="582"/>
                  </a:lnTo>
                  <a:lnTo>
                    <a:pt x="557" y="569"/>
                  </a:lnTo>
                  <a:lnTo>
                    <a:pt x="557" y="547"/>
                  </a:lnTo>
                  <a:lnTo>
                    <a:pt x="568" y="545"/>
                  </a:lnTo>
                  <a:lnTo>
                    <a:pt x="601" y="561"/>
                  </a:lnTo>
                  <a:lnTo>
                    <a:pt x="614" y="565"/>
                  </a:lnTo>
                  <a:lnTo>
                    <a:pt x="631" y="588"/>
                  </a:lnTo>
                  <a:lnTo>
                    <a:pt x="638" y="602"/>
                  </a:lnTo>
                  <a:lnTo>
                    <a:pt x="648" y="602"/>
                  </a:lnTo>
                  <a:lnTo>
                    <a:pt x="658" y="588"/>
                  </a:lnTo>
                  <a:lnTo>
                    <a:pt x="663" y="574"/>
                  </a:lnTo>
                  <a:lnTo>
                    <a:pt x="651" y="551"/>
                  </a:lnTo>
                  <a:lnTo>
                    <a:pt x="638" y="538"/>
                  </a:lnTo>
                  <a:lnTo>
                    <a:pt x="625" y="538"/>
                  </a:lnTo>
                  <a:lnTo>
                    <a:pt x="625" y="535"/>
                  </a:lnTo>
                  <a:lnTo>
                    <a:pt x="618" y="535"/>
                  </a:lnTo>
                  <a:lnTo>
                    <a:pt x="585" y="501"/>
                  </a:lnTo>
                  <a:lnTo>
                    <a:pt x="568" y="504"/>
                  </a:lnTo>
                  <a:lnTo>
                    <a:pt x="548" y="478"/>
                  </a:lnTo>
                  <a:lnTo>
                    <a:pt x="535" y="474"/>
                  </a:lnTo>
                  <a:lnTo>
                    <a:pt x="514" y="454"/>
                  </a:lnTo>
                  <a:lnTo>
                    <a:pt x="504" y="447"/>
                  </a:lnTo>
                  <a:lnTo>
                    <a:pt x="511" y="441"/>
                  </a:lnTo>
                  <a:lnTo>
                    <a:pt x="521" y="438"/>
                  </a:lnTo>
                  <a:lnTo>
                    <a:pt x="507" y="427"/>
                  </a:lnTo>
                  <a:lnTo>
                    <a:pt x="490" y="434"/>
                  </a:lnTo>
                  <a:lnTo>
                    <a:pt x="477" y="427"/>
                  </a:lnTo>
                  <a:lnTo>
                    <a:pt x="440" y="397"/>
                  </a:lnTo>
                  <a:lnTo>
                    <a:pt x="437" y="384"/>
                  </a:lnTo>
                  <a:lnTo>
                    <a:pt x="424" y="380"/>
                  </a:lnTo>
                  <a:lnTo>
                    <a:pt x="411" y="371"/>
                  </a:lnTo>
                  <a:lnTo>
                    <a:pt x="377" y="297"/>
                  </a:lnTo>
                  <a:lnTo>
                    <a:pt x="367" y="288"/>
                  </a:lnTo>
                  <a:lnTo>
                    <a:pt x="340" y="264"/>
                  </a:lnTo>
                  <a:lnTo>
                    <a:pt x="311" y="217"/>
                  </a:lnTo>
                  <a:lnTo>
                    <a:pt x="311" y="190"/>
                  </a:lnTo>
                  <a:lnTo>
                    <a:pt x="327" y="180"/>
                  </a:lnTo>
                  <a:lnTo>
                    <a:pt x="327" y="166"/>
                  </a:lnTo>
                  <a:lnTo>
                    <a:pt x="314" y="154"/>
                  </a:lnTo>
                  <a:lnTo>
                    <a:pt x="307" y="147"/>
                  </a:lnTo>
                  <a:lnTo>
                    <a:pt x="311" y="136"/>
                  </a:lnTo>
                  <a:lnTo>
                    <a:pt x="324" y="130"/>
                  </a:lnTo>
                  <a:lnTo>
                    <a:pt x="364" y="121"/>
                  </a:lnTo>
                  <a:lnTo>
                    <a:pt x="381" y="110"/>
                  </a:lnTo>
                  <a:lnTo>
                    <a:pt x="394" y="97"/>
                  </a:lnTo>
                  <a:lnTo>
                    <a:pt x="390" y="63"/>
                  </a:lnTo>
                  <a:lnTo>
                    <a:pt x="394" y="51"/>
                  </a:lnTo>
                  <a:lnTo>
                    <a:pt x="374" y="47"/>
                  </a:lnTo>
                  <a:lnTo>
                    <a:pt x="331" y="36"/>
                  </a:lnTo>
                  <a:lnTo>
                    <a:pt x="324" y="27"/>
                  </a:lnTo>
                  <a:lnTo>
                    <a:pt x="321" y="23"/>
                  </a:lnTo>
                  <a:lnTo>
                    <a:pt x="321" y="14"/>
                  </a:lnTo>
                  <a:lnTo>
                    <a:pt x="318" y="3"/>
                  </a:lnTo>
                  <a:lnTo>
                    <a:pt x="294" y="0"/>
                  </a:lnTo>
                  <a:lnTo>
                    <a:pt x="237" y="3"/>
                  </a:lnTo>
                  <a:lnTo>
                    <a:pt x="231" y="17"/>
                  </a:lnTo>
                  <a:lnTo>
                    <a:pt x="211" y="20"/>
                  </a:lnTo>
                  <a:lnTo>
                    <a:pt x="198" y="47"/>
                  </a:lnTo>
                  <a:lnTo>
                    <a:pt x="198" y="57"/>
                  </a:lnTo>
                  <a:lnTo>
                    <a:pt x="185" y="47"/>
                  </a:lnTo>
                  <a:lnTo>
                    <a:pt x="163" y="44"/>
                  </a:lnTo>
                  <a:lnTo>
                    <a:pt x="151" y="51"/>
                  </a:lnTo>
                  <a:lnTo>
                    <a:pt x="140" y="70"/>
                  </a:lnTo>
                  <a:lnTo>
                    <a:pt x="120" y="57"/>
                  </a:lnTo>
                  <a:lnTo>
                    <a:pt x="124" y="36"/>
                  </a:lnTo>
                  <a:lnTo>
                    <a:pt x="118" y="23"/>
                  </a:lnTo>
                  <a:lnTo>
                    <a:pt x="104" y="27"/>
                  </a:lnTo>
                  <a:lnTo>
                    <a:pt x="100" y="44"/>
                  </a:lnTo>
                  <a:lnTo>
                    <a:pt x="90" y="53"/>
                  </a:lnTo>
                  <a:lnTo>
                    <a:pt x="80" y="53"/>
                  </a:lnTo>
                  <a:lnTo>
                    <a:pt x="33" y="47"/>
                  </a:lnTo>
                  <a:lnTo>
                    <a:pt x="17" y="60"/>
                  </a:lnTo>
                  <a:lnTo>
                    <a:pt x="20" y="77"/>
                  </a:lnTo>
                  <a:lnTo>
                    <a:pt x="24" y="90"/>
                  </a:lnTo>
                  <a:lnTo>
                    <a:pt x="0" y="110"/>
                  </a:lnTo>
                  <a:lnTo>
                    <a:pt x="6" y="123"/>
                  </a:lnTo>
                  <a:lnTo>
                    <a:pt x="13" y="130"/>
                  </a:lnTo>
                  <a:lnTo>
                    <a:pt x="0" y="147"/>
                  </a:lnTo>
                  <a:lnTo>
                    <a:pt x="0" y="171"/>
                  </a:lnTo>
                  <a:lnTo>
                    <a:pt x="6" y="180"/>
                  </a:lnTo>
                  <a:lnTo>
                    <a:pt x="20" y="180"/>
                  </a:lnTo>
                  <a:lnTo>
                    <a:pt x="27" y="188"/>
                  </a:lnTo>
                  <a:lnTo>
                    <a:pt x="33" y="204"/>
                  </a:lnTo>
                  <a:lnTo>
                    <a:pt x="33" y="221"/>
                  </a:lnTo>
                  <a:lnTo>
                    <a:pt x="46" y="225"/>
                  </a:lnTo>
                  <a:lnTo>
                    <a:pt x="57" y="221"/>
                  </a:lnTo>
                  <a:lnTo>
                    <a:pt x="94" y="184"/>
                  </a:lnTo>
                  <a:lnTo>
                    <a:pt x="110" y="190"/>
                  </a:lnTo>
                  <a:lnTo>
                    <a:pt x="143" y="208"/>
                  </a:lnTo>
                  <a:lnTo>
                    <a:pt x="167" y="225"/>
                  </a:lnTo>
                  <a:lnTo>
                    <a:pt x="170" y="245"/>
                  </a:lnTo>
                  <a:lnTo>
                    <a:pt x="185" y="258"/>
                  </a:lnTo>
                  <a:lnTo>
                    <a:pt x="190" y="282"/>
                  </a:lnTo>
                  <a:lnTo>
                    <a:pt x="198" y="317"/>
                  </a:lnTo>
                  <a:lnTo>
                    <a:pt x="207" y="334"/>
                  </a:lnTo>
                  <a:lnTo>
                    <a:pt x="220" y="348"/>
                  </a:lnTo>
                  <a:lnTo>
                    <a:pt x="244" y="358"/>
                  </a:lnTo>
                  <a:lnTo>
                    <a:pt x="264" y="390"/>
                  </a:lnTo>
                  <a:lnTo>
                    <a:pt x="285" y="417"/>
                  </a:lnTo>
                  <a:lnTo>
                    <a:pt x="304" y="430"/>
                  </a:lnTo>
                  <a:lnTo>
                    <a:pt x="340" y="474"/>
                  </a:lnTo>
                  <a:lnTo>
                    <a:pt x="367" y="474"/>
                  </a:lnTo>
                  <a:lnTo>
                    <a:pt x="398" y="501"/>
                  </a:lnTo>
                  <a:lnTo>
                    <a:pt x="398" y="528"/>
                  </a:lnTo>
                  <a:lnTo>
                    <a:pt x="407" y="535"/>
                  </a:lnTo>
                  <a:lnTo>
                    <a:pt x="427" y="521"/>
                  </a:lnTo>
                  <a:lnTo>
                    <a:pt x="431" y="535"/>
                  </a:lnTo>
                  <a:lnTo>
                    <a:pt x="431" y="551"/>
                  </a:lnTo>
                  <a:lnTo>
                    <a:pt x="451" y="569"/>
                  </a:lnTo>
                  <a:lnTo>
                    <a:pt x="457" y="578"/>
                  </a:lnTo>
                  <a:lnTo>
                    <a:pt x="485" y="571"/>
                  </a:lnTo>
                  <a:lnTo>
                    <a:pt x="488" y="582"/>
                  </a:lnTo>
                  <a:lnTo>
                    <a:pt x="485" y="604"/>
                  </a:lnTo>
                  <a:lnTo>
                    <a:pt x="498" y="624"/>
                  </a:lnTo>
                  <a:lnTo>
                    <a:pt x="501" y="641"/>
                  </a:lnTo>
                  <a:lnTo>
                    <a:pt x="507" y="658"/>
                  </a:lnTo>
                  <a:lnTo>
                    <a:pt x="504" y="672"/>
                  </a:lnTo>
                  <a:lnTo>
                    <a:pt x="490" y="685"/>
                  </a:lnTo>
                  <a:lnTo>
                    <a:pt x="488" y="702"/>
                  </a:lnTo>
                  <a:lnTo>
                    <a:pt x="477" y="721"/>
                  </a:lnTo>
                  <a:lnTo>
                    <a:pt x="481" y="739"/>
                  </a:lnTo>
                  <a:close/>
                </a:path>
              </a:pathLst>
            </a:custGeom>
            <a:solidFill>
              <a:srgbClr val="cc9900"/>
            </a:solidFill>
            <a:ln w="9360">
              <a:solidFill>
                <a:srgbClr val="000000"/>
              </a:solidFill>
              <a:round/>
            </a:ln>
            <a:effectLst>
              <a:outerShdw dist="17819" dir="2700000" blurRad="0" rotWithShape="0">
                <a:srgbClr val="000000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618" name=""/>
            <p:cNvSpPr/>
            <p:nvPr/>
          </p:nvSpPr>
          <p:spPr>
            <a:xfrm rot="21480000">
              <a:off x="2322360" y="3328560"/>
              <a:ext cx="492120" cy="220680"/>
            </a:xfrm>
            <a:custGeom>
              <a:avLst/>
              <a:gdLst/>
              <a:ahLst/>
              <a:rect l="l" t="t" r="r" b="b"/>
              <a:pathLst>
                <a:path w="268" h="175">
                  <a:moveTo>
                    <a:pt x="140" y="33"/>
                  </a:moveTo>
                  <a:lnTo>
                    <a:pt x="127" y="21"/>
                  </a:lnTo>
                  <a:lnTo>
                    <a:pt x="128" y="16"/>
                  </a:lnTo>
                  <a:lnTo>
                    <a:pt x="120" y="9"/>
                  </a:lnTo>
                  <a:lnTo>
                    <a:pt x="113" y="0"/>
                  </a:lnTo>
                  <a:lnTo>
                    <a:pt x="105" y="9"/>
                  </a:lnTo>
                  <a:lnTo>
                    <a:pt x="100" y="6"/>
                  </a:lnTo>
                  <a:lnTo>
                    <a:pt x="90" y="15"/>
                  </a:lnTo>
                  <a:lnTo>
                    <a:pt x="90" y="19"/>
                  </a:lnTo>
                  <a:lnTo>
                    <a:pt x="78" y="25"/>
                  </a:lnTo>
                  <a:lnTo>
                    <a:pt x="49" y="49"/>
                  </a:lnTo>
                  <a:lnTo>
                    <a:pt x="40" y="58"/>
                  </a:lnTo>
                  <a:lnTo>
                    <a:pt x="40" y="70"/>
                  </a:lnTo>
                  <a:lnTo>
                    <a:pt x="30" y="74"/>
                  </a:lnTo>
                  <a:lnTo>
                    <a:pt x="8" y="96"/>
                  </a:lnTo>
                  <a:lnTo>
                    <a:pt x="8" y="105"/>
                  </a:lnTo>
                  <a:lnTo>
                    <a:pt x="0" y="115"/>
                  </a:lnTo>
                  <a:lnTo>
                    <a:pt x="3" y="126"/>
                  </a:lnTo>
                  <a:lnTo>
                    <a:pt x="13" y="120"/>
                  </a:lnTo>
                  <a:lnTo>
                    <a:pt x="22" y="109"/>
                  </a:lnTo>
                  <a:lnTo>
                    <a:pt x="38" y="107"/>
                  </a:lnTo>
                  <a:lnTo>
                    <a:pt x="49" y="109"/>
                  </a:lnTo>
                  <a:lnTo>
                    <a:pt x="52" y="126"/>
                  </a:lnTo>
                  <a:lnTo>
                    <a:pt x="50" y="138"/>
                  </a:lnTo>
                  <a:lnTo>
                    <a:pt x="57" y="146"/>
                  </a:lnTo>
                  <a:lnTo>
                    <a:pt x="64" y="152"/>
                  </a:lnTo>
                  <a:lnTo>
                    <a:pt x="82" y="153"/>
                  </a:lnTo>
                  <a:lnTo>
                    <a:pt x="119" y="158"/>
                  </a:lnTo>
                  <a:lnTo>
                    <a:pt x="127" y="153"/>
                  </a:lnTo>
                  <a:lnTo>
                    <a:pt x="132" y="146"/>
                  </a:lnTo>
                  <a:lnTo>
                    <a:pt x="136" y="131"/>
                  </a:lnTo>
                  <a:lnTo>
                    <a:pt x="150" y="131"/>
                  </a:lnTo>
                  <a:lnTo>
                    <a:pt x="153" y="140"/>
                  </a:lnTo>
                  <a:lnTo>
                    <a:pt x="153" y="163"/>
                  </a:lnTo>
                  <a:lnTo>
                    <a:pt x="171" y="175"/>
                  </a:lnTo>
                  <a:lnTo>
                    <a:pt x="183" y="155"/>
                  </a:lnTo>
                  <a:lnTo>
                    <a:pt x="197" y="149"/>
                  </a:lnTo>
                  <a:lnTo>
                    <a:pt x="213" y="150"/>
                  </a:lnTo>
                  <a:lnTo>
                    <a:pt x="224" y="156"/>
                  </a:lnTo>
                  <a:lnTo>
                    <a:pt x="228" y="162"/>
                  </a:lnTo>
                  <a:lnTo>
                    <a:pt x="232" y="145"/>
                  </a:lnTo>
                  <a:lnTo>
                    <a:pt x="242" y="125"/>
                  </a:lnTo>
                  <a:lnTo>
                    <a:pt x="261" y="121"/>
                  </a:lnTo>
                  <a:lnTo>
                    <a:pt x="268" y="108"/>
                  </a:lnTo>
                  <a:lnTo>
                    <a:pt x="261" y="97"/>
                  </a:lnTo>
                  <a:lnTo>
                    <a:pt x="252" y="93"/>
                  </a:lnTo>
                  <a:lnTo>
                    <a:pt x="227" y="89"/>
                  </a:lnTo>
                  <a:lnTo>
                    <a:pt x="226" y="76"/>
                  </a:lnTo>
                  <a:lnTo>
                    <a:pt x="226" y="63"/>
                  </a:lnTo>
                  <a:lnTo>
                    <a:pt x="226" y="52"/>
                  </a:lnTo>
                  <a:lnTo>
                    <a:pt x="211" y="45"/>
                  </a:lnTo>
                  <a:lnTo>
                    <a:pt x="202" y="49"/>
                  </a:lnTo>
                  <a:lnTo>
                    <a:pt x="189" y="38"/>
                  </a:lnTo>
                  <a:lnTo>
                    <a:pt x="187" y="31"/>
                  </a:lnTo>
                  <a:lnTo>
                    <a:pt x="182" y="22"/>
                  </a:lnTo>
                  <a:lnTo>
                    <a:pt x="182" y="19"/>
                  </a:lnTo>
                  <a:lnTo>
                    <a:pt x="168" y="15"/>
                  </a:lnTo>
                  <a:lnTo>
                    <a:pt x="162" y="21"/>
                  </a:lnTo>
                  <a:lnTo>
                    <a:pt x="152" y="28"/>
                  </a:lnTo>
                  <a:lnTo>
                    <a:pt x="140" y="33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000000"/>
              </a:solidFill>
              <a:round/>
            </a:ln>
            <a:effectLst>
              <a:outerShdw dist="17819" dir="2700000" blurRad="0" rotWithShape="0">
                <a:srgbClr val="000000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619" name=""/>
            <p:cNvSpPr/>
            <p:nvPr/>
          </p:nvSpPr>
          <p:spPr>
            <a:xfrm rot="21480000">
              <a:off x="2712600" y="3288960"/>
              <a:ext cx="747720" cy="231840"/>
            </a:xfrm>
            <a:custGeom>
              <a:avLst/>
              <a:gdLst/>
              <a:ahLst/>
              <a:rect l="l" t="t" r="r" b="b"/>
              <a:pathLst>
                <a:path w="407" h="185">
                  <a:moveTo>
                    <a:pt x="0" y="66"/>
                  </a:moveTo>
                  <a:lnTo>
                    <a:pt x="17" y="65"/>
                  </a:lnTo>
                  <a:lnTo>
                    <a:pt x="24" y="63"/>
                  </a:lnTo>
                  <a:lnTo>
                    <a:pt x="32" y="73"/>
                  </a:lnTo>
                  <a:lnTo>
                    <a:pt x="43" y="70"/>
                  </a:lnTo>
                  <a:lnTo>
                    <a:pt x="57" y="72"/>
                  </a:lnTo>
                  <a:lnTo>
                    <a:pt x="66" y="78"/>
                  </a:lnTo>
                  <a:lnTo>
                    <a:pt x="80" y="70"/>
                  </a:lnTo>
                  <a:lnTo>
                    <a:pt x="99" y="71"/>
                  </a:lnTo>
                  <a:lnTo>
                    <a:pt x="106" y="79"/>
                  </a:lnTo>
                  <a:lnTo>
                    <a:pt x="118" y="82"/>
                  </a:lnTo>
                  <a:lnTo>
                    <a:pt x="125" y="76"/>
                  </a:lnTo>
                  <a:lnTo>
                    <a:pt x="145" y="72"/>
                  </a:lnTo>
                  <a:lnTo>
                    <a:pt x="155" y="72"/>
                  </a:lnTo>
                  <a:lnTo>
                    <a:pt x="170" y="78"/>
                  </a:lnTo>
                  <a:lnTo>
                    <a:pt x="188" y="90"/>
                  </a:lnTo>
                  <a:lnTo>
                    <a:pt x="203" y="84"/>
                  </a:lnTo>
                  <a:lnTo>
                    <a:pt x="205" y="72"/>
                  </a:lnTo>
                  <a:lnTo>
                    <a:pt x="195" y="57"/>
                  </a:lnTo>
                  <a:lnTo>
                    <a:pt x="192" y="35"/>
                  </a:lnTo>
                  <a:lnTo>
                    <a:pt x="237" y="4"/>
                  </a:lnTo>
                  <a:lnTo>
                    <a:pt x="248" y="4"/>
                  </a:lnTo>
                  <a:lnTo>
                    <a:pt x="249" y="15"/>
                  </a:lnTo>
                  <a:lnTo>
                    <a:pt x="262" y="17"/>
                  </a:lnTo>
                  <a:lnTo>
                    <a:pt x="292" y="14"/>
                  </a:lnTo>
                  <a:lnTo>
                    <a:pt x="304" y="1"/>
                  </a:lnTo>
                  <a:lnTo>
                    <a:pt x="339" y="0"/>
                  </a:lnTo>
                  <a:lnTo>
                    <a:pt x="348" y="15"/>
                  </a:lnTo>
                  <a:lnTo>
                    <a:pt x="362" y="15"/>
                  </a:lnTo>
                  <a:lnTo>
                    <a:pt x="375" y="7"/>
                  </a:lnTo>
                  <a:lnTo>
                    <a:pt x="398" y="21"/>
                  </a:lnTo>
                  <a:lnTo>
                    <a:pt x="398" y="46"/>
                  </a:lnTo>
                  <a:lnTo>
                    <a:pt x="407" y="57"/>
                  </a:lnTo>
                  <a:lnTo>
                    <a:pt x="405" y="73"/>
                  </a:lnTo>
                  <a:lnTo>
                    <a:pt x="398" y="90"/>
                  </a:lnTo>
                  <a:lnTo>
                    <a:pt x="386" y="90"/>
                  </a:lnTo>
                  <a:lnTo>
                    <a:pt x="381" y="95"/>
                  </a:lnTo>
                  <a:lnTo>
                    <a:pt x="388" y="108"/>
                  </a:lnTo>
                  <a:lnTo>
                    <a:pt x="388" y="121"/>
                  </a:lnTo>
                  <a:lnTo>
                    <a:pt x="381" y="133"/>
                  </a:lnTo>
                  <a:lnTo>
                    <a:pt x="362" y="142"/>
                  </a:lnTo>
                  <a:lnTo>
                    <a:pt x="361" y="154"/>
                  </a:lnTo>
                  <a:lnTo>
                    <a:pt x="361" y="166"/>
                  </a:lnTo>
                  <a:lnTo>
                    <a:pt x="343" y="170"/>
                  </a:lnTo>
                  <a:lnTo>
                    <a:pt x="312" y="169"/>
                  </a:lnTo>
                  <a:lnTo>
                    <a:pt x="298" y="172"/>
                  </a:lnTo>
                  <a:lnTo>
                    <a:pt x="272" y="172"/>
                  </a:lnTo>
                  <a:lnTo>
                    <a:pt x="261" y="185"/>
                  </a:lnTo>
                  <a:lnTo>
                    <a:pt x="219" y="172"/>
                  </a:lnTo>
                  <a:lnTo>
                    <a:pt x="199" y="172"/>
                  </a:lnTo>
                  <a:lnTo>
                    <a:pt x="147" y="161"/>
                  </a:lnTo>
                  <a:lnTo>
                    <a:pt x="139" y="148"/>
                  </a:lnTo>
                  <a:lnTo>
                    <a:pt x="139" y="135"/>
                  </a:lnTo>
                  <a:lnTo>
                    <a:pt x="136" y="127"/>
                  </a:lnTo>
                  <a:lnTo>
                    <a:pt x="129" y="123"/>
                  </a:lnTo>
                  <a:lnTo>
                    <a:pt x="97" y="125"/>
                  </a:lnTo>
                  <a:lnTo>
                    <a:pt x="51" y="129"/>
                  </a:lnTo>
                  <a:lnTo>
                    <a:pt x="47" y="119"/>
                  </a:lnTo>
                  <a:lnTo>
                    <a:pt x="39" y="115"/>
                  </a:lnTo>
                  <a:lnTo>
                    <a:pt x="25" y="110"/>
                  </a:lnTo>
                  <a:lnTo>
                    <a:pt x="12" y="107"/>
                  </a:lnTo>
                  <a:lnTo>
                    <a:pt x="12" y="95"/>
                  </a:lnTo>
                  <a:lnTo>
                    <a:pt x="12" y="76"/>
                  </a:lnTo>
                  <a:lnTo>
                    <a:pt x="0" y="66"/>
                  </a:lnTo>
                  <a:close/>
                </a:path>
              </a:pathLst>
            </a:custGeom>
            <a:solidFill>
              <a:srgbClr val="cc9900"/>
            </a:solidFill>
            <a:ln w="9360">
              <a:solidFill>
                <a:srgbClr val="000000"/>
              </a:solidFill>
              <a:round/>
            </a:ln>
            <a:effectLst>
              <a:outerShdw dist="17819" dir="2700000" blurRad="0" rotWithShape="0">
                <a:srgbClr val="000000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620" name=""/>
            <p:cNvSpPr/>
            <p:nvPr/>
          </p:nvSpPr>
          <p:spPr>
            <a:xfrm rot="21480000">
              <a:off x="2138040" y="2921040"/>
              <a:ext cx="341280" cy="208080"/>
            </a:xfrm>
            <a:custGeom>
              <a:avLst/>
              <a:gdLst/>
              <a:ahLst/>
              <a:rect l="l" t="t" r="r" b="b"/>
              <a:pathLst>
                <a:path w="188" h="167">
                  <a:moveTo>
                    <a:pt x="0" y="30"/>
                  </a:moveTo>
                  <a:lnTo>
                    <a:pt x="4" y="24"/>
                  </a:lnTo>
                  <a:lnTo>
                    <a:pt x="2" y="16"/>
                  </a:lnTo>
                  <a:lnTo>
                    <a:pt x="31" y="0"/>
                  </a:lnTo>
                  <a:lnTo>
                    <a:pt x="34" y="5"/>
                  </a:lnTo>
                  <a:lnTo>
                    <a:pt x="54" y="2"/>
                  </a:lnTo>
                  <a:lnTo>
                    <a:pt x="71" y="3"/>
                  </a:lnTo>
                  <a:lnTo>
                    <a:pt x="64" y="11"/>
                  </a:lnTo>
                  <a:lnTo>
                    <a:pt x="67" y="22"/>
                  </a:lnTo>
                  <a:lnTo>
                    <a:pt x="82" y="27"/>
                  </a:lnTo>
                  <a:lnTo>
                    <a:pt x="94" y="25"/>
                  </a:lnTo>
                  <a:lnTo>
                    <a:pt x="104" y="17"/>
                  </a:lnTo>
                  <a:lnTo>
                    <a:pt x="123" y="16"/>
                  </a:lnTo>
                  <a:lnTo>
                    <a:pt x="128" y="23"/>
                  </a:lnTo>
                  <a:lnTo>
                    <a:pt x="139" y="29"/>
                  </a:lnTo>
                  <a:lnTo>
                    <a:pt x="154" y="30"/>
                  </a:lnTo>
                  <a:lnTo>
                    <a:pt x="152" y="42"/>
                  </a:lnTo>
                  <a:lnTo>
                    <a:pt x="153" y="68"/>
                  </a:lnTo>
                  <a:lnTo>
                    <a:pt x="156" y="84"/>
                  </a:lnTo>
                  <a:lnTo>
                    <a:pt x="172" y="81"/>
                  </a:lnTo>
                  <a:lnTo>
                    <a:pt x="178" y="92"/>
                  </a:lnTo>
                  <a:lnTo>
                    <a:pt x="179" y="102"/>
                  </a:lnTo>
                  <a:lnTo>
                    <a:pt x="188" y="113"/>
                  </a:lnTo>
                  <a:lnTo>
                    <a:pt x="177" y="123"/>
                  </a:lnTo>
                  <a:lnTo>
                    <a:pt x="167" y="130"/>
                  </a:lnTo>
                  <a:lnTo>
                    <a:pt x="157" y="130"/>
                  </a:lnTo>
                  <a:lnTo>
                    <a:pt x="144" y="134"/>
                  </a:lnTo>
                  <a:lnTo>
                    <a:pt x="144" y="147"/>
                  </a:lnTo>
                  <a:lnTo>
                    <a:pt x="138" y="156"/>
                  </a:lnTo>
                  <a:lnTo>
                    <a:pt x="125" y="167"/>
                  </a:lnTo>
                  <a:lnTo>
                    <a:pt x="102" y="150"/>
                  </a:lnTo>
                  <a:lnTo>
                    <a:pt x="96" y="135"/>
                  </a:lnTo>
                  <a:lnTo>
                    <a:pt x="76" y="130"/>
                  </a:lnTo>
                  <a:lnTo>
                    <a:pt x="69" y="110"/>
                  </a:lnTo>
                  <a:lnTo>
                    <a:pt x="54" y="98"/>
                  </a:lnTo>
                  <a:lnTo>
                    <a:pt x="48" y="84"/>
                  </a:lnTo>
                  <a:lnTo>
                    <a:pt x="38" y="69"/>
                  </a:lnTo>
                  <a:lnTo>
                    <a:pt x="29" y="55"/>
                  </a:lnTo>
                  <a:lnTo>
                    <a:pt x="14" y="44"/>
                  </a:lnTo>
                  <a:lnTo>
                    <a:pt x="0" y="30"/>
                  </a:lnTo>
                  <a:close/>
                </a:path>
              </a:pathLst>
            </a:custGeom>
            <a:solidFill>
              <a:srgbClr val="cc9900"/>
            </a:solidFill>
            <a:ln w="9360">
              <a:solidFill>
                <a:srgbClr val="000000"/>
              </a:solidFill>
              <a:round/>
            </a:ln>
            <a:effectLst>
              <a:outerShdw dist="17819" dir="2700000" blurRad="0" rotWithShape="0">
                <a:srgbClr val="000000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621" name=""/>
            <p:cNvSpPr/>
            <p:nvPr/>
          </p:nvSpPr>
          <p:spPr>
            <a:xfrm rot="21480000">
              <a:off x="2376000" y="3092400"/>
              <a:ext cx="98640" cy="81000"/>
            </a:xfrm>
            <a:custGeom>
              <a:avLst/>
              <a:gdLst/>
              <a:ahLst/>
              <a:rect l="l" t="t" r="r" b="b"/>
              <a:pathLst>
                <a:path w="52" h="64">
                  <a:moveTo>
                    <a:pt x="37" y="64"/>
                  </a:moveTo>
                  <a:lnTo>
                    <a:pt x="40" y="43"/>
                  </a:lnTo>
                  <a:lnTo>
                    <a:pt x="52" y="36"/>
                  </a:lnTo>
                  <a:lnTo>
                    <a:pt x="52" y="25"/>
                  </a:lnTo>
                  <a:lnTo>
                    <a:pt x="45" y="18"/>
                  </a:lnTo>
                  <a:lnTo>
                    <a:pt x="39" y="8"/>
                  </a:lnTo>
                  <a:lnTo>
                    <a:pt x="36" y="0"/>
                  </a:lnTo>
                  <a:lnTo>
                    <a:pt x="24" y="0"/>
                  </a:lnTo>
                  <a:lnTo>
                    <a:pt x="15" y="4"/>
                  </a:lnTo>
                  <a:lnTo>
                    <a:pt x="15" y="17"/>
                  </a:lnTo>
                  <a:lnTo>
                    <a:pt x="8" y="29"/>
                  </a:lnTo>
                  <a:lnTo>
                    <a:pt x="0" y="32"/>
                  </a:lnTo>
                  <a:lnTo>
                    <a:pt x="4" y="43"/>
                  </a:lnTo>
                  <a:lnTo>
                    <a:pt x="14" y="45"/>
                  </a:lnTo>
                  <a:lnTo>
                    <a:pt x="26" y="48"/>
                  </a:lnTo>
                  <a:lnTo>
                    <a:pt x="32" y="54"/>
                  </a:lnTo>
                  <a:lnTo>
                    <a:pt x="37" y="64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4200" bIns="342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622" name=""/>
            <p:cNvSpPr/>
            <p:nvPr/>
          </p:nvSpPr>
          <p:spPr>
            <a:xfrm rot="21480000">
              <a:off x="2249640" y="2765160"/>
              <a:ext cx="352440" cy="255600"/>
            </a:xfrm>
            <a:custGeom>
              <a:avLst/>
              <a:gdLst/>
              <a:ahLst/>
              <a:rect l="l" t="t" r="r" b="b"/>
              <a:pathLst>
                <a:path w="192" h="205">
                  <a:moveTo>
                    <a:pt x="80" y="5"/>
                  </a:moveTo>
                  <a:lnTo>
                    <a:pt x="60" y="30"/>
                  </a:lnTo>
                  <a:lnTo>
                    <a:pt x="60" y="37"/>
                  </a:lnTo>
                  <a:lnTo>
                    <a:pt x="48" y="49"/>
                  </a:lnTo>
                  <a:lnTo>
                    <a:pt x="50" y="51"/>
                  </a:lnTo>
                  <a:lnTo>
                    <a:pt x="46" y="59"/>
                  </a:lnTo>
                  <a:lnTo>
                    <a:pt x="35" y="70"/>
                  </a:lnTo>
                  <a:lnTo>
                    <a:pt x="23" y="84"/>
                  </a:lnTo>
                  <a:lnTo>
                    <a:pt x="18" y="92"/>
                  </a:lnTo>
                  <a:lnTo>
                    <a:pt x="23" y="98"/>
                  </a:lnTo>
                  <a:lnTo>
                    <a:pt x="19" y="108"/>
                  </a:lnTo>
                  <a:lnTo>
                    <a:pt x="13" y="115"/>
                  </a:lnTo>
                  <a:lnTo>
                    <a:pt x="8" y="119"/>
                  </a:lnTo>
                  <a:lnTo>
                    <a:pt x="0" y="130"/>
                  </a:lnTo>
                  <a:lnTo>
                    <a:pt x="1" y="139"/>
                  </a:lnTo>
                  <a:lnTo>
                    <a:pt x="10" y="145"/>
                  </a:lnTo>
                  <a:lnTo>
                    <a:pt x="31" y="145"/>
                  </a:lnTo>
                  <a:lnTo>
                    <a:pt x="43" y="138"/>
                  </a:lnTo>
                  <a:lnTo>
                    <a:pt x="56" y="136"/>
                  </a:lnTo>
                  <a:lnTo>
                    <a:pt x="66" y="145"/>
                  </a:lnTo>
                  <a:lnTo>
                    <a:pt x="76" y="149"/>
                  </a:lnTo>
                  <a:lnTo>
                    <a:pt x="89" y="151"/>
                  </a:lnTo>
                  <a:lnTo>
                    <a:pt x="86" y="167"/>
                  </a:lnTo>
                  <a:lnTo>
                    <a:pt x="91" y="205"/>
                  </a:lnTo>
                  <a:lnTo>
                    <a:pt x="102" y="203"/>
                  </a:lnTo>
                  <a:lnTo>
                    <a:pt x="110" y="202"/>
                  </a:lnTo>
                  <a:lnTo>
                    <a:pt x="112" y="192"/>
                  </a:lnTo>
                  <a:lnTo>
                    <a:pt x="114" y="169"/>
                  </a:lnTo>
                  <a:lnTo>
                    <a:pt x="123" y="157"/>
                  </a:lnTo>
                  <a:lnTo>
                    <a:pt x="123" y="138"/>
                  </a:lnTo>
                  <a:lnTo>
                    <a:pt x="130" y="126"/>
                  </a:lnTo>
                  <a:lnTo>
                    <a:pt x="144" y="119"/>
                  </a:lnTo>
                  <a:lnTo>
                    <a:pt x="173" y="88"/>
                  </a:lnTo>
                  <a:lnTo>
                    <a:pt x="176" y="74"/>
                  </a:lnTo>
                  <a:lnTo>
                    <a:pt x="171" y="52"/>
                  </a:lnTo>
                  <a:lnTo>
                    <a:pt x="189" y="38"/>
                  </a:lnTo>
                  <a:lnTo>
                    <a:pt x="192" y="14"/>
                  </a:lnTo>
                  <a:lnTo>
                    <a:pt x="180" y="4"/>
                  </a:lnTo>
                  <a:lnTo>
                    <a:pt x="171" y="1"/>
                  </a:lnTo>
                  <a:lnTo>
                    <a:pt x="156" y="0"/>
                  </a:lnTo>
                  <a:lnTo>
                    <a:pt x="123" y="0"/>
                  </a:lnTo>
                  <a:lnTo>
                    <a:pt x="113" y="7"/>
                  </a:lnTo>
                  <a:lnTo>
                    <a:pt x="105" y="18"/>
                  </a:lnTo>
                  <a:lnTo>
                    <a:pt x="106" y="26"/>
                  </a:lnTo>
                  <a:lnTo>
                    <a:pt x="118" y="34"/>
                  </a:lnTo>
                  <a:lnTo>
                    <a:pt x="126" y="44"/>
                  </a:lnTo>
                  <a:lnTo>
                    <a:pt x="126" y="58"/>
                  </a:lnTo>
                  <a:lnTo>
                    <a:pt x="113" y="68"/>
                  </a:lnTo>
                  <a:lnTo>
                    <a:pt x="99" y="70"/>
                  </a:lnTo>
                  <a:lnTo>
                    <a:pt x="89" y="73"/>
                  </a:lnTo>
                  <a:lnTo>
                    <a:pt x="85" y="64"/>
                  </a:lnTo>
                  <a:lnTo>
                    <a:pt x="81" y="52"/>
                  </a:lnTo>
                  <a:lnTo>
                    <a:pt x="88" y="43"/>
                  </a:lnTo>
                  <a:lnTo>
                    <a:pt x="86" y="31"/>
                  </a:lnTo>
                  <a:lnTo>
                    <a:pt x="85" y="19"/>
                  </a:lnTo>
                  <a:lnTo>
                    <a:pt x="80" y="5"/>
                  </a:lnTo>
                  <a:close/>
                </a:path>
              </a:pathLst>
            </a:custGeom>
            <a:solidFill>
              <a:srgbClr val="800080"/>
            </a:solidFill>
            <a:ln w="9360">
              <a:solidFill>
                <a:srgbClr val="000000"/>
              </a:solidFill>
              <a:round/>
            </a:ln>
            <a:effectLst>
              <a:outerShdw dist="17819" dir="2700000" blurRad="0" rotWithShape="0">
                <a:srgbClr val="000000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623" name=""/>
            <p:cNvSpPr/>
            <p:nvPr/>
          </p:nvSpPr>
          <p:spPr>
            <a:xfrm rot="21480000">
              <a:off x="1026720" y="2394000"/>
              <a:ext cx="501840" cy="312840"/>
            </a:xfrm>
            <a:custGeom>
              <a:avLst/>
              <a:gdLst/>
              <a:ahLst/>
              <a:rect l="l" t="t" r="r" b="b"/>
              <a:pathLst>
                <a:path w="273" h="250">
                  <a:moveTo>
                    <a:pt x="101" y="94"/>
                  </a:moveTo>
                  <a:lnTo>
                    <a:pt x="97" y="104"/>
                  </a:lnTo>
                  <a:lnTo>
                    <a:pt x="101" y="118"/>
                  </a:lnTo>
                  <a:lnTo>
                    <a:pt x="95" y="125"/>
                  </a:lnTo>
                  <a:lnTo>
                    <a:pt x="87" y="121"/>
                  </a:lnTo>
                  <a:lnTo>
                    <a:pt x="77" y="122"/>
                  </a:lnTo>
                  <a:lnTo>
                    <a:pt x="77" y="132"/>
                  </a:lnTo>
                  <a:lnTo>
                    <a:pt x="57" y="152"/>
                  </a:lnTo>
                  <a:lnTo>
                    <a:pt x="45" y="155"/>
                  </a:lnTo>
                  <a:lnTo>
                    <a:pt x="30" y="173"/>
                  </a:lnTo>
                  <a:lnTo>
                    <a:pt x="20" y="178"/>
                  </a:lnTo>
                  <a:lnTo>
                    <a:pt x="12" y="177"/>
                  </a:lnTo>
                  <a:lnTo>
                    <a:pt x="8" y="179"/>
                  </a:lnTo>
                  <a:lnTo>
                    <a:pt x="6" y="182"/>
                  </a:lnTo>
                  <a:lnTo>
                    <a:pt x="9" y="188"/>
                  </a:lnTo>
                  <a:lnTo>
                    <a:pt x="9" y="200"/>
                  </a:lnTo>
                  <a:lnTo>
                    <a:pt x="0" y="211"/>
                  </a:lnTo>
                  <a:lnTo>
                    <a:pt x="3" y="222"/>
                  </a:lnTo>
                  <a:lnTo>
                    <a:pt x="3" y="222"/>
                  </a:lnTo>
                  <a:lnTo>
                    <a:pt x="15" y="222"/>
                  </a:lnTo>
                  <a:lnTo>
                    <a:pt x="20" y="213"/>
                  </a:lnTo>
                  <a:lnTo>
                    <a:pt x="27" y="221"/>
                  </a:lnTo>
                  <a:lnTo>
                    <a:pt x="18" y="227"/>
                  </a:lnTo>
                  <a:lnTo>
                    <a:pt x="21" y="237"/>
                  </a:lnTo>
                  <a:lnTo>
                    <a:pt x="27" y="238"/>
                  </a:lnTo>
                  <a:lnTo>
                    <a:pt x="49" y="242"/>
                  </a:lnTo>
                  <a:lnTo>
                    <a:pt x="52" y="244"/>
                  </a:lnTo>
                  <a:lnTo>
                    <a:pt x="72" y="250"/>
                  </a:lnTo>
                  <a:lnTo>
                    <a:pt x="80" y="247"/>
                  </a:lnTo>
                  <a:lnTo>
                    <a:pt x="97" y="237"/>
                  </a:lnTo>
                  <a:lnTo>
                    <a:pt x="122" y="242"/>
                  </a:lnTo>
                  <a:lnTo>
                    <a:pt x="168" y="242"/>
                  </a:lnTo>
                  <a:lnTo>
                    <a:pt x="193" y="237"/>
                  </a:lnTo>
                  <a:lnTo>
                    <a:pt x="205" y="218"/>
                  </a:lnTo>
                  <a:lnTo>
                    <a:pt x="220" y="211"/>
                  </a:lnTo>
                  <a:lnTo>
                    <a:pt x="225" y="200"/>
                  </a:lnTo>
                  <a:lnTo>
                    <a:pt x="230" y="185"/>
                  </a:lnTo>
                  <a:lnTo>
                    <a:pt x="242" y="177"/>
                  </a:lnTo>
                  <a:lnTo>
                    <a:pt x="251" y="152"/>
                  </a:lnTo>
                  <a:lnTo>
                    <a:pt x="250" y="122"/>
                  </a:lnTo>
                  <a:lnTo>
                    <a:pt x="273" y="109"/>
                  </a:lnTo>
                  <a:lnTo>
                    <a:pt x="259" y="97"/>
                  </a:lnTo>
                  <a:lnTo>
                    <a:pt x="255" y="77"/>
                  </a:lnTo>
                  <a:lnTo>
                    <a:pt x="246" y="69"/>
                  </a:lnTo>
                  <a:lnTo>
                    <a:pt x="236" y="69"/>
                  </a:lnTo>
                  <a:lnTo>
                    <a:pt x="226" y="63"/>
                  </a:lnTo>
                  <a:lnTo>
                    <a:pt x="208" y="42"/>
                  </a:lnTo>
                  <a:lnTo>
                    <a:pt x="217" y="37"/>
                  </a:lnTo>
                  <a:lnTo>
                    <a:pt x="248" y="9"/>
                  </a:lnTo>
                  <a:lnTo>
                    <a:pt x="244" y="0"/>
                  </a:lnTo>
                  <a:lnTo>
                    <a:pt x="234" y="3"/>
                  </a:lnTo>
                  <a:lnTo>
                    <a:pt x="201" y="4"/>
                  </a:lnTo>
                  <a:lnTo>
                    <a:pt x="189" y="12"/>
                  </a:lnTo>
                  <a:lnTo>
                    <a:pt x="181" y="17"/>
                  </a:lnTo>
                  <a:lnTo>
                    <a:pt x="169" y="16"/>
                  </a:lnTo>
                  <a:lnTo>
                    <a:pt x="162" y="21"/>
                  </a:lnTo>
                  <a:lnTo>
                    <a:pt x="168" y="29"/>
                  </a:lnTo>
                  <a:lnTo>
                    <a:pt x="184" y="40"/>
                  </a:lnTo>
                  <a:lnTo>
                    <a:pt x="172" y="42"/>
                  </a:lnTo>
                  <a:lnTo>
                    <a:pt x="143" y="46"/>
                  </a:lnTo>
                  <a:lnTo>
                    <a:pt x="122" y="37"/>
                  </a:lnTo>
                  <a:lnTo>
                    <a:pt x="102" y="29"/>
                  </a:lnTo>
                  <a:lnTo>
                    <a:pt x="95" y="34"/>
                  </a:lnTo>
                  <a:lnTo>
                    <a:pt x="90" y="49"/>
                  </a:lnTo>
                  <a:lnTo>
                    <a:pt x="92" y="57"/>
                  </a:lnTo>
                  <a:lnTo>
                    <a:pt x="89" y="61"/>
                  </a:lnTo>
                  <a:lnTo>
                    <a:pt x="77" y="66"/>
                  </a:lnTo>
                  <a:lnTo>
                    <a:pt x="78" y="81"/>
                  </a:lnTo>
                  <a:lnTo>
                    <a:pt x="77" y="85"/>
                  </a:lnTo>
                  <a:lnTo>
                    <a:pt x="65" y="100"/>
                  </a:lnTo>
                  <a:lnTo>
                    <a:pt x="76" y="116"/>
                  </a:lnTo>
                  <a:lnTo>
                    <a:pt x="80" y="115"/>
                  </a:lnTo>
                  <a:lnTo>
                    <a:pt x="101" y="94"/>
                  </a:lnTo>
                  <a:close/>
                </a:path>
              </a:pathLst>
            </a:custGeom>
            <a:solidFill>
              <a:srgbClr val="cc9900"/>
            </a:solidFill>
            <a:ln w="9360">
              <a:solidFill>
                <a:srgbClr val="000000"/>
              </a:solidFill>
              <a:round/>
            </a:ln>
            <a:effectLst>
              <a:outerShdw dist="17819" dir="2700000" blurRad="0" rotWithShape="0">
                <a:srgbClr val="000000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624" name=""/>
            <p:cNvSpPr/>
            <p:nvPr/>
          </p:nvSpPr>
          <p:spPr>
            <a:xfrm rot="21480000">
              <a:off x="2730240" y="2435400"/>
              <a:ext cx="237960" cy="203040"/>
            </a:xfrm>
            <a:custGeom>
              <a:avLst/>
              <a:gdLst/>
              <a:ahLst/>
              <a:rect l="l" t="t" r="r" b="b"/>
              <a:pathLst>
                <a:path w="130" h="162">
                  <a:moveTo>
                    <a:pt x="10" y="138"/>
                  </a:moveTo>
                  <a:lnTo>
                    <a:pt x="17" y="150"/>
                  </a:lnTo>
                  <a:lnTo>
                    <a:pt x="31" y="150"/>
                  </a:lnTo>
                  <a:lnTo>
                    <a:pt x="44" y="154"/>
                  </a:lnTo>
                  <a:lnTo>
                    <a:pt x="55" y="162"/>
                  </a:lnTo>
                  <a:lnTo>
                    <a:pt x="66" y="162"/>
                  </a:lnTo>
                  <a:lnTo>
                    <a:pt x="59" y="151"/>
                  </a:lnTo>
                  <a:lnTo>
                    <a:pt x="63" y="138"/>
                  </a:lnTo>
                  <a:lnTo>
                    <a:pt x="71" y="123"/>
                  </a:lnTo>
                  <a:lnTo>
                    <a:pt x="74" y="106"/>
                  </a:lnTo>
                  <a:lnTo>
                    <a:pt x="90" y="95"/>
                  </a:lnTo>
                  <a:lnTo>
                    <a:pt x="101" y="88"/>
                  </a:lnTo>
                  <a:lnTo>
                    <a:pt x="100" y="79"/>
                  </a:lnTo>
                  <a:lnTo>
                    <a:pt x="100" y="62"/>
                  </a:lnTo>
                  <a:lnTo>
                    <a:pt x="104" y="55"/>
                  </a:lnTo>
                  <a:lnTo>
                    <a:pt x="116" y="54"/>
                  </a:lnTo>
                  <a:lnTo>
                    <a:pt x="121" y="57"/>
                  </a:lnTo>
                  <a:lnTo>
                    <a:pt x="130" y="45"/>
                  </a:lnTo>
                  <a:lnTo>
                    <a:pt x="126" y="35"/>
                  </a:lnTo>
                  <a:lnTo>
                    <a:pt x="121" y="34"/>
                  </a:lnTo>
                  <a:lnTo>
                    <a:pt x="109" y="34"/>
                  </a:lnTo>
                  <a:lnTo>
                    <a:pt x="104" y="34"/>
                  </a:lnTo>
                  <a:lnTo>
                    <a:pt x="100" y="18"/>
                  </a:lnTo>
                  <a:lnTo>
                    <a:pt x="101" y="4"/>
                  </a:lnTo>
                  <a:lnTo>
                    <a:pt x="93" y="0"/>
                  </a:lnTo>
                  <a:lnTo>
                    <a:pt x="90" y="5"/>
                  </a:lnTo>
                  <a:lnTo>
                    <a:pt x="71" y="1"/>
                  </a:lnTo>
                  <a:lnTo>
                    <a:pt x="66" y="6"/>
                  </a:lnTo>
                  <a:lnTo>
                    <a:pt x="71" y="20"/>
                  </a:lnTo>
                  <a:lnTo>
                    <a:pt x="68" y="34"/>
                  </a:lnTo>
                  <a:lnTo>
                    <a:pt x="60" y="24"/>
                  </a:lnTo>
                  <a:lnTo>
                    <a:pt x="56" y="16"/>
                  </a:lnTo>
                  <a:lnTo>
                    <a:pt x="44" y="17"/>
                  </a:lnTo>
                  <a:lnTo>
                    <a:pt x="41" y="25"/>
                  </a:lnTo>
                  <a:lnTo>
                    <a:pt x="37" y="29"/>
                  </a:lnTo>
                  <a:lnTo>
                    <a:pt x="37" y="41"/>
                  </a:lnTo>
                  <a:lnTo>
                    <a:pt x="35" y="38"/>
                  </a:lnTo>
                  <a:lnTo>
                    <a:pt x="25" y="24"/>
                  </a:lnTo>
                  <a:lnTo>
                    <a:pt x="19" y="18"/>
                  </a:lnTo>
                  <a:lnTo>
                    <a:pt x="13" y="22"/>
                  </a:lnTo>
                  <a:lnTo>
                    <a:pt x="15" y="30"/>
                  </a:lnTo>
                  <a:lnTo>
                    <a:pt x="15" y="35"/>
                  </a:lnTo>
                  <a:lnTo>
                    <a:pt x="6" y="38"/>
                  </a:lnTo>
                  <a:lnTo>
                    <a:pt x="6" y="50"/>
                  </a:lnTo>
                  <a:lnTo>
                    <a:pt x="13" y="62"/>
                  </a:lnTo>
                  <a:lnTo>
                    <a:pt x="13" y="70"/>
                  </a:lnTo>
                  <a:lnTo>
                    <a:pt x="10" y="79"/>
                  </a:lnTo>
                  <a:lnTo>
                    <a:pt x="0" y="87"/>
                  </a:lnTo>
                  <a:lnTo>
                    <a:pt x="1" y="95"/>
                  </a:lnTo>
                  <a:lnTo>
                    <a:pt x="11" y="104"/>
                  </a:lnTo>
                  <a:lnTo>
                    <a:pt x="15" y="112"/>
                  </a:lnTo>
                  <a:lnTo>
                    <a:pt x="13" y="129"/>
                  </a:lnTo>
                  <a:lnTo>
                    <a:pt x="10" y="138"/>
                  </a:lnTo>
                  <a:close/>
                </a:path>
              </a:pathLst>
            </a:custGeom>
            <a:solidFill>
              <a:srgbClr val="800080"/>
            </a:solidFill>
            <a:ln w="9360">
              <a:solidFill>
                <a:srgbClr val="000000"/>
              </a:solidFill>
              <a:round/>
            </a:ln>
            <a:effectLst>
              <a:outerShdw dist="17819" dir="2700000" blurRad="0" rotWithShape="0">
                <a:srgbClr val="000000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625" name=""/>
            <p:cNvSpPr/>
            <p:nvPr/>
          </p:nvSpPr>
          <p:spPr>
            <a:xfrm rot="21480000">
              <a:off x="2777760" y="2386080"/>
              <a:ext cx="181080" cy="75960"/>
            </a:xfrm>
            <a:custGeom>
              <a:avLst/>
              <a:gdLst/>
              <a:ahLst/>
              <a:rect l="l" t="t" r="r" b="b"/>
              <a:pathLst>
                <a:path w="99" h="62">
                  <a:moveTo>
                    <a:pt x="0" y="60"/>
                  </a:moveTo>
                  <a:lnTo>
                    <a:pt x="9" y="62"/>
                  </a:lnTo>
                  <a:lnTo>
                    <a:pt x="18" y="55"/>
                  </a:lnTo>
                  <a:lnTo>
                    <a:pt x="29" y="43"/>
                  </a:lnTo>
                  <a:lnTo>
                    <a:pt x="55" y="43"/>
                  </a:lnTo>
                  <a:lnTo>
                    <a:pt x="79" y="38"/>
                  </a:lnTo>
                  <a:lnTo>
                    <a:pt x="93" y="28"/>
                  </a:lnTo>
                  <a:lnTo>
                    <a:pt x="97" y="14"/>
                  </a:lnTo>
                  <a:lnTo>
                    <a:pt x="99" y="0"/>
                  </a:lnTo>
                  <a:lnTo>
                    <a:pt x="81" y="9"/>
                  </a:lnTo>
                  <a:lnTo>
                    <a:pt x="48" y="24"/>
                  </a:lnTo>
                  <a:lnTo>
                    <a:pt x="39" y="25"/>
                  </a:lnTo>
                  <a:lnTo>
                    <a:pt x="29" y="34"/>
                  </a:lnTo>
                  <a:lnTo>
                    <a:pt x="9" y="37"/>
                  </a:lnTo>
                  <a:lnTo>
                    <a:pt x="0" y="41"/>
                  </a:lnTo>
                  <a:lnTo>
                    <a:pt x="0" y="60"/>
                  </a:lnTo>
                  <a:close/>
                </a:path>
              </a:pathLst>
            </a:custGeom>
            <a:solidFill>
              <a:srgbClr val="800080"/>
            </a:solidFill>
            <a:ln w="9360">
              <a:solidFill>
                <a:srgbClr val="000000"/>
              </a:solidFill>
              <a:round/>
            </a:ln>
            <a:effectLst>
              <a:outerShdw dist="17819" dir="2700000" blurRad="0" rotWithShape="0">
                <a:srgbClr val="000000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lIns="90000" rIns="90000" tIns="29160" bIns="291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626" name=""/>
            <p:cNvSpPr/>
            <p:nvPr/>
          </p:nvSpPr>
          <p:spPr>
            <a:xfrm rot="21480000">
              <a:off x="2881440" y="2575080"/>
              <a:ext cx="75960" cy="64800"/>
            </a:xfrm>
            <a:custGeom>
              <a:avLst/>
              <a:gdLst/>
              <a:ahLst/>
              <a:rect l="l" t="t" r="r" b="b"/>
              <a:pathLst>
                <a:path w="41" h="52">
                  <a:moveTo>
                    <a:pt x="13" y="0"/>
                  </a:moveTo>
                  <a:lnTo>
                    <a:pt x="40" y="18"/>
                  </a:lnTo>
                  <a:lnTo>
                    <a:pt x="41" y="27"/>
                  </a:lnTo>
                  <a:lnTo>
                    <a:pt x="32" y="36"/>
                  </a:lnTo>
                  <a:lnTo>
                    <a:pt x="22" y="43"/>
                  </a:lnTo>
                  <a:lnTo>
                    <a:pt x="25" y="52"/>
                  </a:lnTo>
                  <a:lnTo>
                    <a:pt x="13" y="49"/>
                  </a:lnTo>
                  <a:lnTo>
                    <a:pt x="1" y="36"/>
                  </a:lnTo>
                  <a:lnTo>
                    <a:pt x="0" y="27"/>
                  </a:lnTo>
                  <a:lnTo>
                    <a:pt x="4" y="16"/>
                  </a:lnTo>
                  <a:lnTo>
                    <a:pt x="13" y="0"/>
                  </a:lnTo>
                  <a:close/>
                </a:path>
              </a:pathLst>
            </a:custGeom>
            <a:solidFill>
              <a:srgbClr val="800080"/>
            </a:solidFill>
            <a:ln w="9360">
              <a:solidFill>
                <a:srgbClr val="000000"/>
              </a:solidFill>
              <a:round/>
            </a:ln>
            <a:effectLst>
              <a:outerShdw dist="17819" dir="2700000" blurRad="0" rotWithShape="0">
                <a:srgbClr val="000000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lIns="90000" rIns="90000" tIns="18000" bIns="180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627" name=""/>
            <p:cNvSpPr/>
            <p:nvPr/>
          </p:nvSpPr>
          <p:spPr>
            <a:xfrm rot="21480000">
              <a:off x="2976480" y="2552760"/>
              <a:ext cx="115920" cy="93600"/>
            </a:xfrm>
            <a:custGeom>
              <a:avLst/>
              <a:gdLst/>
              <a:ahLst/>
              <a:rect l="l" t="t" r="r" b="b"/>
              <a:pathLst>
                <a:path w="63" h="75">
                  <a:moveTo>
                    <a:pt x="60" y="0"/>
                  </a:moveTo>
                  <a:lnTo>
                    <a:pt x="63" y="4"/>
                  </a:lnTo>
                  <a:lnTo>
                    <a:pt x="60" y="7"/>
                  </a:lnTo>
                  <a:lnTo>
                    <a:pt x="63" y="16"/>
                  </a:lnTo>
                  <a:lnTo>
                    <a:pt x="58" y="26"/>
                  </a:lnTo>
                  <a:lnTo>
                    <a:pt x="49" y="33"/>
                  </a:lnTo>
                  <a:lnTo>
                    <a:pt x="52" y="42"/>
                  </a:lnTo>
                  <a:lnTo>
                    <a:pt x="49" y="49"/>
                  </a:lnTo>
                  <a:lnTo>
                    <a:pt x="52" y="56"/>
                  </a:lnTo>
                  <a:lnTo>
                    <a:pt x="41" y="75"/>
                  </a:lnTo>
                  <a:lnTo>
                    <a:pt x="14" y="56"/>
                  </a:lnTo>
                  <a:lnTo>
                    <a:pt x="0" y="47"/>
                  </a:lnTo>
                  <a:lnTo>
                    <a:pt x="8" y="42"/>
                  </a:lnTo>
                  <a:lnTo>
                    <a:pt x="8" y="30"/>
                  </a:lnTo>
                  <a:lnTo>
                    <a:pt x="25" y="19"/>
                  </a:lnTo>
                  <a:lnTo>
                    <a:pt x="33" y="23"/>
                  </a:lnTo>
                  <a:lnTo>
                    <a:pt x="41" y="19"/>
                  </a:lnTo>
                  <a:lnTo>
                    <a:pt x="55" y="10"/>
                  </a:lnTo>
                  <a:lnTo>
                    <a:pt x="60" y="0"/>
                  </a:lnTo>
                  <a:close/>
                </a:path>
              </a:pathLst>
            </a:custGeom>
            <a:solidFill>
              <a:srgbClr val="800080"/>
            </a:solidFill>
            <a:ln w="9360">
              <a:solidFill>
                <a:srgbClr val="000000"/>
              </a:solidFill>
              <a:round/>
            </a:ln>
            <a:effectLst>
              <a:outerShdw dist="17819" dir="2700000" blurRad="0" rotWithShape="0">
                <a:srgbClr val="000000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628" name=""/>
            <p:cNvSpPr/>
            <p:nvPr/>
          </p:nvSpPr>
          <p:spPr>
            <a:xfrm rot="21480000">
              <a:off x="2964960" y="2650680"/>
              <a:ext cx="47880" cy="38160"/>
            </a:xfrm>
            <a:custGeom>
              <a:avLst/>
              <a:gdLst/>
              <a:ahLst/>
              <a:rect l="l" t="t" r="r" b="b"/>
              <a:pathLst>
                <a:path w="25" h="31">
                  <a:moveTo>
                    <a:pt x="0" y="0"/>
                  </a:moveTo>
                  <a:lnTo>
                    <a:pt x="17" y="5"/>
                  </a:lnTo>
                  <a:lnTo>
                    <a:pt x="23" y="14"/>
                  </a:lnTo>
                  <a:lnTo>
                    <a:pt x="25" y="25"/>
                  </a:lnTo>
                  <a:lnTo>
                    <a:pt x="17" y="31"/>
                  </a:lnTo>
                  <a:lnTo>
                    <a:pt x="3" y="27"/>
                  </a:lnTo>
                  <a:lnTo>
                    <a:pt x="1" y="1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00080"/>
            </a:solidFill>
            <a:ln w="9360">
              <a:solidFill>
                <a:srgbClr val="000000"/>
              </a:solidFill>
              <a:round/>
            </a:ln>
            <a:effectLst>
              <a:outerShdw dist="17819" dir="2700000" blurRad="0" rotWithShape="0">
                <a:srgbClr val="000000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tIns="-7560" bIns="-75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629" name=""/>
            <p:cNvSpPr/>
            <p:nvPr/>
          </p:nvSpPr>
          <p:spPr>
            <a:xfrm rot="21480000">
              <a:off x="3282480" y="2631960"/>
              <a:ext cx="36720" cy="32040"/>
            </a:xfrm>
            <a:custGeom>
              <a:avLst/>
              <a:gdLst/>
              <a:ahLst/>
              <a:rect l="l" t="t" r="r" b="b"/>
              <a:pathLst>
                <a:path w="19" h="26">
                  <a:moveTo>
                    <a:pt x="5" y="0"/>
                  </a:moveTo>
                  <a:lnTo>
                    <a:pt x="0" y="5"/>
                  </a:lnTo>
                  <a:lnTo>
                    <a:pt x="0" y="18"/>
                  </a:lnTo>
                  <a:lnTo>
                    <a:pt x="13" y="26"/>
                  </a:lnTo>
                  <a:lnTo>
                    <a:pt x="19" y="1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800080"/>
            </a:solidFill>
            <a:ln w="9360">
              <a:solidFill>
                <a:srgbClr val="000000"/>
              </a:solidFill>
              <a:round/>
            </a:ln>
            <a:effectLst>
              <a:outerShdw dist="17819" dir="2700000" blurRad="0" rotWithShape="0">
                <a:srgbClr val="000000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tIns="-13680" bIns="-1368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630" name=""/>
            <p:cNvSpPr/>
            <p:nvPr/>
          </p:nvSpPr>
          <p:spPr>
            <a:xfrm rot="21480000">
              <a:off x="3141720" y="2698560"/>
              <a:ext cx="41400" cy="26640"/>
            </a:xfrm>
            <a:custGeom>
              <a:avLst/>
              <a:gdLst/>
              <a:ahLst/>
              <a:rect l="l" t="t" r="r" b="b"/>
              <a:pathLst>
                <a:path w="22" h="21">
                  <a:moveTo>
                    <a:pt x="1" y="0"/>
                  </a:moveTo>
                  <a:lnTo>
                    <a:pt x="0" y="4"/>
                  </a:lnTo>
                  <a:lnTo>
                    <a:pt x="1" y="15"/>
                  </a:lnTo>
                  <a:lnTo>
                    <a:pt x="13" y="21"/>
                  </a:lnTo>
                  <a:lnTo>
                    <a:pt x="22" y="12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800080"/>
            </a:solidFill>
            <a:ln w="9360">
              <a:solidFill>
                <a:srgbClr val="000000"/>
              </a:solidFill>
              <a:round/>
            </a:ln>
            <a:effectLst>
              <a:outerShdw dist="17819" dir="2700000" blurRad="0" rotWithShape="0">
                <a:srgbClr val="000000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tIns="-19080" bIns="-1908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631" name=""/>
            <p:cNvSpPr/>
            <p:nvPr/>
          </p:nvSpPr>
          <p:spPr>
            <a:xfrm rot="21480000">
              <a:off x="2441160" y="2635200"/>
              <a:ext cx="843120" cy="771480"/>
            </a:xfrm>
            <a:custGeom>
              <a:avLst/>
              <a:gdLst/>
              <a:ahLst/>
              <a:rect l="l" t="t" r="r" b="b"/>
              <a:pathLst>
                <a:path w="460" h="617">
                  <a:moveTo>
                    <a:pt x="190" y="0"/>
                  </a:moveTo>
                  <a:lnTo>
                    <a:pt x="179" y="6"/>
                  </a:lnTo>
                  <a:lnTo>
                    <a:pt x="179" y="13"/>
                  </a:lnTo>
                  <a:lnTo>
                    <a:pt x="182" y="20"/>
                  </a:lnTo>
                  <a:lnTo>
                    <a:pt x="183" y="30"/>
                  </a:lnTo>
                  <a:lnTo>
                    <a:pt x="185" y="43"/>
                  </a:lnTo>
                  <a:lnTo>
                    <a:pt x="179" y="49"/>
                  </a:lnTo>
                  <a:lnTo>
                    <a:pt x="179" y="57"/>
                  </a:lnTo>
                  <a:lnTo>
                    <a:pt x="182" y="64"/>
                  </a:lnTo>
                  <a:lnTo>
                    <a:pt x="195" y="76"/>
                  </a:lnTo>
                  <a:lnTo>
                    <a:pt x="203" y="79"/>
                  </a:lnTo>
                  <a:lnTo>
                    <a:pt x="207" y="96"/>
                  </a:lnTo>
                  <a:lnTo>
                    <a:pt x="188" y="92"/>
                  </a:lnTo>
                  <a:lnTo>
                    <a:pt x="178" y="82"/>
                  </a:lnTo>
                  <a:lnTo>
                    <a:pt x="170" y="87"/>
                  </a:lnTo>
                  <a:lnTo>
                    <a:pt x="154" y="106"/>
                  </a:lnTo>
                  <a:lnTo>
                    <a:pt x="148" y="112"/>
                  </a:lnTo>
                  <a:lnTo>
                    <a:pt x="141" y="110"/>
                  </a:lnTo>
                  <a:lnTo>
                    <a:pt x="140" y="102"/>
                  </a:lnTo>
                  <a:lnTo>
                    <a:pt x="135" y="95"/>
                  </a:lnTo>
                  <a:lnTo>
                    <a:pt x="121" y="90"/>
                  </a:lnTo>
                  <a:lnTo>
                    <a:pt x="101" y="90"/>
                  </a:lnTo>
                  <a:lnTo>
                    <a:pt x="95" y="99"/>
                  </a:lnTo>
                  <a:lnTo>
                    <a:pt x="84" y="110"/>
                  </a:lnTo>
                  <a:lnTo>
                    <a:pt x="94" y="118"/>
                  </a:lnTo>
                  <a:lnTo>
                    <a:pt x="94" y="133"/>
                  </a:lnTo>
                  <a:lnTo>
                    <a:pt x="91" y="142"/>
                  </a:lnTo>
                  <a:lnTo>
                    <a:pt x="88" y="149"/>
                  </a:lnTo>
                  <a:lnTo>
                    <a:pt x="76" y="157"/>
                  </a:lnTo>
                  <a:lnTo>
                    <a:pt x="72" y="158"/>
                  </a:lnTo>
                  <a:lnTo>
                    <a:pt x="75" y="170"/>
                  </a:lnTo>
                  <a:lnTo>
                    <a:pt x="79" y="179"/>
                  </a:lnTo>
                  <a:lnTo>
                    <a:pt x="76" y="188"/>
                  </a:lnTo>
                  <a:lnTo>
                    <a:pt x="68" y="200"/>
                  </a:lnTo>
                  <a:lnTo>
                    <a:pt x="58" y="212"/>
                  </a:lnTo>
                  <a:lnTo>
                    <a:pt x="51" y="220"/>
                  </a:lnTo>
                  <a:lnTo>
                    <a:pt x="39" y="229"/>
                  </a:lnTo>
                  <a:lnTo>
                    <a:pt x="31" y="232"/>
                  </a:lnTo>
                  <a:lnTo>
                    <a:pt x="25" y="245"/>
                  </a:lnTo>
                  <a:lnTo>
                    <a:pt x="23" y="265"/>
                  </a:lnTo>
                  <a:lnTo>
                    <a:pt x="16" y="277"/>
                  </a:lnTo>
                  <a:lnTo>
                    <a:pt x="16" y="294"/>
                  </a:lnTo>
                  <a:lnTo>
                    <a:pt x="9" y="302"/>
                  </a:lnTo>
                  <a:lnTo>
                    <a:pt x="8" y="307"/>
                  </a:lnTo>
                  <a:lnTo>
                    <a:pt x="13" y="315"/>
                  </a:lnTo>
                  <a:lnTo>
                    <a:pt x="16" y="330"/>
                  </a:lnTo>
                  <a:lnTo>
                    <a:pt x="25" y="340"/>
                  </a:lnTo>
                  <a:lnTo>
                    <a:pt x="1" y="361"/>
                  </a:lnTo>
                  <a:lnTo>
                    <a:pt x="6" y="373"/>
                  </a:lnTo>
                  <a:lnTo>
                    <a:pt x="15" y="381"/>
                  </a:lnTo>
                  <a:lnTo>
                    <a:pt x="16" y="382"/>
                  </a:lnTo>
                  <a:lnTo>
                    <a:pt x="16" y="390"/>
                  </a:lnTo>
                  <a:lnTo>
                    <a:pt x="4" y="399"/>
                  </a:lnTo>
                  <a:lnTo>
                    <a:pt x="0" y="411"/>
                  </a:lnTo>
                  <a:lnTo>
                    <a:pt x="4" y="426"/>
                  </a:lnTo>
                  <a:lnTo>
                    <a:pt x="12" y="436"/>
                  </a:lnTo>
                  <a:lnTo>
                    <a:pt x="25" y="440"/>
                  </a:lnTo>
                  <a:lnTo>
                    <a:pt x="41" y="444"/>
                  </a:lnTo>
                  <a:lnTo>
                    <a:pt x="58" y="445"/>
                  </a:lnTo>
                  <a:lnTo>
                    <a:pt x="71" y="448"/>
                  </a:lnTo>
                  <a:lnTo>
                    <a:pt x="82" y="455"/>
                  </a:lnTo>
                  <a:lnTo>
                    <a:pt x="91" y="463"/>
                  </a:lnTo>
                  <a:lnTo>
                    <a:pt x="79" y="469"/>
                  </a:lnTo>
                  <a:lnTo>
                    <a:pt x="70" y="479"/>
                  </a:lnTo>
                  <a:lnTo>
                    <a:pt x="60" y="488"/>
                  </a:lnTo>
                  <a:lnTo>
                    <a:pt x="58" y="499"/>
                  </a:lnTo>
                  <a:lnTo>
                    <a:pt x="53" y="523"/>
                  </a:lnTo>
                  <a:lnTo>
                    <a:pt x="45" y="538"/>
                  </a:lnTo>
                  <a:lnTo>
                    <a:pt x="39" y="549"/>
                  </a:lnTo>
                  <a:lnTo>
                    <a:pt x="53" y="567"/>
                  </a:lnTo>
                  <a:lnTo>
                    <a:pt x="57" y="571"/>
                  </a:lnTo>
                  <a:lnTo>
                    <a:pt x="64" y="579"/>
                  </a:lnTo>
                  <a:lnTo>
                    <a:pt x="72" y="577"/>
                  </a:lnTo>
                  <a:lnTo>
                    <a:pt x="83" y="571"/>
                  </a:lnTo>
                  <a:lnTo>
                    <a:pt x="88" y="567"/>
                  </a:lnTo>
                  <a:lnTo>
                    <a:pt x="90" y="564"/>
                  </a:lnTo>
                  <a:lnTo>
                    <a:pt x="106" y="567"/>
                  </a:lnTo>
                  <a:lnTo>
                    <a:pt x="112" y="575"/>
                  </a:lnTo>
                  <a:lnTo>
                    <a:pt x="116" y="586"/>
                  </a:lnTo>
                  <a:lnTo>
                    <a:pt x="123" y="594"/>
                  </a:lnTo>
                  <a:lnTo>
                    <a:pt x="133" y="595"/>
                  </a:lnTo>
                  <a:lnTo>
                    <a:pt x="153" y="594"/>
                  </a:lnTo>
                  <a:lnTo>
                    <a:pt x="163" y="592"/>
                  </a:lnTo>
                  <a:lnTo>
                    <a:pt x="176" y="601"/>
                  </a:lnTo>
                  <a:lnTo>
                    <a:pt x="187" y="598"/>
                  </a:lnTo>
                  <a:lnTo>
                    <a:pt x="196" y="600"/>
                  </a:lnTo>
                  <a:lnTo>
                    <a:pt x="206" y="607"/>
                  </a:lnTo>
                  <a:lnTo>
                    <a:pt x="221" y="600"/>
                  </a:lnTo>
                  <a:lnTo>
                    <a:pt x="237" y="600"/>
                  </a:lnTo>
                  <a:lnTo>
                    <a:pt x="248" y="607"/>
                  </a:lnTo>
                  <a:lnTo>
                    <a:pt x="257" y="611"/>
                  </a:lnTo>
                  <a:lnTo>
                    <a:pt x="266" y="604"/>
                  </a:lnTo>
                  <a:lnTo>
                    <a:pt x="276" y="604"/>
                  </a:lnTo>
                  <a:lnTo>
                    <a:pt x="294" y="600"/>
                  </a:lnTo>
                  <a:lnTo>
                    <a:pt x="306" y="607"/>
                  </a:lnTo>
                  <a:lnTo>
                    <a:pt x="307" y="604"/>
                  </a:lnTo>
                  <a:lnTo>
                    <a:pt x="320" y="612"/>
                  </a:lnTo>
                  <a:lnTo>
                    <a:pt x="331" y="617"/>
                  </a:lnTo>
                  <a:lnTo>
                    <a:pt x="343" y="612"/>
                  </a:lnTo>
                  <a:lnTo>
                    <a:pt x="345" y="604"/>
                  </a:lnTo>
                  <a:lnTo>
                    <a:pt x="337" y="592"/>
                  </a:lnTo>
                  <a:lnTo>
                    <a:pt x="335" y="586"/>
                  </a:lnTo>
                  <a:lnTo>
                    <a:pt x="331" y="565"/>
                  </a:lnTo>
                  <a:lnTo>
                    <a:pt x="376" y="534"/>
                  </a:lnTo>
                  <a:lnTo>
                    <a:pt x="388" y="534"/>
                  </a:lnTo>
                  <a:lnTo>
                    <a:pt x="390" y="530"/>
                  </a:lnTo>
                  <a:lnTo>
                    <a:pt x="373" y="524"/>
                  </a:lnTo>
                  <a:lnTo>
                    <a:pt x="362" y="512"/>
                  </a:lnTo>
                  <a:lnTo>
                    <a:pt x="332" y="486"/>
                  </a:lnTo>
                  <a:lnTo>
                    <a:pt x="328" y="464"/>
                  </a:lnTo>
                  <a:lnTo>
                    <a:pt x="312" y="461"/>
                  </a:lnTo>
                  <a:lnTo>
                    <a:pt x="309" y="440"/>
                  </a:lnTo>
                  <a:lnTo>
                    <a:pt x="306" y="424"/>
                  </a:lnTo>
                  <a:lnTo>
                    <a:pt x="298" y="415"/>
                  </a:lnTo>
                  <a:lnTo>
                    <a:pt x="303" y="407"/>
                  </a:lnTo>
                  <a:lnTo>
                    <a:pt x="307" y="404"/>
                  </a:lnTo>
                  <a:lnTo>
                    <a:pt x="316" y="405"/>
                  </a:lnTo>
                  <a:lnTo>
                    <a:pt x="344" y="396"/>
                  </a:lnTo>
                  <a:lnTo>
                    <a:pt x="403" y="367"/>
                  </a:lnTo>
                  <a:lnTo>
                    <a:pt x="416" y="361"/>
                  </a:lnTo>
                  <a:lnTo>
                    <a:pt x="428" y="352"/>
                  </a:lnTo>
                  <a:lnTo>
                    <a:pt x="439" y="363"/>
                  </a:lnTo>
                  <a:lnTo>
                    <a:pt x="452" y="358"/>
                  </a:lnTo>
                  <a:lnTo>
                    <a:pt x="456" y="344"/>
                  </a:lnTo>
                  <a:lnTo>
                    <a:pt x="454" y="337"/>
                  </a:lnTo>
                  <a:lnTo>
                    <a:pt x="460" y="327"/>
                  </a:lnTo>
                  <a:lnTo>
                    <a:pt x="453" y="317"/>
                  </a:lnTo>
                  <a:lnTo>
                    <a:pt x="445" y="298"/>
                  </a:lnTo>
                  <a:lnTo>
                    <a:pt x="451" y="270"/>
                  </a:lnTo>
                  <a:lnTo>
                    <a:pt x="441" y="257"/>
                  </a:lnTo>
                  <a:lnTo>
                    <a:pt x="438" y="244"/>
                  </a:lnTo>
                  <a:lnTo>
                    <a:pt x="443" y="231"/>
                  </a:lnTo>
                  <a:lnTo>
                    <a:pt x="439" y="220"/>
                  </a:lnTo>
                  <a:lnTo>
                    <a:pt x="421" y="199"/>
                  </a:lnTo>
                  <a:lnTo>
                    <a:pt x="431" y="187"/>
                  </a:lnTo>
                  <a:lnTo>
                    <a:pt x="431" y="165"/>
                  </a:lnTo>
                  <a:lnTo>
                    <a:pt x="432" y="139"/>
                  </a:lnTo>
                  <a:lnTo>
                    <a:pt x="412" y="117"/>
                  </a:lnTo>
                  <a:lnTo>
                    <a:pt x="402" y="104"/>
                  </a:lnTo>
                  <a:lnTo>
                    <a:pt x="390" y="92"/>
                  </a:lnTo>
                  <a:lnTo>
                    <a:pt x="372" y="76"/>
                  </a:lnTo>
                  <a:lnTo>
                    <a:pt x="360" y="69"/>
                  </a:lnTo>
                  <a:lnTo>
                    <a:pt x="352" y="67"/>
                  </a:lnTo>
                  <a:lnTo>
                    <a:pt x="340" y="75"/>
                  </a:lnTo>
                  <a:lnTo>
                    <a:pt x="332" y="80"/>
                  </a:lnTo>
                  <a:lnTo>
                    <a:pt x="306" y="100"/>
                  </a:lnTo>
                  <a:lnTo>
                    <a:pt x="287" y="95"/>
                  </a:lnTo>
                  <a:lnTo>
                    <a:pt x="278" y="95"/>
                  </a:lnTo>
                  <a:lnTo>
                    <a:pt x="278" y="88"/>
                  </a:lnTo>
                  <a:lnTo>
                    <a:pt x="282" y="79"/>
                  </a:lnTo>
                  <a:lnTo>
                    <a:pt x="287" y="70"/>
                  </a:lnTo>
                  <a:lnTo>
                    <a:pt x="262" y="55"/>
                  </a:lnTo>
                  <a:lnTo>
                    <a:pt x="254" y="54"/>
                  </a:lnTo>
                  <a:lnTo>
                    <a:pt x="243" y="43"/>
                  </a:lnTo>
                  <a:lnTo>
                    <a:pt x="239" y="25"/>
                  </a:lnTo>
                  <a:lnTo>
                    <a:pt x="233" y="13"/>
                  </a:lnTo>
                  <a:lnTo>
                    <a:pt x="225" y="15"/>
                  </a:lnTo>
                  <a:lnTo>
                    <a:pt x="215" y="4"/>
                  </a:lnTo>
                  <a:lnTo>
                    <a:pt x="202" y="1"/>
                  </a:lnTo>
                  <a:lnTo>
                    <a:pt x="190" y="0"/>
                  </a:lnTo>
                  <a:close/>
                </a:path>
              </a:pathLst>
            </a:custGeom>
            <a:solidFill>
              <a:srgbClr val="cc9900"/>
            </a:solidFill>
            <a:ln w="9360">
              <a:solidFill>
                <a:srgbClr val="000000"/>
              </a:solidFill>
              <a:round/>
            </a:ln>
            <a:effectLst>
              <a:outerShdw dist="17819" dir="2700000" blurRad="0" rotWithShape="0">
                <a:srgbClr val="000000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grpSp>
          <p:nvGrpSpPr>
            <p:cNvPr id="632" name=""/>
            <p:cNvGrpSpPr/>
            <p:nvPr/>
          </p:nvGrpSpPr>
          <p:grpSpPr>
            <a:xfrm>
              <a:off x="3669840" y="1140120"/>
              <a:ext cx="768600" cy="1042200"/>
              <a:chOff x="3669840" y="1140120"/>
              <a:chExt cx="768600" cy="1042200"/>
            </a:xfrm>
          </p:grpSpPr>
          <p:sp>
            <p:nvSpPr>
              <p:cNvPr id="633" name=""/>
              <p:cNvSpPr/>
              <p:nvPr/>
            </p:nvSpPr>
            <p:spPr>
              <a:xfrm rot="21480000">
                <a:off x="3670200" y="2120400"/>
                <a:ext cx="46080" cy="30240"/>
              </a:xfrm>
              <a:custGeom>
                <a:avLst/>
                <a:gdLst/>
                <a:ahLst/>
                <a:rect l="l" t="t" r="r" b="b"/>
                <a:pathLst>
                  <a:path w="25" h="23">
                    <a:moveTo>
                      <a:pt x="21" y="0"/>
                    </a:moveTo>
                    <a:lnTo>
                      <a:pt x="12" y="5"/>
                    </a:lnTo>
                    <a:lnTo>
                      <a:pt x="0" y="14"/>
                    </a:lnTo>
                    <a:lnTo>
                      <a:pt x="2" y="23"/>
                    </a:lnTo>
                    <a:lnTo>
                      <a:pt x="8" y="23"/>
                    </a:lnTo>
                    <a:lnTo>
                      <a:pt x="25" y="11"/>
                    </a:lnTo>
                    <a:lnTo>
                      <a:pt x="21" y="0"/>
                    </a:lnTo>
                    <a:close/>
                  </a:path>
                </a:pathLst>
              </a:custGeom>
              <a:solidFill>
                <a:srgbClr val="ff0000"/>
              </a:solidFill>
              <a:ln w="9360">
                <a:solidFill>
                  <a:srgbClr val="000000"/>
                </a:solidFill>
                <a:round/>
              </a:ln>
              <a:effectLst>
                <a:outerShdw dist="17819" dir="2700000" blurRad="0" rotWithShape="0">
                  <a:srgbClr val="000000"/>
                </a:outerShdw>
              </a:effectLst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6560" bIns="-1656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634" name=""/>
              <p:cNvSpPr/>
              <p:nvPr/>
            </p:nvSpPr>
            <p:spPr>
              <a:xfrm rot="21480000">
                <a:off x="3698640" y="1152360"/>
                <a:ext cx="722160" cy="1017720"/>
              </a:xfrm>
              <a:custGeom>
                <a:avLst/>
                <a:gdLst/>
                <a:ahLst/>
                <a:rect l="l" t="t" r="r" b="b"/>
                <a:pathLst>
                  <a:path w="394" h="814">
                    <a:moveTo>
                      <a:pt x="110" y="814"/>
                    </a:moveTo>
                    <a:lnTo>
                      <a:pt x="107" y="787"/>
                    </a:lnTo>
                    <a:lnTo>
                      <a:pt x="94" y="773"/>
                    </a:lnTo>
                    <a:lnTo>
                      <a:pt x="84" y="768"/>
                    </a:lnTo>
                    <a:lnTo>
                      <a:pt x="66" y="762"/>
                    </a:lnTo>
                    <a:lnTo>
                      <a:pt x="53" y="762"/>
                    </a:lnTo>
                    <a:lnTo>
                      <a:pt x="47" y="747"/>
                    </a:lnTo>
                    <a:lnTo>
                      <a:pt x="53" y="697"/>
                    </a:lnTo>
                    <a:lnTo>
                      <a:pt x="51" y="668"/>
                    </a:lnTo>
                    <a:lnTo>
                      <a:pt x="40" y="653"/>
                    </a:lnTo>
                    <a:lnTo>
                      <a:pt x="33" y="647"/>
                    </a:lnTo>
                    <a:lnTo>
                      <a:pt x="37" y="620"/>
                    </a:lnTo>
                    <a:lnTo>
                      <a:pt x="33" y="603"/>
                    </a:lnTo>
                    <a:lnTo>
                      <a:pt x="27" y="590"/>
                    </a:lnTo>
                    <a:lnTo>
                      <a:pt x="37" y="560"/>
                    </a:lnTo>
                    <a:lnTo>
                      <a:pt x="47" y="560"/>
                    </a:lnTo>
                    <a:lnTo>
                      <a:pt x="53" y="554"/>
                    </a:lnTo>
                    <a:lnTo>
                      <a:pt x="57" y="534"/>
                    </a:lnTo>
                    <a:lnTo>
                      <a:pt x="77" y="518"/>
                    </a:lnTo>
                    <a:lnTo>
                      <a:pt x="96" y="501"/>
                    </a:lnTo>
                    <a:lnTo>
                      <a:pt x="100" y="481"/>
                    </a:lnTo>
                    <a:lnTo>
                      <a:pt x="124" y="460"/>
                    </a:lnTo>
                    <a:lnTo>
                      <a:pt x="147" y="437"/>
                    </a:lnTo>
                    <a:lnTo>
                      <a:pt x="144" y="427"/>
                    </a:lnTo>
                    <a:lnTo>
                      <a:pt x="144" y="414"/>
                    </a:lnTo>
                    <a:lnTo>
                      <a:pt x="160" y="403"/>
                    </a:lnTo>
                    <a:lnTo>
                      <a:pt x="166" y="400"/>
                    </a:lnTo>
                    <a:lnTo>
                      <a:pt x="163" y="381"/>
                    </a:lnTo>
                    <a:lnTo>
                      <a:pt x="163" y="360"/>
                    </a:lnTo>
                    <a:lnTo>
                      <a:pt x="157" y="357"/>
                    </a:lnTo>
                    <a:lnTo>
                      <a:pt x="147" y="360"/>
                    </a:lnTo>
                    <a:lnTo>
                      <a:pt x="137" y="347"/>
                    </a:lnTo>
                    <a:lnTo>
                      <a:pt x="127" y="310"/>
                    </a:lnTo>
                    <a:lnTo>
                      <a:pt x="107" y="283"/>
                    </a:lnTo>
                    <a:lnTo>
                      <a:pt x="114" y="246"/>
                    </a:lnTo>
                    <a:lnTo>
                      <a:pt x="110" y="229"/>
                    </a:lnTo>
                    <a:lnTo>
                      <a:pt x="87" y="207"/>
                    </a:lnTo>
                    <a:lnTo>
                      <a:pt x="96" y="177"/>
                    </a:lnTo>
                    <a:lnTo>
                      <a:pt x="90" y="159"/>
                    </a:lnTo>
                    <a:lnTo>
                      <a:pt x="74" y="143"/>
                    </a:lnTo>
                    <a:lnTo>
                      <a:pt x="63" y="153"/>
                    </a:lnTo>
                    <a:lnTo>
                      <a:pt x="27" y="116"/>
                    </a:lnTo>
                    <a:lnTo>
                      <a:pt x="18" y="102"/>
                    </a:lnTo>
                    <a:lnTo>
                      <a:pt x="10" y="89"/>
                    </a:lnTo>
                    <a:lnTo>
                      <a:pt x="0" y="83"/>
                    </a:lnTo>
                    <a:lnTo>
                      <a:pt x="14" y="70"/>
                    </a:lnTo>
                    <a:lnTo>
                      <a:pt x="33" y="70"/>
                    </a:lnTo>
                    <a:lnTo>
                      <a:pt x="44" y="85"/>
                    </a:lnTo>
                    <a:lnTo>
                      <a:pt x="70" y="116"/>
                    </a:lnTo>
                    <a:lnTo>
                      <a:pt x="96" y="99"/>
                    </a:lnTo>
                    <a:lnTo>
                      <a:pt x="114" y="102"/>
                    </a:lnTo>
                    <a:lnTo>
                      <a:pt x="118" y="113"/>
                    </a:lnTo>
                    <a:lnTo>
                      <a:pt x="137" y="116"/>
                    </a:lnTo>
                    <a:lnTo>
                      <a:pt x="144" y="89"/>
                    </a:lnTo>
                    <a:lnTo>
                      <a:pt x="153" y="79"/>
                    </a:lnTo>
                    <a:lnTo>
                      <a:pt x="160" y="70"/>
                    </a:lnTo>
                    <a:lnTo>
                      <a:pt x="160" y="60"/>
                    </a:lnTo>
                    <a:lnTo>
                      <a:pt x="157" y="33"/>
                    </a:lnTo>
                    <a:lnTo>
                      <a:pt x="174" y="16"/>
                    </a:lnTo>
                    <a:lnTo>
                      <a:pt x="184" y="16"/>
                    </a:lnTo>
                    <a:lnTo>
                      <a:pt x="200" y="0"/>
                    </a:lnTo>
                    <a:lnTo>
                      <a:pt x="220" y="24"/>
                    </a:lnTo>
                    <a:lnTo>
                      <a:pt x="227" y="33"/>
                    </a:lnTo>
                    <a:lnTo>
                      <a:pt x="220" y="53"/>
                    </a:lnTo>
                    <a:lnTo>
                      <a:pt x="203" y="66"/>
                    </a:lnTo>
                    <a:lnTo>
                      <a:pt x="190" y="83"/>
                    </a:lnTo>
                    <a:lnTo>
                      <a:pt x="194" y="99"/>
                    </a:lnTo>
                    <a:lnTo>
                      <a:pt x="224" y="76"/>
                    </a:lnTo>
                    <a:lnTo>
                      <a:pt x="224" y="57"/>
                    </a:lnTo>
                    <a:lnTo>
                      <a:pt x="227" y="27"/>
                    </a:lnTo>
                    <a:lnTo>
                      <a:pt x="237" y="20"/>
                    </a:lnTo>
                    <a:lnTo>
                      <a:pt x="247" y="57"/>
                    </a:lnTo>
                    <a:lnTo>
                      <a:pt x="247" y="89"/>
                    </a:lnTo>
                    <a:lnTo>
                      <a:pt x="240" y="102"/>
                    </a:lnTo>
                    <a:lnTo>
                      <a:pt x="240" y="122"/>
                    </a:lnTo>
                    <a:lnTo>
                      <a:pt x="266" y="143"/>
                    </a:lnTo>
                    <a:lnTo>
                      <a:pt x="266" y="156"/>
                    </a:lnTo>
                    <a:lnTo>
                      <a:pt x="284" y="179"/>
                    </a:lnTo>
                    <a:lnTo>
                      <a:pt x="290" y="196"/>
                    </a:lnTo>
                    <a:lnTo>
                      <a:pt x="287" y="237"/>
                    </a:lnTo>
                    <a:lnTo>
                      <a:pt x="297" y="281"/>
                    </a:lnTo>
                    <a:lnTo>
                      <a:pt x="314" y="316"/>
                    </a:lnTo>
                    <a:lnTo>
                      <a:pt x="310" y="370"/>
                    </a:lnTo>
                    <a:lnTo>
                      <a:pt x="324" y="403"/>
                    </a:lnTo>
                    <a:lnTo>
                      <a:pt x="331" y="418"/>
                    </a:lnTo>
                    <a:lnTo>
                      <a:pt x="338" y="466"/>
                    </a:lnTo>
                    <a:lnTo>
                      <a:pt x="344" y="488"/>
                    </a:lnTo>
                    <a:lnTo>
                      <a:pt x="377" y="510"/>
                    </a:lnTo>
                    <a:lnTo>
                      <a:pt x="394" y="531"/>
                    </a:lnTo>
                    <a:lnTo>
                      <a:pt x="394" y="545"/>
                    </a:lnTo>
                    <a:lnTo>
                      <a:pt x="381" y="607"/>
                    </a:lnTo>
                    <a:lnTo>
                      <a:pt x="375" y="613"/>
                    </a:lnTo>
                    <a:lnTo>
                      <a:pt x="381" y="627"/>
                    </a:lnTo>
                    <a:lnTo>
                      <a:pt x="364" y="650"/>
                    </a:lnTo>
                    <a:lnTo>
                      <a:pt x="344" y="660"/>
                    </a:lnTo>
                    <a:lnTo>
                      <a:pt x="344" y="671"/>
                    </a:lnTo>
                    <a:lnTo>
                      <a:pt x="314" y="710"/>
                    </a:lnTo>
                    <a:lnTo>
                      <a:pt x="294" y="720"/>
                    </a:lnTo>
                    <a:lnTo>
                      <a:pt x="290" y="744"/>
                    </a:lnTo>
                    <a:lnTo>
                      <a:pt x="270" y="744"/>
                    </a:lnTo>
                    <a:lnTo>
                      <a:pt x="260" y="751"/>
                    </a:lnTo>
                    <a:lnTo>
                      <a:pt x="240" y="757"/>
                    </a:lnTo>
                    <a:lnTo>
                      <a:pt x="214" y="753"/>
                    </a:lnTo>
                    <a:lnTo>
                      <a:pt x="194" y="771"/>
                    </a:lnTo>
                    <a:lnTo>
                      <a:pt x="170" y="784"/>
                    </a:lnTo>
                    <a:lnTo>
                      <a:pt x="147" y="791"/>
                    </a:lnTo>
                    <a:lnTo>
                      <a:pt x="130" y="804"/>
                    </a:lnTo>
                    <a:lnTo>
                      <a:pt x="110" y="814"/>
                    </a:lnTo>
                    <a:close/>
                  </a:path>
                </a:pathLst>
              </a:custGeom>
              <a:solidFill>
                <a:srgbClr val="ff0000"/>
              </a:solidFill>
              <a:ln w="9360">
                <a:solidFill>
                  <a:srgbClr val="000000"/>
                </a:solidFill>
                <a:round/>
              </a:ln>
              <a:effectLst>
                <a:outerShdw dist="17819" dir="2700000" blurRad="0" rotWithShape="0">
                  <a:srgbClr val="000000"/>
                </a:outerShdw>
              </a:effectLst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</p:grpSp>
        <p:sp>
          <p:nvSpPr>
            <p:cNvPr id="635" name=""/>
            <p:cNvSpPr/>
            <p:nvPr/>
          </p:nvSpPr>
          <p:spPr>
            <a:xfrm rot="21480000">
              <a:off x="2531880" y="3831840"/>
              <a:ext cx="109440" cy="136440"/>
            </a:xfrm>
            <a:custGeom>
              <a:avLst/>
              <a:gdLst/>
              <a:ahLst/>
              <a:rect l="l" t="t" r="r" b="b"/>
              <a:pathLst>
                <a:path w="60" h="109">
                  <a:moveTo>
                    <a:pt x="60" y="0"/>
                  </a:moveTo>
                  <a:lnTo>
                    <a:pt x="40" y="22"/>
                  </a:lnTo>
                  <a:lnTo>
                    <a:pt x="17" y="22"/>
                  </a:lnTo>
                  <a:lnTo>
                    <a:pt x="0" y="37"/>
                  </a:lnTo>
                  <a:lnTo>
                    <a:pt x="3" y="56"/>
                  </a:lnTo>
                  <a:lnTo>
                    <a:pt x="3" y="86"/>
                  </a:lnTo>
                  <a:lnTo>
                    <a:pt x="17" y="109"/>
                  </a:lnTo>
                  <a:lnTo>
                    <a:pt x="33" y="103"/>
                  </a:lnTo>
                  <a:lnTo>
                    <a:pt x="37" y="89"/>
                  </a:lnTo>
                  <a:lnTo>
                    <a:pt x="54" y="59"/>
                  </a:lnTo>
                  <a:lnTo>
                    <a:pt x="54" y="43"/>
                  </a:lnTo>
                  <a:lnTo>
                    <a:pt x="60" y="0"/>
                  </a:lnTo>
                  <a:close/>
                </a:path>
              </a:pathLst>
            </a:custGeom>
            <a:solidFill>
              <a:srgbClr val="cc9900"/>
            </a:solidFill>
            <a:ln w="9360">
              <a:solidFill>
                <a:srgbClr val="000000"/>
              </a:solidFill>
              <a:round/>
            </a:ln>
            <a:effectLst>
              <a:outerShdw dist="17819" dir="2700000" blurRad="0" rotWithShape="0">
                <a:srgbClr val="000000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636" name=""/>
            <p:cNvSpPr/>
            <p:nvPr/>
          </p:nvSpPr>
          <p:spPr>
            <a:xfrm rot="21480000">
              <a:off x="1364760" y="2978280"/>
              <a:ext cx="1257480" cy="838080"/>
            </a:xfrm>
            <a:custGeom>
              <a:avLst/>
              <a:gdLst/>
              <a:ahLst/>
              <a:rect l="l" t="t" r="r" b="b"/>
              <a:pathLst>
                <a:path w="685" h="672">
                  <a:moveTo>
                    <a:pt x="11" y="95"/>
                  </a:moveTo>
                  <a:lnTo>
                    <a:pt x="17" y="112"/>
                  </a:lnTo>
                  <a:lnTo>
                    <a:pt x="11" y="125"/>
                  </a:lnTo>
                  <a:lnTo>
                    <a:pt x="9" y="129"/>
                  </a:lnTo>
                  <a:lnTo>
                    <a:pt x="0" y="126"/>
                  </a:lnTo>
                  <a:lnTo>
                    <a:pt x="3" y="134"/>
                  </a:lnTo>
                  <a:lnTo>
                    <a:pt x="3" y="143"/>
                  </a:lnTo>
                  <a:lnTo>
                    <a:pt x="11" y="156"/>
                  </a:lnTo>
                  <a:lnTo>
                    <a:pt x="27" y="152"/>
                  </a:lnTo>
                  <a:lnTo>
                    <a:pt x="46" y="174"/>
                  </a:lnTo>
                  <a:lnTo>
                    <a:pt x="54" y="188"/>
                  </a:lnTo>
                  <a:lnTo>
                    <a:pt x="66" y="199"/>
                  </a:lnTo>
                  <a:lnTo>
                    <a:pt x="82" y="199"/>
                  </a:lnTo>
                  <a:lnTo>
                    <a:pt x="88" y="212"/>
                  </a:lnTo>
                  <a:lnTo>
                    <a:pt x="101" y="224"/>
                  </a:lnTo>
                  <a:lnTo>
                    <a:pt x="109" y="225"/>
                  </a:lnTo>
                  <a:lnTo>
                    <a:pt x="112" y="231"/>
                  </a:lnTo>
                  <a:lnTo>
                    <a:pt x="107" y="241"/>
                  </a:lnTo>
                  <a:lnTo>
                    <a:pt x="107" y="251"/>
                  </a:lnTo>
                  <a:lnTo>
                    <a:pt x="104" y="260"/>
                  </a:lnTo>
                  <a:lnTo>
                    <a:pt x="101" y="278"/>
                  </a:lnTo>
                  <a:lnTo>
                    <a:pt x="115" y="294"/>
                  </a:lnTo>
                  <a:lnTo>
                    <a:pt x="131" y="306"/>
                  </a:lnTo>
                  <a:lnTo>
                    <a:pt x="131" y="314"/>
                  </a:lnTo>
                  <a:lnTo>
                    <a:pt x="128" y="343"/>
                  </a:lnTo>
                  <a:lnTo>
                    <a:pt x="125" y="366"/>
                  </a:lnTo>
                  <a:lnTo>
                    <a:pt x="128" y="376"/>
                  </a:lnTo>
                  <a:lnTo>
                    <a:pt x="141" y="387"/>
                  </a:lnTo>
                  <a:lnTo>
                    <a:pt x="141" y="406"/>
                  </a:lnTo>
                  <a:lnTo>
                    <a:pt x="141" y="420"/>
                  </a:lnTo>
                  <a:lnTo>
                    <a:pt x="127" y="400"/>
                  </a:lnTo>
                  <a:lnTo>
                    <a:pt x="119" y="387"/>
                  </a:lnTo>
                  <a:lnTo>
                    <a:pt x="113" y="390"/>
                  </a:lnTo>
                  <a:lnTo>
                    <a:pt x="116" y="400"/>
                  </a:lnTo>
                  <a:lnTo>
                    <a:pt x="112" y="412"/>
                  </a:lnTo>
                  <a:lnTo>
                    <a:pt x="103" y="424"/>
                  </a:lnTo>
                  <a:lnTo>
                    <a:pt x="97" y="432"/>
                  </a:lnTo>
                  <a:lnTo>
                    <a:pt x="104" y="439"/>
                  </a:lnTo>
                  <a:lnTo>
                    <a:pt x="100" y="449"/>
                  </a:lnTo>
                  <a:lnTo>
                    <a:pt x="88" y="460"/>
                  </a:lnTo>
                  <a:lnTo>
                    <a:pt x="87" y="470"/>
                  </a:lnTo>
                  <a:lnTo>
                    <a:pt x="79" y="482"/>
                  </a:lnTo>
                  <a:lnTo>
                    <a:pt x="62" y="503"/>
                  </a:lnTo>
                  <a:lnTo>
                    <a:pt x="51" y="525"/>
                  </a:lnTo>
                  <a:lnTo>
                    <a:pt x="51" y="528"/>
                  </a:lnTo>
                  <a:lnTo>
                    <a:pt x="57" y="535"/>
                  </a:lnTo>
                  <a:lnTo>
                    <a:pt x="50" y="545"/>
                  </a:lnTo>
                  <a:lnTo>
                    <a:pt x="52" y="557"/>
                  </a:lnTo>
                  <a:lnTo>
                    <a:pt x="63" y="572"/>
                  </a:lnTo>
                  <a:lnTo>
                    <a:pt x="104" y="595"/>
                  </a:lnTo>
                  <a:lnTo>
                    <a:pt x="134" y="621"/>
                  </a:lnTo>
                  <a:lnTo>
                    <a:pt x="145" y="618"/>
                  </a:lnTo>
                  <a:lnTo>
                    <a:pt x="160" y="612"/>
                  </a:lnTo>
                  <a:lnTo>
                    <a:pt x="212" y="633"/>
                  </a:lnTo>
                  <a:lnTo>
                    <a:pt x="219" y="640"/>
                  </a:lnTo>
                  <a:lnTo>
                    <a:pt x="223" y="654"/>
                  </a:lnTo>
                  <a:lnTo>
                    <a:pt x="232" y="659"/>
                  </a:lnTo>
                  <a:lnTo>
                    <a:pt x="244" y="660"/>
                  </a:lnTo>
                  <a:lnTo>
                    <a:pt x="262" y="670"/>
                  </a:lnTo>
                  <a:lnTo>
                    <a:pt x="291" y="672"/>
                  </a:lnTo>
                  <a:lnTo>
                    <a:pt x="301" y="660"/>
                  </a:lnTo>
                  <a:lnTo>
                    <a:pt x="303" y="647"/>
                  </a:lnTo>
                  <a:lnTo>
                    <a:pt x="303" y="633"/>
                  </a:lnTo>
                  <a:lnTo>
                    <a:pt x="316" y="621"/>
                  </a:lnTo>
                  <a:lnTo>
                    <a:pt x="342" y="607"/>
                  </a:lnTo>
                  <a:lnTo>
                    <a:pt x="353" y="606"/>
                  </a:lnTo>
                  <a:lnTo>
                    <a:pt x="367" y="599"/>
                  </a:lnTo>
                  <a:lnTo>
                    <a:pt x="379" y="599"/>
                  </a:lnTo>
                  <a:lnTo>
                    <a:pt x="392" y="607"/>
                  </a:lnTo>
                  <a:lnTo>
                    <a:pt x="402" y="619"/>
                  </a:lnTo>
                  <a:lnTo>
                    <a:pt x="414" y="619"/>
                  </a:lnTo>
                  <a:lnTo>
                    <a:pt x="425" y="621"/>
                  </a:lnTo>
                  <a:lnTo>
                    <a:pt x="444" y="624"/>
                  </a:lnTo>
                  <a:lnTo>
                    <a:pt x="458" y="640"/>
                  </a:lnTo>
                  <a:lnTo>
                    <a:pt x="469" y="649"/>
                  </a:lnTo>
                  <a:lnTo>
                    <a:pt x="487" y="654"/>
                  </a:lnTo>
                  <a:lnTo>
                    <a:pt x="501" y="663"/>
                  </a:lnTo>
                  <a:lnTo>
                    <a:pt x="509" y="664"/>
                  </a:lnTo>
                  <a:lnTo>
                    <a:pt x="528" y="644"/>
                  </a:lnTo>
                  <a:lnTo>
                    <a:pt x="542" y="640"/>
                  </a:lnTo>
                  <a:lnTo>
                    <a:pt x="552" y="633"/>
                  </a:lnTo>
                  <a:lnTo>
                    <a:pt x="566" y="621"/>
                  </a:lnTo>
                  <a:lnTo>
                    <a:pt x="585" y="621"/>
                  </a:lnTo>
                  <a:lnTo>
                    <a:pt x="584" y="597"/>
                  </a:lnTo>
                  <a:lnTo>
                    <a:pt x="581" y="590"/>
                  </a:lnTo>
                  <a:lnTo>
                    <a:pt x="572" y="578"/>
                  </a:lnTo>
                  <a:lnTo>
                    <a:pt x="565" y="581"/>
                  </a:lnTo>
                  <a:lnTo>
                    <a:pt x="558" y="578"/>
                  </a:lnTo>
                  <a:lnTo>
                    <a:pt x="552" y="569"/>
                  </a:lnTo>
                  <a:lnTo>
                    <a:pt x="551" y="545"/>
                  </a:lnTo>
                  <a:lnTo>
                    <a:pt x="564" y="529"/>
                  </a:lnTo>
                  <a:lnTo>
                    <a:pt x="554" y="518"/>
                  </a:lnTo>
                  <a:lnTo>
                    <a:pt x="554" y="512"/>
                  </a:lnTo>
                  <a:lnTo>
                    <a:pt x="573" y="491"/>
                  </a:lnTo>
                  <a:lnTo>
                    <a:pt x="573" y="484"/>
                  </a:lnTo>
                  <a:lnTo>
                    <a:pt x="570" y="460"/>
                  </a:lnTo>
                  <a:lnTo>
                    <a:pt x="582" y="449"/>
                  </a:lnTo>
                  <a:lnTo>
                    <a:pt x="572" y="435"/>
                  </a:lnTo>
                  <a:lnTo>
                    <a:pt x="572" y="425"/>
                  </a:lnTo>
                  <a:lnTo>
                    <a:pt x="570" y="408"/>
                  </a:lnTo>
                  <a:lnTo>
                    <a:pt x="565" y="403"/>
                  </a:lnTo>
                  <a:lnTo>
                    <a:pt x="554" y="403"/>
                  </a:lnTo>
                  <a:lnTo>
                    <a:pt x="542" y="406"/>
                  </a:lnTo>
                  <a:lnTo>
                    <a:pt x="540" y="409"/>
                  </a:lnTo>
                  <a:lnTo>
                    <a:pt x="533" y="416"/>
                  </a:lnTo>
                  <a:lnTo>
                    <a:pt x="523" y="420"/>
                  </a:lnTo>
                  <a:lnTo>
                    <a:pt x="520" y="409"/>
                  </a:lnTo>
                  <a:lnTo>
                    <a:pt x="527" y="402"/>
                  </a:lnTo>
                  <a:lnTo>
                    <a:pt x="531" y="395"/>
                  </a:lnTo>
                  <a:lnTo>
                    <a:pt x="531" y="387"/>
                  </a:lnTo>
                  <a:lnTo>
                    <a:pt x="548" y="369"/>
                  </a:lnTo>
                  <a:lnTo>
                    <a:pt x="558" y="365"/>
                  </a:lnTo>
                  <a:lnTo>
                    <a:pt x="560" y="351"/>
                  </a:lnTo>
                  <a:lnTo>
                    <a:pt x="570" y="339"/>
                  </a:lnTo>
                  <a:lnTo>
                    <a:pt x="598" y="318"/>
                  </a:lnTo>
                  <a:lnTo>
                    <a:pt x="607" y="318"/>
                  </a:lnTo>
                  <a:lnTo>
                    <a:pt x="610" y="309"/>
                  </a:lnTo>
                  <a:lnTo>
                    <a:pt x="621" y="300"/>
                  </a:lnTo>
                  <a:lnTo>
                    <a:pt x="628" y="300"/>
                  </a:lnTo>
                  <a:lnTo>
                    <a:pt x="632" y="294"/>
                  </a:lnTo>
                  <a:lnTo>
                    <a:pt x="637" y="290"/>
                  </a:lnTo>
                  <a:lnTo>
                    <a:pt x="644" y="279"/>
                  </a:lnTo>
                  <a:lnTo>
                    <a:pt x="651" y="260"/>
                  </a:lnTo>
                  <a:lnTo>
                    <a:pt x="652" y="250"/>
                  </a:lnTo>
                  <a:lnTo>
                    <a:pt x="652" y="239"/>
                  </a:lnTo>
                  <a:lnTo>
                    <a:pt x="662" y="227"/>
                  </a:lnTo>
                  <a:lnTo>
                    <a:pt x="677" y="219"/>
                  </a:lnTo>
                  <a:lnTo>
                    <a:pt x="685" y="210"/>
                  </a:lnTo>
                  <a:lnTo>
                    <a:pt x="685" y="207"/>
                  </a:lnTo>
                  <a:lnTo>
                    <a:pt x="672" y="197"/>
                  </a:lnTo>
                  <a:lnTo>
                    <a:pt x="665" y="194"/>
                  </a:lnTo>
                  <a:lnTo>
                    <a:pt x="646" y="191"/>
                  </a:lnTo>
                  <a:lnTo>
                    <a:pt x="623" y="188"/>
                  </a:lnTo>
                  <a:lnTo>
                    <a:pt x="615" y="187"/>
                  </a:lnTo>
                  <a:lnTo>
                    <a:pt x="607" y="183"/>
                  </a:lnTo>
                  <a:lnTo>
                    <a:pt x="598" y="175"/>
                  </a:lnTo>
                  <a:lnTo>
                    <a:pt x="591" y="162"/>
                  </a:lnTo>
                  <a:lnTo>
                    <a:pt x="585" y="153"/>
                  </a:lnTo>
                  <a:lnTo>
                    <a:pt x="577" y="150"/>
                  </a:lnTo>
                  <a:lnTo>
                    <a:pt x="566" y="146"/>
                  </a:lnTo>
                  <a:lnTo>
                    <a:pt x="562" y="145"/>
                  </a:lnTo>
                  <a:lnTo>
                    <a:pt x="548" y="133"/>
                  </a:lnTo>
                  <a:lnTo>
                    <a:pt x="532" y="119"/>
                  </a:lnTo>
                  <a:lnTo>
                    <a:pt x="521" y="107"/>
                  </a:lnTo>
                  <a:lnTo>
                    <a:pt x="510" y="103"/>
                  </a:lnTo>
                  <a:lnTo>
                    <a:pt x="504" y="97"/>
                  </a:lnTo>
                  <a:lnTo>
                    <a:pt x="498" y="85"/>
                  </a:lnTo>
                  <a:lnTo>
                    <a:pt x="484" y="68"/>
                  </a:lnTo>
                  <a:lnTo>
                    <a:pt x="481" y="56"/>
                  </a:lnTo>
                  <a:lnTo>
                    <a:pt x="469" y="45"/>
                  </a:lnTo>
                  <a:lnTo>
                    <a:pt x="464" y="34"/>
                  </a:lnTo>
                  <a:lnTo>
                    <a:pt x="458" y="26"/>
                  </a:lnTo>
                  <a:lnTo>
                    <a:pt x="446" y="18"/>
                  </a:lnTo>
                  <a:lnTo>
                    <a:pt x="434" y="4"/>
                  </a:lnTo>
                  <a:lnTo>
                    <a:pt x="425" y="0"/>
                  </a:lnTo>
                  <a:lnTo>
                    <a:pt x="398" y="1"/>
                  </a:lnTo>
                  <a:lnTo>
                    <a:pt x="389" y="1"/>
                  </a:lnTo>
                  <a:lnTo>
                    <a:pt x="376" y="10"/>
                  </a:lnTo>
                  <a:lnTo>
                    <a:pt x="383" y="19"/>
                  </a:lnTo>
                  <a:lnTo>
                    <a:pt x="373" y="31"/>
                  </a:lnTo>
                  <a:lnTo>
                    <a:pt x="348" y="63"/>
                  </a:lnTo>
                  <a:lnTo>
                    <a:pt x="335" y="70"/>
                  </a:lnTo>
                  <a:lnTo>
                    <a:pt x="301" y="74"/>
                  </a:lnTo>
                  <a:lnTo>
                    <a:pt x="285" y="78"/>
                  </a:lnTo>
                  <a:lnTo>
                    <a:pt x="277" y="85"/>
                  </a:lnTo>
                  <a:lnTo>
                    <a:pt x="273" y="93"/>
                  </a:lnTo>
                  <a:lnTo>
                    <a:pt x="260" y="89"/>
                  </a:lnTo>
                  <a:lnTo>
                    <a:pt x="239" y="93"/>
                  </a:lnTo>
                  <a:lnTo>
                    <a:pt x="225" y="91"/>
                  </a:lnTo>
                  <a:lnTo>
                    <a:pt x="213" y="83"/>
                  </a:lnTo>
                  <a:lnTo>
                    <a:pt x="204" y="74"/>
                  </a:lnTo>
                  <a:lnTo>
                    <a:pt x="197" y="70"/>
                  </a:lnTo>
                  <a:lnTo>
                    <a:pt x="203" y="62"/>
                  </a:lnTo>
                  <a:lnTo>
                    <a:pt x="194" y="52"/>
                  </a:lnTo>
                  <a:lnTo>
                    <a:pt x="185" y="51"/>
                  </a:lnTo>
                  <a:lnTo>
                    <a:pt x="178" y="50"/>
                  </a:lnTo>
                  <a:lnTo>
                    <a:pt x="177" y="52"/>
                  </a:lnTo>
                  <a:lnTo>
                    <a:pt x="183" y="59"/>
                  </a:lnTo>
                  <a:lnTo>
                    <a:pt x="179" y="64"/>
                  </a:lnTo>
                  <a:lnTo>
                    <a:pt x="183" y="75"/>
                  </a:lnTo>
                  <a:lnTo>
                    <a:pt x="185" y="85"/>
                  </a:lnTo>
                  <a:lnTo>
                    <a:pt x="185" y="95"/>
                  </a:lnTo>
                  <a:lnTo>
                    <a:pt x="183" y="96"/>
                  </a:lnTo>
                  <a:lnTo>
                    <a:pt x="177" y="101"/>
                  </a:lnTo>
                  <a:lnTo>
                    <a:pt x="175" y="109"/>
                  </a:lnTo>
                  <a:lnTo>
                    <a:pt x="175" y="119"/>
                  </a:lnTo>
                  <a:lnTo>
                    <a:pt x="173" y="125"/>
                  </a:lnTo>
                  <a:lnTo>
                    <a:pt x="164" y="122"/>
                  </a:lnTo>
                  <a:lnTo>
                    <a:pt x="152" y="116"/>
                  </a:lnTo>
                  <a:lnTo>
                    <a:pt x="145" y="122"/>
                  </a:lnTo>
                  <a:lnTo>
                    <a:pt x="133" y="115"/>
                  </a:lnTo>
                  <a:lnTo>
                    <a:pt x="127" y="113"/>
                  </a:lnTo>
                  <a:lnTo>
                    <a:pt x="119" y="119"/>
                  </a:lnTo>
                  <a:lnTo>
                    <a:pt x="112" y="119"/>
                  </a:lnTo>
                  <a:lnTo>
                    <a:pt x="112" y="113"/>
                  </a:lnTo>
                  <a:lnTo>
                    <a:pt x="83" y="85"/>
                  </a:lnTo>
                  <a:lnTo>
                    <a:pt x="76" y="85"/>
                  </a:lnTo>
                  <a:lnTo>
                    <a:pt x="71" y="89"/>
                  </a:lnTo>
                  <a:lnTo>
                    <a:pt x="60" y="95"/>
                  </a:lnTo>
                  <a:lnTo>
                    <a:pt x="52" y="96"/>
                  </a:lnTo>
                  <a:lnTo>
                    <a:pt x="45" y="88"/>
                  </a:lnTo>
                  <a:lnTo>
                    <a:pt x="25" y="88"/>
                  </a:lnTo>
                  <a:lnTo>
                    <a:pt x="11" y="95"/>
                  </a:lnTo>
                  <a:close/>
                </a:path>
              </a:pathLst>
            </a:custGeom>
            <a:solidFill>
              <a:srgbClr val="cc9900"/>
            </a:solidFill>
            <a:ln w="9360">
              <a:solidFill>
                <a:srgbClr val="000000"/>
              </a:solidFill>
              <a:round/>
            </a:ln>
            <a:effectLst>
              <a:outerShdw dist="17819" dir="2700000" blurRad="0" rotWithShape="0">
                <a:srgbClr val="000000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637" name=""/>
            <p:cNvSpPr/>
            <p:nvPr/>
          </p:nvSpPr>
          <p:spPr>
            <a:xfrm rot="21480000">
              <a:off x="1334880" y="2122560"/>
              <a:ext cx="745920" cy="838080"/>
            </a:xfrm>
            <a:custGeom>
              <a:avLst/>
              <a:gdLst/>
              <a:ahLst/>
              <a:rect l="l" t="t" r="r" b="b"/>
              <a:pathLst>
                <a:path w="406" h="672">
                  <a:moveTo>
                    <a:pt x="121" y="431"/>
                  </a:moveTo>
                  <a:lnTo>
                    <a:pt x="140" y="448"/>
                  </a:lnTo>
                  <a:lnTo>
                    <a:pt x="132" y="464"/>
                  </a:lnTo>
                  <a:lnTo>
                    <a:pt x="120" y="478"/>
                  </a:lnTo>
                  <a:lnTo>
                    <a:pt x="101" y="487"/>
                  </a:lnTo>
                  <a:lnTo>
                    <a:pt x="87" y="495"/>
                  </a:lnTo>
                  <a:lnTo>
                    <a:pt x="71" y="497"/>
                  </a:lnTo>
                  <a:lnTo>
                    <a:pt x="64" y="504"/>
                  </a:lnTo>
                  <a:lnTo>
                    <a:pt x="75" y="523"/>
                  </a:lnTo>
                  <a:lnTo>
                    <a:pt x="94" y="523"/>
                  </a:lnTo>
                  <a:lnTo>
                    <a:pt x="101" y="525"/>
                  </a:lnTo>
                  <a:lnTo>
                    <a:pt x="101" y="538"/>
                  </a:lnTo>
                  <a:lnTo>
                    <a:pt x="112" y="538"/>
                  </a:lnTo>
                  <a:lnTo>
                    <a:pt x="119" y="535"/>
                  </a:lnTo>
                  <a:lnTo>
                    <a:pt x="124" y="549"/>
                  </a:lnTo>
                  <a:lnTo>
                    <a:pt x="133" y="560"/>
                  </a:lnTo>
                  <a:lnTo>
                    <a:pt x="150" y="560"/>
                  </a:lnTo>
                  <a:lnTo>
                    <a:pt x="162" y="556"/>
                  </a:lnTo>
                  <a:lnTo>
                    <a:pt x="172" y="560"/>
                  </a:lnTo>
                  <a:lnTo>
                    <a:pt x="146" y="582"/>
                  </a:lnTo>
                  <a:lnTo>
                    <a:pt x="137" y="587"/>
                  </a:lnTo>
                  <a:lnTo>
                    <a:pt x="124" y="582"/>
                  </a:lnTo>
                  <a:lnTo>
                    <a:pt x="94" y="570"/>
                  </a:lnTo>
                  <a:lnTo>
                    <a:pt x="78" y="570"/>
                  </a:lnTo>
                  <a:lnTo>
                    <a:pt x="64" y="582"/>
                  </a:lnTo>
                  <a:lnTo>
                    <a:pt x="46" y="597"/>
                  </a:lnTo>
                  <a:lnTo>
                    <a:pt x="37" y="605"/>
                  </a:lnTo>
                  <a:lnTo>
                    <a:pt x="25" y="608"/>
                  </a:lnTo>
                  <a:lnTo>
                    <a:pt x="12" y="616"/>
                  </a:lnTo>
                  <a:lnTo>
                    <a:pt x="1" y="623"/>
                  </a:lnTo>
                  <a:lnTo>
                    <a:pt x="0" y="629"/>
                  </a:lnTo>
                  <a:lnTo>
                    <a:pt x="12" y="630"/>
                  </a:lnTo>
                  <a:lnTo>
                    <a:pt x="20" y="638"/>
                  </a:lnTo>
                  <a:lnTo>
                    <a:pt x="31" y="644"/>
                  </a:lnTo>
                  <a:lnTo>
                    <a:pt x="43" y="638"/>
                  </a:lnTo>
                  <a:lnTo>
                    <a:pt x="53" y="633"/>
                  </a:lnTo>
                  <a:lnTo>
                    <a:pt x="64" y="635"/>
                  </a:lnTo>
                  <a:lnTo>
                    <a:pt x="82" y="645"/>
                  </a:lnTo>
                  <a:lnTo>
                    <a:pt x="99" y="653"/>
                  </a:lnTo>
                  <a:lnTo>
                    <a:pt x="109" y="645"/>
                  </a:lnTo>
                  <a:lnTo>
                    <a:pt x="115" y="632"/>
                  </a:lnTo>
                  <a:lnTo>
                    <a:pt x="133" y="622"/>
                  </a:lnTo>
                  <a:lnTo>
                    <a:pt x="145" y="622"/>
                  </a:lnTo>
                  <a:lnTo>
                    <a:pt x="156" y="633"/>
                  </a:lnTo>
                  <a:lnTo>
                    <a:pt x="164" y="641"/>
                  </a:lnTo>
                  <a:lnTo>
                    <a:pt x="177" y="641"/>
                  </a:lnTo>
                  <a:lnTo>
                    <a:pt x="195" y="642"/>
                  </a:lnTo>
                  <a:lnTo>
                    <a:pt x="207" y="647"/>
                  </a:lnTo>
                  <a:lnTo>
                    <a:pt x="219" y="638"/>
                  </a:lnTo>
                  <a:lnTo>
                    <a:pt x="228" y="638"/>
                  </a:lnTo>
                  <a:lnTo>
                    <a:pt x="239" y="644"/>
                  </a:lnTo>
                  <a:lnTo>
                    <a:pt x="250" y="656"/>
                  </a:lnTo>
                  <a:lnTo>
                    <a:pt x="265" y="658"/>
                  </a:lnTo>
                  <a:lnTo>
                    <a:pt x="283" y="662"/>
                  </a:lnTo>
                  <a:lnTo>
                    <a:pt x="295" y="668"/>
                  </a:lnTo>
                  <a:lnTo>
                    <a:pt x="309" y="672"/>
                  </a:lnTo>
                  <a:lnTo>
                    <a:pt x="320" y="666"/>
                  </a:lnTo>
                  <a:lnTo>
                    <a:pt x="335" y="656"/>
                  </a:lnTo>
                  <a:lnTo>
                    <a:pt x="346" y="655"/>
                  </a:lnTo>
                  <a:lnTo>
                    <a:pt x="358" y="653"/>
                  </a:lnTo>
                  <a:lnTo>
                    <a:pt x="369" y="642"/>
                  </a:lnTo>
                  <a:lnTo>
                    <a:pt x="362" y="632"/>
                  </a:lnTo>
                  <a:lnTo>
                    <a:pt x="343" y="622"/>
                  </a:lnTo>
                  <a:lnTo>
                    <a:pt x="335" y="616"/>
                  </a:lnTo>
                  <a:lnTo>
                    <a:pt x="335" y="608"/>
                  </a:lnTo>
                  <a:lnTo>
                    <a:pt x="344" y="601"/>
                  </a:lnTo>
                  <a:lnTo>
                    <a:pt x="358" y="600"/>
                  </a:lnTo>
                  <a:lnTo>
                    <a:pt x="371" y="593"/>
                  </a:lnTo>
                  <a:lnTo>
                    <a:pt x="393" y="570"/>
                  </a:lnTo>
                  <a:lnTo>
                    <a:pt x="402" y="559"/>
                  </a:lnTo>
                  <a:lnTo>
                    <a:pt x="406" y="538"/>
                  </a:lnTo>
                  <a:lnTo>
                    <a:pt x="406" y="526"/>
                  </a:lnTo>
                  <a:lnTo>
                    <a:pt x="396" y="518"/>
                  </a:lnTo>
                  <a:lnTo>
                    <a:pt x="383" y="509"/>
                  </a:lnTo>
                  <a:lnTo>
                    <a:pt x="371" y="504"/>
                  </a:lnTo>
                  <a:lnTo>
                    <a:pt x="358" y="505"/>
                  </a:lnTo>
                  <a:lnTo>
                    <a:pt x="350" y="510"/>
                  </a:lnTo>
                  <a:lnTo>
                    <a:pt x="346" y="501"/>
                  </a:lnTo>
                  <a:lnTo>
                    <a:pt x="353" y="488"/>
                  </a:lnTo>
                  <a:lnTo>
                    <a:pt x="356" y="478"/>
                  </a:lnTo>
                  <a:lnTo>
                    <a:pt x="355" y="460"/>
                  </a:lnTo>
                  <a:lnTo>
                    <a:pt x="353" y="435"/>
                  </a:lnTo>
                  <a:lnTo>
                    <a:pt x="358" y="414"/>
                  </a:lnTo>
                  <a:lnTo>
                    <a:pt x="355" y="404"/>
                  </a:lnTo>
                  <a:lnTo>
                    <a:pt x="346" y="388"/>
                  </a:lnTo>
                  <a:lnTo>
                    <a:pt x="326" y="354"/>
                  </a:lnTo>
                  <a:lnTo>
                    <a:pt x="318" y="337"/>
                  </a:lnTo>
                  <a:lnTo>
                    <a:pt x="314" y="318"/>
                  </a:lnTo>
                  <a:lnTo>
                    <a:pt x="313" y="306"/>
                  </a:lnTo>
                  <a:lnTo>
                    <a:pt x="318" y="286"/>
                  </a:lnTo>
                  <a:lnTo>
                    <a:pt x="318" y="270"/>
                  </a:lnTo>
                  <a:lnTo>
                    <a:pt x="314" y="254"/>
                  </a:lnTo>
                  <a:lnTo>
                    <a:pt x="306" y="245"/>
                  </a:lnTo>
                  <a:lnTo>
                    <a:pt x="290" y="230"/>
                  </a:lnTo>
                  <a:lnTo>
                    <a:pt x="280" y="225"/>
                  </a:lnTo>
                  <a:lnTo>
                    <a:pt x="268" y="224"/>
                  </a:lnTo>
                  <a:lnTo>
                    <a:pt x="259" y="222"/>
                  </a:lnTo>
                  <a:lnTo>
                    <a:pt x="259" y="213"/>
                  </a:lnTo>
                  <a:lnTo>
                    <a:pt x="264" y="207"/>
                  </a:lnTo>
                  <a:lnTo>
                    <a:pt x="277" y="206"/>
                  </a:lnTo>
                  <a:lnTo>
                    <a:pt x="289" y="210"/>
                  </a:lnTo>
                  <a:lnTo>
                    <a:pt x="297" y="212"/>
                  </a:lnTo>
                  <a:lnTo>
                    <a:pt x="302" y="204"/>
                  </a:lnTo>
                  <a:lnTo>
                    <a:pt x="301" y="194"/>
                  </a:lnTo>
                  <a:lnTo>
                    <a:pt x="350" y="149"/>
                  </a:lnTo>
                  <a:lnTo>
                    <a:pt x="358" y="138"/>
                  </a:lnTo>
                  <a:lnTo>
                    <a:pt x="358" y="118"/>
                  </a:lnTo>
                  <a:lnTo>
                    <a:pt x="346" y="109"/>
                  </a:lnTo>
                  <a:lnTo>
                    <a:pt x="332" y="106"/>
                  </a:lnTo>
                  <a:lnTo>
                    <a:pt x="320" y="88"/>
                  </a:lnTo>
                  <a:lnTo>
                    <a:pt x="297" y="88"/>
                  </a:lnTo>
                  <a:lnTo>
                    <a:pt x="297" y="88"/>
                  </a:lnTo>
                  <a:lnTo>
                    <a:pt x="276" y="92"/>
                  </a:lnTo>
                  <a:lnTo>
                    <a:pt x="271" y="91"/>
                  </a:lnTo>
                  <a:lnTo>
                    <a:pt x="265" y="82"/>
                  </a:lnTo>
                  <a:lnTo>
                    <a:pt x="276" y="75"/>
                  </a:lnTo>
                  <a:lnTo>
                    <a:pt x="285" y="64"/>
                  </a:lnTo>
                  <a:lnTo>
                    <a:pt x="306" y="47"/>
                  </a:lnTo>
                  <a:lnTo>
                    <a:pt x="322" y="45"/>
                  </a:lnTo>
                  <a:lnTo>
                    <a:pt x="338" y="34"/>
                  </a:lnTo>
                  <a:lnTo>
                    <a:pt x="353" y="22"/>
                  </a:lnTo>
                  <a:lnTo>
                    <a:pt x="319" y="13"/>
                  </a:lnTo>
                  <a:lnTo>
                    <a:pt x="305" y="12"/>
                  </a:lnTo>
                  <a:lnTo>
                    <a:pt x="287" y="10"/>
                  </a:lnTo>
                  <a:lnTo>
                    <a:pt x="268" y="0"/>
                  </a:lnTo>
                  <a:lnTo>
                    <a:pt x="250" y="19"/>
                  </a:lnTo>
                  <a:lnTo>
                    <a:pt x="250" y="30"/>
                  </a:lnTo>
                  <a:lnTo>
                    <a:pt x="240" y="34"/>
                  </a:lnTo>
                  <a:lnTo>
                    <a:pt x="224" y="43"/>
                  </a:lnTo>
                  <a:lnTo>
                    <a:pt x="209" y="49"/>
                  </a:lnTo>
                  <a:lnTo>
                    <a:pt x="209" y="63"/>
                  </a:lnTo>
                  <a:lnTo>
                    <a:pt x="207" y="75"/>
                  </a:lnTo>
                  <a:lnTo>
                    <a:pt x="194" y="94"/>
                  </a:lnTo>
                  <a:lnTo>
                    <a:pt x="172" y="117"/>
                  </a:lnTo>
                  <a:lnTo>
                    <a:pt x="164" y="129"/>
                  </a:lnTo>
                  <a:lnTo>
                    <a:pt x="168" y="137"/>
                  </a:lnTo>
                  <a:lnTo>
                    <a:pt x="190" y="135"/>
                  </a:lnTo>
                  <a:lnTo>
                    <a:pt x="191" y="139"/>
                  </a:lnTo>
                  <a:lnTo>
                    <a:pt x="191" y="149"/>
                  </a:lnTo>
                  <a:lnTo>
                    <a:pt x="162" y="187"/>
                  </a:lnTo>
                  <a:lnTo>
                    <a:pt x="152" y="207"/>
                  </a:lnTo>
                  <a:lnTo>
                    <a:pt x="145" y="225"/>
                  </a:lnTo>
                  <a:lnTo>
                    <a:pt x="152" y="234"/>
                  </a:lnTo>
                  <a:lnTo>
                    <a:pt x="165" y="217"/>
                  </a:lnTo>
                  <a:lnTo>
                    <a:pt x="180" y="198"/>
                  </a:lnTo>
                  <a:lnTo>
                    <a:pt x="189" y="204"/>
                  </a:lnTo>
                  <a:lnTo>
                    <a:pt x="190" y="232"/>
                  </a:lnTo>
                  <a:lnTo>
                    <a:pt x="191" y="250"/>
                  </a:lnTo>
                  <a:lnTo>
                    <a:pt x="174" y="261"/>
                  </a:lnTo>
                  <a:lnTo>
                    <a:pt x="162" y="273"/>
                  </a:lnTo>
                  <a:lnTo>
                    <a:pt x="158" y="282"/>
                  </a:lnTo>
                  <a:lnTo>
                    <a:pt x="182" y="303"/>
                  </a:lnTo>
                  <a:lnTo>
                    <a:pt x="202" y="299"/>
                  </a:lnTo>
                  <a:lnTo>
                    <a:pt x="207" y="310"/>
                  </a:lnTo>
                  <a:lnTo>
                    <a:pt x="228" y="297"/>
                  </a:lnTo>
                  <a:lnTo>
                    <a:pt x="227" y="307"/>
                  </a:lnTo>
                  <a:lnTo>
                    <a:pt x="209" y="329"/>
                  </a:lnTo>
                  <a:lnTo>
                    <a:pt x="216" y="353"/>
                  </a:lnTo>
                  <a:lnTo>
                    <a:pt x="219" y="366"/>
                  </a:lnTo>
                  <a:lnTo>
                    <a:pt x="238" y="367"/>
                  </a:lnTo>
                  <a:lnTo>
                    <a:pt x="239" y="379"/>
                  </a:lnTo>
                  <a:lnTo>
                    <a:pt x="216" y="405"/>
                  </a:lnTo>
                  <a:lnTo>
                    <a:pt x="209" y="401"/>
                  </a:lnTo>
                  <a:lnTo>
                    <a:pt x="201" y="410"/>
                  </a:lnTo>
                  <a:lnTo>
                    <a:pt x="199" y="423"/>
                  </a:lnTo>
                  <a:lnTo>
                    <a:pt x="177" y="411"/>
                  </a:lnTo>
                  <a:lnTo>
                    <a:pt x="121" y="431"/>
                  </a:lnTo>
                  <a:close/>
                </a:path>
              </a:pathLst>
            </a:custGeom>
            <a:solidFill>
              <a:srgbClr val="ff0000"/>
            </a:solidFill>
            <a:ln w="9360">
              <a:solidFill>
                <a:srgbClr val="000000"/>
              </a:solidFill>
              <a:round/>
            </a:ln>
            <a:effectLst>
              <a:outerShdw dist="17819" dir="2700000" blurRad="0" rotWithShape="0">
                <a:srgbClr val="000000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638" name=""/>
            <p:cNvSpPr/>
            <p:nvPr/>
          </p:nvSpPr>
          <p:spPr>
            <a:xfrm rot="21480000">
              <a:off x="1622520" y="2544480"/>
              <a:ext cx="63360" cy="30240"/>
            </a:xfrm>
            <a:custGeom>
              <a:avLst/>
              <a:gdLst/>
              <a:ahLst/>
              <a:rect l="l" t="t" r="r" b="b"/>
              <a:pathLst>
                <a:path w="34" h="25">
                  <a:moveTo>
                    <a:pt x="18" y="0"/>
                  </a:moveTo>
                  <a:lnTo>
                    <a:pt x="32" y="3"/>
                  </a:lnTo>
                  <a:lnTo>
                    <a:pt x="34" y="11"/>
                  </a:lnTo>
                  <a:lnTo>
                    <a:pt x="18" y="22"/>
                  </a:lnTo>
                  <a:lnTo>
                    <a:pt x="3" y="25"/>
                  </a:lnTo>
                  <a:lnTo>
                    <a:pt x="0" y="14"/>
                  </a:lnTo>
                  <a:lnTo>
                    <a:pt x="18" y="0"/>
                  </a:lnTo>
                  <a:close/>
                </a:path>
              </a:pathLst>
            </a:custGeom>
            <a:solidFill>
              <a:srgbClr val="ff0000"/>
            </a:solidFill>
            <a:ln w="9360">
              <a:solidFill>
                <a:srgbClr val="000000"/>
              </a:solidFill>
              <a:round/>
            </a:ln>
            <a:effectLst>
              <a:outerShdw dist="17819" dir="2700000" blurRad="0" rotWithShape="0">
                <a:srgbClr val="000000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tIns="-15480" bIns="-1548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639" name=""/>
            <p:cNvSpPr/>
            <p:nvPr/>
          </p:nvSpPr>
          <p:spPr>
            <a:xfrm rot="21480000">
              <a:off x="1573200" y="2362320"/>
              <a:ext cx="60480" cy="29880"/>
            </a:xfrm>
            <a:custGeom>
              <a:avLst/>
              <a:gdLst/>
              <a:ahLst/>
              <a:rect l="l" t="t" r="r" b="b"/>
              <a:pathLst>
                <a:path w="33" h="24">
                  <a:moveTo>
                    <a:pt x="27" y="0"/>
                  </a:moveTo>
                  <a:lnTo>
                    <a:pt x="33" y="12"/>
                  </a:lnTo>
                  <a:lnTo>
                    <a:pt x="16" y="20"/>
                  </a:lnTo>
                  <a:lnTo>
                    <a:pt x="3" y="24"/>
                  </a:lnTo>
                  <a:lnTo>
                    <a:pt x="0" y="12"/>
                  </a:lnTo>
                  <a:lnTo>
                    <a:pt x="6" y="5"/>
                  </a:lnTo>
                  <a:lnTo>
                    <a:pt x="27" y="0"/>
                  </a:lnTo>
                  <a:close/>
                </a:path>
              </a:pathLst>
            </a:custGeom>
            <a:solidFill>
              <a:srgbClr val="ff0000"/>
            </a:solidFill>
            <a:ln w="9360">
              <a:solidFill>
                <a:srgbClr val="000000"/>
              </a:solidFill>
              <a:round/>
            </a:ln>
            <a:effectLst>
              <a:outerShdw dist="17819" dir="2700000" blurRad="0" rotWithShape="0">
                <a:srgbClr val="000000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tIns="-15840" bIns="-1584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640" name=""/>
            <p:cNvSpPr/>
            <p:nvPr/>
          </p:nvSpPr>
          <p:spPr>
            <a:xfrm rot="21480000">
              <a:off x="1644480" y="2192400"/>
              <a:ext cx="34920" cy="60120"/>
            </a:xfrm>
            <a:custGeom>
              <a:avLst/>
              <a:gdLst/>
              <a:ahLst/>
              <a:rect l="l" t="t" r="r" b="b"/>
              <a:pathLst>
                <a:path w="19" h="47">
                  <a:moveTo>
                    <a:pt x="7" y="47"/>
                  </a:moveTo>
                  <a:lnTo>
                    <a:pt x="19" y="35"/>
                  </a:lnTo>
                  <a:lnTo>
                    <a:pt x="14" y="19"/>
                  </a:lnTo>
                  <a:lnTo>
                    <a:pt x="10" y="12"/>
                  </a:lnTo>
                  <a:lnTo>
                    <a:pt x="7" y="0"/>
                  </a:lnTo>
                  <a:lnTo>
                    <a:pt x="0" y="5"/>
                  </a:lnTo>
                  <a:lnTo>
                    <a:pt x="3" y="22"/>
                  </a:lnTo>
                  <a:lnTo>
                    <a:pt x="7" y="47"/>
                  </a:lnTo>
                  <a:close/>
                </a:path>
              </a:pathLst>
            </a:custGeom>
            <a:solidFill>
              <a:srgbClr val="ff0000"/>
            </a:solidFill>
            <a:ln w="9360">
              <a:solidFill>
                <a:srgbClr val="000000"/>
              </a:solidFill>
              <a:round/>
            </a:ln>
            <a:effectLst>
              <a:outerShdw dist="17819" dir="2700000" blurRad="0" rotWithShape="0">
                <a:srgbClr val="000000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tIns="14400" bIns="144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641" name=""/>
            <p:cNvSpPr/>
            <p:nvPr/>
          </p:nvSpPr>
          <p:spPr>
            <a:xfrm rot="21480000">
              <a:off x="1405080" y="2414520"/>
              <a:ext cx="160200" cy="111240"/>
            </a:xfrm>
            <a:custGeom>
              <a:avLst/>
              <a:gdLst/>
              <a:ahLst/>
              <a:rect l="l" t="t" r="r" b="b"/>
              <a:pathLst>
                <a:path w="88" h="89">
                  <a:moveTo>
                    <a:pt x="31" y="0"/>
                  </a:moveTo>
                  <a:lnTo>
                    <a:pt x="51" y="0"/>
                  </a:lnTo>
                  <a:lnTo>
                    <a:pt x="66" y="3"/>
                  </a:lnTo>
                  <a:lnTo>
                    <a:pt x="76" y="18"/>
                  </a:lnTo>
                  <a:lnTo>
                    <a:pt x="86" y="40"/>
                  </a:lnTo>
                  <a:lnTo>
                    <a:pt x="88" y="60"/>
                  </a:lnTo>
                  <a:lnTo>
                    <a:pt x="77" y="70"/>
                  </a:lnTo>
                  <a:lnTo>
                    <a:pt x="74" y="84"/>
                  </a:lnTo>
                  <a:lnTo>
                    <a:pt x="64" y="89"/>
                  </a:lnTo>
                  <a:lnTo>
                    <a:pt x="55" y="77"/>
                  </a:lnTo>
                  <a:lnTo>
                    <a:pt x="45" y="55"/>
                  </a:lnTo>
                  <a:lnTo>
                    <a:pt x="39" y="47"/>
                  </a:lnTo>
                  <a:lnTo>
                    <a:pt x="21" y="45"/>
                  </a:lnTo>
                  <a:lnTo>
                    <a:pt x="0" y="22"/>
                  </a:lnTo>
                  <a:lnTo>
                    <a:pt x="31" y="0"/>
                  </a:lnTo>
                  <a:close/>
                </a:path>
              </a:pathLst>
            </a:custGeom>
            <a:solidFill>
              <a:srgbClr val="800080"/>
            </a:solidFill>
            <a:ln w="9360">
              <a:solidFill>
                <a:srgbClr val="000000"/>
              </a:solidFill>
              <a:round/>
            </a:ln>
            <a:effectLst>
              <a:outerShdw dist="17819" dir="2700000" blurRad="0" rotWithShape="0">
                <a:srgbClr val="000000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642" name=""/>
            <p:cNvSpPr/>
            <p:nvPr/>
          </p:nvSpPr>
          <p:spPr>
            <a:xfrm rot="21480000">
              <a:off x="1642680" y="2139480"/>
              <a:ext cx="82440" cy="41400"/>
            </a:xfrm>
            <a:custGeom>
              <a:avLst/>
              <a:gdLst/>
              <a:ahLst/>
              <a:rect l="l" t="t" r="r" b="b"/>
              <a:pathLst>
                <a:path w="45" h="33">
                  <a:moveTo>
                    <a:pt x="40" y="0"/>
                  </a:moveTo>
                  <a:lnTo>
                    <a:pt x="45" y="8"/>
                  </a:lnTo>
                  <a:lnTo>
                    <a:pt x="28" y="18"/>
                  </a:lnTo>
                  <a:lnTo>
                    <a:pt x="12" y="33"/>
                  </a:lnTo>
                  <a:lnTo>
                    <a:pt x="2" y="30"/>
                  </a:lnTo>
                  <a:lnTo>
                    <a:pt x="0" y="12"/>
                  </a:lnTo>
                  <a:lnTo>
                    <a:pt x="0" y="6"/>
                  </a:lnTo>
                  <a:lnTo>
                    <a:pt x="27" y="0"/>
                  </a:lnTo>
                  <a:lnTo>
                    <a:pt x="40" y="0"/>
                  </a:lnTo>
                  <a:close/>
                </a:path>
              </a:pathLst>
            </a:custGeom>
            <a:solidFill>
              <a:srgbClr val="ff0000"/>
            </a:solidFill>
            <a:ln w="9360">
              <a:solidFill>
                <a:srgbClr val="000000"/>
              </a:solidFill>
              <a:round/>
            </a:ln>
            <a:effectLst>
              <a:outerShdw dist="17819" dir="2700000" blurRad="0" rotWithShape="0">
                <a:srgbClr val="000000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tIns="-4320" bIns="-432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grpSp>
          <p:nvGrpSpPr>
            <p:cNvPr id="643" name=""/>
            <p:cNvGrpSpPr/>
            <p:nvPr/>
          </p:nvGrpSpPr>
          <p:grpSpPr>
            <a:xfrm>
              <a:off x="3002760" y="1263960"/>
              <a:ext cx="965160" cy="1371240"/>
              <a:chOff x="3002760" y="1263960"/>
              <a:chExt cx="965160" cy="1371240"/>
            </a:xfrm>
          </p:grpSpPr>
          <p:sp>
            <p:nvSpPr>
              <p:cNvPr id="644" name=""/>
              <p:cNvSpPr/>
              <p:nvPr/>
            </p:nvSpPr>
            <p:spPr>
              <a:xfrm rot="21480000">
                <a:off x="3408120" y="2441160"/>
                <a:ext cx="61920" cy="101520"/>
              </a:xfrm>
              <a:custGeom>
                <a:avLst/>
                <a:gdLst/>
                <a:ahLst/>
                <a:rect l="l" t="t" r="r" b="b"/>
                <a:pathLst>
                  <a:path w="33" h="82">
                    <a:moveTo>
                      <a:pt x="33" y="0"/>
                    </a:moveTo>
                    <a:lnTo>
                      <a:pt x="32" y="27"/>
                    </a:lnTo>
                    <a:lnTo>
                      <a:pt x="22" y="49"/>
                    </a:lnTo>
                    <a:lnTo>
                      <a:pt x="7" y="63"/>
                    </a:lnTo>
                    <a:lnTo>
                      <a:pt x="10" y="77"/>
                    </a:lnTo>
                    <a:lnTo>
                      <a:pt x="3" y="82"/>
                    </a:lnTo>
                    <a:lnTo>
                      <a:pt x="0" y="64"/>
                    </a:lnTo>
                    <a:lnTo>
                      <a:pt x="6" y="51"/>
                    </a:lnTo>
                    <a:lnTo>
                      <a:pt x="10" y="36"/>
                    </a:lnTo>
                    <a:lnTo>
                      <a:pt x="33" y="0"/>
                    </a:lnTo>
                    <a:close/>
                  </a:path>
                </a:pathLst>
              </a:custGeom>
              <a:solidFill>
                <a:srgbClr val="ff0000"/>
              </a:solidFill>
              <a:ln w="9360">
                <a:solidFill>
                  <a:srgbClr val="000000"/>
                </a:solidFill>
                <a:round/>
              </a:ln>
              <a:effectLst>
                <a:outerShdw dist="17819" dir="2700000" blurRad="0" rotWithShape="0">
                  <a:srgbClr val="000000"/>
                </a:outerShdw>
              </a:effectLst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645" name=""/>
              <p:cNvSpPr/>
              <p:nvPr/>
            </p:nvSpPr>
            <p:spPr>
              <a:xfrm rot="21480000">
                <a:off x="3544560" y="2385720"/>
                <a:ext cx="82440" cy="81000"/>
              </a:xfrm>
              <a:custGeom>
                <a:avLst/>
                <a:gdLst/>
                <a:ahLst/>
                <a:rect l="l" t="t" r="r" b="b"/>
                <a:pathLst>
                  <a:path w="45" h="65">
                    <a:moveTo>
                      <a:pt x="35" y="0"/>
                    </a:moveTo>
                    <a:lnTo>
                      <a:pt x="45" y="0"/>
                    </a:lnTo>
                    <a:lnTo>
                      <a:pt x="33" y="13"/>
                    </a:lnTo>
                    <a:lnTo>
                      <a:pt x="32" y="23"/>
                    </a:lnTo>
                    <a:lnTo>
                      <a:pt x="35" y="37"/>
                    </a:lnTo>
                    <a:lnTo>
                      <a:pt x="24" y="51"/>
                    </a:lnTo>
                    <a:lnTo>
                      <a:pt x="8" y="65"/>
                    </a:lnTo>
                    <a:lnTo>
                      <a:pt x="6" y="51"/>
                    </a:lnTo>
                    <a:lnTo>
                      <a:pt x="0" y="44"/>
                    </a:lnTo>
                    <a:lnTo>
                      <a:pt x="0" y="32"/>
                    </a:lnTo>
                    <a:lnTo>
                      <a:pt x="14" y="20"/>
                    </a:lnTo>
                    <a:lnTo>
                      <a:pt x="35" y="0"/>
                    </a:lnTo>
                    <a:close/>
                  </a:path>
                </a:pathLst>
              </a:custGeom>
              <a:solidFill>
                <a:srgbClr val="ff0000"/>
              </a:solidFill>
              <a:ln w="9360">
                <a:solidFill>
                  <a:srgbClr val="000000"/>
                </a:solidFill>
                <a:round/>
              </a:ln>
              <a:effectLst>
                <a:outerShdw dist="17819" dir="2700000" blurRad="0" rotWithShape="0">
                  <a:srgbClr val="000000"/>
                </a:outerShdw>
              </a:effectLst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4200" bIns="342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  <p:grpSp>
            <p:nvGrpSpPr>
              <p:cNvPr id="646" name=""/>
              <p:cNvGrpSpPr/>
              <p:nvPr/>
            </p:nvGrpSpPr>
            <p:grpSpPr>
              <a:xfrm>
                <a:off x="3002760" y="1263960"/>
                <a:ext cx="965160" cy="1371240"/>
                <a:chOff x="3002760" y="1263960"/>
                <a:chExt cx="965160" cy="1371240"/>
              </a:xfrm>
            </p:grpSpPr>
            <p:sp>
              <p:nvSpPr>
                <p:cNvPr id="647" name=""/>
                <p:cNvSpPr/>
                <p:nvPr/>
              </p:nvSpPr>
              <p:spPr>
                <a:xfrm rot="21480000">
                  <a:off x="3025800" y="1279440"/>
                  <a:ext cx="919080" cy="1339920"/>
                </a:xfrm>
                <a:custGeom>
                  <a:avLst/>
                  <a:gdLst/>
                  <a:ahLst/>
                  <a:rect l="l" t="t" r="r" b="b"/>
                  <a:pathLst>
                    <a:path w="500" h="1071">
                      <a:moveTo>
                        <a:pt x="377" y="0"/>
                      </a:moveTo>
                      <a:lnTo>
                        <a:pt x="383" y="3"/>
                      </a:lnTo>
                      <a:lnTo>
                        <a:pt x="393" y="19"/>
                      </a:lnTo>
                      <a:lnTo>
                        <a:pt x="437" y="63"/>
                      </a:lnTo>
                      <a:lnTo>
                        <a:pt x="444" y="52"/>
                      </a:lnTo>
                      <a:lnTo>
                        <a:pt x="461" y="66"/>
                      </a:lnTo>
                      <a:lnTo>
                        <a:pt x="467" y="79"/>
                      </a:lnTo>
                      <a:lnTo>
                        <a:pt x="467" y="90"/>
                      </a:lnTo>
                      <a:lnTo>
                        <a:pt x="467" y="107"/>
                      </a:lnTo>
                      <a:lnTo>
                        <a:pt x="461" y="116"/>
                      </a:lnTo>
                      <a:lnTo>
                        <a:pt x="474" y="131"/>
                      </a:lnTo>
                      <a:lnTo>
                        <a:pt x="483" y="142"/>
                      </a:lnTo>
                      <a:lnTo>
                        <a:pt x="483" y="153"/>
                      </a:lnTo>
                      <a:lnTo>
                        <a:pt x="483" y="170"/>
                      </a:lnTo>
                      <a:lnTo>
                        <a:pt x="481" y="190"/>
                      </a:lnTo>
                      <a:lnTo>
                        <a:pt x="474" y="197"/>
                      </a:lnTo>
                      <a:lnTo>
                        <a:pt x="483" y="207"/>
                      </a:lnTo>
                      <a:lnTo>
                        <a:pt x="494" y="223"/>
                      </a:lnTo>
                      <a:lnTo>
                        <a:pt x="500" y="240"/>
                      </a:lnTo>
                      <a:lnTo>
                        <a:pt x="500" y="246"/>
                      </a:lnTo>
                      <a:lnTo>
                        <a:pt x="490" y="250"/>
                      </a:lnTo>
                      <a:lnTo>
                        <a:pt x="448" y="250"/>
                      </a:lnTo>
                      <a:lnTo>
                        <a:pt x="437" y="250"/>
                      </a:lnTo>
                      <a:lnTo>
                        <a:pt x="430" y="257"/>
                      </a:lnTo>
                      <a:lnTo>
                        <a:pt x="430" y="270"/>
                      </a:lnTo>
                      <a:lnTo>
                        <a:pt x="424" y="279"/>
                      </a:lnTo>
                      <a:lnTo>
                        <a:pt x="404" y="297"/>
                      </a:lnTo>
                      <a:lnTo>
                        <a:pt x="407" y="310"/>
                      </a:lnTo>
                      <a:lnTo>
                        <a:pt x="404" y="320"/>
                      </a:lnTo>
                      <a:lnTo>
                        <a:pt x="396" y="327"/>
                      </a:lnTo>
                      <a:lnTo>
                        <a:pt x="404" y="347"/>
                      </a:lnTo>
                      <a:lnTo>
                        <a:pt x="407" y="360"/>
                      </a:lnTo>
                      <a:lnTo>
                        <a:pt x="400" y="370"/>
                      </a:lnTo>
                      <a:lnTo>
                        <a:pt x="387" y="381"/>
                      </a:lnTo>
                      <a:lnTo>
                        <a:pt x="383" y="394"/>
                      </a:lnTo>
                      <a:lnTo>
                        <a:pt x="381" y="410"/>
                      </a:lnTo>
                      <a:lnTo>
                        <a:pt x="357" y="421"/>
                      </a:lnTo>
                      <a:lnTo>
                        <a:pt x="344" y="431"/>
                      </a:lnTo>
                      <a:lnTo>
                        <a:pt x="324" y="444"/>
                      </a:lnTo>
                      <a:lnTo>
                        <a:pt x="326" y="454"/>
                      </a:lnTo>
                      <a:lnTo>
                        <a:pt x="311" y="458"/>
                      </a:lnTo>
                      <a:lnTo>
                        <a:pt x="302" y="464"/>
                      </a:lnTo>
                      <a:lnTo>
                        <a:pt x="287" y="488"/>
                      </a:lnTo>
                      <a:lnTo>
                        <a:pt x="273" y="497"/>
                      </a:lnTo>
                      <a:lnTo>
                        <a:pt x="276" y="514"/>
                      </a:lnTo>
                      <a:lnTo>
                        <a:pt x="268" y="520"/>
                      </a:lnTo>
                      <a:lnTo>
                        <a:pt x="261" y="527"/>
                      </a:lnTo>
                      <a:lnTo>
                        <a:pt x="268" y="553"/>
                      </a:lnTo>
                      <a:lnTo>
                        <a:pt x="264" y="570"/>
                      </a:lnTo>
                      <a:lnTo>
                        <a:pt x="246" y="581"/>
                      </a:lnTo>
                      <a:lnTo>
                        <a:pt x="244" y="607"/>
                      </a:lnTo>
                      <a:lnTo>
                        <a:pt x="246" y="640"/>
                      </a:lnTo>
                      <a:lnTo>
                        <a:pt x="255" y="657"/>
                      </a:lnTo>
                      <a:lnTo>
                        <a:pt x="280" y="678"/>
                      </a:lnTo>
                      <a:lnTo>
                        <a:pt x="289" y="697"/>
                      </a:lnTo>
                      <a:lnTo>
                        <a:pt x="300" y="717"/>
                      </a:lnTo>
                      <a:lnTo>
                        <a:pt x="306" y="731"/>
                      </a:lnTo>
                      <a:lnTo>
                        <a:pt x="300" y="745"/>
                      </a:lnTo>
                      <a:lnTo>
                        <a:pt x="287" y="754"/>
                      </a:lnTo>
                      <a:lnTo>
                        <a:pt x="276" y="751"/>
                      </a:lnTo>
                      <a:lnTo>
                        <a:pt x="268" y="741"/>
                      </a:lnTo>
                      <a:lnTo>
                        <a:pt x="255" y="745"/>
                      </a:lnTo>
                      <a:lnTo>
                        <a:pt x="251" y="754"/>
                      </a:lnTo>
                      <a:lnTo>
                        <a:pt x="231" y="754"/>
                      </a:lnTo>
                      <a:lnTo>
                        <a:pt x="200" y="751"/>
                      </a:lnTo>
                      <a:lnTo>
                        <a:pt x="194" y="758"/>
                      </a:lnTo>
                      <a:lnTo>
                        <a:pt x="213" y="767"/>
                      </a:lnTo>
                      <a:lnTo>
                        <a:pt x="240" y="758"/>
                      </a:lnTo>
                      <a:lnTo>
                        <a:pt x="246" y="771"/>
                      </a:lnTo>
                      <a:lnTo>
                        <a:pt x="268" y="775"/>
                      </a:lnTo>
                      <a:lnTo>
                        <a:pt x="283" y="781"/>
                      </a:lnTo>
                      <a:lnTo>
                        <a:pt x="276" y="788"/>
                      </a:lnTo>
                      <a:lnTo>
                        <a:pt x="257" y="784"/>
                      </a:lnTo>
                      <a:lnTo>
                        <a:pt x="255" y="791"/>
                      </a:lnTo>
                      <a:lnTo>
                        <a:pt x="257" y="801"/>
                      </a:lnTo>
                      <a:lnTo>
                        <a:pt x="246" y="815"/>
                      </a:lnTo>
                      <a:lnTo>
                        <a:pt x="231" y="827"/>
                      </a:lnTo>
                      <a:lnTo>
                        <a:pt x="224" y="831"/>
                      </a:lnTo>
                      <a:lnTo>
                        <a:pt x="217" y="834"/>
                      </a:lnTo>
                      <a:lnTo>
                        <a:pt x="221" y="851"/>
                      </a:lnTo>
                      <a:lnTo>
                        <a:pt x="213" y="860"/>
                      </a:lnTo>
                      <a:lnTo>
                        <a:pt x="203" y="882"/>
                      </a:lnTo>
                      <a:lnTo>
                        <a:pt x="207" y="901"/>
                      </a:lnTo>
                      <a:lnTo>
                        <a:pt x="200" y="931"/>
                      </a:lnTo>
                      <a:lnTo>
                        <a:pt x="194" y="945"/>
                      </a:lnTo>
                      <a:lnTo>
                        <a:pt x="194" y="965"/>
                      </a:lnTo>
                      <a:lnTo>
                        <a:pt x="183" y="978"/>
                      </a:lnTo>
                      <a:lnTo>
                        <a:pt x="170" y="1002"/>
                      </a:lnTo>
                      <a:lnTo>
                        <a:pt x="167" y="1019"/>
                      </a:lnTo>
                      <a:lnTo>
                        <a:pt x="143" y="1015"/>
                      </a:lnTo>
                      <a:lnTo>
                        <a:pt x="120" y="1015"/>
                      </a:lnTo>
                      <a:lnTo>
                        <a:pt x="117" y="1025"/>
                      </a:lnTo>
                      <a:lnTo>
                        <a:pt x="103" y="1028"/>
                      </a:lnTo>
                      <a:lnTo>
                        <a:pt x="96" y="1032"/>
                      </a:lnTo>
                      <a:lnTo>
                        <a:pt x="100" y="1044"/>
                      </a:lnTo>
                      <a:lnTo>
                        <a:pt x="96" y="1061"/>
                      </a:lnTo>
                      <a:lnTo>
                        <a:pt x="80" y="1071"/>
                      </a:lnTo>
                      <a:lnTo>
                        <a:pt x="70" y="1061"/>
                      </a:lnTo>
                      <a:lnTo>
                        <a:pt x="57" y="1071"/>
                      </a:lnTo>
                      <a:lnTo>
                        <a:pt x="39" y="1071"/>
                      </a:lnTo>
                      <a:lnTo>
                        <a:pt x="33" y="1061"/>
                      </a:lnTo>
                      <a:lnTo>
                        <a:pt x="39" y="1054"/>
                      </a:lnTo>
                      <a:lnTo>
                        <a:pt x="43" y="1035"/>
                      </a:lnTo>
                      <a:lnTo>
                        <a:pt x="30" y="1009"/>
                      </a:lnTo>
                      <a:lnTo>
                        <a:pt x="24" y="995"/>
                      </a:lnTo>
                      <a:lnTo>
                        <a:pt x="27" y="988"/>
                      </a:lnTo>
                      <a:lnTo>
                        <a:pt x="33" y="988"/>
                      </a:lnTo>
                      <a:lnTo>
                        <a:pt x="37" y="982"/>
                      </a:lnTo>
                      <a:lnTo>
                        <a:pt x="39" y="975"/>
                      </a:lnTo>
                      <a:lnTo>
                        <a:pt x="43" y="969"/>
                      </a:lnTo>
                      <a:lnTo>
                        <a:pt x="39" y="961"/>
                      </a:lnTo>
                      <a:lnTo>
                        <a:pt x="33" y="948"/>
                      </a:lnTo>
                      <a:lnTo>
                        <a:pt x="20" y="928"/>
                      </a:lnTo>
                      <a:lnTo>
                        <a:pt x="24" y="908"/>
                      </a:lnTo>
                      <a:lnTo>
                        <a:pt x="13" y="891"/>
                      </a:lnTo>
                      <a:lnTo>
                        <a:pt x="3" y="882"/>
                      </a:lnTo>
                      <a:lnTo>
                        <a:pt x="9" y="864"/>
                      </a:lnTo>
                      <a:lnTo>
                        <a:pt x="17" y="831"/>
                      </a:lnTo>
                      <a:lnTo>
                        <a:pt x="3" y="815"/>
                      </a:lnTo>
                      <a:lnTo>
                        <a:pt x="0" y="797"/>
                      </a:lnTo>
                      <a:lnTo>
                        <a:pt x="0" y="788"/>
                      </a:lnTo>
                      <a:lnTo>
                        <a:pt x="6" y="767"/>
                      </a:lnTo>
                      <a:lnTo>
                        <a:pt x="17" y="771"/>
                      </a:lnTo>
                      <a:lnTo>
                        <a:pt x="27" y="745"/>
                      </a:lnTo>
                      <a:lnTo>
                        <a:pt x="27" y="714"/>
                      </a:lnTo>
                      <a:lnTo>
                        <a:pt x="30" y="704"/>
                      </a:lnTo>
                      <a:lnTo>
                        <a:pt x="43" y="694"/>
                      </a:lnTo>
                      <a:lnTo>
                        <a:pt x="63" y="681"/>
                      </a:lnTo>
                      <a:lnTo>
                        <a:pt x="63" y="664"/>
                      </a:lnTo>
                      <a:lnTo>
                        <a:pt x="61" y="614"/>
                      </a:lnTo>
                      <a:lnTo>
                        <a:pt x="53" y="607"/>
                      </a:lnTo>
                      <a:lnTo>
                        <a:pt x="53" y="594"/>
                      </a:lnTo>
                      <a:lnTo>
                        <a:pt x="70" y="586"/>
                      </a:lnTo>
                      <a:lnTo>
                        <a:pt x="76" y="581"/>
                      </a:lnTo>
                      <a:lnTo>
                        <a:pt x="67" y="560"/>
                      </a:lnTo>
                      <a:lnTo>
                        <a:pt x="53" y="540"/>
                      </a:lnTo>
                      <a:lnTo>
                        <a:pt x="57" y="517"/>
                      </a:lnTo>
                      <a:lnTo>
                        <a:pt x="61" y="501"/>
                      </a:lnTo>
                      <a:lnTo>
                        <a:pt x="74" y="471"/>
                      </a:lnTo>
                      <a:lnTo>
                        <a:pt x="74" y="458"/>
                      </a:lnTo>
                      <a:lnTo>
                        <a:pt x="74" y="431"/>
                      </a:lnTo>
                      <a:lnTo>
                        <a:pt x="83" y="407"/>
                      </a:lnTo>
                      <a:lnTo>
                        <a:pt x="100" y="394"/>
                      </a:lnTo>
                      <a:lnTo>
                        <a:pt x="117" y="384"/>
                      </a:lnTo>
                      <a:lnTo>
                        <a:pt x="133" y="388"/>
                      </a:lnTo>
                      <a:lnTo>
                        <a:pt x="150" y="394"/>
                      </a:lnTo>
                      <a:lnTo>
                        <a:pt x="157" y="370"/>
                      </a:lnTo>
                      <a:lnTo>
                        <a:pt x="150" y="350"/>
                      </a:lnTo>
                      <a:lnTo>
                        <a:pt x="143" y="336"/>
                      </a:lnTo>
                      <a:lnTo>
                        <a:pt x="140" y="327"/>
                      </a:lnTo>
                      <a:lnTo>
                        <a:pt x="143" y="316"/>
                      </a:lnTo>
                      <a:lnTo>
                        <a:pt x="153" y="313"/>
                      </a:lnTo>
                      <a:lnTo>
                        <a:pt x="157" y="290"/>
                      </a:lnTo>
                      <a:lnTo>
                        <a:pt x="164" y="270"/>
                      </a:lnTo>
                      <a:lnTo>
                        <a:pt x="167" y="253"/>
                      </a:lnTo>
                      <a:lnTo>
                        <a:pt x="167" y="237"/>
                      </a:lnTo>
                      <a:lnTo>
                        <a:pt x="176" y="220"/>
                      </a:lnTo>
                      <a:lnTo>
                        <a:pt x="198" y="207"/>
                      </a:lnTo>
                      <a:lnTo>
                        <a:pt x="211" y="203"/>
                      </a:lnTo>
                      <a:lnTo>
                        <a:pt x="211" y="187"/>
                      </a:lnTo>
                      <a:lnTo>
                        <a:pt x="217" y="176"/>
                      </a:lnTo>
                      <a:lnTo>
                        <a:pt x="231" y="160"/>
                      </a:lnTo>
                      <a:lnTo>
                        <a:pt x="244" y="150"/>
                      </a:lnTo>
                      <a:lnTo>
                        <a:pt x="237" y="121"/>
                      </a:lnTo>
                      <a:lnTo>
                        <a:pt x="262" y="94"/>
                      </a:lnTo>
                      <a:lnTo>
                        <a:pt x="268" y="82"/>
                      </a:lnTo>
                      <a:lnTo>
                        <a:pt x="287" y="78"/>
                      </a:lnTo>
                      <a:lnTo>
                        <a:pt x="299" y="63"/>
                      </a:lnTo>
                      <a:lnTo>
                        <a:pt x="299" y="52"/>
                      </a:lnTo>
                      <a:lnTo>
                        <a:pt x="311" y="41"/>
                      </a:lnTo>
                      <a:lnTo>
                        <a:pt x="332" y="38"/>
                      </a:lnTo>
                      <a:lnTo>
                        <a:pt x="357" y="38"/>
                      </a:lnTo>
                      <a:lnTo>
                        <a:pt x="377" y="19"/>
                      </a:lnTo>
                      <a:lnTo>
                        <a:pt x="374" y="0"/>
                      </a:lnTo>
                      <a:lnTo>
                        <a:pt x="377" y="0"/>
                      </a:lnTo>
                      <a:close/>
                    </a:path>
                  </a:pathLst>
                </a:custGeom>
                <a:solidFill>
                  <a:srgbClr val="008000"/>
                </a:solidFill>
                <a:ln w="9360">
                  <a:solidFill>
                    <a:srgbClr val="000000"/>
                  </a:solidFill>
                  <a:round/>
                </a:ln>
                <a:effectLst>
                  <a:outerShdw dist="17819" dir="2700000" blurRad="0" rotWithShape="0">
                    <a:srgbClr val="000000"/>
                  </a:outerShdw>
                </a:effectLst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648" name=""/>
                <p:cNvSpPr/>
                <p:nvPr/>
              </p:nvSpPr>
              <p:spPr>
                <a:xfrm rot="21480000">
                  <a:off x="3025800" y="1279440"/>
                  <a:ext cx="919080" cy="1339920"/>
                </a:xfrm>
                <a:custGeom>
                  <a:avLst/>
                  <a:gdLst/>
                  <a:ahLst/>
                  <a:rect l="l" t="t" r="r" b="b"/>
                  <a:pathLst>
                    <a:path w="500" h="1071">
                      <a:moveTo>
                        <a:pt x="377" y="0"/>
                      </a:moveTo>
                      <a:lnTo>
                        <a:pt x="383" y="3"/>
                      </a:lnTo>
                      <a:lnTo>
                        <a:pt x="393" y="19"/>
                      </a:lnTo>
                      <a:lnTo>
                        <a:pt x="437" y="63"/>
                      </a:lnTo>
                      <a:lnTo>
                        <a:pt x="444" y="52"/>
                      </a:lnTo>
                      <a:lnTo>
                        <a:pt x="461" y="66"/>
                      </a:lnTo>
                      <a:lnTo>
                        <a:pt x="467" y="79"/>
                      </a:lnTo>
                      <a:lnTo>
                        <a:pt x="467" y="90"/>
                      </a:lnTo>
                      <a:lnTo>
                        <a:pt x="467" y="107"/>
                      </a:lnTo>
                      <a:lnTo>
                        <a:pt x="461" y="116"/>
                      </a:lnTo>
                      <a:lnTo>
                        <a:pt x="474" y="131"/>
                      </a:lnTo>
                      <a:lnTo>
                        <a:pt x="483" y="142"/>
                      </a:lnTo>
                      <a:lnTo>
                        <a:pt x="483" y="153"/>
                      </a:lnTo>
                      <a:lnTo>
                        <a:pt x="483" y="170"/>
                      </a:lnTo>
                      <a:lnTo>
                        <a:pt x="481" y="190"/>
                      </a:lnTo>
                      <a:lnTo>
                        <a:pt x="474" y="197"/>
                      </a:lnTo>
                      <a:lnTo>
                        <a:pt x="483" y="207"/>
                      </a:lnTo>
                      <a:lnTo>
                        <a:pt x="494" y="223"/>
                      </a:lnTo>
                      <a:lnTo>
                        <a:pt x="500" y="240"/>
                      </a:lnTo>
                      <a:lnTo>
                        <a:pt x="500" y="246"/>
                      </a:lnTo>
                      <a:lnTo>
                        <a:pt x="490" y="250"/>
                      </a:lnTo>
                      <a:lnTo>
                        <a:pt x="448" y="250"/>
                      </a:lnTo>
                      <a:lnTo>
                        <a:pt x="437" y="250"/>
                      </a:lnTo>
                      <a:lnTo>
                        <a:pt x="430" y="257"/>
                      </a:lnTo>
                      <a:lnTo>
                        <a:pt x="430" y="270"/>
                      </a:lnTo>
                      <a:lnTo>
                        <a:pt x="424" y="279"/>
                      </a:lnTo>
                      <a:lnTo>
                        <a:pt x="404" y="297"/>
                      </a:lnTo>
                      <a:lnTo>
                        <a:pt x="407" y="310"/>
                      </a:lnTo>
                      <a:lnTo>
                        <a:pt x="404" y="320"/>
                      </a:lnTo>
                      <a:lnTo>
                        <a:pt x="396" y="327"/>
                      </a:lnTo>
                      <a:lnTo>
                        <a:pt x="404" y="347"/>
                      </a:lnTo>
                      <a:lnTo>
                        <a:pt x="407" y="360"/>
                      </a:lnTo>
                      <a:lnTo>
                        <a:pt x="400" y="370"/>
                      </a:lnTo>
                      <a:lnTo>
                        <a:pt x="387" y="381"/>
                      </a:lnTo>
                      <a:lnTo>
                        <a:pt x="383" y="394"/>
                      </a:lnTo>
                      <a:lnTo>
                        <a:pt x="381" y="410"/>
                      </a:lnTo>
                      <a:lnTo>
                        <a:pt x="357" y="421"/>
                      </a:lnTo>
                      <a:lnTo>
                        <a:pt x="344" y="431"/>
                      </a:lnTo>
                      <a:lnTo>
                        <a:pt x="324" y="444"/>
                      </a:lnTo>
                      <a:lnTo>
                        <a:pt x="326" y="454"/>
                      </a:lnTo>
                      <a:lnTo>
                        <a:pt x="311" y="458"/>
                      </a:lnTo>
                      <a:lnTo>
                        <a:pt x="302" y="464"/>
                      </a:lnTo>
                      <a:lnTo>
                        <a:pt x="287" y="488"/>
                      </a:lnTo>
                      <a:lnTo>
                        <a:pt x="273" y="497"/>
                      </a:lnTo>
                      <a:lnTo>
                        <a:pt x="276" y="514"/>
                      </a:lnTo>
                      <a:lnTo>
                        <a:pt x="268" y="520"/>
                      </a:lnTo>
                      <a:lnTo>
                        <a:pt x="261" y="527"/>
                      </a:lnTo>
                      <a:lnTo>
                        <a:pt x="268" y="553"/>
                      </a:lnTo>
                      <a:lnTo>
                        <a:pt x="264" y="570"/>
                      </a:lnTo>
                      <a:lnTo>
                        <a:pt x="246" y="581"/>
                      </a:lnTo>
                      <a:lnTo>
                        <a:pt x="244" y="607"/>
                      </a:lnTo>
                      <a:lnTo>
                        <a:pt x="246" y="640"/>
                      </a:lnTo>
                      <a:lnTo>
                        <a:pt x="255" y="657"/>
                      </a:lnTo>
                      <a:lnTo>
                        <a:pt x="280" y="678"/>
                      </a:lnTo>
                      <a:lnTo>
                        <a:pt x="289" y="697"/>
                      </a:lnTo>
                      <a:lnTo>
                        <a:pt x="300" y="717"/>
                      </a:lnTo>
                      <a:lnTo>
                        <a:pt x="306" y="731"/>
                      </a:lnTo>
                      <a:lnTo>
                        <a:pt x="300" y="745"/>
                      </a:lnTo>
                      <a:lnTo>
                        <a:pt x="287" y="754"/>
                      </a:lnTo>
                      <a:lnTo>
                        <a:pt x="276" y="751"/>
                      </a:lnTo>
                      <a:lnTo>
                        <a:pt x="268" y="741"/>
                      </a:lnTo>
                      <a:lnTo>
                        <a:pt x="255" y="745"/>
                      </a:lnTo>
                      <a:lnTo>
                        <a:pt x="251" y="754"/>
                      </a:lnTo>
                      <a:lnTo>
                        <a:pt x="231" y="754"/>
                      </a:lnTo>
                      <a:lnTo>
                        <a:pt x="200" y="751"/>
                      </a:lnTo>
                      <a:lnTo>
                        <a:pt x="194" y="758"/>
                      </a:lnTo>
                      <a:lnTo>
                        <a:pt x="213" y="767"/>
                      </a:lnTo>
                      <a:lnTo>
                        <a:pt x="240" y="758"/>
                      </a:lnTo>
                      <a:lnTo>
                        <a:pt x="246" y="771"/>
                      </a:lnTo>
                      <a:lnTo>
                        <a:pt x="268" y="775"/>
                      </a:lnTo>
                      <a:lnTo>
                        <a:pt x="283" y="781"/>
                      </a:lnTo>
                      <a:lnTo>
                        <a:pt x="276" y="788"/>
                      </a:lnTo>
                      <a:lnTo>
                        <a:pt x="257" y="784"/>
                      </a:lnTo>
                      <a:lnTo>
                        <a:pt x="255" y="791"/>
                      </a:lnTo>
                      <a:lnTo>
                        <a:pt x="257" y="801"/>
                      </a:lnTo>
                      <a:lnTo>
                        <a:pt x="246" y="815"/>
                      </a:lnTo>
                      <a:lnTo>
                        <a:pt x="231" y="827"/>
                      </a:lnTo>
                      <a:lnTo>
                        <a:pt x="224" y="831"/>
                      </a:lnTo>
                      <a:lnTo>
                        <a:pt x="217" y="834"/>
                      </a:lnTo>
                      <a:lnTo>
                        <a:pt x="221" y="851"/>
                      </a:lnTo>
                      <a:lnTo>
                        <a:pt x="213" y="860"/>
                      </a:lnTo>
                      <a:lnTo>
                        <a:pt x="203" y="882"/>
                      </a:lnTo>
                      <a:lnTo>
                        <a:pt x="207" y="901"/>
                      </a:lnTo>
                      <a:lnTo>
                        <a:pt x="200" y="931"/>
                      </a:lnTo>
                      <a:lnTo>
                        <a:pt x="194" y="945"/>
                      </a:lnTo>
                      <a:lnTo>
                        <a:pt x="194" y="965"/>
                      </a:lnTo>
                      <a:lnTo>
                        <a:pt x="183" y="978"/>
                      </a:lnTo>
                      <a:lnTo>
                        <a:pt x="170" y="1002"/>
                      </a:lnTo>
                      <a:lnTo>
                        <a:pt x="167" y="1019"/>
                      </a:lnTo>
                      <a:lnTo>
                        <a:pt x="143" y="1015"/>
                      </a:lnTo>
                      <a:lnTo>
                        <a:pt x="120" y="1015"/>
                      </a:lnTo>
                      <a:lnTo>
                        <a:pt x="117" y="1025"/>
                      </a:lnTo>
                      <a:lnTo>
                        <a:pt x="103" y="1028"/>
                      </a:lnTo>
                      <a:lnTo>
                        <a:pt x="96" y="1032"/>
                      </a:lnTo>
                      <a:lnTo>
                        <a:pt x="100" y="1044"/>
                      </a:lnTo>
                      <a:lnTo>
                        <a:pt x="96" y="1061"/>
                      </a:lnTo>
                      <a:lnTo>
                        <a:pt x="80" y="1071"/>
                      </a:lnTo>
                      <a:lnTo>
                        <a:pt x="70" y="1061"/>
                      </a:lnTo>
                      <a:lnTo>
                        <a:pt x="57" y="1071"/>
                      </a:lnTo>
                      <a:lnTo>
                        <a:pt x="39" y="1071"/>
                      </a:lnTo>
                      <a:lnTo>
                        <a:pt x="33" y="1061"/>
                      </a:lnTo>
                      <a:lnTo>
                        <a:pt x="39" y="1054"/>
                      </a:lnTo>
                      <a:lnTo>
                        <a:pt x="43" y="1035"/>
                      </a:lnTo>
                      <a:lnTo>
                        <a:pt x="30" y="1009"/>
                      </a:lnTo>
                      <a:lnTo>
                        <a:pt x="24" y="995"/>
                      </a:lnTo>
                      <a:lnTo>
                        <a:pt x="27" y="988"/>
                      </a:lnTo>
                      <a:lnTo>
                        <a:pt x="33" y="988"/>
                      </a:lnTo>
                      <a:lnTo>
                        <a:pt x="37" y="982"/>
                      </a:lnTo>
                      <a:lnTo>
                        <a:pt x="39" y="975"/>
                      </a:lnTo>
                      <a:lnTo>
                        <a:pt x="43" y="969"/>
                      </a:lnTo>
                      <a:lnTo>
                        <a:pt x="39" y="961"/>
                      </a:lnTo>
                      <a:lnTo>
                        <a:pt x="33" y="948"/>
                      </a:lnTo>
                      <a:lnTo>
                        <a:pt x="20" y="928"/>
                      </a:lnTo>
                      <a:lnTo>
                        <a:pt x="24" y="908"/>
                      </a:lnTo>
                      <a:lnTo>
                        <a:pt x="13" y="891"/>
                      </a:lnTo>
                      <a:lnTo>
                        <a:pt x="3" y="882"/>
                      </a:lnTo>
                      <a:lnTo>
                        <a:pt x="9" y="864"/>
                      </a:lnTo>
                      <a:lnTo>
                        <a:pt x="17" y="831"/>
                      </a:lnTo>
                      <a:lnTo>
                        <a:pt x="3" y="815"/>
                      </a:lnTo>
                      <a:lnTo>
                        <a:pt x="0" y="797"/>
                      </a:lnTo>
                      <a:lnTo>
                        <a:pt x="0" y="788"/>
                      </a:lnTo>
                      <a:lnTo>
                        <a:pt x="6" y="767"/>
                      </a:lnTo>
                      <a:lnTo>
                        <a:pt x="17" y="771"/>
                      </a:lnTo>
                      <a:lnTo>
                        <a:pt x="27" y="745"/>
                      </a:lnTo>
                      <a:lnTo>
                        <a:pt x="27" y="714"/>
                      </a:lnTo>
                      <a:lnTo>
                        <a:pt x="30" y="704"/>
                      </a:lnTo>
                      <a:lnTo>
                        <a:pt x="43" y="694"/>
                      </a:lnTo>
                      <a:lnTo>
                        <a:pt x="63" y="681"/>
                      </a:lnTo>
                      <a:lnTo>
                        <a:pt x="63" y="664"/>
                      </a:lnTo>
                      <a:lnTo>
                        <a:pt x="61" y="614"/>
                      </a:lnTo>
                      <a:lnTo>
                        <a:pt x="53" y="607"/>
                      </a:lnTo>
                      <a:lnTo>
                        <a:pt x="53" y="594"/>
                      </a:lnTo>
                      <a:lnTo>
                        <a:pt x="70" y="586"/>
                      </a:lnTo>
                      <a:lnTo>
                        <a:pt x="76" y="581"/>
                      </a:lnTo>
                      <a:lnTo>
                        <a:pt x="67" y="560"/>
                      </a:lnTo>
                      <a:lnTo>
                        <a:pt x="53" y="540"/>
                      </a:lnTo>
                      <a:lnTo>
                        <a:pt x="57" y="517"/>
                      </a:lnTo>
                      <a:lnTo>
                        <a:pt x="61" y="501"/>
                      </a:lnTo>
                      <a:lnTo>
                        <a:pt x="74" y="471"/>
                      </a:lnTo>
                      <a:lnTo>
                        <a:pt x="74" y="458"/>
                      </a:lnTo>
                      <a:lnTo>
                        <a:pt x="74" y="431"/>
                      </a:lnTo>
                      <a:lnTo>
                        <a:pt x="83" y="407"/>
                      </a:lnTo>
                      <a:lnTo>
                        <a:pt x="100" y="394"/>
                      </a:lnTo>
                      <a:lnTo>
                        <a:pt x="117" y="384"/>
                      </a:lnTo>
                      <a:lnTo>
                        <a:pt x="133" y="388"/>
                      </a:lnTo>
                      <a:lnTo>
                        <a:pt x="150" y="394"/>
                      </a:lnTo>
                      <a:lnTo>
                        <a:pt x="157" y="370"/>
                      </a:lnTo>
                      <a:lnTo>
                        <a:pt x="150" y="350"/>
                      </a:lnTo>
                      <a:lnTo>
                        <a:pt x="143" y="336"/>
                      </a:lnTo>
                      <a:lnTo>
                        <a:pt x="140" y="327"/>
                      </a:lnTo>
                      <a:lnTo>
                        <a:pt x="143" y="316"/>
                      </a:lnTo>
                      <a:lnTo>
                        <a:pt x="153" y="313"/>
                      </a:lnTo>
                      <a:lnTo>
                        <a:pt x="157" y="290"/>
                      </a:lnTo>
                      <a:lnTo>
                        <a:pt x="164" y="270"/>
                      </a:lnTo>
                      <a:lnTo>
                        <a:pt x="167" y="253"/>
                      </a:lnTo>
                      <a:lnTo>
                        <a:pt x="167" y="237"/>
                      </a:lnTo>
                      <a:lnTo>
                        <a:pt x="176" y="220"/>
                      </a:lnTo>
                      <a:lnTo>
                        <a:pt x="198" y="207"/>
                      </a:lnTo>
                      <a:lnTo>
                        <a:pt x="211" y="203"/>
                      </a:lnTo>
                      <a:lnTo>
                        <a:pt x="211" y="187"/>
                      </a:lnTo>
                      <a:lnTo>
                        <a:pt x="217" y="176"/>
                      </a:lnTo>
                      <a:lnTo>
                        <a:pt x="231" y="160"/>
                      </a:lnTo>
                      <a:lnTo>
                        <a:pt x="244" y="150"/>
                      </a:lnTo>
                      <a:lnTo>
                        <a:pt x="237" y="121"/>
                      </a:lnTo>
                      <a:lnTo>
                        <a:pt x="262" y="94"/>
                      </a:lnTo>
                      <a:lnTo>
                        <a:pt x="268" y="82"/>
                      </a:lnTo>
                      <a:lnTo>
                        <a:pt x="287" y="78"/>
                      </a:lnTo>
                      <a:lnTo>
                        <a:pt x="299" y="63"/>
                      </a:lnTo>
                      <a:lnTo>
                        <a:pt x="299" y="52"/>
                      </a:lnTo>
                      <a:lnTo>
                        <a:pt x="311" y="41"/>
                      </a:lnTo>
                      <a:lnTo>
                        <a:pt x="332" y="38"/>
                      </a:lnTo>
                      <a:lnTo>
                        <a:pt x="357" y="38"/>
                      </a:lnTo>
                      <a:lnTo>
                        <a:pt x="377" y="19"/>
                      </a:lnTo>
                      <a:lnTo>
                        <a:pt x="374" y="0"/>
                      </a:lnTo>
                    </a:path>
                  </a:pathLst>
                </a:custGeom>
                <a:solidFill>
                  <a:srgbClr val="ff0000"/>
                </a:solidFill>
                <a:ln w="9360">
                  <a:solidFill>
                    <a:srgbClr val="000000"/>
                  </a:solidFill>
                  <a:round/>
                </a:ln>
                <a:effectLst>
                  <a:outerShdw dist="17819" dir="2700000" blurRad="0" rotWithShape="0">
                    <a:srgbClr val="000000"/>
                  </a:outerShdw>
                </a:effectLst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Arial"/>
                  </a:endParaRPr>
                </a:p>
              </p:txBody>
            </p:sp>
          </p:grpSp>
        </p:grpSp>
        <p:sp>
          <p:nvSpPr>
            <p:cNvPr id="649" name=""/>
            <p:cNvSpPr/>
            <p:nvPr/>
          </p:nvSpPr>
          <p:spPr>
            <a:xfrm rot="21480000">
              <a:off x="2567160" y="1064880"/>
              <a:ext cx="1672920" cy="1251000"/>
            </a:xfrm>
            <a:custGeom>
              <a:avLst/>
              <a:gdLst/>
              <a:ahLst/>
              <a:rect l="l" t="t" r="r" b="b"/>
              <a:pathLst>
                <a:path w="912" h="1001">
                  <a:moveTo>
                    <a:pt x="245" y="943"/>
                  </a:moveTo>
                  <a:lnTo>
                    <a:pt x="247" y="940"/>
                  </a:lnTo>
                  <a:lnTo>
                    <a:pt x="257" y="938"/>
                  </a:lnTo>
                  <a:lnTo>
                    <a:pt x="264" y="927"/>
                  </a:lnTo>
                  <a:lnTo>
                    <a:pt x="268" y="914"/>
                  </a:lnTo>
                  <a:lnTo>
                    <a:pt x="271" y="907"/>
                  </a:lnTo>
                  <a:lnTo>
                    <a:pt x="268" y="888"/>
                  </a:lnTo>
                  <a:lnTo>
                    <a:pt x="271" y="874"/>
                  </a:lnTo>
                  <a:lnTo>
                    <a:pt x="281" y="868"/>
                  </a:lnTo>
                  <a:lnTo>
                    <a:pt x="305" y="858"/>
                  </a:lnTo>
                  <a:lnTo>
                    <a:pt x="308" y="848"/>
                  </a:lnTo>
                  <a:lnTo>
                    <a:pt x="305" y="813"/>
                  </a:lnTo>
                  <a:lnTo>
                    <a:pt x="301" y="807"/>
                  </a:lnTo>
                  <a:lnTo>
                    <a:pt x="301" y="788"/>
                  </a:lnTo>
                  <a:lnTo>
                    <a:pt x="294" y="780"/>
                  </a:lnTo>
                  <a:lnTo>
                    <a:pt x="297" y="764"/>
                  </a:lnTo>
                  <a:lnTo>
                    <a:pt x="305" y="764"/>
                  </a:lnTo>
                  <a:lnTo>
                    <a:pt x="321" y="754"/>
                  </a:lnTo>
                  <a:lnTo>
                    <a:pt x="308" y="724"/>
                  </a:lnTo>
                  <a:lnTo>
                    <a:pt x="301" y="713"/>
                  </a:lnTo>
                  <a:lnTo>
                    <a:pt x="301" y="711"/>
                  </a:lnTo>
                  <a:lnTo>
                    <a:pt x="301" y="684"/>
                  </a:lnTo>
                  <a:lnTo>
                    <a:pt x="312" y="664"/>
                  </a:lnTo>
                  <a:lnTo>
                    <a:pt x="314" y="644"/>
                  </a:lnTo>
                  <a:lnTo>
                    <a:pt x="318" y="620"/>
                  </a:lnTo>
                  <a:lnTo>
                    <a:pt x="314" y="601"/>
                  </a:lnTo>
                  <a:lnTo>
                    <a:pt x="321" y="587"/>
                  </a:lnTo>
                  <a:lnTo>
                    <a:pt x="325" y="577"/>
                  </a:lnTo>
                  <a:lnTo>
                    <a:pt x="345" y="564"/>
                  </a:lnTo>
                  <a:lnTo>
                    <a:pt x="364" y="557"/>
                  </a:lnTo>
                  <a:lnTo>
                    <a:pt x="382" y="564"/>
                  </a:lnTo>
                  <a:lnTo>
                    <a:pt x="388" y="568"/>
                  </a:lnTo>
                  <a:lnTo>
                    <a:pt x="397" y="554"/>
                  </a:lnTo>
                  <a:lnTo>
                    <a:pt x="397" y="538"/>
                  </a:lnTo>
                  <a:lnTo>
                    <a:pt x="388" y="507"/>
                  </a:lnTo>
                  <a:lnTo>
                    <a:pt x="384" y="494"/>
                  </a:lnTo>
                  <a:lnTo>
                    <a:pt x="388" y="487"/>
                  </a:lnTo>
                  <a:lnTo>
                    <a:pt x="394" y="487"/>
                  </a:lnTo>
                  <a:lnTo>
                    <a:pt x="402" y="477"/>
                  </a:lnTo>
                  <a:lnTo>
                    <a:pt x="406" y="457"/>
                  </a:lnTo>
                  <a:lnTo>
                    <a:pt x="408" y="430"/>
                  </a:lnTo>
                  <a:lnTo>
                    <a:pt x="412" y="404"/>
                  </a:lnTo>
                  <a:lnTo>
                    <a:pt x="421" y="393"/>
                  </a:lnTo>
                  <a:lnTo>
                    <a:pt x="442" y="381"/>
                  </a:lnTo>
                  <a:lnTo>
                    <a:pt x="455" y="374"/>
                  </a:lnTo>
                  <a:lnTo>
                    <a:pt x="458" y="354"/>
                  </a:lnTo>
                  <a:lnTo>
                    <a:pt x="465" y="340"/>
                  </a:lnTo>
                  <a:lnTo>
                    <a:pt x="482" y="326"/>
                  </a:lnTo>
                  <a:lnTo>
                    <a:pt x="486" y="317"/>
                  </a:lnTo>
                  <a:lnTo>
                    <a:pt x="482" y="307"/>
                  </a:lnTo>
                  <a:lnTo>
                    <a:pt x="482" y="293"/>
                  </a:lnTo>
                  <a:lnTo>
                    <a:pt x="495" y="283"/>
                  </a:lnTo>
                  <a:lnTo>
                    <a:pt x="512" y="254"/>
                  </a:lnTo>
                  <a:lnTo>
                    <a:pt x="525" y="256"/>
                  </a:lnTo>
                  <a:lnTo>
                    <a:pt x="544" y="240"/>
                  </a:lnTo>
                  <a:lnTo>
                    <a:pt x="542" y="226"/>
                  </a:lnTo>
                  <a:lnTo>
                    <a:pt x="555" y="213"/>
                  </a:lnTo>
                  <a:lnTo>
                    <a:pt x="562" y="217"/>
                  </a:lnTo>
                  <a:lnTo>
                    <a:pt x="575" y="213"/>
                  </a:lnTo>
                  <a:lnTo>
                    <a:pt x="595" y="217"/>
                  </a:lnTo>
                  <a:lnTo>
                    <a:pt x="621" y="193"/>
                  </a:lnTo>
                  <a:lnTo>
                    <a:pt x="618" y="180"/>
                  </a:lnTo>
                  <a:lnTo>
                    <a:pt x="621" y="173"/>
                  </a:lnTo>
                  <a:lnTo>
                    <a:pt x="614" y="169"/>
                  </a:lnTo>
                  <a:lnTo>
                    <a:pt x="628" y="157"/>
                  </a:lnTo>
                  <a:lnTo>
                    <a:pt x="648" y="155"/>
                  </a:lnTo>
                  <a:lnTo>
                    <a:pt x="662" y="173"/>
                  </a:lnTo>
                  <a:lnTo>
                    <a:pt x="684" y="199"/>
                  </a:lnTo>
                  <a:lnTo>
                    <a:pt x="695" y="199"/>
                  </a:lnTo>
                  <a:lnTo>
                    <a:pt x="708" y="189"/>
                  </a:lnTo>
                  <a:lnTo>
                    <a:pt x="718" y="187"/>
                  </a:lnTo>
                  <a:lnTo>
                    <a:pt x="725" y="189"/>
                  </a:lnTo>
                  <a:lnTo>
                    <a:pt x="736" y="199"/>
                  </a:lnTo>
                  <a:lnTo>
                    <a:pt x="748" y="202"/>
                  </a:lnTo>
                  <a:lnTo>
                    <a:pt x="751" y="199"/>
                  </a:lnTo>
                  <a:lnTo>
                    <a:pt x="758" y="187"/>
                  </a:lnTo>
                  <a:lnTo>
                    <a:pt x="762" y="180"/>
                  </a:lnTo>
                  <a:lnTo>
                    <a:pt x="775" y="157"/>
                  </a:lnTo>
                  <a:lnTo>
                    <a:pt x="778" y="155"/>
                  </a:lnTo>
                  <a:lnTo>
                    <a:pt x="775" y="120"/>
                  </a:lnTo>
                  <a:lnTo>
                    <a:pt x="792" y="104"/>
                  </a:lnTo>
                  <a:lnTo>
                    <a:pt x="799" y="107"/>
                  </a:lnTo>
                  <a:lnTo>
                    <a:pt x="818" y="87"/>
                  </a:lnTo>
                  <a:lnTo>
                    <a:pt x="836" y="107"/>
                  </a:lnTo>
                  <a:lnTo>
                    <a:pt x="842" y="113"/>
                  </a:lnTo>
                  <a:lnTo>
                    <a:pt x="851" y="110"/>
                  </a:lnTo>
                  <a:lnTo>
                    <a:pt x="858" y="120"/>
                  </a:lnTo>
                  <a:lnTo>
                    <a:pt x="858" y="127"/>
                  </a:lnTo>
                  <a:lnTo>
                    <a:pt x="865" y="133"/>
                  </a:lnTo>
                  <a:lnTo>
                    <a:pt x="865" y="143"/>
                  </a:lnTo>
                  <a:lnTo>
                    <a:pt x="875" y="131"/>
                  </a:lnTo>
                  <a:lnTo>
                    <a:pt x="893" y="118"/>
                  </a:lnTo>
                  <a:lnTo>
                    <a:pt x="902" y="96"/>
                  </a:lnTo>
                  <a:lnTo>
                    <a:pt x="895" y="94"/>
                  </a:lnTo>
                  <a:lnTo>
                    <a:pt x="884" y="104"/>
                  </a:lnTo>
                  <a:lnTo>
                    <a:pt x="882" y="87"/>
                  </a:lnTo>
                  <a:lnTo>
                    <a:pt x="875" y="83"/>
                  </a:lnTo>
                  <a:lnTo>
                    <a:pt x="873" y="74"/>
                  </a:lnTo>
                  <a:lnTo>
                    <a:pt x="899" y="54"/>
                  </a:lnTo>
                  <a:lnTo>
                    <a:pt x="908" y="57"/>
                  </a:lnTo>
                  <a:lnTo>
                    <a:pt x="912" y="43"/>
                  </a:lnTo>
                  <a:lnTo>
                    <a:pt x="906" y="39"/>
                  </a:lnTo>
                  <a:lnTo>
                    <a:pt x="888" y="33"/>
                  </a:lnTo>
                  <a:lnTo>
                    <a:pt x="878" y="30"/>
                  </a:lnTo>
                  <a:lnTo>
                    <a:pt x="865" y="17"/>
                  </a:lnTo>
                  <a:lnTo>
                    <a:pt x="851" y="13"/>
                  </a:lnTo>
                  <a:lnTo>
                    <a:pt x="838" y="27"/>
                  </a:lnTo>
                  <a:lnTo>
                    <a:pt x="832" y="37"/>
                  </a:lnTo>
                  <a:lnTo>
                    <a:pt x="818" y="27"/>
                  </a:lnTo>
                  <a:lnTo>
                    <a:pt x="825" y="20"/>
                  </a:lnTo>
                  <a:lnTo>
                    <a:pt x="828" y="4"/>
                  </a:lnTo>
                  <a:lnTo>
                    <a:pt x="825" y="0"/>
                  </a:lnTo>
                  <a:lnTo>
                    <a:pt x="808" y="0"/>
                  </a:lnTo>
                  <a:lnTo>
                    <a:pt x="805" y="6"/>
                  </a:lnTo>
                  <a:lnTo>
                    <a:pt x="802" y="17"/>
                  </a:lnTo>
                  <a:lnTo>
                    <a:pt x="805" y="27"/>
                  </a:lnTo>
                  <a:lnTo>
                    <a:pt x="792" y="39"/>
                  </a:lnTo>
                  <a:lnTo>
                    <a:pt x="781" y="20"/>
                  </a:lnTo>
                  <a:lnTo>
                    <a:pt x="771" y="24"/>
                  </a:lnTo>
                  <a:lnTo>
                    <a:pt x="769" y="39"/>
                  </a:lnTo>
                  <a:lnTo>
                    <a:pt x="762" y="63"/>
                  </a:lnTo>
                  <a:lnTo>
                    <a:pt x="745" y="80"/>
                  </a:lnTo>
                  <a:lnTo>
                    <a:pt x="736" y="61"/>
                  </a:lnTo>
                  <a:lnTo>
                    <a:pt x="751" y="46"/>
                  </a:lnTo>
                  <a:lnTo>
                    <a:pt x="755" y="27"/>
                  </a:lnTo>
                  <a:lnTo>
                    <a:pt x="745" y="27"/>
                  </a:lnTo>
                  <a:lnTo>
                    <a:pt x="728" y="27"/>
                  </a:lnTo>
                  <a:lnTo>
                    <a:pt x="714" y="46"/>
                  </a:lnTo>
                  <a:lnTo>
                    <a:pt x="699" y="74"/>
                  </a:lnTo>
                  <a:lnTo>
                    <a:pt x="705" y="87"/>
                  </a:lnTo>
                  <a:lnTo>
                    <a:pt x="695" y="94"/>
                  </a:lnTo>
                  <a:lnTo>
                    <a:pt x="681" y="83"/>
                  </a:lnTo>
                  <a:lnTo>
                    <a:pt x="668" y="90"/>
                  </a:lnTo>
                  <a:lnTo>
                    <a:pt x="671" y="104"/>
                  </a:lnTo>
                  <a:lnTo>
                    <a:pt x="655" y="104"/>
                  </a:lnTo>
                  <a:lnTo>
                    <a:pt x="644" y="107"/>
                  </a:lnTo>
                  <a:lnTo>
                    <a:pt x="632" y="124"/>
                  </a:lnTo>
                  <a:lnTo>
                    <a:pt x="614" y="120"/>
                  </a:lnTo>
                  <a:lnTo>
                    <a:pt x="614" y="131"/>
                  </a:lnTo>
                  <a:lnTo>
                    <a:pt x="601" y="120"/>
                  </a:lnTo>
                  <a:lnTo>
                    <a:pt x="584" y="127"/>
                  </a:lnTo>
                  <a:lnTo>
                    <a:pt x="581" y="140"/>
                  </a:lnTo>
                  <a:lnTo>
                    <a:pt x="568" y="143"/>
                  </a:lnTo>
                  <a:lnTo>
                    <a:pt x="558" y="131"/>
                  </a:lnTo>
                  <a:lnTo>
                    <a:pt x="538" y="133"/>
                  </a:lnTo>
                  <a:lnTo>
                    <a:pt x="518" y="140"/>
                  </a:lnTo>
                  <a:lnTo>
                    <a:pt x="518" y="161"/>
                  </a:lnTo>
                  <a:lnTo>
                    <a:pt x="531" y="164"/>
                  </a:lnTo>
                  <a:lnTo>
                    <a:pt x="531" y="169"/>
                  </a:lnTo>
                  <a:lnTo>
                    <a:pt x="531" y="183"/>
                  </a:lnTo>
                  <a:lnTo>
                    <a:pt x="520" y="180"/>
                  </a:lnTo>
                  <a:lnTo>
                    <a:pt x="508" y="187"/>
                  </a:lnTo>
                  <a:lnTo>
                    <a:pt x="512" y="199"/>
                  </a:lnTo>
                  <a:lnTo>
                    <a:pt x="525" y="211"/>
                  </a:lnTo>
                  <a:lnTo>
                    <a:pt x="525" y="226"/>
                  </a:lnTo>
                  <a:lnTo>
                    <a:pt x="512" y="220"/>
                  </a:lnTo>
                  <a:lnTo>
                    <a:pt x="502" y="223"/>
                  </a:lnTo>
                  <a:lnTo>
                    <a:pt x="502" y="237"/>
                  </a:lnTo>
                  <a:lnTo>
                    <a:pt x="486" y="237"/>
                  </a:lnTo>
                  <a:lnTo>
                    <a:pt x="473" y="237"/>
                  </a:lnTo>
                  <a:lnTo>
                    <a:pt x="469" y="246"/>
                  </a:lnTo>
                  <a:lnTo>
                    <a:pt x="465" y="254"/>
                  </a:lnTo>
                  <a:lnTo>
                    <a:pt x="455" y="256"/>
                  </a:lnTo>
                  <a:lnTo>
                    <a:pt x="451" y="263"/>
                  </a:lnTo>
                  <a:lnTo>
                    <a:pt x="455" y="274"/>
                  </a:lnTo>
                  <a:lnTo>
                    <a:pt x="436" y="280"/>
                  </a:lnTo>
                  <a:lnTo>
                    <a:pt x="449" y="293"/>
                  </a:lnTo>
                  <a:lnTo>
                    <a:pt x="451" y="300"/>
                  </a:lnTo>
                  <a:lnTo>
                    <a:pt x="439" y="311"/>
                  </a:lnTo>
                  <a:lnTo>
                    <a:pt x="415" y="326"/>
                  </a:lnTo>
                  <a:lnTo>
                    <a:pt x="397" y="340"/>
                  </a:lnTo>
                  <a:lnTo>
                    <a:pt x="388" y="360"/>
                  </a:lnTo>
                  <a:lnTo>
                    <a:pt x="371" y="374"/>
                  </a:lnTo>
                  <a:lnTo>
                    <a:pt x="371" y="383"/>
                  </a:lnTo>
                  <a:lnTo>
                    <a:pt x="375" y="393"/>
                  </a:lnTo>
                  <a:lnTo>
                    <a:pt x="361" y="404"/>
                  </a:lnTo>
                  <a:lnTo>
                    <a:pt x="364" y="417"/>
                  </a:lnTo>
                  <a:lnTo>
                    <a:pt x="351" y="440"/>
                  </a:lnTo>
                  <a:lnTo>
                    <a:pt x="342" y="444"/>
                  </a:lnTo>
                  <a:lnTo>
                    <a:pt x="342" y="461"/>
                  </a:lnTo>
                  <a:lnTo>
                    <a:pt x="349" y="471"/>
                  </a:lnTo>
                  <a:lnTo>
                    <a:pt x="338" y="481"/>
                  </a:lnTo>
                  <a:lnTo>
                    <a:pt x="331" y="474"/>
                  </a:lnTo>
                  <a:lnTo>
                    <a:pt x="318" y="481"/>
                  </a:lnTo>
                  <a:lnTo>
                    <a:pt x="321" y="501"/>
                  </a:lnTo>
                  <a:lnTo>
                    <a:pt x="308" y="507"/>
                  </a:lnTo>
                  <a:lnTo>
                    <a:pt x="288" y="511"/>
                  </a:lnTo>
                  <a:lnTo>
                    <a:pt x="275" y="527"/>
                  </a:lnTo>
                  <a:lnTo>
                    <a:pt x="271" y="544"/>
                  </a:lnTo>
                  <a:lnTo>
                    <a:pt x="257" y="557"/>
                  </a:lnTo>
                  <a:lnTo>
                    <a:pt x="257" y="568"/>
                  </a:lnTo>
                  <a:lnTo>
                    <a:pt x="275" y="554"/>
                  </a:lnTo>
                  <a:lnTo>
                    <a:pt x="294" y="540"/>
                  </a:lnTo>
                  <a:lnTo>
                    <a:pt x="301" y="544"/>
                  </a:lnTo>
                  <a:lnTo>
                    <a:pt x="294" y="564"/>
                  </a:lnTo>
                  <a:lnTo>
                    <a:pt x="278" y="575"/>
                  </a:lnTo>
                  <a:lnTo>
                    <a:pt x="261" y="571"/>
                  </a:lnTo>
                  <a:lnTo>
                    <a:pt x="264" y="584"/>
                  </a:lnTo>
                  <a:lnTo>
                    <a:pt x="242" y="594"/>
                  </a:lnTo>
                  <a:lnTo>
                    <a:pt x="238" y="575"/>
                  </a:lnTo>
                  <a:lnTo>
                    <a:pt x="227" y="568"/>
                  </a:lnTo>
                  <a:lnTo>
                    <a:pt x="214" y="587"/>
                  </a:lnTo>
                  <a:lnTo>
                    <a:pt x="201" y="587"/>
                  </a:lnTo>
                  <a:lnTo>
                    <a:pt x="187" y="590"/>
                  </a:lnTo>
                  <a:lnTo>
                    <a:pt x="184" y="608"/>
                  </a:lnTo>
                  <a:lnTo>
                    <a:pt x="177" y="611"/>
                  </a:lnTo>
                  <a:lnTo>
                    <a:pt x="177" y="620"/>
                  </a:lnTo>
                  <a:lnTo>
                    <a:pt x="169" y="617"/>
                  </a:lnTo>
                  <a:lnTo>
                    <a:pt x="157" y="608"/>
                  </a:lnTo>
                  <a:lnTo>
                    <a:pt x="139" y="611"/>
                  </a:lnTo>
                  <a:lnTo>
                    <a:pt x="139" y="620"/>
                  </a:lnTo>
                  <a:lnTo>
                    <a:pt x="142" y="630"/>
                  </a:lnTo>
                  <a:lnTo>
                    <a:pt x="134" y="632"/>
                  </a:lnTo>
                  <a:lnTo>
                    <a:pt x="118" y="624"/>
                  </a:lnTo>
                  <a:lnTo>
                    <a:pt x="102" y="636"/>
                  </a:lnTo>
                  <a:lnTo>
                    <a:pt x="106" y="646"/>
                  </a:lnTo>
                  <a:lnTo>
                    <a:pt x="105" y="654"/>
                  </a:lnTo>
                  <a:lnTo>
                    <a:pt x="89" y="646"/>
                  </a:lnTo>
                  <a:lnTo>
                    <a:pt x="84" y="655"/>
                  </a:lnTo>
                  <a:lnTo>
                    <a:pt x="78" y="661"/>
                  </a:lnTo>
                  <a:lnTo>
                    <a:pt x="61" y="657"/>
                  </a:lnTo>
                  <a:lnTo>
                    <a:pt x="51" y="659"/>
                  </a:lnTo>
                  <a:lnTo>
                    <a:pt x="49" y="673"/>
                  </a:lnTo>
                  <a:lnTo>
                    <a:pt x="42" y="676"/>
                  </a:lnTo>
                  <a:lnTo>
                    <a:pt x="32" y="692"/>
                  </a:lnTo>
                  <a:lnTo>
                    <a:pt x="34" y="711"/>
                  </a:lnTo>
                  <a:lnTo>
                    <a:pt x="30" y="737"/>
                  </a:lnTo>
                  <a:lnTo>
                    <a:pt x="26" y="764"/>
                  </a:lnTo>
                  <a:lnTo>
                    <a:pt x="22" y="789"/>
                  </a:lnTo>
                  <a:lnTo>
                    <a:pt x="19" y="802"/>
                  </a:lnTo>
                  <a:lnTo>
                    <a:pt x="27" y="813"/>
                  </a:lnTo>
                  <a:lnTo>
                    <a:pt x="42" y="804"/>
                  </a:lnTo>
                  <a:lnTo>
                    <a:pt x="52" y="809"/>
                  </a:lnTo>
                  <a:lnTo>
                    <a:pt x="52" y="819"/>
                  </a:lnTo>
                  <a:lnTo>
                    <a:pt x="38" y="827"/>
                  </a:lnTo>
                  <a:lnTo>
                    <a:pt x="36" y="844"/>
                  </a:lnTo>
                  <a:lnTo>
                    <a:pt x="32" y="852"/>
                  </a:lnTo>
                  <a:lnTo>
                    <a:pt x="18" y="851"/>
                  </a:lnTo>
                  <a:lnTo>
                    <a:pt x="12" y="870"/>
                  </a:lnTo>
                  <a:lnTo>
                    <a:pt x="19" y="876"/>
                  </a:lnTo>
                  <a:lnTo>
                    <a:pt x="32" y="873"/>
                  </a:lnTo>
                  <a:lnTo>
                    <a:pt x="39" y="881"/>
                  </a:lnTo>
                  <a:lnTo>
                    <a:pt x="40" y="886"/>
                  </a:lnTo>
                  <a:lnTo>
                    <a:pt x="30" y="893"/>
                  </a:lnTo>
                  <a:lnTo>
                    <a:pt x="30" y="905"/>
                  </a:lnTo>
                  <a:lnTo>
                    <a:pt x="18" y="907"/>
                  </a:lnTo>
                  <a:lnTo>
                    <a:pt x="8" y="901"/>
                  </a:lnTo>
                  <a:lnTo>
                    <a:pt x="11" y="918"/>
                  </a:lnTo>
                  <a:lnTo>
                    <a:pt x="8" y="929"/>
                  </a:lnTo>
                  <a:lnTo>
                    <a:pt x="0" y="929"/>
                  </a:lnTo>
                  <a:lnTo>
                    <a:pt x="20" y="950"/>
                  </a:lnTo>
                  <a:lnTo>
                    <a:pt x="30" y="962"/>
                  </a:lnTo>
                  <a:lnTo>
                    <a:pt x="36" y="977"/>
                  </a:lnTo>
                  <a:lnTo>
                    <a:pt x="56" y="989"/>
                  </a:lnTo>
                  <a:lnTo>
                    <a:pt x="77" y="1001"/>
                  </a:lnTo>
                  <a:lnTo>
                    <a:pt x="97" y="1001"/>
                  </a:lnTo>
                  <a:lnTo>
                    <a:pt x="127" y="981"/>
                  </a:lnTo>
                  <a:lnTo>
                    <a:pt x="157" y="959"/>
                  </a:lnTo>
                  <a:lnTo>
                    <a:pt x="184" y="923"/>
                  </a:lnTo>
                  <a:lnTo>
                    <a:pt x="189" y="919"/>
                  </a:lnTo>
                  <a:lnTo>
                    <a:pt x="196" y="931"/>
                  </a:lnTo>
                  <a:lnTo>
                    <a:pt x="209" y="923"/>
                  </a:lnTo>
                  <a:lnTo>
                    <a:pt x="214" y="909"/>
                  </a:lnTo>
                  <a:lnTo>
                    <a:pt x="215" y="893"/>
                  </a:lnTo>
                  <a:lnTo>
                    <a:pt x="230" y="873"/>
                  </a:lnTo>
                  <a:lnTo>
                    <a:pt x="224" y="895"/>
                  </a:lnTo>
                  <a:lnTo>
                    <a:pt x="231" y="899"/>
                  </a:lnTo>
                  <a:lnTo>
                    <a:pt x="227" y="909"/>
                  </a:lnTo>
                  <a:lnTo>
                    <a:pt x="231" y="927"/>
                  </a:lnTo>
                  <a:lnTo>
                    <a:pt x="238" y="943"/>
                  </a:lnTo>
                  <a:lnTo>
                    <a:pt x="245" y="938"/>
                  </a:lnTo>
                </a:path>
              </a:pathLst>
            </a:custGeom>
            <a:solidFill>
              <a:srgbClr val="ff0000"/>
            </a:solidFill>
            <a:ln w="9360">
              <a:solidFill>
                <a:srgbClr val="000000"/>
              </a:solidFill>
              <a:round/>
            </a:ln>
            <a:effectLst>
              <a:outerShdw dist="17819" dir="2700000" blurRad="0" rotWithShape="0">
                <a:srgbClr val="000000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grpSp>
          <p:nvGrpSpPr>
            <p:cNvPr id="650" name=""/>
            <p:cNvGrpSpPr/>
            <p:nvPr/>
          </p:nvGrpSpPr>
          <p:grpSpPr>
            <a:xfrm>
              <a:off x="2903040" y="1044000"/>
              <a:ext cx="1040760" cy="754200"/>
              <a:chOff x="2903040" y="1044000"/>
              <a:chExt cx="1040760" cy="754200"/>
            </a:xfrm>
          </p:grpSpPr>
          <p:sp>
            <p:nvSpPr>
              <p:cNvPr id="651" name=""/>
              <p:cNvSpPr/>
              <p:nvPr/>
            </p:nvSpPr>
            <p:spPr>
              <a:xfrm rot="21480000">
                <a:off x="3389400" y="1282320"/>
                <a:ext cx="50760" cy="44640"/>
              </a:xfrm>
              <a:custGeom>
                <a:avLst/>
                <a:gdLst/>
                <a:ahLst/>
                <a:rect l="l" t="t" r="r" b="b"/>
                <a:pathLst>
                  <a:path w="27" h="36">
                    <a:moveTo>
                      <a:pt x="27" y="6"/>
                    </a:moveTo>
                    <a:lnTo>
                      <a:pt x="25" y="13"/>
                    </a:lnTo>
                    <a:lnTo>
                      <a:pt x="27" y="30"/>
                    </a:lnTo>
                    <a:lnTo>
                      <a:pt x="8" y="36"/>
                    </a:lnTo>
                    <a:lnTo>
                      <a:pt x="0" y="27"/>
                    </a:lnTo>
                    <a:lnTo>
                      <a:pt x="0" y="13"/>
                    </a:lnTo>
                    <a:lnTo>
                      <a:pt x="6" y="0"/>
                    </a:lnTo>
                    <a:lnTo>
                      <a:pt x="27" y="6"/>
                    </a:lnTo>
                    <a:close/>
                  </a:path>
                </a:pathLst>
              </a:custGeom>
              <a:solidFill>
                <a:srgbClr val="ff0000"/>
              </a:solidFill>
              <a:ln w="9360">
                <a:solidFill>
                  <a:srgbClr val="000000"/>
                </a:solidFill>
                <a:round/>
              </a:ln>
              <a:effectLst>
                <a:outerShdw dist="17819" dir="2700000" blurRad="0" rotWithShape="0">
                  <a:srgbClr val="000000"/>
                </a:outerShdw>
              </a:effectLst>
            </p:spPr>
            <p:style>
              <a:lnRef idx="0"/>
              <a:fillRef idx="0"/>
              <a:effectRef idx="0"/>
              <a:fontRef idx="minor"/>
            </p:style>
            <p:txBody>
              <a:bodyPr tIns="-1080" bIns="-108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652" name=""/>
              <p:cNvSpPr/>
              <p:nvPr/>
            </p:nvSpPr>
            <p:spPr>
              <a:xfrm rot="21480000">
                <a:off x="3311640" y="1314000"/>
                <a:ext cx="46080" cy="23760"/>
              </a:xfrm>
              <a:custGeom>
                <a:avLst/>
                <a:gdLst/>
                <a:ahLst/>
                <a:rect l="l" t="t" r="r" b="b"/>
                <a:pathLst>
                  <a:path w="25" h="19">
                    <a:moveTo>
                      <a:pt x="22" y="0"/>
                    </a:moveTo>
                    <a:lnTo>
                      <a:pt x="25" y="14"/>
                    </a:lnTo>
                    <a:lnTo>
                      <a:pt x="6" y="19"/>
                    </a:lnTo>
                    <a:lnTo>
                      <a:pt x="0" y="6"/>
                    </a:lnTo>
                    <a:lnTo>
                      <a:pt x="22" y="0"/>
                    </a:lnTo>
                    <a:close/>
                  </a:path>
                </a:pathLst>
              </a:custGeom>
              <a:solidFill>
                <a:srgbClr val="ff0000"/>
              </a:solidFill>
              <a:ln w="9360">
                <a:solidFill>
                  <a:srgbClr val="000000"/>
                </a:solidFill>
                <a:round/>
              </a:ln>
              <a:effectLst>
                <a:outerShdw dist="17819" dir="2700000" blurRad="0" rotWithShape="0">
                  <a:srgbClr val="000000"/>
                </a:outerShdw>
              </a:effectLst>
            </p:spPr>
            <p:style>
              <a:lnRef idx="0"/>
              <a:fillRef idx="0"/>
              <a:effectRef idx="0"/>
              <a:fontRef idx="minor"/>
            </p:style>
            <p:txBody>
              <a:bodyPr tIns="-21960" bIns="-2196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653" name=""/>
              <p:cNvSpPr/>
              <p:nvPr/>
            </p:nvSpPr>
            <p:spPr>
              <a:xfrm rot="21480000">
                <a:off x="3324240" y="1265400"/>
                <a:ext cx="55440" cy="28440"/>
              </a:xfrm>
              <a:custGeom>
                <a:avLst/>
                <a:gdLst/>
                <a:ahLst/>
                <a:rect l="l" t="t" r="r" b="b"/>
                <a:pathLst>
                  <a:path w="30" h="23">
                    <a:moveTo>
                      <a:pt x="0" y="15"/>
                    </a:moveTo>
                    <a:lnTo>
                      <a:pt x="22" y="23"/>
                    </a:lnTo>
                    <a:lnTo>
                      <a:pt x="30" y="5"/>
                    </a:lnTo>
                    <a:lnTo>
                      <a:pt x="17" y="0"/>
                    </a:lnTo>
                    <a:lnTo>
                      <a:pt x="9" y="5"/>
                    </a:lnTo>
                    <a:lnTo>
                      <a:pt x="0" y="9"/>
                    </a:lnTo>
                    <a:lnTo>
                      <a:pt x="0" y="15"/>
                    </a:lnTo>
                    <a:close/>
                  </a:path>
                </a:pathLst>
              </a:custGeom>
              <a:solidFill>
                <a:srgbClr val="ff0000"/>
              </a:solidFill>
              <a:ln w="9360">
                <a:solidFill>
                  <a:srgbClr val="000000"/>
                </a:solidFill>
                <a:round/>
              </a:ln>
              <a:effectLst>
                <a:outerShdw dist="17819" dir="2700000" blurRad="0" rotWithShape="0">
                  <a:srgbClr val="000000"/>
                </a:outerShdw>
              </a:effectLst>
            </p:spPr>
            <p:style>
              <a:lnRef idx="0"/>
              <a:fillRef idx="0"/>
              <a:effectRef idx="0"/>
              <a:fontRef idx="minor"/>
            </p:style>
            <p:txBody>
              <a:bodyPr tIns="-17280" bIns="-1728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654" name=""/>
              <p:cNvSpPr/>
              <p:nvPr/>
            </p:nvSpPr>
            <p:spPr>
              <a:xfrm rot="21480000">
                <a:off x="3387600" y="1238040"/>
                <a:ext cx="42840" cy="23760"/>
              </a:xfrm>
              <a:custGeom>
                <a:avLst/>
                <a:gdLst/>
                <a:ahLst/>
                <a:rect l="l" t="t" r="r" b="b"/>
                <a:pathLst>
                  <a:path w="23" h="19">
                    <a:moveTo>
                      <a:pt x="0" y="19"/>
                    </a:moveTo>
                    <a:lnTo>
                      <a:pt x="17" y="0"/>
                    </a:lnTo>
                    <a:lnTo>
                      <a:pt x="23" y="6"/>
                    </a:lnTo>
                    <a:lnTo>
                      <a:pt x="0" y="19"/>
                    </a:lnTo>
                    <a:close/>
                  </a:path>
                </a:pathLst>
              </a:custGeom>
              <a:solidFill>
                <a:srgbClr val="ff0000"/>
              </a:solidFill>
              <a:ln w="9360">
                <a:solidFill>
                  <a:srgbClr val="000000"/>
                </a:solidFill>
                <a:round/>
              </a:ln>
              <a:effectLst>
                <a:outerShdw dist="17819" dir="2700000" blurRad="0" rotWithShape="0">
                  <a:srgbClr val="000000"/>
                </a:outerShdw>
              </a:effectLst>
            </p:spPr>
            <p:style>
              <a:lnRef idx="0"/>
              <a:fillRef idx="0"/>
              <a:effectRef idx="0"/>
              <a:fontRef idx="minor"/>
            </p:style>
            <p:txBody>
              <a:bodyPr tIns="-21960" bIns="-2196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655" name=""/>
              <p:cNvSpPr/>
              <p:nvPr/>
            </p:nvSpPr>
            <p:spPr>
              <a:xfrm rot="21480000">
                <a:off x="3251160" y="1327320"/>
                <a:ext cx="34920" cy="23760"/>
              </a:xfrm>
              <a:custGeom>
                <a:avLst/>
                <a:gdLst/>
                <a:ahLst/>
                <a:rect l="l" t="t" r="r" b="b"/>
                <a:pathLst>
                  <a:path w="19" h="19">
                    <a:moveTo>
                      <a:pt x="15" y="0"/>
                    </a:moveTo>
                    <a:lnTo>
                      <a:pt x="19" y="17"/>
                    </a:lnTo>
                    <a:lnTo>
                      <a:pt x="0" y="19"/>
                    </a:lnTo>
                    <a:lnTo>
                      <a:pt x="15" y="0"/>
                    </a:lnTo>
                    <a:close/>
                  </a:path>
                </a:pathLst>
              </a:custGeom>
              <a:solidFill>
                <a:srgbClr val="ff0000"/>
              </a:solidFill>
              <a:ln w="9360">
                <a:solidFill>
                  <a:srgbClr val="000000"/>
                </a:solidFill>
                <a:round/>
              </a:ln>
              <a:effectLst>
                <a:outerShdw dist="17819" dir="2700000" blurRad="0" rotWithShape="0">
                  <a:srgbClr val="000000"/>
                </a:outerShdw>
              </a:effectLst>
            </p:spPr>
            <p:style>
              <a:lnRef idx="0"/>
              <a:fillRef idx="0"/>
              <a:effectRef idx="0"/>
              <a:fontRef idx="minor"/>
            </p:style>
            <p:txBody>
              <a:bodyPr tIns="-21960" bIns="-2196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656" name=""/>
              <p:cNvSpPr/>
              <p:nvPr/>
            </p:nvSpPr>
            <p:spPr>
              <a:xfrm rot="21480000">
                <a:off x="3559320" y="1176480"/>
                <a:ext cx="55440" cy="29880"/>
              </a:xfrm>
              <a:custGeom>
                <a:avLst/>
                <a:gdLst/>
                <a:ahLst/>
                <a:rect l="l" t="t" r="r" b="b"/>
                <a:pathLst>
                  <a:path w="30" h="24">
                    <a:moveTo>
                      <a:pt x="14" y="0"/>
                    </a:moveTo>
                    <a:lnTo>
                      <a:pt x="0" y="11"/>
                    </a:lnTo>
                    <a:lnTo>
                      <a:pt x="19" y="24"/>
                    </a:lnTo>
                    <a:lnTo>
                      <a:pt x="30" y="11"/>
                    </a:lnTo>
                    <a:lnTo>
                      <a:pt x="14" y="0"/>
                    </a:lnTo>
                    <a:close/>
                  </a:path>
                </a:pathLst>
              </a:custGeom>
              <a:solidFill>
                <a:srgbClr val="ff0000"/>
              </a:solidFill>
              <a:ln w="9360">
                <a:solidFill>
                  <a:srgbClr val="000000"/>
                </a:solidFill>
                <a:round/>
              </a:ln>
              <a:effectLst>
                <a:outerShdw dist="17819" dir="2700000" blurRad="0" rotWithShape="0">
                  <a:srgbClr val="000000"/>
                </a:outerShdw>
              </a:effectLst>
            </p:spPr>
            <p:style>
              <a:lnRef idx="0"/>
              <a:fillRef idx="0"/>
              <a:effectRef idx="0"/>
              <a:fontRef idx="minor"/>
            </p:style>
            <p:txBody>
              <a:bodyPr tIns="-15840" bIns="-1584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657" name=""/>
              <p:cNvSpPr/>
              <p:nvPr/>
            </p:nvSpPr>
            <p:spPr>
              <a:xfrm rot="21480000">
                <a:off x="3608280" y="1147680"/>
                <a:ext cx="54000" cy="30240"/>
              </a:xfrm>
              <a:custGeom>
                <a:avLst/>
                <a:gdLst/>
                <a:ahLst/>
                <a:rect l="l" t="t" r="r" b="b"/>
                <a:pathLst>
                  <a:path w="30" h="25">
                    <a:moveTo>
                      <a:pt x="0" y="8"/>
                    </a:moveTo>
                    <a:lnTo>
                      <a:pt x="14" y="25"/>
                    </a:lnTo>
                    <a:lnTo>
                      <a:pt x="30" y="14"/>
                    </a:lnTo>
                    <a:lnTo>
                      <a:pt x="17" y="0"/>
                    </a:lnTo>
                    <a:lnTo>
                      <a:pt x="0" y="8"/>
                    </a:lnTo>
                    <a:close/>
                  </a:path>
                </a:pathLst>
              </a:custGeom>
              <a:solidFill>
                <a:srgbClr val="ff0000"/>
              </a:solidFill>
              <a:ln w="9360">
                <a:solidFill>
                  <a:srgbClr val="000000"/>
                </a:solidFill>
                <a:round/>
              </a:ln>
              <a:effectLst>
                <a:outerShdw dist="17819" dir="2700000" blurRad="0" rotWithShape="0">
                  <a:srgbClr val="000000"/>
                </a:outerShdw>
              </a:effectLst>
            </p:spPr>
            <p:style>
              <a:lnRef idx="0"/>
              <a:fillRef idx="0"/>
              <a:effectRef idx="0"/>
              <a:fontRef idx="minor"/>
            </p:style>
            <p:txBody>
              <a:bodyPr tIns="-15480" bIns="-1548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658" name=""/>
              <p:cNvSpPr/>
              <p:nvPr/>
            </p:nvSpPr>
            <p:spPr>
              <a:xfrm rot="21480000">
                <a:off x="3750840" y="1082520"/>
                <a:ext cx="79560" cy="38160"/>
              </a:xfrm>
              <a:custGeom>
                <a:avLst/>
                <a:gdLst/>
                <a:ahLst/>
                <a:rect l="l" t="t" r="r" b="b"/>
                <a:pathLst>
                  <a:path w="43" h="30">
                    <a:moveTo>
                      <a:pt x="19" y="9"/>
                    </a:moveTo>
                    <a:lnTo>
                      <a:pt x="27" y="13"/>
                    </a:lnTo>
                    <a:lnTo>
                      <a:pt x="43" y="0"/>
                    </a:lnTo>
                    <a:lnTo>
                      <a:pt x="35" y="27"/>
                    </a:lnTo>
                    <a:lnTo>
                      <a:pt x="19" y="30"/>
                    </a:lnTo>
                    <a:lnTo>
                      <a:pt x="0" y="11"/>
                    </a:lnTo>
                    <a:lnTo>
                      <a:pt x="19" y="9"/>
                    </a:lnTo>
                    <a:close/>
                  </a:path>
                </a:pathLst>
              </a:custGeom>
              <a:solidFill>
                <a:srgbClr val="ff0000"/>
              </a:solidFill>
              <a:ln w="9360">
                <a:solidFill>
                  <a:srgbClr val="000000"/>
                </a:solidFill>
                <a:round/>
              </a:ln>
              <a:effectLst>
                <a:outerShdw dist="17819" dir="2700000" blurRad="0" rotWithShape="0">
                  <a:srgbClr val="000000"/>
                </a:outerShdw>
              </a:effectLst>
            </p:spPr>
            <p:style>
              <a:lnRef idx="0"/>
              <a:fillRef idx="0"/>
              <a:effectRef idx="0"/>
              <a:fontRef idx="minor"/>
            </p:style>
            <p:txBody>
              <a:bodyPr tIns="-7560" bIns="-756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659" name=""/>
              <p:cNvSpPr/>
              <p:nvPr/>
            </p:nvSpPr>
            <p:spPr>
              <a:xfrm rot="21480000">
                <a:off x="3902040" y="1044360"/>
                <a:ext cx="41400" cy="23760"/>
              </a:xfrm>
              <a:custGeom>
                <a:avLst/>
                <a:gdLst/>
                <a:ahLst/>
                <a:rect l="l" t="t" r="r" b="b"/>
                <a:pathLst>
                  <a:path w="22" h="19">
                    <a:moveTo>
                      <a:pt x="11" y="0"/>
                    </a:moveTo>
                    <a:lnTo>
                      <a:pt x="19" y="7"/>
                    </a:lnTo>
                    <a:lnTo>
                      <a:pt x="22" y="19"/>
                    </a:lnTo>
                    <a:lnTo>
                      <a:pt x="0" y="19"/>
                    </a:lnTo>
                    <a:lnTo>
                      <a:pt x="11" y="0"/>
                    </a:lnTo>
                    <a:close/>
                  </a:path>
                </a:pathLst>
              </a:custGeom>
              <a:solidFill>
                <a:srgbClr val="ff0000"/>
              </a:solidFill>
              <a:ln w="9360">
                <a:solidFill>
                  <a:srgbClr val="000000"/>
                </a:solidFill>
                <a:round/>
              </a:ln>
              <a:effectLst>
                <a:outerShdw dist="17819" dir="2700000" blurRad="0" rotWithShape="0">
                  <a:srgbClr val="000000"/>
                </a:outerShdw>
              </a:effectLst>
            </p:spPr>
            <p:style>
              <a:lnRef idx="0"/>
              <a:fillRef idx="0"/>
              <a:effectRef idx="0"/>
              <a:fontRef idx="minor"/>
            </p:style>
            <p:txBody>
              <a:bodyPr tIns="-21960" bIns="-2196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660" name=""/>
              <p:cNvSpPr/>
              <p:nvPr/>
            </p:nvSpPr>
            <p:spPr>
              <a:xfrm rot="21480000">
                <a:off x="2903400" y="1773360"/>
                <a:ext cx="60480" cy="23760"/>
              </a:xfrm>
              <a:custGeom>
                <a:avLst/>
                <a:gdLst/>
                <a:ahLst/>
                <a:rect l="l" t="t" r="r" b="b"/>
                <a:pathLst>
                  <a:path w="33" h="19">
                    <a:moveTo>
                      <a:pt x="33" y="10"/>
                    </a:moveTo>
                    <a:lnTo>
                      <a:pt x="9" y="0"/>
                    </a:lnTo>
                    <a:lnTo>
                      <a:pt x="0" y="8"/>
                    </a:lnTo>
                    <a:lnTo>
                      <a:pt x="3" y="19"/>
                    </a:lnTo>
                    <a:lnTo>
                      <a:pt x="33" y="10"/>
                    </a:lnTo>
                    <a:close/>
                  </a:path>
                </a:pathLst>
              </a:custGeom>
              <a:solidFill>
                <a:srgbClr val="ff0000"/>
              </a:solidFill>
              <a:ln w="9360">
                <a:solidFill>
                  <a:srgbClr val="000000"/>
                </a:solidFill>
                <a:round/>
              </a:ln>
              <a:effectLst>
                <a:outerShdw dist="17819" dir="2700000" blurRad="0" rotWithShape="0">
                  <a:srgbClr val="000000"/>
                </a:outerShdw>
              </a:effectLst>
            </p:spPr>
            <p:style>
              <a:lnRef idx="0"/>
              <a:fillRef idx="0"/>
              <a:effectRef idx="0"/>
              <a:fontRef idx="minor"/>
            </p:style>
            <p:txBody>
              <a:bodyPr tIns="-21960" bIns="-2196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</p:grpSp>
      </p:grpSp>
      <p:sp>
        <p:nvSpPr>
          <p:cNvPr id="661" name=""/>
          <p:cNvSpPr/>
          <p:nvPr/>
        </p:nvSpPr>
        <p:spPr>
          <a:xfrm>
            <a:off x="4975200" y="1549440"/>
            <a:ext cx="3925800" cy="363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marL="235080" indent="-235080">
              <a:spcBef>
                <a:spcPts val="300"/>
              </a:spcBef>
              <a:spcAft>
                <a:spcPts val="300"/>
              </a:spcAft>
              <a:buClr>
                <a:srgbClr val="00cc00"/>
              </a:buClr>
              <a:buSzPct val="113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UK and Scandinavian Power Markets Among the Most Competitive in the World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35080" indent="-235080">
              <a:spcBef>
                <a:spcPts val="300"/>
              </a:spcBef>
              <a:spcAft>
                <a:spcPts val="300"/>
              </a:spcAft>
              <a:buClr>
                <a:srgbClr val="00cc00"/>
              </a:buClr>
              <a:buSzPct val="113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Continental Governments Continue to Thwart EU Electricity Directive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35080" indent="-235080">
              <a:spcBef>
                <a:spcPts val="300"/>
              </a:spcBef>
              <a:spcAft>
                <a:spcPts val="300"/>
              </a:spcAft>
              <a:buClr>
                <a:srgbClr val="00cc00"/>
              </a:buClr>
              <a:buSzPct val="113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Europe is Becoming a Series of Small Regional Markets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35080" indent="-235080">
              <a:spcBef>
                <a:spcPts val="300"/>
              </a:spcBef>
              <a:spcAft>
                <a:spcPts val="300"/>
              </a:spcAft>
              <a:buClr>
                <a:srgbClr val="00cc00"/>
              </a:buClr>
              <a:buSzPct val="113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Few, if any, “Pan-European” Accounts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35080" indent="-235080">
              <a:spcBef>
                <a:spcPts val="300"/>
              </a:spcBef>
              <a:spcAft>
                <a:spcPts val="300"/>
              </a:spcAft>
              <a:buClr>
                <a:srgbClr val="00cc00"/>
              </a:buClr>
              <a:buSzPct val="113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Likely to Lead with the Enron Direct Business Model as EES Enters New Markets on the Continent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grpSp>
        <p:nvGrpSpPr>
          <p:cNvPr id="662" name=""/>
          <p:cNvGrpSpPr/>
          <p:nvPr/>
        </p:nvGrpSpPr>
        <p:grpSpPr>
          <a:xfrm>
            <a:off x="671400" y="4984920"/>
            <a:ext cx="3435480" cy="1038960"/>
            <a:chOff x="671400" y="4984920"/>
            <a:chExt cx="3435480" cy="1038960"/>
          </a:xfrm>
        </p:grpSpPr>
        <p:grpSp>
          <p:nvGrpSpPr>
            <p:cNvPr id="663" name=""/>
            <p:cNvGrpSpPr/>
            <p:nvPr/>
          </p:nvGrpSpPr>
          <p:grpSpPr>
            <a:xfrm>
              <a:off x="671400" y="5747040"/>
              <a:ext cx="3435480" cy="276840"/>
              <a:chOff x="671400" y="5747040"/>
              <a:chExt cx="3435480" cy="276840"/>
            </a:xfrm>
          </p:grpSpPr>
          <p:sp>
            <p:nvSpPr>
              <p:cNvPr id="664" name=""/>
              <p:cNvSpPr/>
              <p:nvPr/>
            </p:nvSpPr>
            <p:spPr>
              <a:xfrm>
                <a:off x="849240" y="5747040"/>
                <a:ext cx="3257640" cy="27684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spAutoFit/>
              </a:bodyPr>
              <a:p>
                <a:pPr>
                  <a:spcBef>
                    <a:spcPts val="751"/>
                  </a:spcBef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GB" sz="1200" strike="noStrike" u="none">
                    <a:solidFill>
                      <a:srgbClr val="ffffff"/>
                    </a:solidFill>
                    <a:effectLst/>
                    <a:uFillTx/>
                    <a:latin typeface="Arial"/>
                  </a:rPr>
                  <a:t>EU Directive Not Implemented</a:t>
                </a:r>
                <a:endParaRPr b="0" lang="en-US" sz="1200" strike="noStrike" u="non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665" name=""/>
              <p:cNvSpPr/>
              <p:nvPr/>
            </p:nvSpPr>
            <p:spPr>
              <a:xfrm>
                <a:off x="671400" y="5802480"/>
                <a:ext cx="181080" cy="163080"/>
              </a:xfrm>
              <a:prstGeom prst="rect">
                <a:avLst/>
              </a:prstGeom>
              <a:solidFill>
                <a:srgbClr val="ff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</p:grpSp>
        <p:grpSp>
          <p:nvGrpSpPr>
            <p:cNvPr id="666" name=""/>
            <p:cNvGrpSpPr/>
            <p:nvPr/>
          </p:nvGrpSpPr>
          <p:grpSpPr>
            <a:xfrm>
              <a:off x="671400" y="5492880"/>
              <a:ext cx="3348000" cy="276840"/>
              <a:chOff x="671400" y="5492880"/>
              <a:chExt cx="3348000" cy="276840"/>
            </a:xfrm>
          </p:grpSpPr>
          <p:sp>
            <p:nvSpPr>
              <p:cNvPr id="667" name=""/>
              <p:cNvSpPr/>
              <p:nvPr/>
            </p:nvSpPr>
            <p:spPr>
              <a:xfrm>
                <a:off x="849240" y="5492880"/>
                <a:ext cx="3170160" cy="27684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spAutoFit/>
              </a:bodyPr>
              <a:p>
                <a:pPr>
                  <a:spcBef>
                    <a:spcPts val="751"/>
                  </a:spcBef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GB" sz="1200" strike="noStrike" u="none">
                    <a:solidFill>
                      <a:srgbClr val="ffffff"/>
                    </a:solidFill>
                    <a:effectLst/>
                    <a:uFillTx/>
                    <a:latin typeface="Arial"/>
                  </a:rPr>
                  <a:t>Significant Barriers</a:t>
                </a:r>
                <a:endParaRPr b="0" lang="en-US" sz="1200" strike="noStrike" u="non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668" name=""/>
              <p:cNvSpPr/>
              <p:nvPr/>
            </p:nvSpPr>
            <p:spPr>
              <a:xfrm>
                <a:off x="671400" y="5548320"/>
                <a:ext cx="181080" cy="163800"/>
              </a:xfrm>
              <a:prstGeom prst="rect">
                <a:avLst/>
              </a:prstGeom>
              <a:solidFill>
                <a:srgbClr val="cc99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</p:grpSp>
        <p:grpSp>
          <p:nvGrpSpPr>
            <p:cNvPr id="669" name=""/>
            <p:cNvGrpSpPr/>
            <p:nvPr/>
          </p:nvGrpSpPr>
          <p:grpSpPr>
            <a:xfrm>
              <a:off x="671400" y="4984920"/>
              <a:ext cx="3413160" cy="276840"/>
              <a:chOff x="671400" y="4984920"/>
              <a:chExt cx="3413160" cy="276840"/>
            </a:xfrm>
          </p:grpSpPr>
          <p:sp>
            <p:nvSpPr>
              <p:cNvPr id="670" name=""/>
              <p:cNvSpPr/>
              <p:nvPr/>
            </p:nvSpPr>
            <p:spPr>
              <a:xfrm>
                <a:off x="849240" y="4984920"/>
                <a:ext cx="3235320" cy="27684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spAutoFit/>
              </a:bodyPr>
              <a:p>
                <a:pPr>
                  <a:spcBef>
                    <a:spcPts val="751"/>
                  </a:spcBef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GB" sz="1200" strike="noStrike" u="none">
                    <a:solidFill>
                      <a:srgbClr val="ffffff"/>
                    </a:solidFill>
                    <a:effectLst/>
                    <a:uFillTx/>
                    <a:latin typeface="Arial"/>
                  </a:rPr>
                  <a:t>Fully Liberalised</a:t>
                </a:r>
                <a:endParaRPr b="0" lang="en-US" sz="1200" strike="noStrike" u="non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671" name=""/>
              <p:cNvSpPr/>
              <p:nvPr/>
            </p:nvSpPr>
            <p:spPr>
              <a:xfrm>
                <a:off x="671400" y="5040360"/>
                <a:ext cx="181080" cy="163440"/>
              </a:xfrm>
              <a:prstGeom prst="rect">
                <a:avLst/>
              </a:prstGeom>
              <a:solidFill>
                <a:srgbClr val="ff00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</p:grpSp>
        <p:grpSp>
          <p:nvGrpSpPr>
            <p:cNvPr id="672" name=""/>
            <p:cNvGrpSpPr/>
            <p:nvPr/>
          </p:nvGrpSpPr>
          <p:grpSpPr>
            <a:xfrm>
              <a:off x="671400" y="5239080"/>
              <a:ext cx="2921040" cy="276840"/>
              <a:chOff x="671400" y="5239080"/>
              <a:chExt cx="2921040" cy="276840"/>
            </a:xfrm>
          </p:grpSpPr>
          <p:sp>
            <p:nvSpPr>
              <p:cNvPr id="673" name=""/>
              <p:cNvSpPr/>
              <p:nvPr/>
            </p:nvSpPr>
            <p:spPr>
              <a:xfrm>
                <a:off x="671400" y="5294160"/>
                <a:ext cx="181080" cy="163440"/>
              </a:xfrm>
              <a:prstGeom prst="rect">
                <a:avLst/>
              </a:prstGeom>
              <a:solidFill>
                <a:srgbClr val="80008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674" name=""/>
              <p:cNvSpPr/>
              <p:nvPr/>
            </p:nvSpPr>
            <p:spPr>
              <a:xfrm>
                <a:off x="849240" y="5239080"/>
                <a:ext cx="2743200" cy="27684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spAutoFit/>
              </a:bodyPr>
              <a:p>
                <a:pPr>
                  <a:spcBef>
                    <a:spcPts val="751"/>
                  </a:spcBef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GB" sz="1200" strike="noStrike" u="none">
                    <a:solidFill>
                      <a:srgbClr val="ffffff"/>
                    </a:solidFill>
                    <a:effectLst/>
                    <a:uFillTx/>
                    <a:latin typeface="Arial"/>
                  </a:rPr>
                  <a:t>Partially Liberalised</a:t>
                </a:r>
                <a:endParaRPr b="0" lang="en-US" sz="1200" strike="noStrike" u="non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</p:grpSp>
      </p:grpSp>
      <p:sp>
        <p:nvSpPr>
          <p:cNvPr id="675" name=""/>
          <p:cNvSpPr/>
          <p:nvPr/>
        </p:nvSpPr>
        <p:spPr>
          <a:xfrm>
            <a:off x="4975200" y="4937040"/>
            <a:ext cx="3262320" cy="1158840"/>
          </a:xfrm>
          <a:prstGeom prst="rect">
            <a:avLst/>
          </a:prstGeom>
          <a:noFill/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marL="169920" indent="-169920">
              <a:spcBef>
                <a:spcPts val="437"/>
              </a:spcBef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$ Market Open = $55.2 Billion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169920" indent="-169920">
              <a:spcBef>
                <a:spcPts val="437"/>
              </a:spcBef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% Market Open = 33%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169920" indent="-169920">
              <a:spcBef>
                <a:spcPts val="437"/>
              </a:spcBef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Total Market Size = $167.0 Billion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676" name=""/>
          <p:cNvSpPr/>
          <p:nvPr/>
        </p:nvSpPr>
        <p:spPr>
          <a:xfrm>
            <a:off x="793800" y="6040440"/>
            <a:ext cx="2293920" cy="33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Restructuring Status as of 10/01</a:t>
            </a:r>
            <a:endParaRPr b="0" lang="en-US" sz="1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0" name=""/>
          <p:cNvGraphicFramePr/>
          <p:nvPr/>
        </p:nvGraphicFramePr>
        <p:xfrm>
          <a:off x="347760" y="501480"/>
          <a:ext cx="4093920" cy="432936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51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47760" y="501480"/>
                    <a:ext cx="4093920" cy="43293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52" name=""/>
          <p:cNvGraphicFramePr/>
          <p:nvPr/>
        </p:nvGraphicFramePr>
        <p:xfrm>
          <a:off x="4468680" y="631800"/>
          <a:ext cx="4205520" cy="4981680"/>
        </p:xfrm>
        <a:graphic>
          <a:graphicData uri="http://schemas.openxmlformats.org/presentationml/2006/ole">
            <p:oleObj progId="Excel.Sheet.12" r:id="rId3" spid="">
              <p:embed/>
              <p:pic>
                <p:nvPicPr>
                  <p:cNvPr id="53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4468680" y="631800"/>
                    <a:ext cx="4205520" cy="49816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7" name="PlaceHolder 1"/>
          <p:cNvSpPr>
            <a:spLocks noGrp="1"/>
          </p:cNvSpPr>
          <p:nvPr>
            <p:ph type="title"/>
          </p:nvPr>
        </p:nvSpPr>
        <p:spPr>
          <a:xfrm>
            <a:off x="295200" y="196920"/>
            <a:ext cx="8553600" cy="8380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Deregulation Status – Europe Gas</a:t>
            </a:r>
            <a:endParaRPr b="1" lang="en-US" sz="36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678" name=""/>
          <p:cNvSpPr/>
          <p:nvPr/>
        </p:nvSpPr>
        <p:spPr>
          <a:xfrm flipH="1">
            <a:off x="1218960" y="4267080"/>
            <a:ext cx="739800" cy="1008360"/>
          </a:xfrm>
          <a:prstGeom prst="line">
            <a:avLst/>
          </a:prstGeom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grpSp>
        <p:nvGrpSpPr>
          <p:cNvPr id="679" name=""/>
          <p:cNvGrpSpPr/>
          <p:nvPr/>
        </p:nvGrpSpPr>
        <p:grpSpPr>
          <a:xfrm>
            <a:off x="404280" y="1054080"/>
            <a:ext cx="4010400" cy="3525480"/>
            <a:chOff x="404280" y="1054080"/>
            <a:chExt cx="4010400" cy="3525480"/>
          </a:xfrm>
        </p:grpSpPr>
        <p:sp>
          <p:nvSpPr>
            <p:cNvPr id="680" name=""/>
            <p:cNvSpPr/>
            <p:nvPr/>
          </p:nvSpPr>
          <p:spPr>
            <a:xfrm rot="21480000">
              <a:off x="412560" y="3717720"/>
              <a:ext cx="504720" cy="503280"/>
            </a:xfrm>
            <a:custGeom>
              <a:avLst/>
              <a:gdLst/>
              <a:ahLst/>
              <a:rect l="l" t="t" r="r" b="b"/>
              <a:pathLst>
                <a:path w="276" h="394">
                  <a:moveTo>
                    <a:pt x="139" y="4"/>
                  </a:moveTo>
                  <a:lnTo>
                    <a:pt x="160" y="0"/>
                  </a:lnTo>
                  <a:lnTo>
                    <a:pt x="173" y="16"/>
                  </a:lnTo>
                  <a:lnTo>
                    <a:pt x="175" y="33"/>
                  </a:lnTo>
                  <a:lnTo>
                    <a:pt x="180" y="38"/>
                  </a:lnTo>
                  <a:lnTo>
                    <a:pt x="190" y="35"/>
                  </a:lnTo>
                  <a:lnTo>
                    <a:pt x="221" y="48"/>
                  </a:lnTo>
                  <a:lnTo>
                    <a:pt x="231" y="42"/>
                  </a:lnTo>
                  <a:lnTo>
                    <a:pt x="243" y="41"/>
                  </a:lnTo>
                  <a:lnTo>
                    <a:pt x="251" y="51"/>
                  </a:lnTo>
                  <a:lnTo>
                    <a:pt x="258" y="69"/>
                  </a:lnTo>
                  <a:lnTo>
                    <a:pt x="269" y="81"/>
                  </a:lnTo>
                  <a:lnTo>
                    <a:pt x="276" y="87"/>
                  </a:lnTo>
                  <a:lnTo>
                    <a:pt x="273" y="93"/>
                  </a:lnTo>
                  <a:lnTo>
                    <a:pt x="250" y="100"/>
                  </a:lnTo>
                  <a:lnTo>
                    <a:pt x="224" y="114"/>
                  </a:lnTo>
                  <a:lnTo>
                    <a:pt x="225" y="138"/>
                  </a:lnTo>
                  <a:lnTo>
                    <a:pt x="210" y="151"/>
                  </a:lnTo>
                  <a:lnTo>
                    <a:pt x="196" y="162"/>
                  </a:lnTo>
                  <a:lnTo>
                    <a:pt x="195" y="186"/>
                  </a:lnTo>
                  <a:lnTo>
                    <a:pt x="195" y="201"/>
                  </a:lnTo>
                  <a:lnTo>
                    <a:pt x="185" y="212"/>
                  </a:lnTo>
                  <a:lnTo>
                    <a:pt x="176" y="201"/>
                  </a:lnTo>
                  <a:lnTo>
                    <a:pt x="162" y="205"/>
                  </a:lnTo>
                  <a:lnTo>
                    <a:pt x="161" y="213"/>
                  </a:lnTo>
                  <a:lnTo>
                    <a:pt x="158" y="232"/>
                  </a:lnTo>
                  <a:lnTo>
                    <a:pt x="163" y="239"/>
                  </a:lnTo>
                  <a:lnTo>
                    <a:pt x="161" y="260"/>
                  </a:lnTo>
                  <a:lnTo>
                    <a:pt x="151" y="268"/>
                  </a:lnTo>
                  <a:lnTo>
                    <a:pt x="139" y="283"/>
                  </a:lnTo>
                  <a:lnTo>
                    <a:pt x="135" y="297"/>
                  </a:lnTo>
                  <a:lnTo>
                    <a:pt x="137" y="320"/>
                  </a:lnTo>
                  <a:lnTo>
                    <a:pt x="146" y="333"/>
                  </a:lnTo>
                  <a:lnTo>
                    <a:pt x="140" y="342"/>
                  </a:lnTo>
                  <a:lnTo>
                    <a:pt x="114" y="350"/>
                  </a:lnTo>
                  <a:lnTo>
                    <a:pt x="105" y="360"/>
                  </a:lnTo>
                  <a:lnTo>
                    <a:pt x="104" y="370"/>
                  </a:lnTo>
                  <a:lnTo>
                    <a:pt x="104" y="391"/>
                  </a:lnTo>
                  <a:lnTo>
                    <a:pt x="74" y="391"/>
                  </a:lnTo>
                  <a:lnTo>
                    <a:pt x="54" y="394"/>
                  </a:lnTo>
                  <a:lnTo>
                    <a:pt x="30" y="367"/>
                  </a:lnTo>
                  <a:lnTo>
                    <a:pt x="17" y="367"/>
                  </a:lnTo>
                  <a:lnTo>
                    <a:pt x="6" y="367"/>
                  </a:lnTo>
                  <a:lnTo>
                    <a:pt x="0" y="357"/>
                  </a:lnTo>
                  <a:lnTo>
                    <a:pt x="6" y="347"/>
                  </a:lnTo>
                  <a:lnTo>
                    <a:pt x="20" y="327"/>
                  </a:lnTo>
                  <a:lnTo>
                    <a:pt x="27" y="307"/>
                  </a:lnTo>
                  <a:lnTo>
                    <a:pt x="43" y="283"/>
                  </a:lnTo>
                  <a:lnTo>
                    <a:pt x="46" y="270"/>
                  </a:lnTo>
                  <a:lnTo>
                    <a:pt x="39" y="261"/>
                  </a:lnTo>
                  <a:lnTo>
                    <a:pt x="30" y="251"/>
                  </a:lnTo>
                  <a:lnTo>
                    <a:pt x="27" y="245"/>
                  </a:lnTo>
                  <a:lnTo>
                    <a:pt x="39" y="242"/>
                  </a:lnTo>
                  <a:lnTo>
                    <a:pt x="46" y="227"/>
                  </a:lnTo>
                  <a:lnTo>
                    <a:pt x="33" y="224"/>
                  </a:lnTo>
                  <a:lnTo>
                    <a:pt x="20" y="231"/>
                  </a:lnTo>
                  <a:lnTo>
                    <a:pt x="20" y="214"/>
                  </a:lnTo>
                  <a:lnTo>
                    <a:pt x="27" y="205"/>
                  </a:lnTo>
                  <a:lnTo>
                    <a:pt x="33" y="194"/>
                  </a:lnTo>
                  <a:lnTo>
                    <a:pt x="37" y="181"/>
                  </a:lnTo>
                  <a:lnTo>
                    <a:pt x="39" y="172"/>
                  </a:lnTo>
                  <a:lnTo>
                    <a:pt x="46" y="168"/>
                  </a:lnTo>
                  <a:lnTo>
                    <a:pt x="57" y="175"/>
                  </a:lnTo>
                  <a:lnTo>
                    <a:pt x="74" y="151"/>
                  </a:lnTo>
                  <a:lnTo>
                    <a:pt x="83" y="135"/>
                  </a:lnTo>
                  <a:lnTo>
                    <a:pt x="110" y="105"/>
                  </a:lnTo>
                  <a:lnTo>
                    <a:pt x="110" y="92"/>
                  </a:lnTo>
                  <a:lnTo>
                    <a:pt x="124" y="72"/>
                  </a:lnTo>
                  <a:lnTo>
                    <a:pt x="127" y="48"/>
                  </a:lnTo>
                  <a:lnTo>
                    <a:pt x="133" y="35"/>
                  </a:lnTo>
                  <a:lnTo>
                    <a:pt x="139" y="4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000000"/>
              </a:solidFill>
              <a:round/>
            </a:ln>
            <a:effectLst>
              <a:outerShdw dist="17819" dir="2700000" blurRad="0" rotWithShape="0">
                <a:srgbClr val="000000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681" name=""/>
            <p:cNvSpPr/>
            <p:nvPr/>
          </p:nvSpPr>
          <p:spPr>
            <a:xfrm rot="21480000">
              <a:off x="599760" y="3542760"/>
              <a:ext cx="1336320" cy="827280"/>
            </a:xfrm>
            <a:custGeom>
              <a:avLst/>
              <a:gdLst/>
              <a:ahLst/>
              <a:rect l="l" t="t" r="r" b="b"/>
              <a:pathLst>
                <a:path w="731" h="648">
                  <a:moveTo>
                    <a:pt x="36" y="127"/>
                  </a:moveTo>
                  <a:lnTo>
                    <a:pt x="33" y="117"/>
                  </a:lnTo>
                  <a:lnTo>
                    <a:pt x="36" y="104"/>
                  </a:lnTo>
                  <a:lnTo>
                    <a:pt x="57" y="71"/>
                  </a:lnTo>
                  <a:lnTo>
                    <a:pt x="46" y="64"/>
                  </a:lnTo>
                  <a:lnTo>
                    <a:pt x="51" y="53"/>
                  </a:lnTo>
                  <a:lnTo>
                    <a:pt x="39" y="50"/>
                  </a:lnTo>
                  <a:lnTo>
                    <a:pt x="39" y="37"/>
                  </a:lnTo>
                  <a:lnTo>
                    <a:pt x="46" y="27"/>
                  </a:lnTo>
                  <a:lnTo>
                    <a:pt x="81" y="17"/>
                  </a:lnTo>
                  <a:lnTo>
                    <a:pt x="107" y="20"/>
                  </a:lnTo>
                  <a:lnTo>
                    <a:pt x="109" y="10"/>
                  </a:lnTo>
                  <a:lnTo>
                    <a:pt x="129" y="0"/>
                  </a:lnTo>
                  <a:lnTo>
                    <a:pt x="140" y="4"/>
                  </a:lnTo>
                  <a:lnTo>
                    <a:pt x="163" y="34"/>
                  </a:lnTo>
                  <a:lnTo>
                    <a:pt x="200" y="50"/>
                  </a:lnTo>
                  <a:lnTo>
                    <a:pt x="233" y="50"/>
                  </a:lnTo>
                  <a:lnTo>
                    <a:pt x="242" y="53"/>
                  </a:lnTo>
                  <a:lnTo>
                    <a:pt x="333" y="104"/>
                  </a:lnTo>
                  <a:lnTo>
                    <a:pt x="359" y="108"/>
                  </a:lnTo>
                  <a:lnTo>
                    <a:pt x="379" y="127"/>
                  </a:lnTo>
                  <a:lnTo>
                    <a:pt x="409" y="120"/>
                  </a:lnTo>
                  <a:lnTo>
                    <a:pt x="426" y="130"/>
                  </a:lnTo>
                  <a:lnTo>
                    <a:pt x="444" y="147"/>
                  </a:lnTo>
                  <a:lnTo>
                    <a:pt x="463" y="147"/>
                  </a:lnTo>
                  <a:lnTo>
                    <a:pt x="477" y="150"/>
                  </a:lnTo>
                  <a:lnTo>
                    <a:pt x="483" y="156"/>
                  </a:lnTo>
                  <a:lnTo>
                    <a:pt x="477" y="167"/>
                  </a:lnTo>
                  <a:lnTo>
                    <a:pt x="477" y="180"/>
                  </a:lnTo>
                  <a:lnTo>
                    <a:pt x="529" y="217"/>
                  </a:lnTo>
                  <a:lnTo>
                    <a:pt x="559" y="241"/>
                  </a:lnTo>
                  <a:lnTo>
                    <a:pt x="573" y="237"/>
                  </a:lnTo>
                  <a:lnTo>
                    <a:pt x="589" y="234"/>
                  </a:lnTo>
                  <a:lnTo>
                    <a:pt x="640" y="258"/>
                  </a:lnTo>
                  <a:lnTo>
                    <a:pt x="646" y="274"/>
                  </a:lnTo>
                  <a:lnTo>
                    <a:pt x="653" y="280"/>
                  </a:lnTo>
                  <a:lnTo>
                    <a:pt x="670" y="284"/>
                  </a:lnTo>
                  <a:lnTo>
                    <a:pt x="679" y="291"/>
                  </a:lnTo>
                  <a:lnTo>
                    <a:pt x="694" y="291"/>
                  </a:lnTo>
                  <a:lnTo>
                    <a:pt x="707" y="291"/>
                  </a:lnTo>
                  <a:lnTo>
                    <a:pt x="720" y="295"/>
                  </a:lnTo>
                  <a:lnTo>
                    <a:pt x="723" y="291"/>
                  </a:lnTo>
                  <a:lnTo>
                    <a:pt x="731" y="304"/>
                  </a:lnTo>
                  <a:lnTo>
                    <a:pt x="731" y="321"/>
                  </a:lnTo>
                  <a:lnTo>
                    <a:pt x="720" y="331"/>
                  </a:lnTo>
                  <a:lnTo>
                    <a:pt x="667" y="371"/>
                  </a:lnTo>
                  <a:lnTo>
                    <a:pt x="644" y="371"/>
                  </a:lnTo>
                  <a:lnTo>
                    <a:pt x="577" y="387"/>
                  </a:lnTo>
                  <a:lnTo>
                    <a:pt x="553" y="391"/>
                  </a:lnTo>
                  <a:lnTo>
                    <a:pt x="553" y="410"/>
                  </a:lnTo>
                  <a:lnTo>
                    <a:pt x="540" y="410"/>
                  </a:lnTo>
                  <a:lnTo>
                    <a:pt x="526" y="421"/>
                  </a:lnTo>
                  <a:lnTo>
                    <a:pt x="513" y="437"/>
                  </a:lnTo>
                  <a:lnTo>
                    <a:pt x="500" y="450"/>
                  </a:lnTo>
                  <a:lnTo>
                    <a:pt x="483" y="454"/>
                  </a:lnTo>
                  <a:lnTo>
                    <a:pt x="470" y="471"/>
                  </a:lnTo>
                  <a:lnTo>
                    <a:pt x="470" y="494"/>
                  </a:lnTo>
                  <a:lnTo>
                    <a:pt x="479" y="506"/>
                  </a:lnTo>
                  <a:lnTo>
                    <a:pt x="483" y="517"/>
                  </a:lnTo>
                  <a:lnTo>
                    <a:pt x="483" y="534"/>
                  </a:lnTo>
                  <a:lnTo>
                    <a:pt x="479" y="541"/>
                  </a:lnTo>
                  <a:lnTo>
                    <a:pt x="466" y="544"/>
                  </a:lnTo>
                  <a:lnTo>
                    <a:pt x="446" y="561"/>
                  </a:lnTo>
                  <a:lnTo>
                    <a:pt x="420" y="585"/>
                  </a:lnTo>
                  <a:lnTo>
                    <a:pt x="409" y="594"/>
                  </a:lnTo>
                  <a:lnTo>
                    <a:pt x="403" y="600"/>
                  </a:lnTo>
                  <a:lnTo>
                    <a:pt x="403" y="611"/>
                  </a:lnTo>
                  <a:lnTo>
                    <a:pt x="373" y="611"/>
                  </a:lnTo>
                  <a:lnTo>
                    <a:pt x="356" y="615"/>
                  </a:lnTo>
                  <a:lnTo>
                    <a:pt x="342" y="618"/>
                  </a:lnTo>
                  <a:lnTo>
                    <a:pt x="336" y="624"/>
                  </a:lnTo>
                  <a:lnTo>
                    <a:pt x="326" y="637"/>
                  </a:lnTo>
                  <a:lnTo>
                    <a:pt x="309" y="644"/>
                  </a:lnTo>
                  <a:lnTo>
                    <a:pt x="300" y="644"/>
                  </a:lnTo>
                  <a:lnTo>
                    <a:pt x="279" y="641"/>
                  </a:lnTo>
                  <a:lnTo>
                    <a:pt x="246" y="637"/>
                  </a:lnTo>
                  <a:lnTo>
                    <a:pt x="186" y="615"/>
                  </a:lnTo>
                  <a:lnTo>
                    <a:pt x="163" y="611"/>
                  </a:lnTo>
                  <a:lnTo>
                    <a:pt x="140" y="618"/>
                  </a:lnTo>
                  <a:lnTo>
                    <a:pt x="123" y="628"/>
                  </a:lnTo>
                  <a:lnTo>
                    <a:pt x="103" y="630"/>
                  </a:lnTo>
                  <a:lnTo>
                    <a:pt x="86" y="641"/>
                  </a:lnTo>
                  <a:lnTo>
                    <a:pt x="76" y="648"/>
                  </a:lnTo>
                  <a:lnTo>
                    <a:pt x="39" y="608"/>
                  </a:lnTo>
                  <a:lnTo>
                    <a:pt x="39" y="552"/>
                  </a:lnTo>
                  <a:lnTo>
                    <a:pt x="23" y="530"/>
                  </a:lnTo>
                  <a:lnTo>
                    <a:pt x="3" y="515"/>
                  </a:lnTo>
                  <a:lnTo>
                    <a:pt x="0" y="504"/>
                  </a:lnTo>
                  <a:lnTo>
                    <a:pt x="0" y="484"/>
                  </a:lnTo>
                  <a:lnTo>
                    <a:pt x="9" y="473"/>
                  </a:lnTo>
                  <a:lnTo>
                    <a:pt x="36" y="464"/>
                  </a:lnTo>
                  <a:lnTo>
                    <a:pt x="42" y="458"/>
                  </a:lnTo>
                  <a:lnTo>
                    <a:pt x="33" y="443"/>
                  </a:lnTo>
                  <a:lnTo>
                    <a:pt x="29" y="421"/>
                  </a:lnTo>
                  <a:lnTo>
                    <a:pt x="39" y="400"/>
                  </a:lnTo>
                  <a:lnTo>
                    <a:pt x="60" y="380"/>
                  </a:lnTo>
                  <a:lnTo>
                    <a:pt x="60" y="365"/>
                  </a:lnTo>
                  <a:lnTo>
                    <a:pt x="53" y="350"/>
                  </a:lnTo>
                  <a:lnTo>
                    <a:pt x="60" y="328"/>
                  </a:lnTo>
                  <a:lnTo>
                    <a:pt x="63" y="324"/>
                  </a:lnTo>
                  <a:lnTo>
                    <a:pt x="72" y="324"/>
                  </a:lnTo>
                  <a:lnTo>
                    <a:pt x="81" y="335"/>
                  </a:lnTo>
                  <a:lnTo>
                    <a:pt x="90" y="321"/>
                  </a:lnTo>
                  <a:lnTo>
                    <a:pt x="94" y="284"/>
                  </a:lnTo>
                  <a:lnTo>
                    <a:pt x="120" y="261"/>
                  </a:lnTo>
                  <a:lnTo>
                    <a:pt x="120" y="247"/>
                  </a:lnTo>
                  <a:lnTo>
                    <a:pt x="120" y="237"/>
                  </a:lnTo>
                  <a:lnTo>
                    <a:pt x="147" y="221"/>
                  </a:lnTo>
                  <a:lnTo>
                    <a:pt x="166" y="217"/>
                  </a:lnTo>
                  <a:lnTo>
                    <a:pt x="173" y="210"/>
                  </a:lnTo>
                  <a:lnTo>
                    <a:pt x="157" y="195"/>
                  </a:lnTo>
                  <a:lnTo>
                    <a:pt x="144" y="167"/>
                  </a:lnTo>
                  <a:lnTo>
                    <a:pt x="136" y="161"/>
                  </a:lnTo>
                  <a:lnTo>
                    <a:pt x="117" y="171"/>
                  </a:lnTo>
                  <a:lnTo>
                    <a:pt x="103" y="165"/>
                  </a:lnTo>
                  <a:lnTo>
                    <a:pt x="84" y="156"/>
                  </a:lnTo>
                  <a:lnTo>
                    <a:pt x="76" y="161"/>
                  </a:lnTo>
                  <a:lnTo>
                    <a:pt x="70" y="153"/>
                  </a:lnTo>
                  <a:lnTo>
                    <a:pt x="70" y="141"/>
                  </a:lnTo>
                  <a:lnTo>
                    <a:pt x="60" y="127"/>
                  </a:lnTo>
                  <a:lnTo>
                    <a:pt x="53" y="123"/>
                  </a:lnTo>
                  <a:lnTo>
                    <a:pt x="36" y="127"/>
                  </a:lnTo>
                  <a:close/>
                </a:path>
              </a:pathLst>
            </a:custGeom>
            <a:solidFill>
              <a:srgbClr val="800080"/>
            </a:solidFill>
            <a:ln w="9360">
              <a:solidFill>
                <a:srgbClr val="000000"/>
              </a:solidFill>
              <a:round/>
            </a:ln>
            <a:effectLst>
              <a:outerShdw dist="17819" dir="2700000" blurRad="0" rotWithShape="0">
                <a:srgbClr val="000000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682" name=""/>
            <p:cNvSpPr/>
            <p:nvPr/>
          </p:nvSpPr>
          <p:spPr>
            <a:xfrm rot="21480000">
              <a:off x="1622160" y="4203720"/>
              <a:ext cx="53640" cy="28440"/>
            </a:xfrm>
            <a:custGeom>
              <a:avLst/>
              <a:gdLst/>
              <a:ahLst/>
              <a:rect l="l" t="t" r="r" b="b"/>
              <a:pathLst>
                <a:path w="28" h="21">
                  <a:moveTo>
                    <a:pt x="28" y="0"/>
                  </a:moveTo>
                  <a:lnTo>
                    <a:pt x="15" y="0"/>
                  </a:lnTo>
                  <a:lnTo>
                    <a:pt x="0" y="15"/>
                  </a:lnTo>
                  <a:lnTo>
                    <a:pt x="7" y="21"/>
                  </a:lnTo>
                  <a:lnTo>
                    <a:pt x="21" y="21"/>
                  </a:lnTo>
                  <a:lnTo>
                    <a:pt x="28" y="0"/>
                  </a:lnTo>
                  <a:close/>
                </a:path>
              </a:pathLst>
            </a:custGeom>
            <a:solidFill>
              <a:srgbClr val="800080"/>
            </a:solidFill>
            <a:ln w="9360">
              <a:solidFill>
                <a:srgbClr val="000000"/>
              </a:solidFill>
              <a:round/>
            </a:ln>
            <a:effectLst>
              <a:outerShdw dist="17819" dir="2700000" blurRad="0" rotWithShape="0">
                <a:srgbClr val="000000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tIns="-17280" bIns="-1728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683" name=""/>
            <p:cNvSpPr/>
            <p:nvPr/>
          </p:nvSpPr>
          <p:spPr>
            <a:xfrm rot="21480000">
              <a:off x="1771200" y="4133880"/>
              <a:ext cx="113760" cy="63360"/>
            </a:xfrm>
            <a:custGeom>
              <a:avLst/>
              <a:gdLst/>
              <a:ahLst/>
              <a:rect l="l" t="t" r="r" b="b"/>
              <a:pathLst>
                <a:path w="63" h="50">
                  <a:moveTo>
                    <a:pt x="46" y="0"/>
                  </a:moveTo>
                  <a:lnTo>
                    <a:pt x="40" y="6"/>
                  </a:lnTo>
                  <a:lnTo>
                    <a:pt x="13" y="10"/>
                  </a:lnTo>
                  <a:lnTo>
                    <a:pt x="0" y="28"/>
                  </a:lnTo>
                  <a:lnTo>
                    <a:pt x="19" y="41"/>
                  </a:lnTo>
                  <a:lnTo>
                    <a:pt x="29" y="50"/>
                  </a:lnTo>
                  <a:lnTo>
                    <a:pt x="50" y="47"/>
                  </a:lnTo>
                  <a:lnTo>
                    <a:pt x="63" y="41"/>
                  </a:lnTo>
                  <a:lnTo>
                    <a:pt x="59" y="28"/>
                  </a:lnTo>
                  <a:lnTo>
                    <a:pt x="50" y="17"/>
                  </a:lnTo>
                  <a:lnTo>
                    <a:pt x="46" y="0"/>
                  </a:lnTo>
                  <a:close/>
                </a:path>
              </a:pathLst>
            </a:custGeom>
            <a:solidFill>
              <a:srgbClr val="800080"/>
            </a:solidFill>
            <a:ln w="9360">
              <a:solidFill>
                <a:srgbClr val="000000"/>
              </a:solidFill>
              <a:round/>
            </a:ln>
            <a:effectLst>
              <a:outerShdw dist="17819" dir="2700000" blurRad="0" rotWithShape="0">
                <a:srgbClr val="000000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tIns="17640" bIns="1764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684" name=""/>
            <p:cNvSpPr/>
            <p:nvPr/>
          </p:nvSpPr>
          <p:spPr>
            <a:xfrm rot="21480000">
              <a:off x="1953720" y="4135320"/>
              <a:ext cx="36360" cy="34920"/>
            </a:xfrm>
            <a:custGeom>
              <a:avLst/>
              <a:gdLst/>
              <a:ahLst/>
              <a:rect l="l" t="t" r="r" b="b"/>
              <a:pathLst>
                <a:path w="20" h="26">
                  <a:moveTo>
                    <a:pt x="13" y="0"/>
                  </a:moveTo>
                  <a:lnTo>
                    <a:pt x="0" y="6"/>
                  </a:lnTo>
                  <a:lnTo>
                    <a:pt x="10" y="15"/>
                  </a:lnTo>
                  <a:lnTo>
                    <a:pt x="20" y="26"/>
                  </a:lnTo>
                  <a:lnTo>
                    <a:pt x="13" y="0"/>
                  </a:lnTo>
                  <a:close/>
                </a:path>
              </a:pathLst>
            </a:custGeom>
            <a:solidFill>
              <a:srgbClr val="800080"/>
            </a:solidFill>
            <a:ln w="9360">
              <a:solidFill>
                <a:srgbClr val="000000"/>
              </a:solidFill>
              <a:round/>
            </a:ln>
            <a:effectLst>
              <a:outerShdw dist="17819" dir="2700000" blurRad="0" rotWithShape="0">
                <a:srgbClr val="000000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tIns="-10800" bIns="-10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685" name=""/>
            <p:cNvSpPr/>
            <p:nvPr/>
          </p:nvSpPr>
          <p:spPr>
            <a:xfrm rot="21480000">
              <a:off x="2415600" y="4084560"/>
              <a:ext cx="193320" cy="220680"/>
            </a:xfrm>
            <a:custGeom>
              <a:avLst/>
              <a:gdLst/>
              <a:ahLst/>
              <a:rect l="l" t="t" r="r" b="b"/>
              <a:pathLst>
                <a:path w="106" h="173">
                  <a:moveTo>
                    <a:pt x="63" y="0"/>
                  </a:moveTo>
                  <a:lnTo>
                    <a:pt x="46" y="9"/>
                  </a:lnTo>
                  <a:lnTo>
                    <a:pt x="33" y="20"/>
                  </a:lnTo>
                  <a:lnTo>
                    <a:pt x="19" y="23"/>
                  </a:lnTo>
                  <a:lnTo>
                    <a:pt x="0" y="20"/>
                  </a:lnTo>
                  <a:lnTo>
                    <a:pt x="3" y="40"/>
                  </a:lnTo>
                  <a:lnTo>
                    <a:pt x="13" y="53"/>
                  </a:lnTo>
                  <a:lnTo>
                    <a:pt x="9" y="88"/>
                  </a:lnTo>
                  <a:lnTo>
                    <a:pt x="9" y="103"/>
                  </a:lnTo>
                  <a:lnTo>
                    <a:pt x="13" y="117"/>
                  </a:lnTo>
                  <a:lnTo>
                    <a:pt x="3" y="144"/>
                  </a:lnTo>
                  <a:lnTo>
                    <a:pt x="6" y="164"/>
                  </a:lnTo>
                  <a:lnTo>
                    <a:pt x="19" y="173"/>
                  </a:lnTo>
                  <a:lnTo>
                    <a:pt x="39" y="160"/>
                  </a:lnTo>
                  <a:lnTo>
                    <a:pt x="46" y="157"/>
                  </a:lnTo>
                  <a:lnTo>
                    <a:pt x="66" y="160"/>
                  </a:lnTo>
                  <a:lnTo>
                    <a:pt x="80" y="147"/>
                  </a:lnTo>
                  <a:lnTo>
                    <a:pt x="80" y="133"/>
                  </a:lnTo>
                  <a:lnTo>
                    <a:pt x="96" y="107"/>
                  </a:lnTo>
                  <a:lnTo>
                    <a:pt x="102" y="90"/>
                  </a:lnTo>
                  <a:lnTo>
                    <a:pt x="96" y="73"/>
                  </a:lnTo>
                  <a:lnTo>
                    <a:pt x="106" y="53"/>
                  </a:lnTo>
                  <a:lnTo>
                    <a:pt x="100" y="23"/>
                  </a:lnTo>
                  <a:lnTo>
                    <a:pt x="96" y="6"/>
                  </a:lnTo>
                  <a:lnTo>
                    <a:pt x="63" y="0"/>
                  </a:lnTo>
                  <a:close/>
                </a:path>
              </a:pathLst>
            </a:custGeom>
            <a:solidFill>
              <a:srgbClr val="cc9900"/>
            </a:solidFill>
            <a:ln w="9360">
              <a:solidFill>
                <a:srgbClr val="000000"/>
              </a:solidFill>
              <a:round/>
            </a:ln>
            <a:effectLst>
              <a:outerShdw dist="17819" dir="2700000" blurRad="0" rotWithShape="0">
                <a:srgbClr val="000000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686" name=""/>
            <p:cNvSpPr/>
            <p:nvPr/>
          </p:nvSpPr>
          <p:spPr>
            <a:xfrm rot="21480000">
              <a:off x="2878200" y="4415760"/>
              <a:ext cx="354960" cy="157320"/>
            </a:xfrm>
            <a:custGeom>
              <a:avLst/>
              <a:gdLst/>
              <a:ahLst/>
              <a:rect l="l" t="t" r="r" b="b"/>
              <a:pathLst>
                <a:path w="195" h="123">
                  <a:moveTo>
                    <a:pt x="186" y="0"/>
                  </a:moveTo>
                  <a:lnTo>
                    <a:pt x="195" y="11"/>
                  </a:lnTo>
                  <a:lnTo>
                    <a:pt x="190" y="20"/>
                  </a:lnTo>
                  <a:lnTo>
                    <a:pt x="182" y="36"/>
                  </a:lnTo>
                  <a:lnTo>
                    <a:pt x="172" y="46"/>
                  </a:lnTo>
                  <a:lnTo>
                    <a:pt x="175" y="77"/>
                  </a:lnTo>
                  <a:lnTo>
                    <a:pt x="182" y="100"/>
                  </a:lnTo>
                  <a:lnTo>
                    <a:pt x="165" y="109"/>
                  </a:lnTo>
                  <a:lnTo>
                    <a:pt x="162" y="119"/>
                  </a:lnTo>
                  <a:lnTo>
                    <a:pt x="148" y="123"/>
                  </a:lnTo>
                  <a:lnTo>
                    <a:pt x="129" y="104"/>
                  </a:lnTo>
                  <a:lnTo>
                    <a:pt x="115" y="104"/>
                  </a:lnTo>
                  <a:lnTo>
                    <a:pt x="104" y="87"/>
                  </a:lnTo>
                  <a:lnTo>
                    <a:pt x="85" y="77"/>
                  </a:lnTo>
                  <a:lnTo>
                    <a:pt x="70" y="74"/>
                  </a:lnTo>
                  <a:lnTo>
                    <a:pt x="57" y="67"/>
                  </a:lnTo>
                  <a:lnTo>
                    <a:pt x="44" y="56"/>
                  </a:lnTo>
                  <a:lnTo>
                    <a:pt x="20" y="40"/>
                  </a:lnTo>
                  <a:lnTo>
                    <a:pt x="11" y="36"/>
                  </a:lnTo>
                  <a:lnTo>
                    <a:pt x="0" y="26"/>
                  </a:lnTo>
                  <a:lnTo>
                    <a:pt x="0" y="14"/>
                  </a:lnTo>
                  <a:lnTo>
                    <a:pt x="4" y="4"/>
                  </a:lnTo>
                  <a:lnTo>
                    <a:pt x="24" y="6"/>
                  </a:lnTo>
                  <a:lnTo>
                    <a:pt x="55" y="6"/>
                  </a:lnTo>
                  <a:lnTo>
                    <a:pt x="61" y="17"/>
                  </a:lnTo>
                  <a:lnTo>
                    <a:pt x="94" y="17"/>
                  </a:lnTo>
                  <a:lnTo>
                    <a:pt x="118" y="17"/>
                  </a:lnTo>
                  <a:lnTo>
                    <a:pt x="148" y="11"/>
                  </a:lnTo>
                  <a:lnTo>
                    <a:pt x="186" y="0"/>
                  </a:lnTo>
                  <a:close/>
                </a:path>
              </a:pathLst>
            </a:custGeom>
            <a:solidFill>
              <a:srgbClr val="cc9900"/>
            </a:solidFill>
            <a:ln w="9360">
              <a:solidFill>
                <a:srgbClr val="000000"/>
              </a:solidFill>
              <a:round/>
            </a:ln>
            <a:effectLst>
              <a:outerShdw dist="17819" dir="2700000" blurRad="0" rotWithShape="0">
                <a:srgbClr val="000000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687" name=""/>
            <p:cNvSpPr/>
            <p:nvPr/>
          </p:nvSpPr>
          <p:spPr>
            <a:xfrm rot="21480000">
              <a:off x="2363760" y="3504600"/>
              <a:ext cx="1209240" cy="955800"/>
            </a:xfrm>
            <a:custGeom>
              <a:avLst/>
              <a:gdLst/>
              <a:ahLst/>
              <a:rect l="l" t="t" r="r" b="b"/>
              <a:pathLst>
                <a:path w="663" h="748">
                  <a:moveTo>
                    <a:pt x="481" y="739"/>
                  </a:moveTo>
                  <a:lnTo>
                    <a:pt x="490" y="748"/>
                  </a:lnTo>
                  <a:lnTo>
                    <a:pt x="507" y="739"/>
                  </a:lnTo>
                  <a:lnTo>
                    <a:pt x="527" y="711"/>
                  </a:lnTo>
                  <a:lnTo>
                    <a:pt x="537" y="672"/>
                  </a:lnTo>
                  <a:lnTo>
                    <a:pt x="548" y="669"/>
                  </a:lnTo>
                  <a:lnTo>
                    <a:pt x="555" y="674"/>
                  </a:lnTo>
                  <a:lnTo>
                    <a:pt x="568" y="661"/>
                  </a:lnTo>
                  <a:lnTo>
                    <a:pt x="564" y="645"/>
                  </a:lnTo>
                  <a:lnTo>
                    <a:pt x="570" y="632"/>
                  </a:lnTo>
                  <a:lnTo>
                    <a:pt x="568" y="624"/>
                  </a:lnTo>
                  <a:lnTo>
                    <a:pt x="551" y="611"/>
                  </a:lnTo>
                  <a:lnTo>
                    <a:pt x="545" y="611"/>
                  </a:lnTo>
                  <a:lnTo>
                    <a:pt x="548" y="604"/>
                  </a:lnTo>
                  <a:lnTo>
                    <a:pt x="535" y="608"/>
                  </a:lnTo>
                  <a:lnTo>
                    <a:pt x="527" y="602"/>
                  </a:lnTo>
                  <a:lnTo>
                    <a:pt x="527" y="595"/>
                  </a:lnTo>
                  <a:lnTo>
                    <a:pt x="548" y="582"/>
                  </a:lnTo>
                  <a:lnTo>
                    <a:pt x="557" y="569"/>
                  </a:lnTo>
                  <a:lnTo>
                    <a:pt x="557" y="547"/>
                  </a:lnTo>
                  <a:lnTo>
                    <a:pt x="568" y="545"/>
                  </a:lnTo>
                  <a:lnTo>
                    <a:pt x="601" y="561"/>
                  </a:lnTo>
                  <a:lnTo>
                    <a:pt x="614" y="565"/>
                  </a:lnTo>
                  <a:lnTo>
                    <a:pt x="631" y="588"/>
                  </a:lnTo>
                  <a:lnTo>
                    <a:pt x="638" y="602"/>
                  </a:lnTo>
                  <a:lnTo>
                    <a:pt x="648" y="602"/>
                  </a:lnTo>
                  <a:lnTo>
                    <a:pt x="658" y="588"/>
                  </a:lnTo>
                  <a:lnTo>
                    <a:pt x="663" y="574"/>
                  </a:lnTo>
                  <a:lnTo>
                    <a:pt x="651" y="551"/>
                  </a:lnTo>
                  <a:lnTo>
                    <a:pt x="638" y="538"/>
                  </a:lnTo>
                  <a:lnTo>
                    <a:pt x="625" y="538"/>
                  </a:lnTo>
                  <a:lnTo>
                    <a:pt x="625" y="535"/>
                  </a:lnTo>
                  <a:lnTo>
                    <a:pt x="618" y="535"/>
                  </a:lnTo>
                  <a:lnTo>
                    <a:pt x="585" y="501"/>
                  </a:lnTo>
                  <a:lnTo>
                    <a:pt x="568" y="504"/>
                  </a:lnTo>
                  <a:lnTo>
                    <a:pt x="548" y="478"/>
                  </a:lnTo>
                  <a:lnTo>
                    <a:pt x="535" y="474"/>
                  </a:lnTo>
                  <a:lnTo>
                    <a:pt x="514" y="454"/>
                  </a:lnTo>
                  <a:lnTo>
                    <a:pt x="504" y="447"/>
                  </a:lnTo>
                  <a:lnTo>
                    <a:pt x="511" y="441"/>
                  </a:lnTo>
                  <a:lnTo>
                    <a:pt x="521" y="438"/>
                  </a:lnTo>
                  <a:lnTo>
                    <a:pt x="507" y="427"/>
                  </a:lnTo>
                  <a:lnTo>
                    <a:pt x="490" y="434"/>
                  </a:lnTo>
                  <a:lnTo>
                    <a:pt x="477" y="427"/>
                  </a:lnTo>
                  <a:lnTo>
                    <a:pt x="440" y="397"/>
                  </a:lnTo>
                  <a:lnTo>
                    <a:pt x="437" y="384"/>
                  </a:lnTo>
                  <a:lnTo>
                    <a:pt x="424" y="380"/>
                  </a:lnTo>
                  <a:lnTo>
                    <a:pt x="411" y="371"/>
                  </a:lnTo>
                  <a:lnTo>
                    <a:pt x="377" y="297"/>
                  </a:lnTo>
                  <a:lnTo>
                    <a:pt x="367" y="288"/>
                  </a:lnTo>
                  <a:lnTo>
                    <a:pt x="340" y="264"/>
                  </a:lnTo>
                  <a:lnTo>
                    <a:pt x="311" y="217"/>
                  </a:lnTo>
                  <a:lnTo>
                    <a:pt x="311" y="190"/>
                  </a:lnTo>
                  <a:lnTo>
                    <a:pt x="327" y="180"/>
                  </a:lnTo>
                  <a:lnTo>
                    <a:pt x="327" y="166"/>
                  </a:lnTo>
                  <a:lnTo>
                    <a:pt x="314" y="154"/>
                  </a:lnTo>
                  <a:lnTo>
                    <a:pt x="307" y="147"/>
                  </a:lnTo>
                  <a:lnTo>
                    <a:pt x="311" y="136"/>
                  </a:lnTo>
                  <a:lnTo>
                    <a:pt x="324" y="130"/>
                  </a:lnTo>
                  <a:lnTo>
                    <a:pt x="364" y="121"/>
                  </a:lnTo>
                  <a:lnTo>
                    <a:pt x="381" y="110"/>
                  </a:lnTo>
                  <a:lnTo>
                    <a:pt x="394" y="97"/>
                  </a:lnTo>
                  <a:lnTo>
                    <a:pt x="390" y="63"/>
                  </a:lnTo>
                  <a:lnTo>
                    <a:pt x="394" y="51"/>
                  </a:lnTo>
                  <a:lnTo>
                    <a:pt x="374" y="47"/>
                  </a:lnTo>
                  <a:lnTo>
                    <a:pt x="331" y="36"/>
                  </a:lnTo>
                  <a:lnTo>
                    <a:pt x="324" y="27"/>
                  </a:lnTo>
                  <a:lnTo>
                    <a:pt x="321" y="23"/>
                  </a:lnTo>
                  <a:lnTo>
                    <a:pt x="321" y="14"/>
                  </a:lnTo>
                  <a:lnTo>
                    <a:pt x="318" y="3"/>
                  </a:lnTo>
                  <a:lnTo>
                    <a:pt x="294" y="0"/>
                  </a:lnTo>
                  <a:lnTo>
                    <a:pt x="237" y="3"/>
                  </a:lnTo>
                  <a:lnTo>
                    <a:pt x="231" y="17"/>
                  </a:lnTo>
                  <a:lnTo>
                    <a:pt x="211" y="20"/>
                  </a:lnTo>
                  <a:lnTo>
                    <a:pt x="198" y="47"/>
                  </a:lnTo>
                  <a:lnTo>
                    <a:pt x="198" y="57"/>
                  </a:lnTo>
                  <a:lnTo>
                    <a:pt x="185" y="47"/>
                  </a:lnTo>
                  <a:lnTo>
                    <a:pt x="163" y="44"/>
                  </a:lnTo>
                  <a:lnTo>
                    <a:pt x="151" y="51"/>
                  </a:lnTo>
                  <a:lnTo>
                    <a:pt x="140" y="70"/>
                  </a:lnTo>
                  <a:lnTo>
                    <a:pt x="120" y="57"/>
                  </a:lnTo>
                  <a:lnTo>
                    <a:pt x="124" y="36"/>
                  </a:lnTo>
                  <a:lnTo>
                    <a:pt x="118" y="23"/>
                  </a:lnTo>
                  <a:lnTo>
                    <a:pt x="104" y="27"/>
                  </a:lnTo>
                  <a:lnTo>
                    <a:pt x="100" y="44"/>
                  </a:lnTo>
                  <a:lnTo>
                    <a:pt x="90" y="53"/>
                  </a:lnTo>
                  <a:lnTo>
                    <a:pt x="80" y="53"/>
                  </a:lnTo>
                  <a:lnTo>
                    <a:pt x="33" y="47"/>
                  </a:lnTo>
                  <a:lnTo>
                    <a:pt x="17" y="60"/>
                  </a:lnTo>
                  <a:lnTo>
                    <a:pt x="20" y="77"/>
                  </a:lnTo>
                  <a:lnTo>
                    <a:pt x="24" y="90"/>
                  </a:lnTo>
                  <a:lnTo>
                    <a:pt x="0" y="110"/>
                  </a:lnTo>
                  <a:lnTo>
                    <a:pt x="6" y="123"/>
                  </a:lnTo>
                  <a:lnTo>
                    <a:pt x="13" y="130"/>
                  </a:lnTo>
                  <a:lnTo>
                    <a:pt x="0" y="147"/>
                  </a:lnTo>
                  <a:lnTo>
                    <a:pt x="0" y="171"/>
                  </a:lnTo>
                  <a:lnTo>
                    <a:pt x="6" y="180"/>
                  </a:lnTo>
                  <a:lnTo>
                    <a:pt x="20" y="180"/>
                  </a:lnTo>
                  <a:lnTo>
                    <a:pt x="27" y="188"/>
                  </a:lnTo>
                  <a:lnTo>
                    <a:pt x="33" y="204"/>
                  </a:lnTo>
                  <a:lnTo>
                    <a:pt x="33" y="221"/>
                  </a:lnTo>
                  <a:lnTo>
                    <a:pt x="46" y="225"/>
                  </a:lnTo>
                  <a:lnTo>
                    <a:pt x="57" y="221"/>
                  </a:lnTo>
                  <a:lnTo>
                    <a:pt x="94" y="184"/>
                  </a:lnTo>
                  <a:lnTo>
                    <a:pt x="110" y="190"/>
                  </a:lnTo>
                  <a:lnTo>
                    <a:pt x="143" y="208"/>
                  </a:lnTo>
                  <a:lnTo>
                    <a:pt x="167" y="225"/>
                  </a:lnTo>
                  <a:lnTo>
                    <a:pt x="170" y="245"/>
                  </a:lnTo>
                  <a:lnTo>
                    <a:pt x="185" y="258"/>
                  </a:lnTo>
                  <a:lnTo>
                    <a:pt x="190" y="282"/>
                  </a:lnTo>
                  <a:lnTo>
                    <a:pt x="198" y="317"/>
                  </a:lnTo>
                  <a:lnTo>
                    <a:pt x="207" y="334"/>
                  </a:lnTo>
                  <a:lnTo>
                    <a:pt x="220" y="348"/>
                  </a:lnTo>
                  <a:lnTo>
                    <a:pt x="244" y="358"/>
                  </a:lnTo>
                  <a:lnTo>
                    <a:pt x="264" y="390"/>
                  </a:lnTo>
                  <a:lnTo>
                    <a:pt x="285" y="417"/>
                  </a:lnTo>
                  <a:lnTo>
                    <a:pt x="304" y="430"/>
                  </a:lnTo>
                  <a:lnTo>
                    <a:pt x="340" y="474"/>
                  </a:lnTo>
                  <a:lnTo>
                    <a:pt x="367" y="474"/>
                  </a:lnTo>
                  <a:lnTo>
                    <a:pt x="398" y="501"/>
                  </a:lnTo>
                  <a:lnTo>
                    <a:pt x="398" y="528"/>
                  </a:lnTo>
                  <a:lnTo>
                    <a:pt x="407" y="535"/>
                  </a:lnTo>
                  <a:lnTo>
                    <a:pt x="427" y="521"/>
                  </a:lnTo>
                  <a:lnTo>
                    <a:pt x="431" y="535"/>
                  </a:lnTo>
                  <a:lnTo>
                    <a:pt x="431" y="551"/>
                  </a:lnTo>
                  <a:lnTo>
                    <a:pt x="451" y="569"/>
                  </a:lnTo>
                  <a:lnTo>
                    <a:pt x="457" y="578"/>
                  </a:lnTo>
                  <a:lnTo>
                    <a:pt x="485" y="571"/>
                  </a:lnTo>
                  <a:lnTo>
                    <a:pt x="488" y="582"/>
                  </a:lnTo>
                  <a:lnTo>
                    <a:pt x="485" y="604"/>
                  </a:lnTo>
                  <a:lnTo>
                    <a:pt x="498" y="624"/>
                  </a:lnTo>
                  <a:lnTo>
                    <a:pt x="501" y="641"/>
                  </a:lnTo>
                  <a:lnTo>
                    <a:pt x="507" y="658"/>
                  </a:lnTo>
                  <a:lnTo>
                    <a:pt x="504" y="672"/>
                  </a:lnTo>
                  <a:lnTo>
                    <a:pt x="490" y="685"/>
                  </a:lnTo>
                  <a:lnTo>
                    <a:pt x="488" y="702"/>
                  </a:lnTo>
                  <a:lnTo>
                    <a:pt x="477" y="721"/>
                  </a:lnTo>
                  <a:lnTo>
                    <a:pt x="481" y="739"/>
                  </a:lnTo>
                  <a:close/>
                </a:path>
              </a:pathLst>
            </a:custGeom>
            <a:solidFill>
              <a:srgbClr val="cc9900"/>
            </a:solidFill>
            <a:ln w="9360">
              <a:solidFill>
                <a:srgbClr val="000000"/>
              </a:solidFill>
              <a:round/>
            </a:ln>
            <a:effectLst>
              <a:outerShdw dist="17819" dir="2700000" blurRad="0" rotWithShape="0">
                <a:srgbClr val="000000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688" name=""/>
            <p:cNvSpPr/>
            <p:nvPr/>
          </p:nvSpPr>
          <p:spPr>
            <a:xfrm rot="21480000">
              <a:off x="2309760" y="3396960"/>
              <a:ext cx="488520" cy="223920"/>
            </a:xfrm>
            <a:custGeom>
              <a:avLst/>
              <a:gdLst/>
              <a:ahLst/>
              <a:rect l="l" t="t" r="r" b="b"/>
              <a:pathLst>
                <a:path w="268" h="175">
                  <a:moveTo>
                    <a:pt x="140" y="33"/>
                  </a:moveTo>
                  <a:lnTo>
                    <a:pt x="127" y="21"/>
                  </a:lnTo>
                  <a:lnTo>
                    <a:pt x="128" y="16"/>
                  </a:lnTo>
                  <a:lnTo>
                    <a:pt x="120" y="9"/>
                  </a:lnTo>
                  <a:lnTo>
                    <a:pt x="113" y="0"/>
                  </a:lnTo>
                  <a:lnTo>
                    <a:pt x="105" y="9"/>
                  </a:lnTo>
                  <a:lnTo>
                    <a:pt x="100" y="6"/>
                  </a:lnTo>
                  <a:lnTo>
                    <a:pt x="90" y="15"/>
                  </a:lnTo>
                  <a:lnTo>
                    <a:pt x="90" y="19"/>
                  </a:lnTo>
                  <a:lnTo>
                    <a:pt x="78" y="25"/>
                  </a:lnTo>
                  <a:lnTo>
                    <a:pt x="49" y="49"/>
                  </a:lnTo>
                  <a:lnTo>
                    <a:pt x="40" y="58"/>
                  </a:lnTo>
                  <a:lnTo>
                    <a:pt x="40" y="70"/>
                  </a:lnTo>
                  <a:lnTo>
                    <a:pt x="30" y="74"/>
                  </a:lnTo>
                  <a:lnTo>
                    <a:pt x="8" y="96"/>
                  </a:lnTo>
                  <a:lnTo>
                    <a:pt x="8" y="105"/>
                  </a:lnTo>
                  <a:lnTo>
                    <a:pt x="0" y="115"/>
                  </a:lnTo>
                  <a:lnTo>
                    <a:pt x="3" y="126"/>
                  </a:lnTo>
                  <a:lnTo>
                    <a:pt x="13" y="120"/>
                  </a:lnTo>
                  <a:lnTo>
                    <a:pt x="22" y="109"/>
                  </a:lnTo>
                  <a:lnTo>
                    <a:pt x="38" y="107"/>
                  </a:lnTo>
                  <a:lnTo>
                    <a:pt x="49" y="109"/>
                  </a:lnTo>
                  <a:lnTo>
                    <a:pt x="52" y="126"/>
                  </a:lnTo>
                  <a:lnTo>
                    <a:pt x="50" y="138"/>
                  </a:lnTo>
                  <a:lnTo>
                    <a:pt x="57" y="146"/>
                  </a:lnTo>
                  <a:lnTo>
                    <a:pt x="64" y="152"/>
                  </a:lnTo>
                  <a:lnTo>
                    <a:pt x="82" y="153"/>
                  </a:lnTo>
                  <a:lnTo>
                    <a:pt x="119" y="158"/>
                  </a:lnTo>
                  <a:lnTo>
                    <a:pt x="127" y="153"/>
                  </a:lnTo>
                  <a:lnTo>
                    <a:pt x="132" y="146"/>
                  </a:lnTo>
                  <a:lnTo>
                    <a:pt x="136" y="131"/>
                  </a:lnTo>
                  <a:lnTo>
                    <a:pt x="150" y="131"/>
                  </a:lnTo>
                  <a:lnTo>
                    <a:pt x="153" y="140"/>
                  </a:lnTo>
                  <a:lnTo>
                    <a:pt x="153" y="163"/>
                  </a:lnTo>
                  <a:lnTo>
                    <a:pt x="171" y="175"/>
                  </a:lnTo>
                  <a:lnTo>
                    <a:pt x="183" y="155"/>
                  </a:lnTo>
                  <a:lnTo>
                    <a:pt x="197" y="149"/>
                  </a:lnTo>
                  <a:lnTo>
                    <a:pt x="213" y="150"/>
                  </a:lnTo>
                  <a:lnTo>
                    <a:pt x="224" y="156"/>
                  </a:lnTo>
                  <a:lnTo>
                    <a:pt x="228" y="162"/>
                  </a:lnTo>
                  <a:lnTo>
                    <a:pt x="232" y="145"/>
                  </a:lnTo>
                  <a:lnTo>
                    <a:pt x="242" y="125"/>
                  </a:lnTo>
                  <a:lnTo>
                    <a:pt x="261" y="121"/>
                  </a:lnTo>
                  <a:lnTo>
                    <a:pt x="268" y="108"/>
                  </a:lnTo>
                  <a:lnTo>
                    <a:pt x="261" y="97"/>
                  </a:lnTo>
                  <a:lnTo>
                    <a:pt x="252" y="93"/>
                  </a:lnTo>
                  <a:lnTo>
                    <a:pt x="227" y="89"/>
                  </a:lnTo>
                  <a:lnTo>
                    <a:pt x="226" y="76"/>
                  </a:lnTo>
                  <a:lnTo>
                    <a:pt x="226" y="63"/>
                  </a:lnTo>
                  <a:lnTo>
                    <a:pt x="226" y="52"/>
                  </a:lnTo>
                  <a:lnTo>
                    <a:pt x="211" y="45"/>
                  </a:lnTo>
                  <a:lnTo>
                    <a:pt x="202" y="49"/>
                  </a:lnTo>
                  <a:lnTo>
                    <a:pt x="189" y="38"/>
                  </a:lnTo>
                  <a:lnTo>
                    <a:pt x="187" y="31"/>
                  </a:lnTo>
                  <a:lnTo>
                    <a:pt x="182" y="22"/>
                  </a:lnTo>
                  <a:lnTo>
                    <a:pt x="182" y="19"/>
                  </a:lnTo>
                  <a:lnTo>
                    <a:pt x="168" y="15"/>
                  </a:lnTo>
                  <a:lnTo>
                    <a:pt x="162" y="21"/>
                  </a:lnTo>
                  <a:lnTo>
                    <a:pt x="152" y="28"/>
                  </a:lnTo>
                  <a:lnTo>
                    <a:pt x="140" y="33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000000"/>
              </a:solidFill>
              <a:round/>
            </a:ln>
            <a:effectLst>
              <a:outerShdw dist="17819" dir="2700000" blurRad="0" rotWithShape="0">
                <a:srgbClr val="000000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689" name=""/>
            <p:cNvSpPr/>
            <p:nvPr/>
          </p:nvSpPr>
          <p:spPr>
            <a:xfrm rot="21480000">
              <a:off x="2696760" y="3355560"/>
              <a:ext cx="744120" cy="236520"/>
            </a:xfrm>
            <a:custGeom>
              <a:avLst/>
              <a:gdLst/>
              <a:ahLst/>
              <a:rect l="l" t="t" r="r" b="b"/>
              <a:pathLst>
                <a:path w="407" h="185">
                  <a:moveTo>
                    <a:pt x="0" y="66"/>
                  </a:moveTo>
                  <a:lnTo>
                    <a:pt x="17" y="65"/>
                  </a:lnTo>
                  <a:lnTo>
                    <a:pt x="24" y="63"/>
                  </a:lnTo>
                  <a:lnTo>
                    <a:pt x="32" y="73"/>
                  </a:lnTo>
                  <a:lnTo>
                    <a:pt x="43" y="70"/>
                  </a:lnTo>
                  <a:lnTo>
                    <a:pt x="57" y="72"/>
                  </a:lnTo>
                  <a:lnTo>
                    <a:pt x="66" y="78"/>
                  </a:lnTo>
                  <a:lnTo>
                    <a:pt x="80" y="70"/>
                  </a:lnTo>
                  <a:lnTo>
                    <a:pt x="99" y="71"/>
                  </a:lnTo>
                  <a:lnTo>
                    <a:pt x="106" y="79"/>
                  </a:lnTo>
                  <a:lnTo>
                    <a:pt x="118" y="82"/>
                  </a:lnTo>
                  <a:lnTo>
                    <a:pt x="125" y="76"/>
                  </a:lnTo>
                  <a:lnTo>
                    <a:pt x="145" y="72"/>
                  </a:lnTo>
                  <a:lnTo>
                    <a:pt x="155" y="72"/>
                  </a:lnTo>
                  <a:lnTo>
                    <a:pt x="170" y="78"/>
                  </a:lnTo>
                  <a:lnTo>
                    <a:pt x="188" y="90"/>
                  </a:lnTo>
                  <a:lnTo>
                    <a:pt x="203" y="84"/>
                  </a:lnTo>
                  <a:lnTo>
                    <a:pt x="205" y="72"/>
                  </a:lnTo>
                  <a:lnTo>
                    <a:pt x="195" y="57"/>
                  </a:lnTo>
                  <a:lnTo>
                    <a:pt x="192" y="35"/>
                  </a:lnTo>
                  <a:lnTo>
                    <a:pt x="237" y="4"/>
                  </a:lnTo>
                  <a:lnTo>
                    <a:pt x="248" y="4"/>
                  </a:lnTo>
                  <a:lnTo>
                    <a:pt x="249" y="15"/>
                  </a:lnTo>
                  <a:lnTo>
                    <a:pt x="262" y="17"/>
                  </a:lnTo>
                  <a:lnTo>
                    <a:pt x="292" y="14"/>
                  </a:lnTo>
                  <a:lnTo>
                    <a:pt x="304" y="1"/>
                  </a:lnTo>
                  <a:lnTo>
                    <a:pt x="339" y="0"/>
                  </a:lnTo>
                  <a:lnTo>
                    <a:pt x="348" y="15"/>
                  </a:lnTo>
                  <a:lnTo>
                    <a:pt x="362" y="15"/>
                  </a:lnTo>
                  <a:lnTo>
                    <a:pt x="375" y="7"/>
                  </a:lnTo>
                  <a:lnTo>
                    <a:pt x="398" y="21"/>
                  </a:lnTo>
                  <a:lnTo>
                    <a:pt x="398" y="46"/>
                  </a:lnTo>
                  <a:lnTo>
                    <a:pt x="407" y="57"/>
                  </a:lnTo>
                  <a:lnTo>
                    <a:pt x="405" y="73"/>
                  </a:lnTo>
                  <a:lnTo>
                    <a:pt x="398" y="90"/>
                  </a:lnTo>
                  <a:lnTo>
                    <a:pt x="386" y="90"/>
                  </a:lnTo>
                  <a:lnTo>
                    <a:pt x="381" y="95"/>
                  </a:lnTo>
                  <a:lnTo>
                    <a:pt x="388" y="108"/>
                  </a:lnTo>
                  <a:lnTo>
                    <a:pt x="388" y="121"/>
                  </a:lnTo>
                  <a:lnTo>
                    <a:pt x="381" y="133"/>
                  </a:lnTo>
                  <a:lnTo>
                    <a:pt x="362" y="142"/>
                  </a:lnTo>
                  <a:lnTo>
                    <a:pt x="361" y="154"/>
                  </a:lnTo>
                  <a:lnTo>
                    <a:pt x="361" y="166"/>
                  </a:lnTo>
                  <a:lnTo>
                    <a:pt x="343" y="170"/>
                  </a:lnTo>
                  <a:lnTo>
                    <a:pt x="312" y="169"/>
                  </a:lnTo>
                  <a:lnTo>
                    <a:pt x="298" y="172"/>
                  </a:lnTo>
                  <a:lnTo>
                    <a:pt x="272" y="172"/>
                  </a:lnTo>
                  <a:lnTo>
                    <a:pt x="261" y="185"/>
                  </a:lnTo>
                  <a:lnTo>
                    <a:pt x="219" y="172"/>
                  </a:lnTo>
                  <a:lnTo>
                    <a:pt x="199" y="172"/>
                  </a:lnTo>
                  <a:lnTo>
                    <a:pt x="147" y="161"/>
                  </a:lnTo>
                  <a:lnTo>
                    <a:pt x="139" y="148"/>
                  </a:lnTo>
                  <a:lnTo>
                    <a:pt x="139" y="135"/>
                  </a:lnTo>
                  <a:lnTo>
                    <a:pt x="136" y="127"/>
                  </a:lnTo>
                  <a:lnTo>
                    <a:pt x="129" y="123"/>
                  </a:lnTo>
                  <a:lnTo>
                    <a:pt x="97" y="125"/>
                  </a:lnTo>
                  <a:lnTo>
                    <a:pt x="51" y="129"/>
                  </a:lnTo>
                  <a:lnTo>
                    <a:pt x="47" y="119"/>
                  </a:lnTo>
                  <a:lnTo>
                    <a:pt x="39" y="115"/>
                  </a:lnTo>
                  <a:lnTo>
                    <a:pt x="25" y="110"/>
                  </a:lnTo>
                  <a:lnTo>
                    <a:pt x="12" y="107"/>
                  </a:lnTo>
                  <a:lnTo>
                    <a:pt x="12" y="95"/>
                  </a:lnTo>
                  <a:lnTo>
                    <a:pt x="12" y="76"/>
                  </a:lnTo>
                  <a:lnTo>
                    <a:pt x="0" y="66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000000"/>
              </a:solidFill>
              <a:round/>
            </a:ln>
            <a:effectLst>
              <a:outerShdw dist="17819" dir="2700000" blurRad="0" rotWithShape="0">
                <a:srgbClr val="000000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690" name=""/>
            <p:cNvSpPr/>
            <p:nvPr/>
          </p:nvSpPr>
          <p:spPr>
            <a:xfrm rot="21480000">
              <a:off x="2103480" y="2992320"/>
              <a:ext cx="340920" cy="214200"/>
            </a:xfrm>
            <a:custGeom>
              <a:avLst/>
              <a:gdLst/>
              <a:ahLst/>
              <a:rect l="l" t="t" r="r" b="b"/>
              <a:pathLst>
                <a:path w="188" h="167">
                  <a:moveTo>
                    <a:pt x="0" y="30"/>
                  </a:moveTo>
                  <a:lnTo>
                    <a:pt x="4" y="24"/>
                  </a:lnTo>
                  <a:lnTo>
                    <a:pt x="2" y="16"/>
                  </a:lnTo>
                  <a:lnTo>
                    <a:pt x="31" y="0"/>
                  </a:lnTo>
                  <a:lnTo>
                    <a:pt x="34" y="5"/>
                  </a:lnTo>
                  <a:lnTo>
                    <a:pt x="54" y="2"/>
                  </a:lnTo>
                  <a:lnTo>
                    <a:pt x="71" y="3"/>
                  </a:lnTo>
                  <a:lnTo>
                    <a:pt x="64" y="11"/>
                  </a:lnTo>
                  <a:lnTo>
                    <a:pt x="67" y="22"/>
                  </a:lnTo>
                  <a:lnTo>
                    <a:pt x="82" y="27"/>
                  </a:lnTo>
                  <a:lnTo>
                    <a:pt x="94" y="25"/>
                  </a:lnTo>
                  <a:lnTo>
                    <a:pt x="104" y="17"/>
                  </a:lnTo>
                  <a:lnTo>
                    <a:pt x="123" y="16"/>
                  </a:lnTo>
                  <a:lnTo>
                    <a:pt x="128" y="23"/>
                  </a:lnTo>
                  <a:lnTo>
                    <a:pt x="139" y="29"/>
                  </a:lnTo>
                  <a:lnTo>
                    <a:pt x="154" y="30"/>
                  </a:lnTo>
                  <a:lnTo>
                    <a:pt x="152" y="42"/>
                  </a:lnTo>
                  <a:lnTo>
                    <a:pt x="153" y="68"/>
                  </a:lnTo>
                  <a:lnTo>
                    <a:pt x="156" y="84"/>
                  </a:lnTo>
                  <a:lnTo>
                    <a:pt x="172" y="81"/>
                  </a:lnTo>
                  <a:lnTo>
                    <a:pt x="178" y="92"/>
                  </a:lnTo>
                  <a:lnTo>
                    <a:pt x="179" y="102"/>
                  </a:lnTo>
                  <a:lnTo>
                    <a:pt x="188" y="113"/>
                  </a:lnTo>
                  <a:lnTo>
                    <a:pt x="177" y="123"/>
                  </a:lnTo>
                  <a:lnTo>
                    <a:pt x="167" y="130"/>
                  </a:lnTo>
                  <a:lnTo>
                    <a:pt x="157" y="130"/>
                  </a:lnTo>
                  <a:lnTo>
                    <a:pt x="144" y="134"/>
                  </a:lnTo>
                  <a:lnTo>
                    <a:pt x="144" y="147"/>
                  </a:lnTo>
                  <a:lnTo>
                    <a:pt x="138" y="156"/>
                  </a:lnTo>
                  <a:lnTo>
                    <a:pt x="125" y="167"/>
                  </a:lnTo>
                  <a:lnTo>
                    <a:pt x="102" y="150"/>
                  </a:lnTo>
                  <a:lnTo>
                    <a:pt x="96" y="135"/>
                  </a:lnTo>
                  <a:lnTo>
                    <a:pt x="76" y="130"/>
                  </a:lnTo>
                  <a:lnTo>
                    <a:pt x="69" y="110"/>
                  </a:lnTo>
                  <a:lnTo>
                    <a:pt x="54" y="98"/>
                  </a:lnTo>
                  <a:lnTo>
                    <a:pt x="48" y="84"/>
                  </a:lnTo>
                  <a:lnTo>
                    <a:pt x="38" y="69"/>
                  </a:lnTo>
                  <a:lnTo>
                    <a:pt x="29" y="55"/>
                  </a:lnTo>
                  <a:lnTo>
                    <a:pt x="14" y="44"/>
                  </a:lnTo>
                  <a:lnTo>
                    <a:pt x="0" y="30"/>
                  </a:lnTo>
                  <a:close/>
                </a:path>
              </a:pathLst>
            </a:custGeom>
            <a:solidFill>
              <a:srgbClr val="cc9900"/>
            </a:solidFill>
            <a:ln w="9360">
              <a:solidFill>
                <a:srgbClr val="000000"/>
              </a:solidFill>
              <a:round/>
            </a:ln>
            <a:effectLst>
              <a:outerShdw dist="17819" dir="2700000" blurRad="0" rotWithShape="0">
                <a:srgbClr val="000000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691" name=""/>
            <p:cNvSpPr/>
            <p:nvPr/>
          </p:nvSpPr>
          <p:spPr>
            <a:xfrm rot="21480000">
              <a:off x="2364840" y="3155760"/>
              <a:ext cx="93240" cy="82440"/>
            </a:xfrm>
            <a:custGeom>
              <a:avLst/>
              <a:gdLst/>
              <a:ahLst/>
              <a:rect l="l" t="t" r="r" b="b"/>
              <a:pathLst>
                <a:path w="52" h="64">
                  <a:moveTo>
                    <a:pt x="37" y="64"/>
                  </a:moveTo>
                  <a:lnTo>
                    <a:pt x="40" y="43"/>
                  </a:lnTo>
                  <a:lnTo>
                    <a:pt x="52" y="36"/>
                  </a:lnTo>
                  <a:lnTo>
                    <a:pt x="52" y="25"/>
                  </a:lnTo>
                  <a:lnTo>
                    <a:pt x="45" y="18"/>
                  </a:lnTo>
                  <a:lnTo>
                    <a:pt x="39" y="8"/>
                  </a:lnTo>
                  <a:lnTo>
                    <a:pt x="36" y="0"/>
                  </a:lnTo>
                  <a:lnTo>
                    <a:pt x="24" y="0"/>
                  </a:lnTo>
                  <a:lnTo>
                    <a:pt x="15" y="4"/>
                  </a:lnTo>
                  <a:lnTo>
                    <a:pt x="15" y="17"/>
                  </a:lnTo>
                  <a:lnTo>
                    <a:pt x="8" y="29"/>
                  </a:lnTo>
                  <a:lnTo>
                    <a:pt x="0" y="32"/>
                  </a:lnTo>
                  <a:lnTo>
                    <a:pt x="4" y="43"/>
                  </a:lnTo>
                  <a:lnTo>
                    <a:pt x="14" y="45"/>
                  </a:lnTo>
                  <a:lnTo>
                    <a:pt x="26" y="48"/>
                  </a:lnTo>
                  <a:lnTo>
                    <a:pt x="32" y="54"/>
                  </a:lnTo>
                  <a:lnTo>
                    <a:pt x="37" y="64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5640" bIns="3564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692" name=""/>
            <p:cNvSpPr/>
            <p:nvPr/>
          </p:nvSpPr>
          <p:spPr>
            <a:xfrm rot="21480000">
              <a:off x="2216160" y="2856960"/>
              <a:ext cx="350280" cy="260280"/>
            </a:xfrm>
            <a:custGeom>
              <a:avLst/>
              <a:gdLst/>
              <a:ahLst/>
              <a:rect l="l" t="t" r="r" b="b"/>
              <a:pathLst>
                <a:path w="192" h="205">
                  <a:moveTo>
                    <a:pt x="80" y="5"/>
                  </a:moveTo>
                  <a:lnTo>
                    <a:pt x="60" y="30"/>
                  </a:lnTo>
                  <a:lnTo>
                    <a:pt x="60" y="37"/>
                  </a:lnTo>
                  <a:lnTo>
                    <a:pt x="48" y="49"/>
                  </a:lnTo>
                  <a:lnTo>
                    <a:pt x="50" y="51"/>
                  </a:lnTo>
                  <a:lnTo>
                    <a:pt x="46" y="59"/>
                  </a:lnTo>
                  <a:lnTo>
                    <a:pt x="35" y="70"/>
                  </a:lnTo>
                  <a:lnTo>
                    <a:pt x="23" y="84"/>
                  </a:lnTo>
                  <a:lnTo>
                    <a:pt x="18" y="92"/>
                  </a:lnTo>
                  <a:lnTo>
                    <a:pt x="23" y="98"/>
                  </a:lnTo>
                  <a:lnTo>
                    <a:pt x="19" y="108"/>
                  </a:lnTo>
                  <a:lnTo>
                    <a:pt x="13" y="115"/>
                  </a:lnTo>
                  <a:lnTo>
                    <a:pt x="8" y="119"/>
                  </a:lnTo>
                  <a:lnTo>
                    <a:pt x="0" y="130"/>
                  </a:lnTo>
                  <a:lnTo>
                    <a:pt x="1" y="139"/>
                  </a:lnTo>
                  <a:lnTo>
                    <a:pt x="10" y="145"/>
                  </a:lnTo>
                  <a:lnTo>
                    <a:pt x="31" y="145"/>
                  </a:lnTo>
                  <a:lnTo>
                    <a:pt x="43" y="138"/>
                  </a:lnTo>
                  <a:lnTo>
                    <a:pt x="56" y="136"/>
                  </a:lnTo>
                  <a:lnTo>
                    <a:pt x="66" y="145"/>
                  </a:lnTo>
                  <a:lnTo>
                    <a:pt x="76" y="149"/>
                  </a:lnTo>
                  <a:lnTo>
                    <a:pt x="89" y="151"/>
                  </a:lnTo>
                  <a:lnTo>
                    <a:pt x="86" y="167"/>
                  </a:lnTo>
                  <a:lnTo>
                    <a:pt x="91" y="205"/>
                  </a:lnTo>
                  <a:lnTo>
                    <a:pt x="102" y="203"/>
                  </a:lnTo>
                  <a:lnTo>
                    <a:pt x="110" y="202"/>
                  </a:lnTo>
                  <a:lnTo>
                    <a:pt x="112" y="192"/>
                  </a:lnTo>
                  <a:lnTo>
                    <a:pt x="114" y="169"/>
                  </a:lnTo>
                  <a:lnTo>
                    <a:pt x="123" y="157"/>
                  </a:lnTo>
                  <a:lnTo>
                    <a:pt x="123" y="138"/>
                  </a:lnTo>
                  <a:lnTo>
                    <a:pt x="130" y="126"/>
                  </a:lnTo>
                  <a:lnTo>
                    <a:pt x="144" y="119"/>
                  </a:lnTo>
                  <a:lnTo>
                    <a:pt x="173" y="88"/>
                  </a:lnTo>
                  <a:lnTo>
                    <a:pt x="176" y="74"/>
                  </a:lnTo>
                  <a:lnTo>
                    <a:pt x="171" y="52"/>
                  </a:lnTo>
                  <a:lnTo>
                    <a:pt x="189" y="38"/>
                  </a:lnTo>
                  <a:lnTo>
                    <a:pt x="192" y="14"/>
                  </a:lnTo>
                  <a:lnTo>
                    <a:pt x="180" y="4"/>
                  </a:lnTo>
                  <a:lnTo>
                    <a:pt x="171" y="1"/>
                  </a:lnTo>
                  <a:lnTo>
                    <a:pt x="156" y="0"/>
                  </a:lnTo>
                  <a:lnTo>
                    <a:pt x="123" y="0"/>
                  </a:lnTo>
                  <a:lnTo>
                    <a:pt x="113" y="7"/>
                  </a:lnTo>
                  <a:lnTo>
                    <a:pt x="105" y="18"/>
                  </a:lnTo>
                  <a:lnTo>
                    <a:pt x="106" y="26"/>
                  </a:lnTo>
                  <a:lnTo>
                    <a:pt x="118" y="34"/>
                  </a:lnTo>
                  <a:lnTo>
                    <a:pt x="126" y="44"/>
                  </a:lnTo>
                  <a:lnTo>
                    <a:pt x="126" y="58"/>
                  </a:lnTo>
                  <a:lnTo>
                    <a:pt x="113" y="68"/>
                  </a:lnTo>
                  <a:lnTo>
                    <a:pt x="99" y="70"/>
                  </a:lnTo>
                  <a:lnTo>
                    <a:pt x="89" y="73"/>
                  </a:lnTo>
                  <a:lnTo>
                    <a:pt x="85" y="64"/>
                  </a:lnTo>
                  <a:lnTo>
                    <a:pt x="81" y="52"/>
                  </a:lnTo>
                  <a:lnTo>
                    <a:pt x="88" y="43"/>
                  </a:lnTo>
                  <a:lnTo>
                    <a:pt x="86" y="31"/>
                  </a:lnTo>
                  <a:lnTo>
                    <a:pt x="85" y="19"/>
                  </a:lnTo>
                  <a:lnTo>
                    <a:pt x="80" y="5"/>
                  </a:lnTo>
                  <a:close/>
                </a:path>
              </a:pathLst>
            </a:custGeom>
            <a:solidFill>
              <a:srgbClr val="800080"/>
            </a:solidFill>
            <a:ln w="9360">
              <a:solidFill>
                <a:srgbClr val="000000"/>
              </a:solidFill>
              <a:round/>
            </a:ln>
            <a:effectLst>
              <a:outerShdw dist="17819" dir="2700000" blurRad="0" rotWithShape="0">
                <a:srgbClr val="000000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693" name=""/>
            <p:cNvSpPr/>
            <p:nvPr/>
          </p:nvSpPr>
          <p:spPr>
            <a:xfrm rot="21480000">
              <a:off x="1020600" y="2439360"/>
              <a:ext cx="496440" cy="319320"/>
            </a:xfrm>
            <a:custGeom>
              <a:avLst/>
              <a:gdLst/>
              <a:ahLst/>
              <a:rect l="l" t="t" r="r" b="b"/>
              <a:pathLst>
                <a:path w="273" h="250">
                  <a:moveTo>
                    <a:pt x="101" y="94"/>
                  </a:moveTo>
                  <a:lnTo>
                    <a:pt x="97" y="104"/>
                  </a:lnTo>
                  <a:lnTo>
                    <a:pt x="101" y="118"/>
                  </a:lnTo>
                  <a:lnTo>
                    <a:pt x="95" y="125"/>
                  </a:lnTo>
                  <a:lnTo>
                    <a:pt x="87" y="121"/>
                  </a:lnTo>
                  <a:lnTo>
                    <a:pt x="77" y="122"/>
                  </a:lnTo>
                  <a:lnTo>
                    <a:pt x="77" y="132"/>
                  </a:lnTo>
                  <a:lnTo>
                    <a:pt x="57" y="152"/>
                  </a:lnTo>
                  <a:lnTo>
                    <a:pt x="45" y="155"/>
                  </a:lnTo>
                  <a:lnTo>
                    <a:pt x="30" y="173"/>
                  </a:lnTo>
                  <a:lnTo>
                    <a:pt x="20" y="178"/>
                  </a:lnTo>
                  <a:lnTo>
                    <a:pt x="12" y="177"/>
                  </a:lnTo>
                  <a:lnTo>
                    <a:pt x="8" y="179"/>
                  </a:lnTo>
                  <a:lnTo>
                    <a:pt x="6" y="182"/>
                  </a:lnTo>
                  <a:lnTo>
                    <a:pt x="9" y="188"/>
                  </a:lnTo>
                  <a:lnTo>
                    <a:pt x="9" y="200"/>
                  </a:lnTo>
                  <a:lnTo>
                    <a:pt x="0" y="211"/>
                  </a:lnTo>
                  <a:lnTo>
                    <a:pt x="3" y="222"/>
                  </a:lnTo>
                  <a:lnTo>
                    <a:pt x="3" y="222"/>
                  </a:lnTo>
                  <a:lnTo>
                    <a:pt x="15" y="222"/>
                  </a:lnTo>
                  <a:lnTo>
                    <a:pt x="20" y="213"/>
                  </a:lnTo>
                  <a:lnTo>
                    <a:pt x="27" y="221"/>
                  </a:lnTo>
                  <a:lnTo>
                    <a:pt x="18" y="227"/>
                  </a:lnTo>
                  <a:lnTo>
                    <a:pt x="21" y="237"/>
                  </a:lnTo>
                  <a:lnTo>
                    <a:pt x="27" y="238"/>
                  </a:lnTo>
                  <a:lnTo>
                    <a:pt x="49" y="242"/>
                  </a:lnTo>
                  <a:lnTo>
                    <a:pt x="52" y="244"/>
                  </a:lnTo>
                  <a:lnTo>
                    <a:pt x="72" y="250"/>
                  </a:lnTo>
                  <a:lnTo>
                    <a:pt x="80" y="247"/>
                  </a:lnTo>
                  <a:lnTo>
                    <a:pt x="97" y="237"/>
                  </a:lnTo>
                  <a:lnTo>
                    <a:pt x="122" y="242"/>
                  </a:lnTo>
                  <a:lnTo>
                    <a:pt x="168" y="242"/>
                  </a:lnTo>
                  <a:lnTo>
                    <a:pt x="193" y="237"/>
                  </a:lnTo>
                  <a:lnTo>
                    <a:pt x="205" y="218"/>
                  </a:lnTo>
                  <a:lnTo>
                    <a:pt x="220" y="211"/>
                  </a:lnTo>
                  <a:lnTo>
                    <a:pt x="225" y="200"/>
                  </a:lnTo>
                  <a:lnTo>
                    <a:pt x="230" y="185"/>
                  </a:lnTo>
                  <a:lnTo>
                    <a:pt x="242" y="177"/>
                  </a:lnTo>
                  <a:lnTo>
                    <a:pt x="251" y="152"/>
                  </a:lnTo>
                  <a:lnTo>
                    <a:pt x="250" y="122"/>
                  </a:lnTo>
                  <a:lnTo>
                    <a:pt x="273" y="109"/>
                  </a:lnTo>
                  <a:lnTo>
                    <a:pt x="259" y="97"/>
                  </a:lnTo>
                  <a:lnTo>
                    <a:pt x="255" y="77"/>
                  </a:lnTo>
                  <a:lnTo>
                    <a:pt x="246" y="69"/>
                  </a:lnTo>
                  <a:lnTo>
                    <a:pt x="236" y="69"/>
                  </a:lnTo>
                  <a:lnTo>
                    <a:pt x="226" y="63"/>
                  </a:lnTo>
                  <a:lnTo>
                    <a:pt x="208" y="42"/>
                  </a:lnTo>
                  <a:lnTo>
                    <a:pt x="217" y="37"/>
                  </a:lnTo>
                  <a:lnTo>
                    <a:pt x="248" y="9"/>
                  </a:lnTo>
                  <a:lnTo>
                    <a:pt x="244" y="0"/>
                  </a:lnTo>
                  <a:lnTo>
                    <a:pt x="234" y="3"/>
                  </a:lnTo>
                  <a:lnTo>
                    <a:pt x="201" y="4"/>
                  </a:lnTo>
                  <a:lnTo>
                    <a:pt x="189" y="12"/>
                  </a:lnTo>
                  <a:lnTo>
                    <a:pt x="181" y="17"/>
                  </a:lnTo>
                  <a:lnTo>
                    <a:pt x="169" y="16"/>
                  </a:lnTo>
                  <a:lnTo>
                    <a:pt x="162" y="21"/>
                  </a:lnTo>
                  <a:lnTo>
                    <a:pt x="168" y="29"/>
                  </a:lnTo>
                  <a:lnTo>
                    <a:pt x="184" y="40"/>
                  </a:lnTo>
                  <a:lnTo>
                    <a:pt x="172" y="42"/>
                  </a:lnTo>
                  <a:lnTo>
                    <a:pt x="143" y="46"/>
                  </a:lnTo>
                  <a:lnTo>
                    <a:pt x="122" y="37"/>
                  </a:lnTo>
                  <a:lnTo>
                    <a:pt x="102" y="29"/>
                  </a:lnTo>
                  <a:lnTo>
                    <a:pt x="95" y="34"/>
                  </a:lnTo>
                  <a:lnTo>
                    <a:pt x="90" y="49"/>
                  </a:lnTo>
                  <a:lnTo>
                    <a:pt x="92" y="57"/>
                  </a:lnTo>
                  <a:lnTo>
                    <a:pt x="89" y="61"/>
                  </a:lnTo>
                  <a:lnTo>
                    <a:pt x="77" y="66"/>
                  </a:lnTo>
                  <a:lnTo>
                    <a:pt x="78" y="81"/>
                  </a:lnTo>
                  <a:lnTo>
                    <a:pt x="77" y="85"/>
                  </a:lnTo>
                  <a:lnTo>
                    <a:pt x="65" y="100"/>
                  </a:lnTo>
                  <a:lnTo>
                    <a:pt x="76" y="116"/>
                  </a:lnTo>
                  <a:lnTo>
                    <a:pt x="80" y="115"/>
                  </a:lnTo>
                  <a:lnTo>
                    <a:pt x="101" y="94"/>
                  </a:lnTo>
                  <a:close/>
                </a:path>
              </a:pathLst>
            </a:custGeom>
            <a:solidFill>
              <a:srgbClr val="cc9900"/>
            </a:solidFill>
            <a:ln w="9360">
              <a:solidFill>
                <a:srgbClr val="000000"/>
              </a:solidFill>
              <a:round/>
            </a:ln>
            <a:effectLst>
              <a:outerShdw dist="17819" dir="2700000" blurRad="0" rotWithShape="0">
                <a:srgbClr val="000000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694" name=""/>
            <p:cNvSpPr/>
            <p:nvPr/>
          </p:nvSpPr>
          <p:spPr>
            <a:xfrm rot="21480000">
              <a:off x="2712600" y="2482560"/>
              <a:ext cx="237600" cy="208080"/>
            </a:xfrm>
            <a:custGeom>
              <a:avLst/>
              <a:gdLst/>
              <a:ahLst/>
              <a:rect l="l" t="t" r="r" b="b"/>
              <a:pathLst>
                <a:path w="130" h="162">
                  <a:moveTo>
                    <a:pt x="10" y="138"/>
                  </a:moveTo>
                  <a:lnTo>
                    <a:pt x="17" y="150"/>
                  </a:lnTo>
                  <a:lnTo>
                    <a:pt x="31" y="150"/>
                  </a:lnTo>
                  <a:lnTo>
                    <a:pt x="44" y="154"/>
                  </a:lnTo>
                  <a:lnTo>
                    <a:pt x="55" y="162"/>
                  </a:lnTo>
                  <a:lnTo>
                    <a:pt x="66" y="162"/>
                  </a:lnTo>
                  <a:lnTo>
                    <a:pt x="59" y="151"/>
                  </a:lnTo>
                  <a:lnTo>
                    <a:pt x="63" y="138"/>
                  </a:lnTo>
                  <a:lnTo>
                    <a:pt x="71" y="123"/>
                  </a:lnTo>
                  <a:lnTo>
                    <a:pt x="74" y="106"/>
                  </a:lnTo>
                  <a:lnTo>
                    <a:pt x="90" y="95"/>
                  </a:lnTo>
                  <a:lnTo>
                    <a:pt x="101" y="88"/>
                  </a:lnTo>
                  <a:lnTo>
                    <a:pt x="100" y="79"/>
                  </a:lnTo>
                  <a:lnTo>
                    <a:pt x="100" y="62"/>
                  </a:lnTo>
                  <a:lnTo>
                    <a:pt x="104" y="55"/>
                  </a:lnTo>
                  <a:lnTo>
                    <a:pt x="116" y="54"/>
                  </a:lnTo>
                  <a:lnTo>
                    <a:pt x="121" y="57"/>
                  </a:lnTo>
                  <a:lnTo>
                    <a:pt x="130" y="45"/>
                  </a:lnTo>
                  <a:lnTo>
                    <a:pt x="126" y="35"/>
                  </a:lnTo>
                  <a:lnTo>
                    <a:pt x="121" y="34"/>
                  </a:lnTo>
                  <a:lnTo>
                    <a:pt x="109" y="34"/>
                  </a:lnTo>
                  <a:lnTo>
                    <a:pt x="104" y="34"/>
                  </a:lnTo>
                  <a:lnTo>
                    <a:pt x="100" y="18"/>
                  </a:lnTo>
                  <a:lnTo>
                    <a:pt x="101" y="4"/>
                  </a:lnTo>
                  <a:lnTo>
                    <a:pt x="93" y="0"/>
                  </a:lnTo>
                  <a:lnTo>
                    <a:pt x="90" y="5"/>
                  </a:lnTo>
                  <a:lnTo>
                    <a:pt x="71" y="1"/>
                  </a:lnTo>
                  <a:lnTo>
                    <a:pt x="66" y="6"/>
                  </a:lnTo>
                  <a:lnTo>
                    <a:pt x="71" y="20"/>
                  </a:lnTo>
                  <a:lnTo>
                    <a:pt x="68" y="34"/>
                  </a:lnTo>
                  <a:lnTo>
                    <a:pt x="60" y="24"/>
                  </a:lnTo>
                  <a:lnTo>
                    <a:pt x="56" y="16"/>
                  </a:lnTo>
                  <a:lnTo>
                    <a:pt x="44" y="17"/>
                  </a:lnTo>
                  <a:lnTo>
                    <a:pt x="41" y="25"/>
                  </a:lnTo>
                  <a:lnTo>
                    <a:pt x="37" y="29"/>
                  </a:lnTo>
                  <a:lnTo>
                    <a:pt x="37" y="41"/>
                  </a:lnTo>
                  <a:lnTo>
                    <a:pt x="35" y="38"/>
                  </a:lnTo>
                  <a:lnTo>
                    <a:pt x="25" y="24"/>
                  </a:lnTo>
                  <a:lnTo>
                    <a:pt x="19" y="18"/>
                  </a:lnTo>
                  <a:lnTo>
                    <a:pt x="13" y="22"/>
                  </a:lnTo>
                  <a:lnTo>
                    <a:pt x="15" y="30"/>
                  </a:lnTo>
                  <a:lnTo>
                    <a:pt x="15" y="35"/>
                  </a:lnTo>
                  <a:lnTo>
                    <a:pt x="6" y="38"/>
                  </a:lnTo>
                  <a:lnTo>
                    <a:pt x="6" y="50"/>
                  </a:lnTo>
                  <a:lnTo>
                    <a:pt x="13" y="62"/>
                  </a:lnTo>
                  <a:lnTo>
                    <a:pt x="13" y="70"/>
                  </a:lnTo>
                  <a:lnTo>
                    <a:pt x="10" y="79"/>
                  </a:lnTo>
                  <a:lnTo>
                    <a:pt x="0" y="87"/>
                  </a:lnTo>
                  <a:lnTo>
                    <a:pt x="1" y="95"/>
                  </a:lnTo>
                  <a:lnTo>
                    <a:pt x="11" y="104"/>
                  </a:lnTo>
                  <a:lnTo>
                    <a:pt x="15" y="112"/>
                  </a:lnTo>
                  <a:lnTo>
                    <a:pt x="13" y="129"/>
                  </a:lnTo>
                  <a:lnTo>
                    <a:pt x="10" y="138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000000"/>
              </a:solidFill>
              <a:round/>
            </a:ln>
            <a:effectLst>
              <a:outerShdw dist="17819" dir="2700000" blurRad="0" rotWithShape="0">
                <a:srgbClr val="000000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695" name=""/>
            <p:cNvSpPr/>
            <p:nvPr/>
          </p:nvSpPr>
          <p:spPr>
            <a:xfrm rot="21480000">
              <a:off x="2761920" y="2431800"/>
              <a:ext cx="180360" cy="79560"/>
            </a:xfrm>
            <a:custGeom>
              <a:avLst/>
              <a:gdLst/>
              <a:ahLst/>
              <a:rect l="l" t="t" r="r" b="b"/>
              <a:pathLst>
                <a:path w="99" h="62">
                  <a:moveTo>
                    <a:pt x="0" y="60"/>
                  </a:moveTo>
                  <a:lnTo>
                    <a:pt x="9" y="62"/>
                  </a:lnTo>
                  <a:lnTo>
                    <a:pt x="18" y="55"/>
                  </a:lnTo>
                  <a:lnTo>
                    <a:pt x="29" y="43"/>
                  </a:lnTo>
                  <a:lnTo>
                    <a:pt x="55" y="43"/>
                  </a:lnTo>
                  <a:lnTo>
                    <a:pt x="79" y="38"/>
                  </a:lnTo>
                  <a:lnTo>
                    <a:pt x="93" y="28"/>
                  </a:lnTo>
                  <a:lnTo>
                    <a:pt x="97" y="14"/>
                  </a:lnTo>
                  <a:lnTo>
                    <a:pt x="99" y="0"/>
                  </a:lnTo>
                  <a:lnTo>
                    <a:pt x="81" y="9"/>
                  </a:lnTo>
                  <a:lnTo>
                    <a:pt x="48" y="24"/>
                  </a:lnTo>
                  <a:lnTo>
                    <a:pt x="39" y="25"/>
                  </a:lnTo>
                  <a:lnTo>
                    <a:pt x="29" y="34"/>
                  </a:lnTo>
                  <a:lnTo>
                    <a:pt x="9" y="37"/>
                  </a:lnTo>
                  <a:lnTo>
                    <a:pt x="0" y="41"/>
                  </a:lnTo>
                  <a:lnTo>
                    <a:pt x="0" y="60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000000"/>
              </a:solidFill>
              <a:round/>
            </a:ln>
            <a:effectLst>
              <a:outerShdw dist="17819" dir="2700000" blurRad="0" rotWithShape="0">
                <a:srgbClr val="000000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lIns="90000" rIns="90000" tIns="32760" bIns="327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696" name=""/>
            <p:cNvSpPr/>
            <p:nvPr/>
          </p:nvSpPr>
          <p:spPr>
            <a:xfrm rot="21480000">
              <a:off x="2865240" y="2624040"/>
              <a:ext cx="74520" cy="66600"/>
            </a:xfrm>
            <a:custGeom>
              <a:avLst/>
              <a:gdLst/>
              <a:ahLst/>
              <a:rect l="l" t="t" r="r" b="b"/>
              <a:pathLst>
                <a:path w="41" h="52">
                  <a:moveTo>
                    <a:pt x="13" y="0"/>
                  </a:moveTo>
                  <a:lnTo>
                    <a:pt x="40" y="18"/>
                  </a:lnTo>
                  <a:lnTo>
                    <a:pt x="41" y="27"/>
                  </a:lnTo>
                  <a:lnTo>
                    <a:pt x="32" y="36"/>
                  </a:lnTo>
                  <a:lnTo>
                    <a:pt x="22" y="43"/>
                  </a:lnTo>
                  <a:lnTo>
                    <a:pt x="25" y="52"/>
                  </a:lnTo>
                  <a:lnTo>
                    <a:pt x="13" y="49"/>
                  </a:lnTo>
                  <a:lnTo>
                    <a:pt x="1" y="36"/>
                  </a:lnTo>
                  <a:lnTo>
                    <a:pt x="0" y="27"/>
                  </a:lnTo>
                  <a:lnTo>
                    <a:pt x="4" y="16"/>
                  </a:lnTo>
                  <a:lnTo>
                    <a:pt x="13" y="0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000000"/>
              </a:solidFill>
              <a:round/>
            </a:ln>
            <a:effectLst>
              <a:outerShdw dist="17819" dir="2700000" blurRad="0" rotWithShape="0">
                <a:srgbClr val="000000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lIns="90000" rIns="90000" tIns="19800" bIns="19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697" name=""/>
            <p:cNvSpPr/>
            <p:nvPr/>
          </p:nvSpPr>
          <p:spPr>
            <a:xfrm rot="21480000">
              <a:off x="2958480" y="2603520"/>
              <a:ext cx="115560" cy="95040"/>
            </a:xfrm>
            <a:custGeom>
              <a:avLst/>
              <a:gdLst/>
              <a:ahLst/>
              <a:rect l="l" t="t" r="r" b="b"/>
              <a:pathLst>
                <a:path w="63" h="75">
                  <a:moveTo>
                    <a:pt x="60" y="0"/>
                  </a:moveTo>
                  <a:lnTo>
                    <a:pt x="63" y="4"/>
                  </a:lnTo>
                  <a:lnTo>
                    <a:pt x="60" y="7"/>
                  </a:lnTo>
                  <a:lnTo>
                    <a:pt x="63" y="16"/>
                  </a:lnTo>
                  <a:lnTo>
                    <a:pt x="58" y="26"/>
                  </a:lnTo>
                  <a:lnTo>
                    <a:pt x="49" y="33"/>
                  </a:lnTo>
                  <a:lnTo>
                    <a:pt x="52" y="42"/>
                  </a:lnTo>
                  <a:lnTo>
                    <a:pt x="49" y="49"/>
                  </a:lnTo>
                  <a:lnTo>
                    <a:pt x="52" y="56"/>
                  </a:lnTo>
                  <a:lnTo>
                    <a:pt x="41" y="75"/>
                  </a:lnTo>
                  <a:lnTo>
                    <a:pt x="14" y="56"/>
                  </a:lnTo>
                  <a:lnTo>
                    <a:pt x="0" y="47"/>
                  </a:lnTo>
                  <a:lnTo>
                    <a:pt x="8" y="42"/>
                  </a:lnTo>
                  <a:lnTo>
                    <a:pt x="8" y="30"/>
                  </a:lnTo>
                  <a:lnTo>
                    <a:pt x="25" y="19"/>
                  </a:lnTo>
                  <a:lnTo>
                    <a:pt x="33" y="23"/>
                  </a:lnTo>
                  <a:lnTo>
                    <a:pt x="41" y="19"/>
                  </a:lnTo>
                  <a:lnTo>
                    <a:pt x="55" y="10"/>
                  </a:lnTo>
                  <a:lnTo>
                    <a:pt x="60" y="0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000000"/>
              </a:solidFill>
              <a:round/>
            </a:ln>
            <a:effectLst>
              <a:outerShdw dist="17819" dir="2700000" blurRad="0" rotWithShape="0">
                <a:srgbClr val="000000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698" name=""/>
            <p:cNvSpPr/>
            <p:nvPr/>
          </p:nvSpPr>
          <p:spPr>
            <a:xfrm rot="21480000">
              <a:off x="2947680" y="2702880"/>
              <a:ext cx="47160" cy="39960"/>
            </a:xfrm>
            <a:custGeom>
              <a:avLst/>
              <a:gdLst/>
              <a:ahLst/>
              <a:rect l="l" t="t" r="r" b="b"/>
              <a:pathLst>
                <a:path w="25" h="31">
                  <a:moveTo>
                    <a:pt x="0" y="0"/>
                  </a:moveTo>
                  <a:lnTo>
                    <a:pt x="17" y="5"/>
                  </a:lnTo>
                  <a:lnTo>
                    <a:pt x="23" y="14"/>
                  </a:lnTo>
                  <a:lnTo>
                    <a:pt x="25" y="25"/>
                  </a:lnTo>
                  <a:lnTo>
                    <a:pt x="17" y="31"/>
                  </a:lnTo>
                  <a:lnTo>
                    <a:pt x="3" y="27"/>
                  </a:lnTo>
                  <a:lnTo>
                    <a:pt x="1" y="1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000000"/>
              </a:solidFill>
              <a:round/>
            </a:ln>
            <a:effectLst>
              <a:outerShdw dist="17819" dir="2700000" blurRad="0" rotWithShape="0">
                <a:srgbClr val="000000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tIns="-5760" bIns="-57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699" name=""/>
            <p:cNvSpPr/>
            <p:nvPr/>
          </p:nvSpPr>
          <p:spPr>
            <a:xfrm rot="21480000">
              <a:off x="3265200" y="2684160"/>
              <a:ext cx="36000" cy="32040"/>
            </a:xfrm>
            <a:custGeom>
              <a:avLst/>
              <a:gdLst/>
              <a:ahLst/>
              <a:rect l="l" t="t" r="r" b="b"/>
              <a:pathLst>
                <a:path w="19" h="26">
                  <a:moveTo>
                    <a:pt x="5" y="0"/>
                  </a:moveTo>
                  <a:lnTo>
                    <a:pt x="0" y="5"/>
                  </a:lnTo>
                  <a:lnTo>
                    <a:pt x="0" y="18"/>
                  </a:lnTo>
                  <a:lnTo>
                    <a:pt x="13" y="26"/>
                  </a:lnTo>
                  <a:lnTo>
                    <a:pt x="19" y="1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cc9900"/>
            </a:solidFill>
            <a:ln w="9360">
              <a:solidFill>
                <a:srgbClr val="000000"/>
              </a:solidFill>
              <a:round/>
            </a:ln>
            <a:effectLst>
              <a:outerShdw dist="17819" dir="2700000" blurRad="0" rotWithShape="0">
                <a:srgbClr val="000000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tIns="-13680" bIns="-1368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700" name=""/>
            <p:cNvSpPr/>
            <p:nvPr/>
          </p:nvSpPr>
          <p:spPr>
            <a:xfrm rot="21480000">
              <a:off x="3122640" y="2752200"/>
              <a:ext cx="42480" cy="27000"/>
            </a:xfrm>
            <a:custGeom>
              <a:avLst/>
              <a:gdLst/>
              <a:ahLst/>
              <a:rect l="l" t="t" r="r" b="b"/>
              <a:pathLst>
                <a:path w="22" h="21">
                  <a:moveTo>
                    <a:pt x="1" y="0"/>
                  </a:moveTo>
                  <a:lnTo>
                    <a:pt x="0" y="4"/>
                  </a:lnTo>
                  <a:lnTo>
                    <a:pt x="1" y="15"/>
                  </a:lnTo>
                  <a:lnTo>
                    <a:pt x="13" y="21"/>
                  </a:lnTo>
                  <a:lnTo>
                    <a:pt x="22" y="12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000000"/>
              </a:solidFill>
              <a:round/>
            </a:ln>
            <a:effectLst>
              <a:outerShdw dist="17819" dir="2700000" blurRad="0" rotWithShape="0">
                <a:srgbClr val="000000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tIns="-18720" bIns="-1872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701" name=""/>
            <p:cNvSpPr/>
            <p:nvPr/>
          </p:nvSpPr>
          <p:spPr>
            <a:xfrm rot="21480000">
              <a:off x="2425680" y="2687040"/>
              <a:ext cx="840960" cy="787680"/>
            </a:xfrm>
            <a:custGeom>
              <a:avLst/>
              <a:gdLst/>
              <a:ahLst/>
              <a:rect l="l" t="t" r="r" b="b"/>
              <a:pathLst>
                <a:path w="460" h="617">
                  <a:moveTo>
                    <a:pt x="190" y="0"/>
                  </a:moveTo>
                  <a:lnTo>
                    <a:pt x="179" y="6"/>
                  </a:lnTo>
                  <a:lnTo>
                    <a:pt x="179" y="13"/>
                  </a:lnTo>
                  <a:lnTo>
                    <a:pt x="182" y="20"/>
                  </a:lnTo>
                  <a:lnTo>
                    <a:pt x="183" y="30"/>
                  </a:lnTo>
                  <a:lnTo>
                    <a:pt x="185" y="43"/>
                  </a:lnTo>
                  <a:lnTo>
                    <a:pt x="179" y="49"/>
                  </a:lnTo>
                  <a:lnTo>
                    <a:pt x="179" y="57"/>
                  </a:lnTo>
                  <a:lnTo>
                    <a:pt x="182" y="64"/>
                  </a:lnTo>
                  <a:lnTo>
                    <a:pt x="195" y="76"/>
                  </a:lnTo>
                  <a:lnTo>
                    <a:pt x="203" y="79"/>
                  </a:lnTo>
                  <a:lnTo>
                    <a:pt x="207" y="96"/>
                  </a:lnTo>
                  <a:lnTo>
                    <a:pt x="188" y="92"/>
                  </a:lnTo>
                  <a:lnTo>
                    <a:pt x="178" y="82"/>
                  </a:lnTo>
                  <a:lnTo>
                    <a:pt x="170" y="87"/>
                  </a:lnTo>
                  <a:lnTo>
                    <a:pt x="154" y="106"/>
                  </a:lnTo>
                  <a:lnTo>
                    <a:pt x="148" y="112"/>
                  </a:lnTo>
                  <a:lnTo>
                    <a:pt x="141" y="110"/>
                  </a:lnTo>
                  <a:lnTo>
                    <a:pt x="140" y="102"/>
                  </a:lnTo>
                  <a:lnTo>
                    <a:pt x="135" y="95"/>
                  </a:lnTo>
                  <a:lnTo>
                    <a:pt x="121" y="90"/>
                  </a:lnTo>
                  <a:lnTo>
                    <a:pt x="101" y="90"/>
                  </a:lnTo>
                  <a:lnTo>
                    <a:pt x="95" y="99"/>
                  </a:lnTo>
                  <a:lnTo>
                    <a:pt x="84" y="110"/>
                  </a:lnTo>
                  <a:lnTo>
                    <a:pt x="94" y="118"/>
                  </a:lnTo>
                  <a:lnTo>
                    <a:pt x="94" y="133"/>
                  </a:lnTo>
                  <a:lnTo>
                    <a:pt x="91" y="142"/>
                  </a:lnTo>
                  <a:lnTo>
                    <a:pt x="88" y="149"/>
                  </a:lnTo>
                  <a:lnTo>
                    <a:pt x="76" y="157"/>
                  </a:lnTo>
                  <a:lnTo>
                    <a:pt x="72" y="158"/>
                  </a:lnTo>
                  <a:lnTo>
                    <a:pt x="75" y="170"/>
                  </a:lnTo>
                  <a:lnTo>
                    <a:pt x="79" y="179"/>
                  </a:lnTo>
                  <a:lnTo>
                    <a:pt x="76" y="188"/>
                  </a:lnTo>
                  <a:lnTo>
                    <a:pt x="68" y="200"/>
                  </a:lnTo>
                  <a:lnTo>
                    <a:pt x="58" y="212"/>
                  </a:lnTo>
                  <a:lnTo>
                    <a:pt x="51" y="220"/>
                  </a:lnTo>
                  <a:lnTo>
                    <a:pt x="39" y="229"/>
                  </a:lnTo>
                  <a:lnTo>
                    <a:pt x="31" y="232"/>
                  </a:lnTo>
                  <a:lnTo>
                    <a:pt x="25" y="245"/>
                  </a:lnTo>
                  <a:lnTo>
                    <a:pt x="23" y="265"/>
                  </a:lnTo>
                  <a:lnTo>
                    <a:pt x="16" y="277"/>
                  </a:lnTo>
                  <a:lnTo>
                    <a:pt x="16" y="294"/>
                  </a:lnTo>
                  <a:lnTo>
                    <a:pt x="9" y="302"/>
                  </a:lnTo>
                  <a:lnTo>
                    <a:pt x="8" y="307"/>
                  </a:lnTo>
                  <a:lnTo>
                    <a:pt x="13" y="315"/>
                  </a:lnTo>
                  <a:lnTo>
                    <a:pt x="16" y="330"/>
                  </a:lnTo>
                  <a:lnTo>
                    <a:pt x="25" y="340"/>
                  </a:lnTo>
                  <a:lnTo>
                    <a:pt x="1" y="361"/>
                  </a:lnTo>
                  <a:lnTo>
                    <a:pt x="6" y="373"/>
                  </a:lnTo>
                  <a:lnTo>
                    <a:pt x="15" y="381"/>
                  </a:lnTo>
                  <a:lnTo>
                    <a:pt x="16" y="382"/>
                  </a:lnTo>
                  <a:lnTo>
                    <a:pt x="16" y="390"/>
                  </a:lnTo>
                  <a:lnTo>
                    <a:pt x="4" y="399"/>
                  </a:lnTo>
                  <a:lnTo>
                    <a:pt x="0" y="411"/>
                  </a:lnTo>
                  <a:lnTo>
                    <a:pt x="4" y="426"/>
                  </a:lnTo>
                  <a:lnTo>
                    <a:pt x="12" y="436"/>
                  </a:lnTo>
                  <a:lnTo>
                    <a:pt x="25" y="440"/>
                  </a:lnTo>
                  <a:lnTo>
                    <a:pt x="41" y="444"/>
                  </a:lnTo>
                  <a:lnTo>
                    <a:pt x="58" y="445"/>
                  </a:lnTo>
                  <a:lnTo>
                    <a:pt x="71" y="448"/>
                  </a:lnTo>
                  <a:lnTo>
                    <a:pt x="82" y="455"/>
                  </a:lnTo>
                  <a:lnTo>
                    <a:pt x="91" y="463"/>
                  </a:lnTo>
                  <a:lnTo>
                    <a:pt x="79" y="469"/>
                  </a:lnTo>
                  <a:lnTo>
                    <a:pt x="70" y="479"/>
                  </a:lnTo>
                  <a:lnTo>
                    <a:pt x="60" y="488"/>
                  </a:lnTo>
                  <a:lnTo>
                    <a:pt x="58" y="499"/>
                  </a:lnTo>
                  <a:lnTo>
                    <a:pt x="53" y="523"/>
                  </a:lnTo>
                  <a:lnTo>
                    <a:pt x="45" y="538"/>
                  </a:lnTo>
                  <a:lnTo>
                    <a:pt x="39" y="549"/>
                  </a:lnTo>
                  <a:lnTo>
                    <a:pt x="53" y="567"/>
                  </a:lnTo>
                  <a:lnTo>
                    <a:pt x="57" y="571"/>
                  </a:lnTo>
                  <a:lnTo>
                    <a:pt x="64" y="579"/>
                  </a:lnTo>
                  <a:lnTo>
                    <a:pt x="72" y="577"/>
                  </a:lnTo>
                  <a:lnTo>
                    <a:pt x="83" y="571"/>
                  </a:lnTo>
                  <a:lnTo>
                    <a:pt x="88" y="567"/>
                  </a:lnTo>
                  <a:lnTo>
                    <a:pt x="90" y="564"/>
                  </a:lnTo>
                  <a:lnTo>
                    <a:pt x="106" y="567"/>
                  </a:lnTo>
                  <a:lnTo>
                    <a:pt x="112" y="575"/>
                  </a:lnTo>
                  <a:lnTo>
                    <a:pt x="116" y="586"/>
                  </a:lnTo>
                  <a:lnTo>
                    <a:pt x="123" y="594"/>
                  </a:lnTo>
                  <a:lnTo>
                    <a:pt x="133" y="595"/>
                  </a:lnTo>
                  <a:lnTo>
                    <a:pt x="153" y="594"/>
                  </a:lnTo>
                  <a:lnTo>
                    <a:pt x="163" y="592"/>
                  </a:lnTo>
                  <a:lnTo>
                    <a:pt x="176" y="601"/>
                  </a:lnTo>
                  <a:lnTo>
                    <a:pt x="187" y="598"/>
                  </a:lnTo>
                  <a:lnTo>
                    <a:pt x="196" y="600"/>
                  </a:lnTo>
                  <a:lnTo>
                    <a:pt x="206" y="607"/>
                  </a:lnTo>
                  <a:lnTo>
                    <a:pt x="221" y="600"/>
                  </a:lnTo>
                  <a:lnTo>
                    <a:pt x="237" y="600"/>
                  </a:lnTo>
                  <a:lnTo>
                    <a:pt x="248" y="607"/>
                  </a:lnTo>
                  <a:lnTo>
                    <a:pt x="257" y="611"/>
                  </a:lnTo>
                  <a:lnTo>
                    <a:pt x="266" y="604"/>
                  </a:lnTo>
                  <a:lnTo>
                    <a:pt x="276" y="604"/>
                  </a:lnTo>
                  <a:lnTo>
                    <a:pt x="294" y="600"/>
                  </a:lnTo>
                  <a:lnTo>
                    <a:pt x="306" y="607"/>
                  </a:lnTo>
                  <a:lnTo>
                    <a:pt x="307" y="604"/>
                  </a:lnTo>
                  <a:lnTo>
                    <a:pt x="320" y="612"/>
                  </a:lnTo>
                  <a:lnTo>
                    <a:pt x="331" y="617"/>
                  </a:lnTo>
                  <a:lnTo>
                    <a:pt x="343" y="612"/>
                  </a:lnTo>
                  <a:lnTo>
                    <a:pt x="345" y="604"/>
                  </a:lnTo>
                  <a:lnTo>
                    <a:pt x="337" y="592"/>
                  </a:lnTo>
                  <a:lnTo>
                    <a:pt x="335" y="586"/>
                  </a:lnTo>
                  <a:lnTo>
                    <a:pt x="331" y="565"/>
                  </a:lnTo>
                  <a:lnTo>
                    <a:pt x="376" y="534"/>
                  </a:lnTo>
                  <a:lnTo>
                    <a:pt x="388" y="534"/>
                  </a:lnTo>
                  <a:lnTo>
                    <a:pt x="390" y="530"/>
                  </a:lnTo>
                  <a:lnTo>
                    <a:pt x="373" y="524"/>
                  </a:lnTo>
                  <a:lnTo>
                    <a:pt x="362" y="512"/>
                  </a:lnTo>
                  <a:lnTo>
                    <a:pt x="332" y="486"/>
                  </a:lnTo>
                  <a:lnTo>
                    <a:pt x="328" y="464"/>
                  </a:lnTo>
                  <a:lnTo>
                    <a:pt x="312" y="461"/>
                  </a:lnTo>
                  <a:lnTo>
                    <a:pt x="309" y="440"/>
                  </a:lnTo>
                  <a:lnTo>
                    <a:pt x="306" y="424"/>
                  </a:lnTo>
                  <a:lnTo>
                    <a:pt x="298" y="415"/>
                  </a:lnTo>
                  <a:lnTo>
                    <a:pt x="303" y="407"/>
                  </a:lnTo>
                  <a:lnTo>
                    <a:pt x="307" y="404"/>
                  </a:lnTo>
                  <a:lnTo>
                    <a:pt x="316" y="405"/>
                  </a:lnTo>
                  <a:lnTo>
                    <a:pt x="344" y="396"/>
                  </a:lnTo>
                  <a:lnTo>
                    <a:pt x="403" y="367"/>
                  </a:lnTo>
                  <a:lnTo>
                    <a:pt x="416" y="361"/>
                  </a:lnTo>
                  <a:lnTo>
                    <a:pt x="428" y="352"/>
                  </a:lnTo>
                  <a:lnTo>
                    <a:pt x="439" y="363"/>
                  </a:lnTo>
                  <a:lnTo>
                    <a:pt x="452" y="358"/>
                  </a:lnTo>
                  <a:lnTo>
                    <a:pt x="456" y="344"/>
                  </a:lnTo>
                  <a:lnTo>
                    <a:pt x="454" y="337"/>
                  </a:lnTo>
                  <a:lnTo>
                    <a:pt x="460" y="327"/>
                  </a:lnTo>
                  <a:lnTo>
                    <a:pt x="453" y="317"/>
                  </a:lnTo>
                  <a:lnTo>
                    <a:pt x="445" y="298"/>
                  </a:lnTo>
                  <a:lnTo>
                    <a:pt x="451" y="270"/>
                  </a:lnTo>
                  <a:lnTo>
                    <a:pt x="441" y="257"/>
                  </a:lnTo>
                  <a:lnTo>
                    <a:pt x="438" y="244"/>
                  </a:lnTo>
                  <a:lnTo>
                    <a:pt x="443" y="231"/>
                  </a:lnTo>
                  <a:lnTo>
                    <a:pt x="439" y="220"/>
                  </a:lnTo>
                  <a:lnTo>
                    <a:pt x="421" y="199"/>
                  </a:lnTo>
                  <a:lnTo>
                    <a:pt x="431" y="187"/>
                  </a:lnTo>
                  <a:lnTo>
                    <a:pt x="431" y="165"/>
                  </a:lnTo>
                  <a:lnTo>
                    <a:pt x="432" y="139"/>
                  </a:lnTo>
                  <a:lnTo>
                    <a:pt x="412" y="117"/>
                  </a:lnTo>
                  <a:lnTo>
                    <a:pt x="402" y="104"/>
                  </a:lnTo>
                  <a:lnTo>
                    <a:pt x="390" y="92"/>
                  </a:lnTo>
                  <a:lnTo>
                    <a:pt x="372" y="76"/>
                  </a:lnTo>
                  <a:lnTo>
                    <a:pt x="360" y="69"/>
                  </a:lnTo>
                  <a:lnTo>
                    <a:pt x="352" y="67"/>
                  </a:lnTo>
                  <a:lnTo>
                    <a:pt x="340" y="75"/>
                  </a:lnTo>
                  <a:lnTo>
                    <a:pt x="332" y="80"/>
                  </a:lnTo>
                  <a:lnTo>
                    <a:pt x="306" y="100"/>
                  </a:lnTo>
                  <a:lnTo>
                    <a:pt x="287" y="95"/>
                  </a:lnTo>
                  <a:lnTo>
                    <a:pt x="278" y="95"/>
                  </a:lnTo>
                  <a:lnTo>
                    <a:pt x="278" y="88"/>
                  </a:lnTo>
                  <a:lnTo>
                    <a:pt x="282" y="79"/>
                  </a:lnTo>
                  <a:lnTo>
                    <a:pt x="287" y="70"/>
                  </a:lnTo>
                  <a:lnTo>
                    <a:pt x="262" y="55"/>
                  </a:lnTo>
                  <a:lnTo>
                    <a:pt x="254" y="54"/>
                  </a:lnTo>
                  <a:lnTo>
                    <a:pt x="243" y="43"/>
                  </a:lnTo>
                  <a:lnTo>
                    <a:pt x="239" y="25"/>
                  </a:lnTo>
                  <a:lnTo>
                    <a:pt x="233" y="13"/>
                  </a:lnTo>
                  <a:lnTo>
                    <a:pt x="225" y="15"/>
                  </a:lnTo>
                  <a:lnTo>
                    <a:pt x="215" y="4"/>
                  </a:lnTo>
                  <a:lnTo>
                    <a:pt x="202" y="1"/>
                  </a:lnTo>
                  <a:lnTo>
                    <a:pt x="190" y="0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000000"/>
              </a:solidFill>
              <a:round/>
            </a:ln>
            <a:effectLst>
              <a:outerShdw dist="17819" dir="2700000" blurRad="0" rotWithShape="0">
                <a:srgbClr val="000000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grpSp>
          <p:nvGrpSpPr>
            <p:cNvPr id="702" name=""/>
            <p:cNvGrpSpPr/>
            <p:nvPr/>
          </p:nvGrpSpPr>
          <p:grpSpPr>
            <a:xfrm>
              <a:off x="3649320" y="1160640"/>
              <a:ext cx="765360" cy="1064520"/>
              <a:chOff x="3649320" y="1160640"/>
              <a:chExt cx="765360" cy="1064520"/>
            </a:xfrm>
          </p:grpSpPr>
          <p:sp>
            <p:nvSpPr>
              <p:cNvPr id="703" name=""/>
              <p:cNvSpPr/>
              <p:nvPr/>
            </p:nvSpPr>
            <p:spPr>
              <a:xfrm rot="21480000">
                <a:off x="3649680" y="2163240"/>
                <a:ext cx="45720" cy="28440"/>
              </a:xfrm>
              <a:custGeom>
                <a:avLst/>
                <a:gdLst/>
                <a:ahLst/>
                <a:rect l="l" t="t" r="r" b="b"/>
                <a:pathLst>
                  <a:path w="25" h="23">
                    <a:moveTo>
                      <a:pt x="21" y="0"/>
                    </a:moveTo>
                    <a:lnTo>
                      <a:pt x="12" y="5"/>
                    </a:lnTo>
                    <a:lnTo>
                      <a:pt x="0" y="14"/>
                    </a:lnTo>
                    <a:lnTo>
                      <a:pt x="2" y="23"/>
                    </a:lnTo>
                    <a:lnTo>
                      <a:pt x="8" y="23"/>
                    </a:lnTo>
                    <a:lnTo>
                      <a:pt x="25" y="11"/>
                    </a:lnTo>
                    <a:lnTo>
                      <a:pt x="21" y="0"/>
                    </a:lnTo>
                    <a:close/>
                  </a:path>
                </a:pathLst>
              </a:custGeom>
              <a:solidFill>
                <a:srgbClr val="800080"/>
              </a:solidFill>
              <a:ln w="9360">
                <a:solidFill>
                  <a:srgbClr val="000000"/>
                </a:solidFill>
                <a:round/>
              </a:ln>
              <a:effectLst>
                <a:outerShdw dist="17819" dir="2700000" blurRad="0" rotWithShape="0">
                  <a:srgbClr val="000000"/>
                </a:outerShdw>
              </a:effectLst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8360" bIns="-1836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704" name=""/>
              <p:cNvSpPr/>
              <p:nvPr/>
            </p:nvSpPr>
            <p:spPr>
              <a:xfrm rot="21480000">
                <a:off x="3677400" y="1172880"/>
                <a:ext cx="718920" cy="1040040"/>
              </a:xfrm>
              <a:custGeom>
                <a:avLst/>
                <a:gdLst/>
                <a:ahLst/>
                <a:rect l="l" t="t" r="r" b="b"/>
                <a:pathLst>
                  <a:path w="394" h="814">
                    <a:moveTo>
                      <a:pt x="110" y="814"/>
                    </a:moveTo>
                    <a:lnTo>
                      <a:pt x="107" y="787"/>
                    </a:lnTo>
                    <a:lnTo>
                      <a:pt x="94" y="773"/>
                    </a:lnTo>
                    <a:lnTo>
                      <a:pt x="84" y="768"/>
                    </a:lnTo>
                    <a:lnTo>
                      <a:pt x="66" y="762"/>
                    </a:lnTo>
                    <a:lnTo>
                      <a:pt x="53" y="762"/>
                    </a:lnTo>
                    <a:lnTo>
                      <a:pt x="47" y="747"/>
                    </a:lnTo>
                    <a:lnTo>
                      <a:pt x="53" y="697"/>
                    </a:lnTo>
                    <a:lnTo>
                      <a:pt x="51" y="668"/>
                    </a:lnTo>
                    <a:lnTo>
                      <a:pt x="40" y="653"/>
                    </a:lnTo>
                    <a:lnTo>
                      <a:pt x="33" y="647"/>
                    </a:lnTo>
                    <a:lnTo>
                      <a:pt x="37" y="620"/>
                    </a:lnTo>
                    <a:lnTo>
                      <a:pt x="33" y="603"/>
                    </a:lnTo>
                    <a:lnTo>
                      <a:pt x="27" y="590"/>
                    </a:lnTo>
                    <a:lnTo>
                      <a:pt x="37" y="560"/>
                    </a:lnTo>
                    <a:lnTo>
                      <a:pt x="47" y="560"/>
                    </a:lnTo>
                    <a:lnTo>
                      <a:pt x="53" y="554"/>
                    </a:lnTo>
                    <a:lnTo>
                      <a:pt x="57" y="534"/>
                    </a:lnTo>
                    <a:lnTo>
                      <a:pt x="77" y="518"/>
                    </a:lnTo>
                    <a:lnTo>
                      <a:pt x="96" y="501"/>
                    </a:lnTo>
                    <a:lnTo>
                      <a:pt x="100" y="481"/>
                    </a:lnTo>
                    <a:lnTo>
                      <a:pt x="124" y="460"/>
                    </a:lnTo>
                    <a:lnTo>
                      <a:pt x="147" y="437"/>
                    </a:lnTo>
                    <a:lnTo>
                      <a:pt x="144" y="427"/>
                    </a:lnTo>
                    <a:lnTo>
                      <a:pt x="144" y="414"/>
                    </a:lnTo>
                    <a:lnTo>
                      <a:pt x="160" y="403"/>
                    </a:lnTo>
                    <a:lnTo>
                      <a:pt x="166" y="400"/>
                    </a:lnTo>
                    <a:lnTo>
                      <a:pt x="163" y="381"/>
                    </a:lnTo>
                    <a:lnTo>
                      <a:pt x="163" y="360"/>
                    </a:lnTo>
                    <a:lnTo>
                      <a:pt x="157" y="357"/>
                    </a:lnTo>
                    <a:lnTo>
                      <a:pt x="147" y="360"/>
                    </a:lnTo>
                    <a:lnTo>
                      <a:pt x="137" y="347"/>
                    </a:lnTo>
                    <a:lnTo>
                      <a:pt x="127" y="310"/>
                    </a:lnTo>
                    <a:lnTo>
                      <a:pt x="107" y="283"/>
                    </a:lnTo>
                    <a:lnTo>
                      <a:pt x="114" y="246"/>
                    </a:lnTo>
                    <a:lnTo>
                      <a:pt x="110" y="229"/>
                    </a:lnTo>
                    <a:lnTo>
                      <a:pt x="87" y="207"/>
                    </a:lnTo>
                    <a:lnTo>
                      <a:pt x="96" y="177"/>
                    </a:lnTo>
                    <a:lnTo>
                      <a:pt x="90" y="159"/>
                    </a:lnTo>
                    <a:lnTo>
                      <a:pt x="74" y="143"/>
                    </a:lnTo>
                    <a:lnTo>
                      <a:pt x="63" y="153"/>
                    </a:lnTo>
                    <a:lnTo>
                      <a:pt x="27" y="116"/>
                    </a:lnTo>
                    <a:lnTo>
                      <a:pt x="18" y="102"/>
                    </a:lnTo>
                    <a:lnTo>
                      <a:pt x="10" y="89"/>
                    </a:lnTo>
                    <a:lnTo>
                      <a:pt x="0" y="83"/>
                    </a:lnTo>
                    <a:lnTo>
                      <a:pt x="14" y="70"/>
                    </a:lnTo>
                    <a:lnTo>
                      <a:pt x="33" y="70"/>
                    </a:lnTo>
                    <a:lnTo>
                      <a:pt x="44" y="85"/>
                    </a:lnTo>
                    <a:lnTo>
                      <a:pt x="70" y="116"/>
                    </a:lnTo>
                    <a:lnTo>
                      <a:pt x="96" y="99"/>
                    </a:lnTo>
                    <a:lnTo>
                      <a:pt x="114" y="102"/>
                    </a:lnTo>
                    <a:lnTo>
                      <a:pt x="118" y="113"/>
                    </a:lnTo>
                    <a:lnTo>
                      <a:pt x="137" y="116"/>
                    </a:lnTo>
                    <a:lnTo>
                      <a:pt x="144" y="89"/>
                    </a:lnTo>
                    <a:lnTo>
                      <a:pt x="153" y="79"/>
                    </a:lnTo>
                    <a:lnTo>
                      <a:pt x="160" y="70"/>
                    </a:lnTo>
                    <a:lnTo>
                      <a:pt x="160" y="60"/>
                    </a:lnTo>
                    <a:lnTo>
                      <a:pt x="157" y="33"/>
                    </a:lnTo>
                    <a:lnTo>
                      <a:pt x="174" y="16"/>
                    </a:lnTo>
                    <a:lnTo>
                      <a:pt x="184" y="16"/>
                    </a:lnTo>
                    <a:lnTo>
                      <a:pt x="200" y="0"/>
                    </a:lnTo>
                    <a:lnTo>
                      <a:pt x="220" y="24"/>
                    </a:lnTo>
                    <a:lnTo>
                      <a:pt x="227" y="33"/>
                    </a:lnTo>
                    <a:lnTo>
                      <a:pt x="220" y="53"/>
                    </a:lnTo>
                    <a:lnTo>
                      <a:pt x="203" y="66"/>
                    </a:lnTo>
                    <a:lnTo>
                      <a:pt x="190" y="83"/>
                    </a:lnTo>
                    <a:lnTo>
                      <a:pt x="194" y="99"/>
                    </a:lnTo>
                    <a:lnTo>
                      <a:pt x="224" y="76"/>
                    </a:lnTo>
                    <a:lnTo>
                      <a:pt x="224" y="57"/>
                    </a:lnTo>
                    <a:lnTo>
                      <a:pt x="227" y="27"/>
                    </a:lnTo>
                    <a:lnTo>
                      <a:pt x="237" y="20"/>
                    </a:lnTo>
                    <a:lnTo>
                      <a:pt x="247" y="57"/>
                    </a:lnTo>
                    <a:lnTo>
                      <a:pt x="247" y="89"/>
                    </a:lnTo>
                    <a:lnTo>
                      <a:pt x="240" y="102"/>
                    </a:lnTo>
                    <a:lnTo>
                      <a:pt x="240" y="122"/>
                    </a:lnTo>
                    <a:lnTo>
                      <a:pt x="266" y="143"/>
                    </a:lnTo>
                    <a:lnTo>
                      <a:pt x="266" y="156"/>
                    </a:lnTo>
                    <a:lnTo>
                      <a:pt x="284" y="179"/>
                    </a:lnTo>
                    <a:lnTo>
                      <a:pt x="290" y="196"/>
                    </a:lnTo>
                    <a:lnTo>
                      <a:pt x="287" y="237"/>
                    </a:lnTo>
                    <a:lnTo>
                      <a:pt x="297" y="281"/>
                    </a:lnTo>
                    <a:lnTo>
                      <a:pt x="314" y="316"/>
                    </a:lnTo>
                    <a:lnTo>
                      <a:pt x="310" y="370"/>
                    </a:lnTo>
                    <a:lnTo>
                      <a:pt x="324" y="403"/>
                    </a:lnTo>
                    <a:lnTo>
                      <a:pt x="331" y="418"/>
                    </a:lnTo>
                    <a:lnTo>
                      <a:pt x="338" y="466"/>
                    </a:lnTo>
                    <a:lnTo>
                      <a:pt x="344" y="488"/>
                    </a:lnTo>
                    <a:lnTo>
                      <a:pt x="377" y="510"/>
                    </a:lnTo>
                    <a:lnTo>
                      <a:pt x="394" y="531"/>
                    </a:lnTo>
                    <a:lnTo>
                      <a:pt x="394" y="545"/>
                    </a:lnTo>
                    <a:lnTo>
                      <a:pt x="381" y="607"/>
                    </a:lnTo>
                    <a:lnTo>
                      <a:pt x="375" y="613"/>
                    </a:lnTo>
                    <a:lnTo>
                      <a:pt x="381" y="627"/>
                    </a:lnTo>
                    <a:lnTo>
                      <a:pt x="364" y="650"/>
                    </a:lnTo>
                    <a:lnTo>
                      <a:pt x="344" y="660"/>
                    </a:lnTo>
                    <a:lnTo>
                      <a:pt x="344" y="671"/>
                    </a:lnTo>
                    <a:lnTo>
                      <a:pt x="314" y="710"/>
                    </a:lnTo>
                    <a:lnTo>
                      <a:pt x="294" y="720"/>
                    </a:lnTo>
                    <a:lnTo>
                      <a:pt x="290" y="744"/>
                    </a:lnTo>
                    <a:lnTo>
                      <a:pt x="270" y="744"/>
                    </a:lnTo>
                    <a:lnTo>
                      <a:pt x="260" y="751"/>
                    </a:lnTo>
                    <a:lnTo>
                      <a:pt x="240" y="757"/>
                    </a:lnTo>
                    <a:lnTo>
                      <a:pt x="214" y="753"/>
                    </a:lnTo>
                    <a:lnTo>
                      <a:pt x="194" y="771"/>
                    </a:lnTo>
                    <a:lnTo>
                      <a:pt x="170" y="784"/>
                    </a:lnTo>
                    <a:lnTo>
                      <a:pt x="147" y="791"/>
                    </a:lnTo>
                    <a:lnTo>
                      <a:pt x="130" y="804"/>
                    </a:lnTo>
                    <a:lnTo>
                      <a:pt x="110" y="814"/>
                    </a:lnTo>
                    <a:close/>
                  </a:path>
                </a:pathLst>
              </a:custGeom>
              <a:solidFill>
                <a:srgbClr val="800080"/>
              </a:solidFill>
              <a:ln w="9360">
                <a:solidFill>
                  <a:srgbClr val="000000"/>
                </a:solidFill>
                <a:round/>
              </a:ln>
              <a:effectLst>
                <a:outerShdw dist="17819" dir="2700000" blurRad="0" rotWithShape="0">
                  <a:srgbClr val="000000"/>
                </a:outerShdw>
              </a:effectLst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</p:grpSp>
        <p:sp>
          <p:nvSpPr>
            <p:cNvPr id="705" name=""/>
            <p:cNvSpPr/>
            <p:nvPr/>
          </p:nvSpPr>
          <p:spPr>
            <a:xfrm rot="21480000">
              <a:off x="2517480" y="3909600"/>
              <a:ext cx="109080" cy="141120"/>
            </a:xfrm>
            <a:custGeom>
              <a:avLst/>
              <a:gdLst/>
              <a:ahLst/>
              <a:rect l="l" t="t" r="r" b="b"/>
              <a:pathLst>
                <a:path w="60" h="109">
                  <a:moveTo>
                    <a:pt x="60" y="0"/>
                  </a:moveTo>
                  <a:lnTo>
                    <a:pt x="40" y="22"/>
                  </a:lnTo>
                  <a:lnTo>
                    <a:pt x="17" y="22"/>
                  </a:lnTo>
                  <a:lnTo>
                    <a:pt x="0" y="37"/>
                  </a:lnTo>
                  <a:lnTo>
                    <a:pt x="3" y="56"/>
                  </a:lnTo>
                  <a:lnTo>
                    <a:pt x="3" y="86"/>
                  </a:lnTo>
                  <a:lnTo>
                    <a:pt x="17" y="109"/>
                  </a:lnTo>
                  <a:lnTo>
                    <a:pt x="33" y="103"/>
                  </a:lnTo>
                  <a:lnTo>
                    <a:pt x="37" y="89"/>
                  </a:lnTo>
                  <a:lnTo>
                    <a:pt x="54" y="59"/>
                  </a:lnTo>
                  <a:lnTo>
                    <a:pt x="54" y="43"/>
                  </a:lnTo>
                  <a:lnTo>
                    <a:pt x="60" y="0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000000"/>
              </a:solidFill>
              <a:round/>
            </a:ln>
            <a:effectLst>
              <a:outerShdw dist="17819" dir="2700000" blurRad="0" rotWithShape="0">
                <a:srgbClr val="000000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706" name=""/>
            <p:cNvSpPr/>
            <p:nvPr/>
          </p:nvSpPr>
          <p:spPr>
            <a:xfrm rot="21480000">
              <a:off x="1357200" y="3038040"/>
              <a:ext cx="1252080" cy="857160"/>
            </a:xfrm>
            <a:custGeom>
              <a:avLst/>
              <a:gdLst/>
              <a:ahLst/>
              <a:rect l="l" t="t" r="r" b="b"/>
              <a:pathLst>
                <a:path w="685" h="672">
                  <a:moveTo>
                    <a:pt x="11" y="95"/>
                  </a:moveTo>
                  <a:lnTo>
                    <a:pt x="17" y="112"/>
                  </a:lnTo>
                  <a:lnTo>
                    <a:pt x="11" y="125"/>
                  </a:lnTo>
                  <a:lnTo>
                    <a:pt x="9" y="129"/>
                  </a:lnTo>
                  <a:lnTo>
                    <a:pt x="0" y="126"/>
                  </a:lnTo>
                  <a:lnTo>
                    <a:pt x="3" y="134"/>
                  </a:lnTo>
                  <a:lnTo>
                    <a:pt x="3" y="143"/>
                  </a:lnTo>
                  <a:lnTo>
                    <a:pt x="11" y="156"/>
                  </a:lnTo>
                  <a:lnTo>
                    <a:pt x="27" y="152"/>
                  </a:lnTo>
                  <a:lnTo>
                    <a:pt x="46" y="174"/>
                  </a:lnTo>
                  <a:lnTo>
                    <a:pt x="54" y="188"/>
                  </a:lnTo>
                  <a:lnTo>
                    <a:pt x="66" y="199"/>
                  </a:lnTo>
                  <a:lnTo>
                    <a:pt x="82" y="199"/>
                  </a:lnTo>
                  <a:lnTo>
                    <a:pt x="88" y="212"/>
                  </a:lnTo>
                  <a:lnTo>
                    <a:pt x="101" y="224"/>
                  </a:lnTo>
                  <a:lnTo>
                    <a:pt x="109" y="225"/>
                  </a:lnTo>
                  <a:lnTo>
                    <a:pt x="112" y="231"/>
                  </a:lnTo>
                  <a:lnTo>
                    <a:pt x="107" y="241"/>
                  </a:lnTo>
                  <a:lnTo>
                    <a:pt x="107" y="251"/>
                  </a:lnTo>
                  <a:lnTo>
                    <a:pt x="104" y="260"/>
                  </a:lnTo>
                  <a:lnTo>
                    <a:pt x="101" y="278"/>
                  </a:lnTo>
                  <a:lnTo>
                    <a:pt x="115" y="294"/>
                  </a:lnTo>
                  <a:lnTo>
                    <a:pt x="131" y="306"/>
                  </a:lnTo>
                  <a:lnTo>
                    <a:pt x="131" y="314"/>
                  </a:lnTo>
                  <a:lnTo>
                    <a:pt x="128" y="343"/>
                  </a:lnTo>
                  <a:lnTo>
                    <a:pt x="125" y="366"/>
                  </a:lnTo>
                  <a:lnTo>
                    <a:pt x="128" y="376"/>
                  </a:lnTo>
                  <a:lnTo>
                    <a:pt x="141" y="387"/>
                  </a:lnTo>
                  <a:lnTo>
                    <a:pt x="141" y="406"/>
                  </a:lnTo>
                  <a:lnTo>
                    <a:pt x="141" y="420"/>
                  </a:lnTo>
                  <a:lnTo>
                    <a:pt x="127" y="400"/>
                  </a:lnTo>
                  <a:lnTo>
                    <a:pt x="119" y="387"/>
                  </a:lnTo>
                  <a:lnTo>
                    <a:pt x="113" y="390"/>
                  </a:lnTo>
                  <a:lnTo>
                    <a:pt x="116" y="400"/>
                  </a:lnTo>
                  <a:lnTo>
                    <a:pt x="112" y="412"/>
                  </a:lnTo>
                  <a:lnTo>
                    <a:pt x="103" y="424"/>
                  </a:lnTo>
                  <a:lnTo>
                    <a:pt x="97" y="432"/>
                  </a:lnTo>
                  <a:lnTo>
                    <a:pt x="104" y="439"/>
                  </a:lnTo>
                  <a:lnTo>
                    <a:pt x="100" y="449"/>
                  </a:lnTo>
                  <a:lnTo>
                    <a:pt x="88" y="460"/>
                  </a:lnTo>
                  <a:lnTo>
                    <a:pt x="87" y="470"/>
                  </a:lnTo>
                  <a:lnTo>
                    <a:pt x="79" y="482"/>
                  </a:lnTo>
                  <a:lnTo>
                    <a:pt x="62" y="503"/>
                  </a:lnTo>
                  <a:lnTo>
                    <a:pt x="51" y="525"/>
                  </a:lnTo>
                  <a:lnTo>
                    <a:pt x="51" y="528"/>
                  </a:lnTo>
                  <a:lnTo>
                    <a:pt x="57" y="535"/>
                  </a:lnTo>
                  <a:lnTo>
                    <a:pt x="50" y="545"/>
                  </a:lnTo>
                  <a:lnTo>
                    <a:pt x="52" y="557"/>
                  </a:lnTo>
                  <a:lnTo>
                    <a:pt x="63" y="572"/>
                  </a:lnTo>
                  <a:lnTo>
                    <a:pt x="104" y="595"/>
                  </a:lnTo>
                  <a:lnTo>
                    <a:pt x="134" y="621"/>
                  </a:lnTo>
                  <a:lnTo>
                    <a:pt x="145" y="618"/>
                  </a:lnTo>
                  <a:lnTo>
                    <a:pt x="160" y="612"/>
                  </a:lnTo>
                  <a:lnTo>
                    <a:pt x="212" y="633"/>
                  </a:lnTo>
                  <a:lnTo>
                    <a:pt x="219" y="640"/>
                  </a:lnTo>
                  <a:lnTo>
                    <a:pt x="223" y="654"/>
                  </a:lnTo>
                  <a:lnTo>
                    <a:pt x="232" y="659"/>
                  </a:lnTo>
                  <a:lnTo>
                    <a:pt x="244" y="660"/>
                  </a:lnTo>
                  <a:lnTo>
                    <a:pt x="262" y="670"/>
                  </a:lnTo>
                  <a:lnTo>
                    <a:pt x="291" y="672"/>
                  </a:lnTo>
                  <a:lnTo>
                    <a:pt x="301" y="660"/>
                  </a:lnTo>
                  <a:lnTo>
                    <a:pt x="303" y="647"/>
                  </a:lnTo>
                  <a:lnTo>
                    <a:pt x="303" y="633"/>
                  </a:lnTo>
                  <a:lnTo>
                    <a:pt x="316" y="621"/>
                  </a:lnTo>
                  <a:lnTo>
                    <a:pt x="342" y="607"/>
                  </a:lnTo>
                  <a:lnTo>
                    <a:pt x="353" y="606"/>
                  </a:lnTo>
                  <a:lnTo>
                    <a:pt x="367" y="599"/>
                  </a:lnTo>
                  <a:lnTo>
                    <a:pt x="379" y="599"/>
                  </a:lnTo>
                  <a:lnTo>
                    <a:pt x="392" y="607"/>
                  </a:lnTo>
                  <a:lnTo>
                    <a:pt x="402" y="619"/>
                  </a:lnTo>
                  <a:lnTo>
                    <a:pt x="414" y="619"/>
                  </a:lnTo>
                  <a:lnTo>
                    <a:pt x="425" y="621"/>
                  </a:lnTo>
                  <a:lnTo>
                    <a:pt x="444" y="624"/>
                  </a:lnTo>
                  <a:lnTo>
                    <a:pt x="458" y="640"/>
                  </a:lnTo>
                  <a:lnTo>
                    <a:pt x="469" y="649"/>
                  </a:lnTo>
                  <a:lnTo>
                    <a:pt x="487" y="654"/>
                  </a:lnTo>
                  <a:lnTo>
                    <a:pt x="501" y="663"/>
                  </a:lnTo>
                  <a:lnTo>
                    <a:pt x="509" y="664"/>
                  </a:lnTo>
                  <a:lnTo>
                    <a:pt x="528" y="644"/>
                  </a:lnTo>
                  <a:lnTo>
                    <a:pt x="542" y="640"/>
                  </a:lnTo>
                  <a:lnTo>
                    <a:pt x="552" y="633"/>
                  </a:lnTo>
                  <a:lnTo>
                    <a:pt x="566" y="621"/>
                  </a:lnTo>
                  <a:lnTo>
                    <a:pt x="585" y="621"/>
                  </a:lnTo>
                  <a:lnTo>
                    <a:pt x="584" y="597"/>
                  </a:lnTo>
                  <a:lnTo>
                    <a:pt x="581" y="590"/>
                  </a:lnTo>
                  <a:lnTo>
                    <a:pt x="572" y="578"/>
                  </a:lnTo>
                  <a:lnTo>
                    <a:pt x="565" y="581"/>
                  </a:lnTo>
                  <a:lnTo>
                    <a:pt x="558" y="578"/>
                  </a:lnTo>
                  <a:lnTo>
                    <a:pt x="552" y="569"/>
                  </a:lnTo>
                  <a:lnTo>
                    <a:pt x="551" y="545"/>
                  </a:lnTo>
                  <a:lnTo>
                    <a:pt x="564" y="529"/>
                  </a:lnTo>
                  <a:lnTo>
                    <a:pt x="554" y="518"/>
                  </a:lnTo>
                  <a:lnTo>
                    <a:pt x="554" y="512"/>
                  </a:lnTo>
                  <a:lnTo>
                    <a:pt x="573" y="491"/>
                  </a:lnTo>
                  <a:lnTo>
                    <a:pt x="573" y="484"/>
                  </a:lnTo>
                  <a:lnTo>
                    <a:pt x="570" y="460"/>
                  </a:lnTo>
                  <a:lnTo>
                    <a:pt x="582" y="449"/>
                  </a:lnTo>
                  <a:lnTo>
                    <a:pt x="572" y="435"/>
                  </a:lnTo>
                  <a:lnTo>
                    <a:pt x="572" y="425"/>
                  </a:lnTo>
                  <a:lnTo>
                    <a:pt x="570" y="408"/>
                  </a:lnTo>
                  <a:lnTo>
                    <a:pt x="565" y="403"/>
                  </a:lnTo>
                  <a:lnTo>
                    <a:pt x="554" y="403"/>
                  </a:lnTo>
                  <a:lnTo>
                    <a:pt x="542" y="406"/>
                  </a:lnTo>
                  <a:lnTo>
                    <a:pt x="540" y="409"/>
                  </a:lnTo>
                  <a:lnTo>
                    <a:pt x="533" y="416"/>
                  </a:lnTo>
                  <a:lnTo>
                    <a:pt x="523" y="420"/>
                  </a:lnTo>
                  <a:lnTo>
                    <a:pt x="520" y="409"/>
                  </a:lnTo>
                  <a:lnTo>
                    <a:pt x="527" y="402"/>
                  </a:lnTo>
                  <a:lnTo>
                    <a:pt x="531" y="395"/>
                  </a:lnTo>
                  <a:lnTo>
                    <a:pt x="531" y="387"/>
                  </a:lnTo>
                  <a:lnTo>
                    <a:pt x="548" y="369"/>
                  </a:lnTo>
                  <a:lnTo>
                    <a:pt x="558" y="365"/>
                  </a:lnTo>
                  <a:lnTo>
                    <a:pt x="560" y="351"/>
                  </a:lnTo>
                  <a:lnTo>
                    <a:pt x="570" y="339"/>
                  </a:lnTo>
                  <a:lnTo>
                    <a:pt x="598" y="318"/>
                  </a:lnTo>
                  <a:lnTo>
                    <a:pt x="607" y="318"/>
                  </a:lnTo>
                  <a:lnTo>
                    <a:pt x="610" y="309"/>
                  </a:lnTo>
                  <a:lnTo>
                    <a:pt x="621" y="300"/>
                  </a:lnTo>
                  <a:lnTo>
                    <a:pt x="628" y="300"/>
                  </a:lnTo>
                  <a:lnTo>
                    <a:pt x="632" y="294"/>
                  </a:lnTo>
                  <a:lnTo>
                    <a:pt x="637" y="290"/>
                  </a:lnTo>
                  <a:lnTo>
                    <a:pt x="644" y="279"/>
                  </a:lnTo>
                  <a:lnTo>
                    <a:pt x="651" y="260"/>
                  </a:lnTo>
                  <a:lnTo>
                    <a:pt x="652" y="250"/>
                  </a:lnTo>
                  <a:lnTo>
                    <a:pt x="652" y="239"/>
                  </a:lnTo>
                  <a:lnTo>
                    <a:pt x="662" y="227"/>
                  </a:lnTo>
                  <a:lnTo>
                    <a:pt x="677" y="219"/>
                  </a:lnTo>
                  <a:lnTo>
                    <a:pt x="685" y="210"/>
                  </a:lnTo>
                  <a:lnTo>
                    <a:pt x="685" y="207"/>
                  </a:lnTo>
                  <a:lnTo>
                    <a:pt x="672" y="197"/>
                  </a:lnTo>
                  <a:lnTo>
                    <a:pt x="665" y="194"/>
                  </a:lnTo>
                  <a:lnTo>
                    <a:pt x="646" y="191"/>
                  </a:lnTo>
                  <a:lnTo>
                    <a:pt x="623" y="188"/>
                  </a:lnTo>
                  <a:lnTo>
                    <a:pt x="615" y="187"/>
                  </a:lnTo>
                  <a:lnTo>
                    <a:pt x="607" y="183"/>
                  </a:lnTo>
                  <a:lnTo>
                    <a:pt x="598" y="175"/>
                  </a:lnTo>
                  <a:lnTo>
                    <a:pt x="591" y="162"/>
                  </a:lnTo>
                  <a:lnTo>
                    <a:pt x="585" y="153"/>
                  </a:lnTo>
                  <a:lnTo>
                    <a:pt x="577" y="150"/>
                  </a:lnTo>
                  <a:lnTo>
                    <a:pt x="566" y="146"/>
                  </a:lnTo>
                  <a:lnTo>
                    <a:pt x="562" y="145"/>
                  </a:lnTo>
                  <a:lnTo>
                    <a:pt x="548" y="133"/>
                  </a:lnTo>
                  <a:lnTo>
                    <a:pt x="532" y="119"/>
                  </a:lnTo>
                  <a:lnTo>
                    <a:pt x="521" y="107"/>
                  </a:lnTo>
                  <a:lnTo>
                    <a:pt x="510" y="103"/>
                  </a:lnTo>
                  <a:lnTo>
                    <a:pt x="504" y="97"/>
                  </a:lnTo>
                  <a:lnTo>
                    <a:pt x="498" y="85"/>
                  </a:lnTo>
                  <a:lnTo>
                    <a:pt x="484" y="68"/>
                  </a:lnTo>
                  <a:lnTo>
                    <a:pt x="481" y="56"/>
                  </a:lnTo>
                  <a:lnTo>
                    <a:pt x="469" y="45"/>
                  </a:lnTo>
                  <a:lnTo>
                    <a:pt x="464" y="34"/>
                  </a:lnTo>
                  <a:lnTo>
                    <a:pt x="458" y="26"/>
                  </a:lnTo>
                  <a:lnTo>
                    <a:pt x="446" y="18"/>
                  </a:lnTo>
                  <a:lnTo>
                    <a:pt x="434" y="4"/>
                  </a:lnTo>
                  <a:lnTo>
                    <a:pt x="425" y="0"/>
                  </a:lnTo>
                  <a:lnTo>
                    <a:pt x="398" y="1"/>
                  </a:lnTo>
                  <a:lnTo>
                    <a:pt x="389" y="1"/>
                  </a:lnTo>
                  <a:lnTo>
                    <a:pt x="376" y="10"/>
                  </a:lnTo>
                  <a:lnTo>
                    <a:pt x="383" y="19"/>
                  </a:lnTo>
                  <a:lnTo>
                    <a:pt x="373" y="31"/>
                  </a:lnTo>
                  <a:lnTo>
                    <a:pt x="348" y="63"/>
                  </a:lnTo>
                  <a:lnTo>
                    <a:pt x="335" y="70"/>
                  </a:lnTo>
                  <a:lnTo>
                    <a:pt x="301" y="74"/>
                  </a:lnTo>
                  <a:lnTo>
                    <a:pt x="285" y="78"/>
                  </a:lnTo>
                  <a:lnTo>
                    <a:pt x="277" y="85"/>
                  </a:lnTo>
                  <a:lnTo>
                    <a:pt x="273" y="93"/>
                  </a:lnTo>
                  <a:lnTo>
                    <a:pt x="260" y="89"/>
                  </a:lnTo>
                  <a:lnTo>
                    <a:pt x="239" y="93"/>
                  </a:lnTo>
                  <a:lnTo>
                    <a:pt x="225" y="91"/>
                  </a:lnTo>
                  <a:lnTo>
                    <a:pt x="213" y="83"/>
                  </a:lnTo>
                  <a:lnTo>
                    <a:pt x="204" y="74"/>
                  </a:lnTo>
                  <a:lnTo>
                    <a:pt x="197" y="70"/>
                  </a:lnTo>
                  <a:lnTo>
                    <a:pt x="203" y="62"/>
                  </a:lnTo>
                  <a:lnTo>
                    <a:pt x="194" y="52"/>
                  </a:lnTo>
                  <a:lnTo>
                    <a:pt x="185" y="51"/>
                  </a:lnTo>
                  <a:lnTo>
                    <a:pt x="178" y="50"/>
                  </a:lnTo>
                  <a:lnTo>
                    <a:pt x="177" y="52"/>
                  </a:lnTo>
                  <a:lnTo>
                    <a:pt x="183" y="59"/>
                  </a:lnTo>
                  <a:lnTo>
                    <a:pt x="179" y="64"/>
                  </a:lnTo>
                  <a:lnTo>
                    <a:pt x="183" y="75"/>
                  </a:lnTo>
                  <a:lnTo>
                    <a:pt x="185" y="85"/>
                  </a:lnTo>
                  <a:lnTo>
                    <a:pt x="185" y="95"/>
                  </a:lnTo>
                  <a:lnTo>
                    <a:pt x="183" y="96"/>
                  </a:lnTo>
                  <a:lnTo>
                    <a:pt x="177" y="101"/>
                  </a:lnTo>
                  <a:lnTo>
                    <a:pt x="175" y="109"/>
                  </a:lnTo>
                  <a:lnTo>
                    <a:pt x="175" y="119"/>
                  </a:lnTo>
                  <a:lnTo>
                    <a:pt x="173" y="125"/>
                  </a:lnTo>
                  <a:lnTo>
                    <a:pt x="164" y="122"/>
                  </a:lnTo>
                  <a:lnTo>
                    <a:pt x="152" y="116"/>
                  </a:lnTo>
                  <a:lnTo>
                    <a:pt x="145" y="122"/>
                  </a:lnTo>
                  <a:lnTo>
                    <a:pt x="133" y="115"/>
                  </a:lnTo>
                  <a:lnTo>
                    <a:pt x="127" y="113"/>
                  </a:lnTo>
                  <a:lnTo>
                    <a:pt x="119" y="119"/>
                  </a:lnTo>
                  <a:lnTo>
                    <a:pt x="112" y="119"/>
                  </a:lnTo>
                  <a:lnTo>
                    <a:pt x="112" y="113"/>
                  </a:lnTo>
                  <a:lnTo>
                    <a:pt x="83" y="85"/>
                  </a:lnTo>
                  <a:lnTo>
                    <a:pt x="76" y="85"/>
                  </a:lnTo>
                  <a:lnTo>
                    <a:pt x="71" y="89"/>
                  </a:lnTo>
                  <a:lnTo>
                    <a:pt x="60" y="95"/>
                  </a:lnTo>
                  <a:lnTo>
                    <a:pt x="52" y="96"/>
                  </a:lnTo>
                  <a:lnTo>
                    <a:pt x="45" y="88"/>
                  </a:lnTo>
                  <a:lnTo>
                    <a:pt x="25" y="88"/>
                  </a:lnTo>
                  <a:lnTo>
                    <a:pt x="11" y="95"/>
                  </a:lnTo>
                  <a:close/>
                </a:path>
              </a:pathLst>
            </a:custGeom>
            <a:solidFill>
              <a:srgbClr val="ffffff"/>
            </a:solidFill>
            <a:ln w="9360">
              <a:solidFill>
                <a:srgbClr val="000000"/>
              </a:solidFill>
              <a:round/>
            </a:ln>
            <a:effectLst>
              <a:outerShdw dist="17819" dir="2700000" blurRad="0" rotWithShape="0">
                <a:srgbClr val="000000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707" name=""/>
            <p:cNvSpPr/>
            <p:nvPr/>
          </p:nvSpPr>
          <p:spPr>
            <a:xfrm rot="21480000">
              <a:off x="1326600" y="2162160"/>
              <a:ext cx="739440" cy="858600"/>
            </a:xfrm>
            <a:custGeom>
              <a:avLst/>
              <a:gdLst/>
              <a:ahLst/>
              <a:rect l="l" t="t" r="r" b="b"/>
              <a:pathLst>
                <a:path w="406" h="672">
                  <a:moveTo>
                    <a:pt x="121" y="431"/>
                  </a:moveTo>
                  <a:lnTo>
                    <a:pt x="140" y="448"/>
                  </a:lnTo>
                  <a:lnTo>
                    <a:pt x="132" y="464"/>
                  </a:lnTo>
                  <a:lnTo>
                    <a:pt x="120" y="478"/>
                  </a:lnTo>
                  <a:lnTo>
                    <a:pt x="101" y="487"/>
                  </a:lnTo>
                  <a:lnTo>
                    <a:pt x="87" y="495"/>
                  </a:lnTo>
                  <a:lnTo>
                    <a:pt x="71" y="497"/>
                  </a:lnTo>
                  <a:lnTo>
                    <a:pt x="64" y="504"/>
                  </a:lnTo>
                  <a:lnTo>
                    <a:pt x="75" y="523"/>
                  </a:lnTo>
                  <a:lnTo>
                    <a:pt x="94" y="523"/>
                  </a:lnTo>
                  <a:lnTo>
                    <a:pt x="101" y="525"/>
                  </a:lnTo>
                  <a:lnTo>
                    <a:pt x="101" y="538"/>
                  </a:lnTo>
                  <a:lnTo>
                    <a:pt x="112" y="538"/>
                  </a:lnTo>
                  <a:lnTo>
                    <a:pt x="119" y="535"/>
                  </a:lnTo>
                  <a:lnTo>
                    <a:pt x="124" y="549"/>
                  </a:lnTo>
                  <a:lnTo>
                    <a:pt x="133" y="560"/>
                  </a:lnTo>
                  <a:lnTo>
                    <a:pt x="150" y="560"/>
                  </a:lnTo>
                  <a:lnTo>
                    <a:pt x="162" y="556"/>
                  </a:lnTo>
                  <a:lnTo>
                    <a:pt x="172" y="560"/>
                  </a:lnTo>
                  <a:lnTo>
                    <a:pt x="146" y="582"/>
                  </a:lnTo>
                  <a:lnTo>
                    <a:pt x="137" y="587"/>
                  </a:lnTo>
                  <a:lnTo>
                    <a:pt x="124" y="582"/>
                  </a:lnTo>
                  <a:lnTo>
                    <a:pt x="94" y="570"/>
                  </a:lnTo>
                  <a:lnTo>
                    <a:pt x="78" y="570"/>
                  </a:lnTo>
                  <a:lnTo>
                    <a:pt x="64" y="582"/>
                  </a:lnTo>
                  <a:lnTo>
                    <a:pt x="46" y="597"/>
                  </a:lnTo>
                  <a:lnTo>
                    <a:pt x="37" y="605"/>
                  </a:lnTo>
                  <a:lnTo>
                    <a:pt x="25" y="608"/>
                  </a:lnTo>
                  <a:lnTo>
                    <a:pt x="12" y="616"/>
                  </a:lnTo>
                  <a:lnTo>
                    <a:pt x="1" y="623"/>
                  </a:lnTo>
                  <a:lnTo>
                    <a:pt x="0" y="629"/>
                  </a:lnTo>
                  <a:lnTo>
                    <a:pt x="12" y="630"/>
                  </a:lnTo>
                  <a:lnTo>
                    <a:pt x="20" y="638"/>
                  </a:lnTo>
                  <a:lnTo>
                    <a:pt x="31" y="644"/>
                  </a:lnTo>
                  <a:lnTo>
                    <a:pt x="43" y="638"/>
                  </a:lnTo>
                  <a:lnTo>
                    <a:pt x="53" y="633"/>
                  </a:lnTo>
                  <a:lnTo>
                    <a:pt x="64" y="635"/>
                  </a:lnTo>
                  <a:lnTo>
                    <a:pt x="82" y="645"/>
                  </a:lnTo>
                  <a:lnTo>
                    <a:pt x="99" y="653"/>
                  </a:lnTo>
                  <a:lnTo>
                    <a:pt x="109" y="645"/>
                  </a:lnTo>
                  <a:lnTo>
                    <a:pt x="115" y="632"/>
                  </a:lnTo>
                  <a:lnTo>
                    <a:pt x="133" y="622"/>
                  </a:lnTo>
                  <a:lnTo>
                    <a:pt x="145" y="622"/>
                  </a:lnTo>
                  <a:lnTo>
                    <a:pt x="156" y="633"/>
                  </a:lnTo>
                  <a:lnTo>
                    <a:pt x="164" y="641"/>
                  </a:lnTo>
                  <a:lnTo>
                    <a:pt x="177" y="641"/>
                  </a:lnTo>
                  <a:lnTo>
                    <a:pt x="195" y="642"/>
                  </a:lnTo>
                  <a:lnTo>
                    <a:pt x="207" y="647"/>
                  </a:lnTo>
                  <a:lnTo>
                    <a:pt x="219" y="638"/>
                  </a:lnTo>
                  <a:lnTo>
                    <a:pt x="228" y="638"/>
                  </a:lnTo>
                  <a:lnTo>
                    <a:pt x="239" y="644"/>
                  </a:lnTo>
                  <a:lnTo>
                    <a:pt x="250" y="656"/>
                  </a:lnTo>
                  <a:lnTo>
                    <a:pt x="265" y="658"/>
                  </a:lnTo>
                  <a:lnTo>
                    <a:pt x="283" y="662"/>
                  </a:lnTo>
                  <a:lnTo>
                    <a:pt x="295" y="668"/>
                  </a:lnTo>
                  <a:lnTo>
                    <a:pt x="309" y="672"/>
                  </a:lnTo>
                  <a:lnTo>
                    <a:pt x="320" y="666"/>
                  </a:lnTo>
                  <a:lnTo>
                    <a:pt x="335" y="656"/>
                  </a:lnTo>
                  <a:lnTo>
                    <a:pt x="346" y="655"/>
                  </a:lnTo>
                  <a:lnTo>
                    <a:pt x="358" y="653"/>
                  </a:lnTo>
                  <a:lnTo>
                    <a:pt x="369" y="642"/>
                  </a:lnTo>
                  <a:lnTo>
                    <a:pt x="362" y="632"/>
                  </a:lnTo>
                  <a:lnTo>
                    <a:pt x="343" y="622"/>
                  </a:lnTo>
                  <a:lnTo>
                    <a:pt x="335" y="616"/>
                  </a:lnTo>
                  <a:lnTo>
                    <a:pt x="335" y="608"/>
                  </a:lnTo>
                  <a:lnTo>
                    <a:pt x="344" y="601"/>
                  </a:lnTo>
                  <a:lnTo>
                    <a:pt x="358" y="600"/>
                  </a:lnTo>
                  <a:lnTo>
                    <a:pt x="371" y="593"/>
                  </a:lnTo>
                  <a:lnTo>
                    <a:pt x="393" y="570"/>
                  </a:lnTo>
                  <a:lnTo>
                    <a:pt x="402" y="559"/>
                  </a:lnTo>
                  <a:lnTo>
                    <a:pt x="406" y="538"/>
                  </a:lnTo>
                  <a:lnTo>
                    <a:pt x="406" y="526"/>
                  </a:lnTo>
                  <a:lnTo>
                    <a:pt x="396" y="518"/>
                  </a:lnTo>
                  <a:lnTo>
                    <a:pt x="383" y="509"/>
                  </a:lnTo>
                  <a:lnTo>
                    <a:pt x="371" y="504"/>
                  </a:lnTo>
                  <a:lnTo>
                    <a:pt x="358" y="505"/>
                  </a:lnTo>
                  <a:lnTo>
                    <a:pt x="350" y="510"/>
                  </a:lnTo>
                  <a:lnTo>
                    <a:pt x="346" y="501"/>
                  </a:lnTo>
                  <a:lnTo>
                    <a:pt x="353" y="488"/>
                  </a:lnTo>
                  <a:lnTo>
                    <a:pt x="356" y="478"/>
                  </a:lnTo>
                  <a:lnTo>
                    <a:pt x="355" y="460"/>
                  </a:lnTo>
                  <a:lnTo>
                    <a:pt x="353" y="435"/>
                  </a:lnTo>
                  <a:lnTo>
                    <a:pt x="358" y="414"/>
                  </a:lnTo>
                  <a:lnTo>
                    <a:pt x="355" y="404"/>
                  </a:lnTo>
                  <a:lnTo>
                    <a:pt x="346" y="388"/>
                  </a:lnTo>
                  <a:lnTo>
                    <a:pt x="326" y="354"/>
                  </a:lnTo>
                  <a:lnTo>
                    <a:pt x="318" y="337"/>
                  </a:lnTo>
                  <a:lnTo>
                    <a:pt x="314" y="318"/>
                  </a:lnTo>
                  <a:lnTo>
                    <a:pt x="313" y="306"/>
                  </a:lnTo>
                  <a:lnTo>
                    <a:pt x="318" y="286"/>
                  </a:lnTo>
                  <a:lnTo>
                    <a:pt x="318" y="270"/>
                  </a:lnTo>
                  <a:lnTo>
                    <a:pt x="314" y="254"/>
                  </a:lnTo>
                  <a:lnTo>
                    <a:pt x="306" y="245"/>
                  </a:lnTo>
                  <a:lnTo>
                    <a:pt x="290" y="230"/>
                  </a:lnTo>
                  <a:lnTo>
                    <a:pt x="280" y="225"/>
                  </a:lnTo>
                  <a:lnTo>
                    <a:pt x="268" y="224"/>
                  </a:lnTo>
                  <a:lnTo>
                    <a:pt x="259" y="222"/>
                  </a:lnTo>
                  <a:lnTo>
                    <a:pt x="259" y="213"/>
                  </a:lnTo>
                  <a:lnTo>
                    <a:pt x="264" y="207"/>
                  </a:lnTo>
                  <a:lnTo>
                    <a:pt x="277" y="206"/>
                  </a:lnTo>
                  <a:lnTo>
                    <a:pt x="289" y="210"/>
                  </a:lnTo>
                  <a:lnTo>
                    <a:pt x="297" y="212"/>
                  </a:lnTo>
                  <a:lnTo>
                    <a:pt x="302" y="204"/>
                  </a:lnTo>
                  <a:lnTo>
                    <a:pt x="301" y="194"/>
                  </a:lnTo>
                  <a:lnTo>
                    <a:pt x="350" y="149"/>
                  </a:lnTo>
                  <a:lnTo>
                    <a:pt x="358" y="138"/>
                  </a:lnTo>
                  <a:lnTo>
                    <a:pt x="358" y="118"/>
                  </a:lnTo>
                  <a:lnTo>
                    <a:pt x="346" y="109"/>
                  </a:lnTo>
                  <a:lnTo>
                    <a:pt x="332" y="106"/>
                  </a:lnTo>
                  <a:lnTo>
                    <a:pt x="320" y="88"/>
                  </a:lnTo>
                  <a:lnTo>
                    <a:pt x="297" y="88"/>
                  </a:lnTo>
                  <a:lnTo>
                    <a:pt x="297" y="88"/>
                  </a:lnTo>
                  <a:lnTo>
                    <a:pt x="276" y="92"/>
                  </a:lnTo>
                  <a:lnTo>
                    <a:pt x="271" y="91"/>
                  </a:lnTo>
                  <a:lnTo>
                    <a:pt x="265" y="82"/>
                  </a:lnTo>
                  <a:lnTo>
                    <a:pt x="276" y="75"/>
                  </a:lnTo>
                  <a:lnTo>
                    <a:pt x="285" y="64"/>
                  </a:lnTo>
                  <a:lnTo>
                    <a:pt x="306" y="47"/>
                  </a:lnTo>
                  <a:lnTo>
                    <a:pt x="322" y="45"/>
                  </a:lnTo>
                  <a:lnTo>
                    <a:pt x="338" y="34"/>
                  </a:lnTo>
                  <a:lnTo>
                    <a:pt x="353" y="22"/>
                  </a:lnTo>
                  <a:lnTo>
                    <a:pt x="319" y="13"/>
                  </a:lnTo>
                  <a:lnTo>
                    <a:pt x="305" y="12"/>
                  </a:lnTo>
                  <a:lnTo>
                    <a:pt x="287" y="10"/>
                  </a:lnTo>
                  <a:lnTo>
                    <a:pt x="268" y="0"/>
                  </a:lnTo>
                  <a:lnTo>
                    <a:pt x="250" y="19"/>
                  </a:lnTo>
                  <a:lnTo>
                    <a:pt x="250" y="30"/>
                  </a:lnTo>
                  <a:lnTo>
                    <a:pt x="240" y="34"/>
                  </a:lnTo>
                  <a:lnTo>
                    <a:pt x="224" y="43"/>
                  </a:lnTo>
                  <a:lnTo>
                    <a:pt x="209" y="49"/>
                  </a:lnTo>
                  <a:lnTo>
                    <a:pt x="209" y="63"/>
                  </a:lnTo>
                  <a:lnTo>
                    <a:pt x="207" y="75"/>
                  </a:lnTo>
                  <a:lnTo>
                    <a:pt x="194" y="94"/>
                  </a:lnTo>
                  <a:lnTo>
                    <a:pt x="172" y="117"/>
                  </a:lnTo>
                  <a:lnTo>
                    <a:pt x="164" y="129"/>
                  </a:lnTo>
                  <a:lnTo>
                    <a:pt x="168" y="137"/>
                  </a:lnTo>
                  <a:lnTo>
                    <a:pt x="190" y="135"/>
                  </a:lnTo>
                  <a:lnTo>
                    <a:pt x="191" y="139"/>
                  </a:lnTo>
                  <a:lnTo>
                    <a:pt x="191" y="149"/>
                  </a:lnTo>
                  <a:lnTo>
                    <a:pt x="162" y="187"/>
                  </a:lnTo>
                  <a:lnTo>
                    <a:pt x="152" y="207"/>
                  </a:lnTo>
                  <a:lnTo>
                    <a:pt x="145" y="225"/>
                  </a:lnTo>
                  <a:lnTo>
                    <a:pt x="152" y="234"/>
                  </a:lnTo>
                  <a:lnTo>
                    <a:pt x="165" y="217"/>
                  </a:lnTo>
                  <a:lnTo>
                    <a:pt x="180" y="198"/>
                  </a:lnTo>
                  <a:lnTo>
                    <a:pt x="189" y="204"/>
                  </a:lnTo>
                  <a:lnTo>
                    <a:pt x="190" y="232"/>
                  </a:lnTo>
                  <a:lnTo>
                    <a:pt x="191" y="250"/>
                  </a:lnTo>
                  <a:lnTo>
                    <a:pt x="174" y="261"/>
                  </a:lnTo>
                  <a:lnTo>
                    <a:pt x="162" y="273"/>
                  </a:lnTo>
                  <a:lnTo>
                    <a:pt x="158" y="282"/>
                  </a:lnTo>
                  <a:lnTo>
                    <a:pt x="182" y="303"/>
                  </a:lnTo>
                  <a:lnTo>
                    <a:pt x="202" y="299"/>
                  </a:lnTo>
                  <a:lnTo>
                    <a:pt x="207" y="310"/>
                  </a:lnTo>
                  <a:lnTo>
                    <a:pt x="228" y="297"/>
                  </a:lnTo>
                  <a:lnTo>
                    <a:pt x="227" y="307"/>
                  </a:lnTo>
                  <a:lnTo>
                    <a:pt x="209" y="329"/>
                  </a:lnTo>
                  <a:lnTo>
                    <a:pt x="216" y="353"/>
                  </a:lnTo>
                  <a:lnTo>
                    <a:pt x="219" y="366"/>
                  </a:lnTo>
                  <a:lnTo>
                    <a:pt x="238" y="367"/>
                  </a:lnTo>
                  <a:lnTo>
                    <a:pt x="239" y="379"/>
                  </a:lnTo>
                  <a:lnTo>
                    <a:pt x="216" y="405"/>
                  </a:lnTo>
                  <a:lnTo>
                    <a:pt x="209" y="401"/>
                  </a:lnTo>
                  <a:lnTo>
                    <a:pt x="201" y="410"/>
                  </a:lnTo>
                  <a:lnTo>
                    <a:pt x="199" y="423"/>
                  </a:lnTo>
                  <a:lnTo>
                    <a:pt x="177" y="411"/>
                  </a:lnTo>
                  <a:lnTo>
                    <a:pt x="121" y="431"/>
                  </a:lnTo>
                  <a:close/>
                </a:path>
              </a:pathLst>
            </a:custGeom>
            <a:solidFill>
              <a:srgbClr val="ff0000"/>
            </a:solidFill>
            <a:ln w="9360">
              <a:solidFill>
                <a:srgbClr val="000000"/>
              </a:solidFill>
              <a:round/>
            </a:ln>
            <a:effectLst>
              <a:outerShdw dist="17819" dir="2700000" blurRad="0" rotWithShape="0">
                <a:srgbClr val="000000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708" name=""/>
            <p:cNvSpPr/>
            <p:nvPr/>
          </p:nvSpPr>
          <p:spPr>
            <a:xfrm rot="21480000">
              <a:off x="1614240" y="2595240"/>
              <a:ext cx="61560" cy="29880"/>
            </a:xfrm>
            <a:custGeom>
              <a:avLst/>
              <a:gdLst/>
              <a:ahLst/>
              <a:rect l="l" t="t" r="r" b="b"/>
              <a:pathLst>
                <a:path w="34" h="25">
                  <a:moveTo>
                    <a:pt x="18" y="0"/>
                  </a:moveTo>
                  <a:lnTo>
                    <a:pt x="32" y="3"/>
                  </a:lnTo>
                  <a:lnTo>
                    <a:pt x="34" y="11"/>
                  </a:lnTo>
                  <a:lnTo>
                    <a:pt x="18" y="22"/>
                  </a:lnTo>
                  <a:lnTo>
                    <a:pt x="3" y="25"/>
                  </a:lnTo>
                  <a:lnTo>
                    <a:pt x="0" y="14"/>
                  </a:lnTo>
                  <a:lnTo>
                    <a:pt x="18" y="0"/>
                  </a:lnTo>
                  <a:close/>
                </a:path>
              </a:pathLst>
            </a:custGeom>
            <a:solidFill>
              <a:srgbClr val="ff0000"/>
            </a:solidFill>
            <a:ln w="9360">
              <a:solidFill>
                <a:srgbClr val="000000"/>
              </a:solidFill>
              <a:round/>
            </a:ln>
            <a:effectLst>
              <a:outerShdw dist="17819" dir="2700000" blurRad="0" rotWithShape="0">
                <a:srgbClr val="000000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tIns="-15840" bIns="-1584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709" name=""/>
            <p:cNvSpPr/>
            <p:nvPr/>
          </p:nvSpPr>
          <p:spPr>
            <a:xfrm rot="21480000">
              <a:off x="1634760" y="2236680"/>
              <a:ext cx="34560" cy="58680"/>
            </a:xfrm>
            <a:custGeom>
              <a:avLst/>
              <a:gdLst/>
              <a:ahLst/>
              <a:rect l="l" t="t" r="r" b="b"/>
              <a:pathLst>
                <a:path w="19" h="47">
                  <a:moveTo>
                    <a:pt x="7" y="47"/>
                  </a:moveTo>
                  <a:lnTo>
                    <a:pt x="19" y="35"/>
                  </a:lnTo>
                  <a:lnTo>
                    <a:pt x="14" y="19"/>
                  </a:lnTo>
                  <a:lnTo>
                    <a:pt x="10" y="12"/>
                  </a:lnTo>
                  <a:lnTo>
                    <a:pt x="7" y="0"/>
                  </a:lnTo>
                  <a:lnTo>
                    <a:pt x="0" y="5"/>
                  </a:lnTo>
                  <a:lnTo>
                    <a:pt x="3" y="22"/>
                  </a:lnTo>
                  <a:lnTo>
                    <a:pt x="7" y="47"/>
                  </a:lnTo>
                  <a:close/>
                </a:path>
              </a:pathLst>
            </a:custGeom>
            <a:solidFill>
              <a:srgbClr val="ff0000"/>
            </a:solidFill>
            <a:ln w="9360">
              <a:solidFill>
                <a:srgbClr val="000000"/>
              </a:solidFill>
              <a:round/>
            </a:ln>
            <a:effectLst>
              <a:outerShdw dist="17819" dir="2700000" blurRad="0" rotWithShape="0">
                <a:srgbClr val="000000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tIns="12960" bIns="129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710" name=""/>
            <p:cNvSpPr/>
            <p:nvPr/>
          </p:nvSpPr>
          <p:spPr>
            <a:xfrm rot="21480000">
              <a:off x="1395360" y="2462040"/>
              <a:ext cx="159840" cy="112680"/>
            </a:xfrm>
            <a:custGeom>
              <a:avLst/>
              <a:gdLst/>
              <a:ahLst/>
              <a:rect l="l" t="t" r="r" b="b"/>
              <a:pathLst>
                <a:path w="88" h="89">
                  <a:moveTo>
                    <a:pt x="31" y="0"/>
                  </a:moveTo>
                  <a:lnTo>
                    <a:pt x="51" y="0"/>
                  </a:lnTo>
                  <a:lnTo>
                    <a:pt x="66" y="3"/>
                  </a:lnTo>
                  <a:lnTo>
                    <a:pt x="76" y="18"/>
                  </a:lnTo>
                  <a:lnTo>
                    <a:pt x="86" y="40"/>
                  </a:lnTo>
                  <a:lnTo>
                    <a:pt x="88" y="60"/>
                  </a:lnTo>
                  <a:lnTo>
                    <a:pt x="77" y="70"/>
                  </a:lnTo>
                  <a:lnTo>
                    <a:pt x="74" y="84"/>
                  </a:lnTo>
                  <a:lnTo>
                    <a:pt x="64" y="89"/>
                  </a:lnTo>
                  <a:lnTo>
                    <a:pt x="55" y="77"/>
                  </a:lnTo>
                  <a:lnTo>
                    <a:pt x="45" y="55"/>
                  </a:lnTo>
                  <a:lnTo>
                    <a:pt x="39" y="47"/>
                  </a:lnTo>
                  <a:lnTo>
                    <a:pt x="21" y="45"/>
                  </a:lnTo>
                  <a:lnTo>
                    <a:pt x="0" y="22"/>
                  </a:lnTo>
                  <a:lnTo>
                    <a:pt x="31" y="0"/>
                  </a:lnTo>
                  <a:close/>
                </a:path>
              </a:pathLst>
            </a:custGeom>
            <a:solidFill>
              <a:srgbClr val="800080"/>
            </a:solidFill>
            <a:ln w="9360">
              <a:solidFill>
                <a:srgbClr val="000000"/>
              </a:solidFill>
              <a:round/>
            </a:ln>
            <a:effectLst>
              <a:outerShdw dist="17819" dir="2700000" blurRad="0" rotWithShape="0">
                <a:srgbClr val="000000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711" name=""/>
            <p:cNvSpPr/>
            <p:nvPr/>
          </p:nvSpPr>
          <p:spPr>
            <a:xfrm rot="21480000">
              <a:off x="1633320" y="2181240"/>
              <a:ext cx="80640" cy="42840"/>
            </a:xfrm>
            <a:custGeom>
              <a:avLst/>
              <a:gdLst/>
              <a:ahLst/>
              <a:rect l="l" t="t" r="r" b="b"/>
              <a:pathLst>
                <a:path w="45" h="33">
                  <a:moveTo>
                    <a:pt x="40" y="0"/>
                  </a:moveTo>
                  <a:lnTo>
                    <a:pt x="45" y="8"/>
                  </a:lnTo>
                  <a:lnTo>
                    <a:pt x="28" y="18"/>
                  </a:lnTo>
                  <a:lnTo>
                    <a:pt x="12" y="33"/>
                  </a:lnTo>
                  <a:lnTo>
                    <a:pt x="2" y="30"/>
                  </a:lnTo>
                  <a:lnTo>
                    <a:pt x="0" y="12"/>
                  </a:lnTo>
                  <a:lnTo>
                    <a:pt x="0" y="6"/>
                  </a:lnTo>
                  <a:lnTo>
                    <a:pt x="27" y="0"/>
                  </a:lnTo>
                  <a:lnTo>
                    <a:pt x="40" y="0"/>
                  </a:lnTo>
                  <a:close/>
                </a:path>
              </a:pathLst>
            </a:custGeom>
            <a:solidFill>
              <a:srgbClr val="ff0000"/>
            </a:solidFill>
            <a:ln w="9360">
              <a:solidFill>
                <a:srgbClr val="000000"/>
              </a:solidFill>
              <a:round/>
            </a:ln>
            <a:effectLst>
              <a:outerShdw dist="17819" dir="2700000" blurRad="0" rotWithShape="0">
                <a:srgbClr val="000000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tIns="-2880" bIns="-288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grpSp>
          <p:nvGrpSpPr>
            <p:cNvPr id="712" name=""/>
            <p:cNvGrpSpPr/>
            <p:nvPr/>
          </p:nvGrpSpPr>
          <p:grpSpPr>
            <a:xfrm>
              <a:off x="2986200" y="1284480"/>
              <a:ext cx="957960" cy="1401120"/>
              <a:chOff x="2986200" y="1284480"/>
              <a:chExt cx="957960" cy="1401120"/>
            </a:xfrm>
          </p:grpSpPr>
          <p:sp>
            <p:nvSpPr>
              <p:cNvPr id="713" name=""/>
              <p:cNvSpPr/>
              <p:nvPr/>
            </p:nvSpPr>
            <p:spPr>
              <a:xfrm rot="21480000">
                <a:off x="3390480" y="2487600"/>
                <a:ext cx="59760" cy="104760"/>
              </a:xfrm>
              <a:custGeom>
                <a:avLst/>
                <a:gdLst/>
                <a:ahLst/>
                <a:rect l="l" t="t" r="r" b="b"/>
                <a:pathLst>
                  <a:path w="33" h="82">
                    <a:moveTo>
                      <a:pt x="33" y="0"/>
                    </a:moveTo>
                    <a:lnTo>
                      <a:pt x="32" y="27"/>
                    </a:lnTo>
                    <a:lnTo>
                      <a:pt x="22" y="49"/>
                    </a:lnTo>
                    <a:lnTo>
                      <a:pt x="7" y="63"/>
                    </a:lnTo>
                    <a:lnTo>
                      <a:pt x="10" y="77"/>
                    </a:lnTo>
                    <a:lnTo>
                      <a:pt x="3" y="82"/>
                    </a:lnTo>
                    <a:lnTo>
                      <a:pt x="0" y="64"/>
                    </a:lnTo>
                    <a:lnTo>
                      <a:pt x="6" y="51"/>
                    </a:lnTo>
                    <a:lnTo>
                      <a:pt x="10" y="36"/>
                    </a:lnTo>
                    <a:lnTo>
                      <a:pt x="33" y="0"/>
                    </a:lnTo>
                    <a:close/>
                  </a:path>
                </a:pathLst>
              </a:custGeom>
              <a:solidFill>
                <a:srgbClr val="cc9900"/>
              </a:solidFill>
              <a:ln w="9360">
                <a:solidFill>
                  <a:srgbClr val="000000"/>
                </a:solidFill>
                <a:round/>
              </a:ln>
              <a:effectLst>
                <a:outerShdw dist="17819" dir="2700000" blurRad="0" rotWithShape="0">
                  <a:srgbClr val="000000"/>
                </a:outerShdw>
              </a:effectLst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714" name=""/>
              <p:cNvSpPr/>
              <p:nvPr/>
            </p:nvSpPr>
            <p:spPr>
              <a:xfrm rot="21480000">
                <a:off x="3525120" y="2431800"/>
                <a:ext cx="80640" cy="82800"/>
              </a:xfrm>
              <a:custGeom>
                <a:avLst/>
                <a:gdLst/>
                <a:ahLst/>
                <a:rect l="l" t="t" r="r" b="b"/>
                <a:pathLst>
                  <a:path w="45" h="65">
                    <a:moveTo>
                      <a:pt x="35" y="0"/>
                    </a:moveTo>
                    <a:lnTo>
                      <a:pt x="45" y="0"/>
                    </a:lnTo>
                    <a:lnTo>
                      <a:pt x="33" y="13"/>
                    </a:lnTo>
                    <a:lnTo>
                      <a:pt x="32" y="23"/>
                    </a:lnTo>
                    <a:lnTo>
                      <a:pt x="35" y="37"/>
                    </a:lnTo>
                    <a:lnTo>
                      <a:pt x="24" y="51"/>
                    </a:lnTo>
                    <a:lnTo>
                      <a:pt x="8" y="65"/>
                    </a:lnTo>
                    <a:lnTo>
                      <a:pt x="6" y="51"/>
                    </a:lnTo>
                    <a:lnTo>
                      <a:pt x="0" y="44"/>
                    </a:lnTo>
                    <a:lnTo>
                      <a:pt x="0" y="32"/>
                    </a:lnTo>
                    <a:lnTo>
                      <a:pt x="14" y="20"/>
                    </a:lnTo>
                    <a:lnTo>
                      <a:pt x="35" y="0"/>
                    </a:lnTo>
                    <a:close/>
                  </a:path>
                </a:pathLst>
              </a:custGeom>
              <a:solidFill>
                <a:srgbClr val="cc9900"/>
              </a:solidFill>
              <a:ln w="9360">
                <a:solidFill>
                  <a:srgbClr val="000000"/>
                </a:solidFill>
                <a:round/>
              </a:ln>
              <a:effectLst>
                <a:outerShdw dist="17819" dir="2700000" blurRad="0" rotWithShape="0">
                  <a:srgbClr val="000000"/>
                </a:outerShdw>
              </a:effectLst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6000" bIns="360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  <p:grpSp>
            <p:nvGrpSpPr>
              <p:cNvPr id="715" name=""/>
              <p:cNvGrpSpPr/>
              <p:nvPr/>
            </p:nvGrpSpPr>
            <p:grpSpPr>
              <a:xfrm>
                <a:off x="2986200" y="1284480"/>
                <a:ext cx="957960" cy="1401120"/>
                <a:chOff x="2986200" y="1284480"/>
                <a:chExt cx="957960" cy="1401120"/>
              </a:xfrm>
            </p:grpSpPr>
            <p:sp>
              <p:nvSpPr>
                <p:cNvPr id="716" name=""/>
                <p:cNvSpPr/>
                <p:nvPr/>
              </p:nvSpPr>
              <p:spPr>
                <a:xfrm rot="21480000">
                  <a:off x="3009600" y="1299600"/>
                  <a:ext cx="910800" cy="1370160"/>
                </a:xfrm>
                <a:custGeom>
                  <a:avLst/>
                  <a:gdLst/>
                  <a:ahLst/>
                  <a:rect l="l" t="t" r="r" b="b"/>
                  <a:pathLst>
                    <a:path w="500" h="1071">
                      <a:moveTo>
                        <a:pt x="377" y="0"/>
                      </a:moveTo>
                      <a:lnTo>
                        <a:pt x="383" y="3"/>
                      </a:lnTo>
                      <a:lnTo>
                        <a:pt x="393" y="19"/>
                      </a:lnTo>
                      <a:lnTo>
                        <a:pt x="437" y="63"/>
                      </a:lnTo>
                      <a:lnTo>
                        <a:pt x="444" y="52"/>
                      </a:lnTo>
                      <a:lnTo>
                        <a:pt x="461" y="66"/>
                      </a:lnTo>
                      <a:lnTo>
                        <a:pt x="467" y="79"/>
                      </a:lnTo>
                      <a:lnTo>
                        <a:pt x="467" y="90"/>
                      </a:lnTo>
                      <a:lnTo>
                        <a:pt x="467" y="107"/>
                      </a:lnTo>
                      <a:lnTo>
                        <a:pt x="461" y="116"/>
                      </a:lnTo>
                      <a:lnTo>
                        <a:pt x="474" y="131"/>
                      </a:lnTo>
                      <a:lnTo>
                        <a:pt x="483" y="142"/>
                      </a:lnTo>
                      <a:lnTo>
                        <a:pt x="483" y="153"/>
                      </a:lnTo>
                      <a:lnTo>
                        <a:pt x="483" y="170"/>
                      </a:lnTo>
                      <a:lnTo>
                        <a:pt x="481" y="190"/>
                      </a:lnTo>
                      <a:lnTo>
                        <a:pt x="474" y="197"/>
                      </a:lnTo>
                      <a:lnTo>
                        <a:pt x="483" y="207"/>
                      </a:lnTo>
                      <a:lnTo>
                        <a:pt x="494" y="223"/>
                      </a:lnTo>
                      <a:lnTo>
                        <a:pt x="500" y="240"/>
                      </a:lnTo>
                      <a:lnTo>
                        <a:pt x="500" y="246"/>
                      </a:lnTo>
                      <a:lnTo>
                        <a:pt x="490" y="250"/>
                      </a:lnTo>
                      <a:lnTo>
                        <a:pt x="448" y="250"/>
                      </a:lnTo>
                      <a:lnTo>
                        <a:pt x="437" y="250"/>
                      </a:lnTo>
                      <a:lnTo>
                        <a:pt x="430" y="257"/>
                      </a:lnTo>
                      <a:lnTo>
                        <a:pt x="430" y="270"/>
                      </a:lnTo>
                      <a:lnTo>
                        <a:pt x="424" y="279"/>
                      </a:lnTo>
                      <a:lnTo>
                        <a:pt x="404" y="297"/>
                      </a:lnTo>
                      <a:lnTo>
                        <a:pt x="407" y="310"/>
                      </a:lnTo>
                      <a:lnTo>
                        <a:pt x="404" y="320"/>
                      </a:lnTo>
                      <a:lnTo>
                        <a:pt x="396" y="327"/>
                      </a:lnTo>
                      <a:lnTo>
                        <a:pt x="404" y="347"/>
                      </a:lnTo>
                      <a:lnTo>
                        <a:pt x="407" y="360"/>
                      </a:lnTo>
                      <a:lnTo>
                        <a:pt x="400" y="370"/>
                      </a:lnTo>
                      <a:lnTo>
                        <a:pt x="387" y="381"/>
                      </a:lnTo>
                      <a:lnTo>
                        <a:pt x="383" y="394"/>
                      </a:lnTo>
                      <a:lnTo>
                        <a:pt x="381" y="410"/>
                      </a:lnTo>
                      <a:lnTo>
                        <a:pt x="357" y="421"/>
                      </a:lnTo>
                      <a:lnTo>
                        <a:pt x="344" y="431"/>
                      </a:lnTo>
                      <a:lnTo>
                        <a:pt x="324" y="444"/>
                      </a:lnTo>
                      <a:lnTo>
                        <a:pt x="326" y="454"/>
                      </a:lnTo>
                      <a:lnTo>
                        <a:pt x="311" y="458"/>
                      </a:lnTo>
                      <a:lnTo>
                        <a:pt x="302" y="464"/>
                      </a:lnTo>
                      <a:lnTo>
                        <a:pt x="287" y="488"/>
                      </a:lnTo>
                      <a:lnTo>
                        <a:pt x="273" y="497"/>
                      </a:lnTo>
                      <a:lnTo>
                        <a:pt x="276" y="514"/>
                      </a:lnTo>
                      <a:lnTo>
                        <a:pt x="268" y="520"/>
                      </a:lnTo>
                      <a:lnTo>
                        <a:pt x="261" y="527"/>
                      </a:lnTo>
                      <a:lnTo>
                        <a:pt x="268" y="553"/>
                      </a:lnTo>
                      <a:lnTo>
                        <a:pt x="264" y="570"/>
                      </a:lnTo>
                      <a:lnTo>
                        <a:pt x="246" y="581"/>
                      </a:lnTo>
                      <a:lnTo>
                        <a:pt x="244" y="607"/>
                      </a:lnTo>
                      <a:lnTo>
                        <a:pt x="246" y="640"/>
                      </a:lnTo>
                      <a:lnTo>
                        <a:pt x="255" y="657"/>
                      </a:lnTo>
                      <a:lnTo>
                        <a:pt x="280" y="678"/>
                      </a:lnTo>
                      <a:lnTo>
                        <a:pt x="289" y="697"/>
                      </a:lnTo>
                      <a:lnTo>
                        <a:pt x="300" y="717"/>
                      </a:lnTo>
                      <a:lnTo>
                        <a:pt x="306" y="731"/>
                      </a:lnTo>
                      <a:lnTo>
                        <a:pt x="300" y="745"/>
                      </a:lnTo>
                      <a:lnTo>
                        <a:pt x="287" y="754"/>
                      </a:lnTo>
                      <a:lnTo>
                        <a:pt x="276" y="751"/>
                      </a:lnTo>
                      <a:lnTo>
                        <a:pt x="268" y="741"/>
                      </a:lnTo>
                      <a:lnTo>
                        <a:pt x="255" y="745"/>
                      </a:lnTo>
                      <a:lnTo>
                        <a:pt x="251" y="754"/>
                      </a:lnTo>
                      <a:lnTo>
                        <a:pt x="231" y="754"/>
                      </a:lnTo>
                      <a:lnTo>
                        <a:pt x="200" y="751"/>
                      </a:lnTo>
                      <a:lnTo>
                        <a:pt x="194" y="758"/>
                      </a:lnTo>
                      <a:lnTo>
                        <a:pt x="213" y="767"/>
                      </a:lnTo>
                      <a:lnTo>
                        <a:pt x="240" y="758"/>
                      </a:lnTo>
                      <a:lnTo>
                        <a:pt x="246" y="771"/>
                      </a:lnTo>
                      <a:lnTo>
                        <a:pt x="268" y="775"/>
                      </a:lnTo>
                      <a:lnTo>
                        <a:pt x="283" y="781"/>
                      </a:lnTo>
                      <a:lnTo>
                        <a:pt x="276" y="788"/>
                      </a:lnTo>
                      <a:lnTo>
                        <a:pt x="257" y="784"/>
                      </a:lnTo>
                      <a:lnTo>
                        <a:pt x="255" y="791"/>
                      </a:lnTo>
                      <a:lnTo>
                        <a:pt x="257" y="801"/>
                      </a:lnTo>
                      <a:lnTo>
                        <a:pt x="246" y="815"/>
                      </a:lnTo>
                      <a:lnTo>
                        <a:pt x="231" y="827"/>
                      </a:lnTo>
                      <a:lnTo>
                        <a:pt x="224" y="831"/>
                      </a:lnTo>
                      <a:lnTo>
                        <a:pt x="217" y="834"/>
                      </a:lnTo>
                      <a:lnTo>
                        <a:pt x="221" y="851"/>
                      </a:lnTo>
                      <a:lnTo>
                        <a:pt x="213" y="860"/>
                      </a:lnTo>
                      <a:lnTo>
                        <a:pt x="203" y="882"/>
                      </a:lnTo>
                      <a:lnTo>
                        <a:pt x="207" y="901"/>
                      </a:lnTo>
                      <a:lnTo>
                        <a:pt x="200" y="931"/>
                      </a:lnTo>
                      <a:lnTo>
                        <a:pt x="194" y="945"/>
                      </a:lnTo>
                      <a:lnTo>
                        <a:pt x="194" y="965"/>
                      </a:lnTo>
                      <a:lnTo>
                        <a:pt x="183" y="978"/>
                      </a:lnTo>
                      <a:lnTo>
                        <a:pt x="170" y="1002"/>
                      </a:lnTo>
                      <a:lnTo>
                        <a:pt x="167" y="1019"/>
                      </a:lnTo>
                      <a:lnTo>
                        <a:pt x="143" y="1015"/>
                      </a:lnTo>
                      <a:lnTo>
                        <a:pt x="120" y="1015"/>
                      </a:lnTo>
                      <a:lnTo>
                        <a:pt x="117" y="1025"/>
                      </a:lnTo>
                      <a:lnTo>
                        <a:pt x="103" y="1028"/>
                      </a:lnTo>
                      <a:lnTo>
                        <a:pt x="96" y="1032"/>
                      </a:lnTo>
                      <a:lnTo>
                        <a:pt x="100" y="1044"/>
                      </a:lnTo>
                      <a:lnTo>
                        <a:pt x="96" y="1061"/>
                      </a:lnTo>
                      <a:lnTo>
                        <a:pt x="80" y="1071"/>
                      </a:lnTo>
                      <a:lnTo>
                        <a:pt x="70" y="1061"/>
                      </a:lnTo>
                      <a:lnTo>
                        <a:pt x="57" y="1071"/>
                      </a:lnTo>
                      <a:lnTo>
                        <a:pt x="39" y="1071"/>
                      </a:lnTo>
                      <a:lnTo>
                        <a:pt x="33" y="1061"/>
                      </a:lnTo>
                      <a:lnTo>
                        <a:pt x="39" y="1054"/>
                      </a:lnTo>
                      <a:lnTo>
                        <a:pt x="43" y="1035"/>
                      </a:lnTo>
                      <a:lnTo>
                        <a:pt x="30" y="1009"/>
                      </a:lnTo>
                      <a:lnTo>
                        <a:pt x="24" y="995"/>
                      </a:lnTo>
                      <a:lnTo>
                        <a:pt x="27" y="988"/>
                      </a:lnTo>
                      <a:lnTo>
                        <a:pt x="33" y="988"/>
                      </a:lnTo>
                      <a:lnTo>
                        <a:pt x="37" y="982"/>
                      </a:lnTo>
                      <a:lnTo>
                        <a:pt x="39" y="975"/>
                      </a:lnTo>
                      <a:lnTo>
                        <a:pt x="43" y="969"/>
                      </a:lnTo>
                      <a:lnTo>
                        <a:pt x="39" y="961"/>
                      </a:lnTo>
                      <a:lnTo>
                        <a:pt x="33" y="948"/>
                      </a:lnTo>
                      <a:lnTo>
                        <a:pt x="20" y="928"/>
                      </a:lnTo>
                      <a:lnTo>
                        <a:pt x="24" y="908"/>
                      </a:lnTo>
                      <a:lnTo>
                        <a:pt x="13" y="891"/>
                      </a:lnTo>
                      <a:lnTo>
                        <a:pt x="3" y="882"/>
                      </a:lnTo>
                      <a:lnTo>
                        <a:pt x="9" y="864"/>
                      </a:lnTo>
                      <a:lnTo>
                        <a:pt x="17" y="831"/>
                      </a:lnTo>
                      <a:lnTo>
                        <a:pt x="3" y="815"/>
                      </a:lnTo>
                      <a:lnTo>
                        <a:pt x="0" y="797"/>
                      </a:lnTo>
                      <a:lnTo>
                        <a:pt x="0" y="788"/>
                      </a:lnTo>
                      <a:lnTo>
                        <a:pt x="6" y="767"/>
                      </a:lnTo>
                      <a:lnTo>
                        <a:pt x="17" y="771"/>
                      </a:lnTo>
                      <a:lnTo>
                        <a:pt x="27" y="745"/>
                      </a:lnTo>
                      <a:lnTo>
                        <a:pt x="27" y="714"/>
                      </a:lnTo>
                      <a:lnTo>
                        <a:pt x="30" y="704"/>
                      </a:lnTo>
                      <a:lnTo>
                        <a:pt x="43" y="694"/>
                      </a:lnTo>
                      <a:lnTo>
                        <a:pt x="63" y="681"/>
                      </a:lnTo>
                      <a:lnTo>
                        <a:pt x="63" y="664"/>
                      </a:lnTo>
                      <a:lnTo>
                        <a:pt x="61" y="614"/>
                      </a:lnTo>
                      <a:lnTo>
                        <a:pt x="53" y="607"/>
                      </a:lnTo>
                      <a:lnTo>
                        <a:pt x="53" y="594"/>
                      </a:lnTo>
                      <a:lnTo>
                        <a:pt x="70" y="586"/>
                      </a:lnTo>
                      <a:lnTo>
                        <a:pt x="76" y="581"/>
                      </a:lnTo>
                      <a:lnTo>
                        <a:pt x="67" y="560"/>
                      </a:lnTo>
                      <a:lnTo>
                        <a:pt x="53" y="540"/>
                      </a:lnTo>
                      <a:lnTo>
                        <a:pt x="57" y="517"/>
                      </a:lnTo>
                      <a:lnTo>
                        <a:pt x="61" y="501"/>
                      </a:lnTo>
                      <a:lnTo>
                        <a:pt x="74" y="471"/>
                      </a:lnTo>
                      <a:lnTo>
                        <a:pt x="74" y="458"/>
                      </a:lnTo>
                      <a:lnTo>
                        <a:pt x="74" y="431"/>
                      </a:lnTo>
                      <a:lnTo>
                        <a:pt x="83" y="407"/>
                      </a:lnTo>
                      <a:lnTo>
                        <a:pt x="100" y="394"/>
                      </a:lnTo>
                      <a:lnTo>
                        <a:pt x="117" y="384"/>
                      </a:lnTo>
                      <a:lnTo>
                        <a:pt x="133" y="388"/>
                      </a:lnTo>
                      <a:lnTo>
                        <a:pt x="150" y="394"/>
                      </a:lnTo>
                      <a:lnTo>
                        <a:pt x="157" y="370"/>
                      </a:lnTo>
                      <a:lnTo>
                        <a:pt x="150" y="350"/>
                      </a:lnTo>
                      <a:lnTo>
                        <a:pt x="143" y="336"/>
                      </a:lnTo>
                      <a:lnTo>
                        <a:pt x="140" y="327"/>
                      </a:lnTo>
                      <a:lnTo>
                        <a:pt x="143" y="316"/>
                      </a:lnTo>
                      <a:lnTo>
                        <a:pt x="153" y="313"/>
                      </a:lnTo>
                      <a:lnTo>
                        <a:pt x="157" y="290"/>
                      </a:lnTo>
                      <a:lnTo>
                        <a:pt x="164" y="270"/>
                      </a:lnTo>
                      <a:lnTo>
                        <a:pt x="167" y="253"/>
                      </a:lnTo>
                      <a:lnTo>
                        <a:pt x="167" y="237"/>
                      </a:lnTo>
                      <a:lnTo>
                        <a:pt x="176" y="220"/>
                      </a:lnTo>
                      <a:lnTo>
                        <a:pt x="198" y="207"/>
                      </a:lnTo>
                      <a:lnTo>
                        <a:pt x="211" y="203"/>
                      </a:lnTo>
                      <a:lnTo>
                        <a:pt x="211" y="187"/>
                      </a:lnTo>
                      <a:lnTo>
                        <a:pt x="217" y="176"/>
                      </a:lnTo>
                      <a:lnTo>
                        <a:pt x="231" y="160"/>
                      </a:lnTo>
                      <a:lnTo>
                        <a:pt x="244" y="150"/>
                      </a:lnTo>
                      <a:lnTo>
                        <a:pt x="237" y="121"/>
                      </a:lnTo>
                      <a:lnTo>
                        <a:pt x="262" y="94"/>
                      </a:lnTo>
                      <a:lnTo>
                        <a:pt x="268" y="82"/>
                      </a:lnTo>
                      <a:lnTo>
                        <a:pt x="287" y="78"/>
                      </a:lnTo>
                      <a:lnTo>
                        <a:pt x="299" y="63"/>
                      </a:lnTo>
                      <a:lnTo>
                        <a:pt x="299" y="52"/>
                      </a:lnTo>
                      <a:lnTo>
                        <a:pt x="311" y="41"/>
                      </a:lnTo>
                      <a:lnTo>
                        <a:pt x="332" y="38"/>
                      </a:lnTo>
                      <a:lnTo>
                        <a:pt x="357" y="38"/>
                      </a:lnTo>
                      <a:lnTo>
                        <a:pt x="377" y="19"/>
                      </a:lnTo>
                      <a:lnTo>
                        <a:pt x="374" y="0"/>
                      </a:lnTo>
                      <a:lnTo>
                        <a:pt x="377" y="0"/>
                      </a:lnTo>
                      <a:close/>
                    </a:path>
                  </a:pathLst>
                </a:custGeom>
                <a:solidFill>
                  <a:srgbClr val="ff9900"/>
                </a:solidFill>
                <a:ln w="9360">
                  <a:solidFill>
                    <a:srgbClr val="000000"/>
                  </a:solidFill>
                  <a:round/>
                </a:ln>
                <a:effectLst>
                  <a:outerShdw dist="17819" dir="2700000" blurRad="0" rotWithShape="0">
                    <a:srgbClr val="000000"/>
                  </a:outerShdw>
                </a:effectLst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717" name=""/>
                <p:cNvSpPr/>
                <p:nvPr/>
              </p:nvSpPr>
              <p:spPr>
                <a:xfrm rot="21480000">
                  <a:off x="3009600" y="1299600"/>
                  <a:ext cx="910800" cy="1370160"/>
                </a:xfrm>
                <a:custGeom>
                  <a:avLst/>
                  <a:gdLst/>
                  <a:ahLst/>
                  <a:rect l="l" t="t" r="r" b="b"/>
                  <a:pathLst>
                    <a:path w="500" h="1071">
                      <a:moveTo>
                        <a:pt x="377" y="0"/>
                      </a:moveTo>
                      <a:lnTo>
                        <a:pt x="383" y="3"/>
                      </a:lnTo>
                      <a:lnTo>
                        <a:pt x="393" y="19"/>
                      </a:lnTo>
                      <a:lnTo>
                        <a:pt x="437" y="63"/>
                      </a:lnTo>
                      <a:lnTo>
                        <a:pt x="444" y="52"/>
                      </a:lnTo>
                      <a:lnTo>
                        <a:pt x="461" y="66"/>
                      </a:lnTo>
                      <a:lnTo>
                        <a:pt x="467" y="79"/>
                      </a:lnTo>
                      <a:lnTo>
                        <a:pt x="467" y="90"/>
                      </a:lnTo>
                      <a:lnTo>
                        <a:pt x="467" y="107"/>
                      </a:lnTo>
                      <a:lnTo>
                        <a:pt x="461" y="116"/>
                      </a:lnTo>
                      <a:lnTo>
                        <a:pt x="474" y="131"/>
                      </a:lnTo>
                      <a:lnTo>
                        <a:pt x="483" y="142"/>
                      </a:lnTo>
                      <a:lnTo>
                        <a:pt x="483" y="153"/>
                      </a:lnTo>
                      <a:lnTo>
                        <a:pt x="483" y="170"/>
                      </a:lnTo>
                      <a:lnTo>
                        <a:pt x="481" y="190"/>
                      </a:lnTo>
                      <a:lnTo>
                        <a:pt x="474" y="197"/>
                      </a:lnTo>
                      <a:lnTo>
                        <a:pt x="483" y="207"/>
                      </a:lnTo>
                      <a:lnTo>
                        <a:pt x="494" y="223"/>
                      </a:lnTo>
                      <a:lnTo>
                        <a:pt x="500" y="240"/>
                      </a:lnTo>
                      <a:lnTo>
                        <a:pt x="500" y="246"/>
                      </a:lnTo>
                      <a:lnTo>
                        <a:pt x="490" y="250"/>
                      </a:lnTo>
                      <a:lnTo>
                        <a:pt x="448" y="250"/>
                      </a:lnTo>
                      <a:lnTo>
                        <a:pt x="437" y="250"/>
                      </a:lnTo>
                      <a:lnTo>
                        <a:pt x="430" y="257"/>
                      </a:lnTo>
                      <a:lnTo>
                        <a:pt x="430" y="270"/>
                      </a:lnTo>
                      <a:lnTo>
                        <a:pt x="424" y="279"/>
                      </a:lnTo>
                      <a:lnTo>
                        <a:pt x="404" y="297"/>
                      </a:lnTo>
                      <a:lnTo>
                        <a:pt x="407" y="310"/>
                      </a:lnTo>
                      <a:lnTo>
                        <a:pt x="404" y="320"/>
                      </a:lnTo>
                      <a:lnTo>
                        <a:pt x="396" y="327"/>
                      </a:lnTo>
                      <a:lnTo>
                        <a:pt x="404" y="347"/>
                      </a:lnTo>
                      <a:lnTo>
                        <a:pt x="407" y="360"/>
                      </a:lnTo>
                      <a:lnTo>
                        <a:pt x="400" y="370"/>
                      </a:lnTo>
                      <a:lnTo>
                        <a:pt x="387" y="381"/>
                      </a:lnTo>
                      <a:lnTo>
                        <a:pt x="383" y="394"/>
                      </a:lnTo>
                      <a:lnTo>
                        <a:pt x="381" y="410"/>
                      </a:lnTo>
                      <a:lnTo>
                        <a:pt x="357" y="421"/>
                      </a:lnTo>
                      <a:lnTo>
                        <a:pt x="344" y="431"/>
                      </a:lnTo>
                      <a:lnTo>
                        <a:pt x="324" y="444"/>
                      </a:lnTo>
                      <a:lnTo>
                        <a:pt x="326" y="454"/>
                      </a:lnTo>
                      <a:lnTo>
                        <a:pt x="311" y="458"/>
                      </a:lnTo>
                      <a:lnTo>
                        <a:pt x="302" y="464"/>
                      </a:lnTo>
                      <a:lnTo>
                        <a:pt x="287" y="488"/>
                      </a:lnTo>
                      <a:lnTo>
                        <a:pt x="273" y="497"/>
                      </a:lnTo>
                      <a:lnTo>
                        <a:pt x="276" y="514"/>
                      </a:lnTo>
                      <a:lnTo>
                        <a:pt x="268" y="520"/>
                      </a:lnTo>
                      <a:lnTo>
                        <a:pt x="261" y="527"/>
                      </a:lnTo>
                      <a:lnTo>
                        <a:pt x="268" y="553"/>
                      </a:lnTo>
                      <a:lnTo>
                        <a:pt x="264" y="570"/>
                      </a:lnTo>
                      <a:lnTo>
                        <a:pt x="246" y="581"/>
                      </a:lnTo>
                      <a:lnTo>
                        <a:pt x="244" y="607"/>
                      </a:lnTo>
                      <a:lnTo>
                        <a:pt x="246" y="640"/>
                      </a:lnTo>
                      <a:lnTo>
                        <a:pt x="255" y="657"/>
                      </a:lnTo>
                      <a:lnTo>
                        <a:pt x="280" y="678"/>
                      </a:lnTo>
                      <a:lnTo>
                        <a:pt x="289" y="697"/>
                      </a:lnTo>
                      <a:lnTo>
                        <a:pt x="300" y="717"/>
                      </a:lnTo>
                      <a:lnTo>
                        <a:pt x="306" y="731"/>
                      </a:lnTo>
                      <a:lnTo>
                        <a:pt x="300" y="745"/>
                      </a:lnTo>
                      <a:lnTo>
                        <a:pt x="287" y="754"/>
                      </a:lnTo>
                      <a:lnTo>
                        <a:pt x="276" y="751"/>
                      </a:lnTo>
                      <a:lnTo>
                        <a:pt x="268" y="741"/>
                      </a:lnTo>
                      <a:lnTo>
                        <a:pt x="255" y="745"/>
                      </a:lnTo>
                      <a:lnTo>
                        <a:pt x="251" y="754"/>
                      </a:lnTo>
                      <a:lnTo>
                        <a:pt x="231" y="754"/>
                      </a:lnTo>
                      <a:lnTo>
                        <a:pt x="200" y="751"/>
                      </a:lnTo>
                      <a:lnTo>
                        <a:pt x="194" y="758"/>
                      </a:lnTo>
                      <a:lnTo>
                        <a:pt x="213" y="767"/>
                      </a:lnTo>
                      <a:lnTo>
                        <a:pt x="240" y="758"/>
                      </a:lnTo>
                      <a:lnTo>
                        <a:pt x="246" y="771"/>
                      </a:lnTo>
                      <a:lnTo>
                        <a:pt x="268" y="775"/>
                      </a:lnTo>
                      <a:lnTo>
                        <a:pt x="283" y="781"/>
                      </a:lnTo>
                      <a:lnTo>
                        <a:pt x="276" y="788"/>
                      </a:lnTo>
                      <a:lnTo>
                        <a:pt x="257" y="784"/>
                      </a:lnTo>
                      <a:lnTo>
                        <a:pt x="255" y="791"/>
                      </a:lnTo>
                      <a:lnTo>
                        <a:pt x="257" y="801"/>
                      </a:lnTo>
                      <a:lnTo>
                        <a:pt x="246" y="815"/>
                      </a:lnTo>
                      <a:lnTo>
                        <a:pt x="231" y="827"/>
                      </a:lnTo>
                      <a:lnTo>
                        <a:pt x="224" y="831"/>
                      </a:lnTo>
                      <a:lnTo>
                        <a:pt x="217" y="834"/>
                      </a:lnTo>
                      <a:lnTo>
                        <a:pt x="221" y="851"/>
                      </a:lnTo>
                      <a:lnTo>
                        <a:pt x="213" y="860"/>
                      </a:lnTo>
                      <a:lnTo>
                        <a:pt x="203" y="882"/>
                      </a:lnTo>
                      <a:lnTo>
                        <a:pt x="207" y="901"/>
                      </a:lnTo>
                      <a:lnTo>
                        <a:pt x="200" y="931"/>
                      </a:lnTo>
                      <a:lnTo>
                        <a:pt x="194" y="945"/>
                      </a:lnTo>
                      <a:lnTo>
                        <a:pt x="194" y="965"/>
                      </a:lnTo>
                      <a:lnTo>
                        <a:pt x="183" y="978"/>
                      </a:lnTo>
                      <a:lnTo>
                        <a:pt x="170" y="1002"/>
                      </a:lnTo>
                      <a:lnTo>
                        <a:pt x="167" y="1019"/>
                      </a:lnTo>
                      <a:lnTo>
                        <a:pt x="143" y="1015"/>
                      </a:lnTo>
                      <a:lnTo>
                        <a:pt x="120" y="1015"/>
                      </a:lnTo>
                      <a:lnTo>
                        <a:pt x="117" y="1025"/>
                      </a:lnTo>
                      <a:lnTo>
                        <a:pt x="103" y="1028"/>
                      </a:lnTo>
                      <a:lnTo>
                        <a:pt x="96" y="1032"/>
                      </a:lnTo>
                      <a:lnTo>
                        <a:pt x="100" y="1044"/>
                      </a:lnTo>
                      <a:lnTo>
                        <a:pt x="96" y="1061"/>
                      </a:lnTo>
                      <a:lnTo>
                        <a:pt x="80" y="1071"/>
                      </a:lnTo>
                      <a:lnTo>
                        <a:pt x="70" y="1061"/>
                      </a:lnTo>
                      <a:lnTo>
                        <a:pt x="57" y="1071"/>
                      </a:lnTo>
                      <a:lnTo>
                        <a:pt x="39" y="1071"/>
                      </a:lnTo>
                      <a:lnTo>
                        <a:pt x="33" y="1061"/>
                      </a:lnTo>
                      <a:lnTo>
                        <a:pt x="39" y="1054"/>
                      </a:lnTo>
                      <a:lnTo>
                        <a:pt x="43" y="1035"/>
                      </a:lnTo>
                      <a:lnTo>
                        <a:pt x="30" y="1009"/>
                      </a:lnTo>
                      <a:lnTo>
                        <a:pt x="24" y="995"/>
                      </a:lnTo>
                      <a:lnTo>
                        <a:pt x="27" y="988"/>
                      </a:lnTo>
                      <a:lnTo>
                        <a:pt x="33" y="988"/>
                      </a:lnTo>
                      <a:lnTo>
                        <a:pt x="37" y="982"/>
                      </a:lnTo>
                      <a:lnTo>
                        <a:pt x="39" y="975"/>
                      </a:lnTo>
                      <a:lnTo>
                        <a:pt x="43" y="969"/>
                      </a:lnTo>
                      <a:lnTo>
                        <a:pt x="39" y="961"/>
                      </a:lnTo>
                      <a:lnTo>
                        <a:pt x="33" y="948"/>
                      </a:lnTo>
                      <a:lnTo>
                        <a:pt x="20" y="928"/>
                      </a:lnTo>
                      <a:lnTo>
                        <a:pt x="24" y="908"/>
                      </a:lnTo>
                      <a:lnTo>
                        <a:pt x="13" y="891"/>
                      </a:lnTo>
                      <a:lnTo>
                        <a:pt x="3" y="882"/>
                      </a:lnTo>
                      <a:lnTo>
                        <a:pt x="9" y="864"/>
                      </a:lnTo>
                      <a:lnTo>
                        <a:pt x="17" y="831"/>
                      </a:lnTo>
                      <a:lnTo>
                        <a:pt x="3" y="815"/>
                      </a:lnTo>
                      <a:lnTo>
                        <a:pt x="0" y="797"/>
                      </a:lnTo>
                      <a:lnTo>
                        <a:pt x="0" y="788"/>
                      </a:lnTo>
                      <a:lnTo>
                        <a:pt x="6" y="767"/>
                      </a:lnTo>
                      <a:lnTo>
                        <a:pt x="17" y="771"/>
                      </a:lnTo>
                      <a:lnTo>
                        <a:pt x="27" y="745"/>
                      </a:lnTo>
                      <a:lnTo>
                        <a:pt x="27" y="714"/>
                      </a:lnTo>
                      <a:lnTo>
                        <a:pt x="30" y="704"/>
                      </a:lnTo>
                      <a:lnTo>
                        <a:pt x="43" y="694"/>
                      </a:lnTo>
                      <a:lnTo>
                        <a:pt x="63" y="681"/>
                      </a:lnTo>
                      <a:lnTo>
                        <a:pt x="63" y="664"/>
                      </a:lnTo>
                      <a:lnTo>
                        <a:pt x="61" y="614"/>
                      </a:lnTo>
                      <a:lnTo>
                        <a:pt x="53" y="607"/>
                      </a:lnTo>
                      <a:lnTo>
                        <a:pt x="53" y="594"/>
                      </a:lnTo>
                      <a:lnTo>
                        <a:pt x="70" y="586"/>
                      </a:lnTo>
                      <a:lnTo>
                        <a:pt x="76" y="581"/>
                      </a:lnTo>
                      <a:lnTo>
                        <a:pt x="67" y="560"/>
                      </a:lnTo>
                      <a:lnTo>
                        <a:pt x="53" y="540"/>
                      </a:lnTo>
                      <a:lnTo>
                        <a:pt x="57" y="517"/>
                      </a:lnTo>
                      <a:lnTo>
                        <a:pt x="61" y="501"/>
                      </a:lnTo>
                      <a:lnTo>
                        <a:pt x="74" y="471"/>
                      </a:lnTo>
                      <a:lnTo>
                        <a:pt x="74" y="458"/>
                      </a:lnTo>
                      <a:lnTo>
                        <a:pt x="74" y="431"/>
                      </a:lnTo>
                      <a:lnTo>
                        <a:pt x="83" y="407"/>
                      </a:lnTo>
                      <a:lnTo>
                        <a:pt x="100" y="394"/>
                      </a:lnTo>
                      <a:lnTo>
                        <a:pt x="117" y="384"/>
                      </a:lnTo>
                      <a:lnTo>
                        <a:pt x="133" y="388"/>
                      </a:lnTo>
                      <a:lnTo>
                        <a:pt x="150" y="394"/>
                      </a:lnTo>
                      <a:lnTo>
                        <a:pt x="157" y="370"/>
                      </a:lnTo>
                      <a:lnTo>
                        <a:pt x="150" y="350"/>
                      </a:lnTo>
                      <a:lnTo>
                        <a:pt x="143" y="336"/>
                      </a:lnTo>
                      <a:lnTo>
                        <a:pt x="140" y="327"/>
                      </a:lnTo>
                      <a:lnTo>
                        <a:pt x="143" y="316"/>
                      </a:lnTo>
                      <a:lnTo>
                        <a:pt x="153" y="313"/>
                      </a:lnTo>
                      <a:lnTo>
                        <a:pt x="157" y="290"/>
                      </a:lnTo>
                      <a:lnTo>
                        <a:pt x="164" y="270"/>
                      </a:lnTo>
                      <a:lnTo>
                        <a:pt x="167" y="253"/>
                      </a:lnTo>
                      <a:lnTo>
                        <a:pt x="167" y="237"/>
                      </a:lnTo>
                      <a:lnTo>
                        <a:pt x="176" y="220"/>
                      </a:lnTo>
                      <a:lnTo>
                        <a:pt x="198" y="207"/>
                      </a:lnTo>
                      <a:lnTo>
                        <a:pt x="211" y="203"/>
                      </a:lnTo>
                      <a:lnTo>
                        <a:pt x="211" y="187"/>
                      </a:lnTo>
                      <a:lnTo>
                        <a:pt x="217" y="176"/>
                      </a:lnTo>
                      <a:lnTo>
                        <a:pt x="231" y="160"/>
                      </a:lnTo>
                      <a:lnTo>
                        <a:pt x="244" y="150"/>
                      </a:lnTo>
                      <a:lnTo>
                        <a:pt x="237" y="121"/>
                      </a:lnTo>
                      <a:lnTo>
                        <a:pt x="262" y="94"/>
                      </a:lnTo>
                      <a:lnTo>
                        <a:pt x="268" y="82"/>
                      </a:lnTo>
                      <a:lnTo>
                        <a:pt x="287" y="78"/>
                      </a:lnTo>
                      <a:lnTo>
                        <a:pt x="299" y="63"/>
                      </a:lnTo>
                      <a:lnTo>
                        <a:pt x="299" y="52"/>
                      </a:lnTo>
                      <a:lnTo>
                        <a:pt x="311" y="41"/>
                      </a:lnTo>
                      <a:lnTo>
                        <a:pt x="332" y="38"/>
                      </a:lnTo>
                      <a:lnTo>
                        <a:pt x="357" y="38"/>
                      </a:lnTo>
                      <a:lnTo>
                        <a:pt x="377" y="19"/>
                      </a:lnTo>
                      <a:lnTo>
                        <a:pt x="374" y="0"/>
                      </a:lnTo>
                    </a:path>
                  </a:pathLst>
                </a:custGeom>
                <a:solidFill>
                  <a:srgbClr val="cc9900"/>
                </a:solidFill>
                <a:ln w="9360">
                  <a:solidFill>
                    <a:srgbClr val="000000"/>
                  </a:solidFill>
                  <a:round/>
                </a:ln>
                <a:effectLst>
                  <a:outerShdw dist="17819" dir="2700000" blurRad="0" rotWithShape="0">
                    <a:srgbClr val="000000"/>
                  </a:outerShdw>
                </a:effectLst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Arial"/>
                  </a:endParaRPr>
                </a:p>
              </p:txBody>
            </p:sp>
          </p:grpSp>
        </p:grpSp>
        <p:sp>
          <p:nvSpPr>
            <p:cNvPr id="718" name=""/>
            <p:cNvSpPr/>
            <p:nvPr/>
          </p:nvSpPr>
          <p:spPr>
            <a:xfrm rot="21480000">
              <a:off x="2552400" y="1082520"/>
              <a:ext cx="1664640" cy="1279440"/>
            </a:xfrm>
            <a:custGeom>
              <a:avLst/>
              <a:gdLst/>
              <a:ahLst/>
              <a:rect l="l" t="t" r="r" b="b"/>
              <a:pathLst>
                <a:path w="912" h="1001">
                  <a:moveTo>
                    <a:pt x="245" y="943"/>
                  </a:moveTo>
                  <a:lnTo>
                    <a:pt x="247" y="940"/>
                  </a:lnTo>
                  <a:lnTo>
                    <a:pt x="257" y="938"/>
                  </a:lnTo>
                  <a:lnTo>
                    <a:pt x="264" y="927"/>
                  </a:lnTo>
                  <a:lnTo>
                    <a:pt x="268" y="914"/>
                  </a:lnTo>
                  <a:lnTo>
                    <a:pt x="271" y="907"/>
                  </a:lnTo>
                  <a:lnTo>
                    <a:pt x="268" y="888"/>
                  </a:lnTo>
                  <a:lnTo>
                    <a:pt x="271" y="874"/>
                  </a:lnTo>
                  <a:lnTo>
                    <a:pt x="281" y="868"/>
                  </a:lnTo>
                  <a:lnTo>
                    <a:pt x="305" y="858"/>
                  </a:lnTo>
                  <a:lnTo>
                    <a:pt x="308" y="848"/>
                  </a:lnTo>
                  <a:lnTo>
                    <a:pt x="305" y="813"/>
                  </a:lnTo>
                  <a:lnTo>
                    <a:pt x="301" y="807"/>
                  </a:lnTo>
                  <a:lnTo>
                    <a:pt x="301" y="788"/>
                  </a:lnTo>
                  <a:lnTo>
                    <a:pt x="294" y="780"/>
                  </a:lnTo>
                  <a:lnTo>
                    <a:pt x="297" y="764"/>
                  </a:lnTo>
                  <a:lnTo>
                    <a:pt x="305" y="764"/>
                  </a:lnTo>
                  <a:lnTo>
                    <a:pt x="321" y="754"/>
                  </a:lnTo>
                  <a:lnTo>
                    <a:pt x="308" y="724"/>
                  </a:lnTo>
                  <a:lnTo>
                    <a:pt x="301" y="713"/>
                  </a:lnTo>
                  <a:lnTo>
                    <a:pt x="301" y="711"/>
                  </a:lnTo>
                  <a:lnTo>
                    <a:pt x="301" y="684"/>
                  </a:lnTo>
                  <a:lnTo>
                    <a:pt x="312" y="664"/>
                  </a:lnTo>
                  <a:lnTo>
                    <a:pt x="314" y="644"/>
                  </a:lnTo>
                  <a:lnTo>
                    <a:pt x="318" y="620"/>
                  </a:lnTo>
                  <a:lnTo>
                    <a:pt x="314" y="601"/>
                  </a:lnTo>
                  <a:lnTo>
                    <a:pt x="321" y="587"/>
                  </a:lnTo>
                  <a:lnTo>
                    <a:pt x="325" y="577"/>
                  </a:lnTo>
                  <a:lnTo>
                    <a:pt x="345" y="564"/>
                  </a:lnTo>
                  <a:lnTo>
                    <a:pt x="364" y="557"/>
                  </a:lnTo>
                  <a:lnTo>
                    <a:pt x="382" y="564"/>
                  </a:lnTo>
                  <a:lnTo>
                    <a:pt x="388" y="568"/>
                  </a:lnTo>
                  <a:lnTo>
                    <a:pt x="397" y="554"/>
                  </a:lnTo>
                  <a:lnTo>
                    <a:pt x="397" y="538"/>
                  </a:lnTo>
                  <a:lnTo>
                    <a:pt x="388" y="507"/>
                  </a:lnTo>
                  <a:lnTo>
                    <a:pt x="384" y="494"/>
                  </a:lnTo>
                  <a:lnTo>
                    <a:pt x="388" y="487"/>
                  </a:lnTo>
                  <a:lnTo>
                    <a:pt x="394" y="487"/>
                  </a:lnTo>
                  <a:lnTo>
                    <a:pt x="402" y="477"/>
                  </a:lnTo>
                  <a:lnTo>
                    <a:pt x="406" y="457"/>
                  </a:lnTo>
                  <a:lnTo>
                    <a:pt x="408" y="430"/>
                  </a:lnTo>
                  <a:lnTo>
                    <a:pt x="412" y="404"/>
                  </a:lnTo>
                  <a:lnTo>
                    <a:pt x="421" y="393"/>
                  </a:lnTo>
                  <a:lnTo>
                    <a:pt x="442" y="381"/>
                  </a:lnTo>
                  <a:lnTo>
                    <a:pt x="455" y="374"/>
                  </a:lnTo>
                  <a:lnTo>
                    <a:pt x="458" y="354"/>
                  </a:lnTo>
                  <a:lnTo>
                    <a:pt x="465" y="340"/>
                  </a:lnTo>
                  <a:lnTo>
                    <a:pt x="482" y="326"/>
                  </a:lnTo>
                  <a:lnTo>
                    <a:pt x="486" y="317"/>
                  </a:lnTo>
                  <a:lnTo>
                    <a:pt x="482" y="307"/>
                  </a:lnTo>
                  <a:lnTo>
                    <a:pt x="482" y="293"/>
                  </a:lnTo>
                  <a:lnTo>
                    <a:pt x="495" y="283"/>
                  </a:lnTo>
                  <a:lnTo>
                    <a:pt x="512" y="254"/>
                  </a:lnTo>
                  <a:lnTo>
                    <a:pt x="525" y="256"/>
                  </a:lnTo>
                  <a:lnTo>
                    <a:pt x="544" y="240"/>
                  </a:lnTo>
                  <a:lnTo>
                    <a:pt x="542" y="226"/>
                  </a:lnTo>
                  <a:lnTo>
                    <a:pt x="555" y="213"/>
                  </a:lnTo>
                  <a:lnTo>
                    <a:pt x="562" y="217"/>
                  </a:lnTo>
                  <a:lnTo>
                    <a:pt x="575" y="213"/>
                  </a:lnTo>
                  <a:lnTo>
                    <a:pt x="595" y="217"/>
                  </a:lnTo>
                  <a:lnTo>
                    <a:pt x="621" y="193"/>
                  </a:lnTo>
                  <a:lnTo>
                    <a:pt x="618" y="180"/>
                  </a:lnTo>
                  <a:lnTo>
                    <a:pt x="621" y="173"/>
                  </a:lnTo>
                  <a:lnTo>
                    <a:pt x="614" y="169"/>
                  </a:lnTo>
                  <a:lnTo>
                    <a:pt x="628" y="157"/>
                  </a:lnTo>
                  <a:lnTo>
                    <a:pt x="648" y="155"/>
                  </a:lnTo>
                  <a:lnTo>
                    <a:pt x="662" y="173"/>
                  </a:lnTo>
                  <a:lnTo>
                    <a:pt x="684" y="199"/>
                  </a:lnTo>
                  <a:lnTo>
                    <a:pt x="695" y="199"/>
                  </a:lnTo>
                  <a:lnTo>
                    <a:pt x="708" y="189"/>
                  </a:lnTo>
                  <a:lnTo>
                    <a:pt x="718" y="187"/>
                  </a:lnTo>
                  <a:lnTo>
                    <a:pt x="725" y="189"/>
                  </a:lnTo>
                  <a:lnTo>
                    <a:pt x="736" y="199"/>
                  </a:lnTo>
                  <a:lnTo>
                    <a:pt x="748" y="202"/>
                  </a:lnTo>
                  <a:lnTo>
                    <a:pt x="751" y="199"/>
                  </a:lnTo>
                  <a:lnTo>
                    <a:pt x="758" y="187"/>
                  </a:lnTo>
                  <a:lnTo>
                    <a:pt x="762" y="180"/>
                  </a:lnTo>
                  <a:lnTo>
                    <a:pt x="775" y="157"/>
                  </a:lnTo>
                  <a:lnTo>
                    <a:pt x="778" y="155"/>
                  </a:lnTo>
                  <a:lnTo>
                    <a:pt x="775" y="120"/>
                  </a:lnTo>
                  <a:lnTo>
                    <a:pt x="792" y="104"/>
                  </a:lnTo>
                  <a:lnTo>
                    <a:pt x="799" y="107"/>
                  </a:lnTo>
                  <a:lnTo>
                    <a:pt x="818" y="87"/>
                  </a:lnTo>
                  <a:lnTo>
                    <a:pt x="836" y="107"/>
                  </a:lnTo>
                  <a:lnTo>
                    <a:pt x="842" y="113"/>
                  </a:lnTo>
                  <a:lnTo>
                    <a:pt x="851" y="110"/>
                  </a:lnTo>
                  <a:lnTo>
                    <a:pt x="858" y="120"/>
                  </a:lnTo>
                  <a:lnTo>
                    <a:pt x="858" y="127"/>
                  </a:lnTo>
                  <a:lnTo>
                    <a:pt x="865" y="133"/>
                  </a:lnTo>
                  <a:lnTo>
                    <a:pt x="865" y="143"/>
                  </a:lnTo>
                  <a:lnTo>
                    <a:pt x="875" y="131"/>
                  </a:lnTo>
                  <a:lnTo>
                    <a:pt x="893" y="118"/>
                  </a:lnTo>
                  <a:lnTo>
                    <a:pt x="902" y="96"/>
                  </a:lnTo>
                  <a:lnTo>
                    <a:pt x="895" y="94"/>
                  </a:lnTo>
                  <a:lnTo>
                    <a:pt x="884" y="104"/>
                  </a:lnTo>
                  <a:lnTo>
                    <a:pt x="882" y="87"/>
                  </a:lnTo>
                  <a:lnTo>
                    <a:pt x="875" y="83"/>
                  </a:lnTo>
                  <a:lnTo>
                    <a:pt x="873" y="74"/>
                  </a:lnTo>
                  <a:lnTo>
                    <a:pt x="899" y="54"/>
                  </a:lnTo>
                  <a:lnTo>
                    <a:pt x="908" y="57"/>
                  </a:lnTo>
                  <a:lnTo>
                    <a:pt x="912" y="43"/>
                  </a:lnTo>
                  <a:lnTo>
                    <a:pt x="906" y="39"/>
                  </a:lnTo>
                  <a:lnTo>
                    <a:pt x="888" y="33"/>
                  </a:lnTo>
                  <a:lnTo>
                    <a:pt x="878" y="30"/>
                  </a:lnTo>
                  <a:lnTo>
                    <a:pt x="865" y="17"/>
                  </a:lnTo>
                  <a:lnTo>
                    <a:pt x="851" y="13"/>
                  </a:lnTo>
                  <a:lnTo>
                    <a:pt x="838" y="27"/>
                  </a:lnTo>
                  <a:lnTo>
                    <a:pt x="832" y="37"/>
                  </a:lnTo>
                  <a:lnTo>
                    <a:pt x="818" y="27"/>
                  </a:lnTo>
                  <a:lnTo>
                    <a:pt x="825" y="20"/>
                  </a:lnTo>
                  <a:lnTo>
                    <a:pt x="828" y="4"/>
                  </a:lnTo>
                  <a:lnTo>
                    <a:pt x="825" y="0"/>
                  </a:lnTo>
                  <a:lnTo>
                    <a:pt x="808" y="0"/>
                  </a:lnTo>
                  <a:lnTo>
                    <a:pt x="805" y="6"/>
                  </a:lnTo>
                  <a:lnTo>
                    <a:pt x="802" y="17"/>
                  </a:lnTo>
                  <a:lnTo>
                    <a:pt x="805" y="27"/>
                  </a:lnTo>
                  <a:lnTo>
                    <a:pt x="792" y="39"/>
                  </a:lnTo>
                  <a:lnTo>
                    <a:pt x="781" y="20"/>
                  </a:lnTo>
                  <a:lnTo>
                    <a:pt x="771" y="24"/>
                  </a:lnTo>
                  <a:lnTo>
                    <a:pt x="769" y="39"/>
                  </a:lnTo>
                  <a:lnTo>
                    <a:pt x="762" y="63"/>
                  </a:lnTo>
                  <a:lnTo>
                    <a:pt x="745" y="80"/>
                  </a:lnTo>
                  <a:lnTo>
                    <a:pt x="736" y="61"/>
                  </a:lnTo>
                  <a:lnTo>
                    <a:pt x="751" y="46"/>
                  </a:lnTo>
                  <a:lnTo>
                    <a:pt x="755" y="27"/>
                  </a:lnTo>
                  <a:lnTo>
                    <a:pt x="745" y="27"/>
                  </a:lnTo>
                  <a:lnTo>
                    <a:pt x="728" y="27"/>
                  </a:lnTo>
                  <a:lnTo>
                    <a:pt x="714" y="46"/>
                  </a:lnTo>
                  <a:lnTo>
                    <a:pt x="699" y="74"/>
                  </a:lnTo>
                  <a:lnTo>
                    <a:pt x="705" y="87"/>
                  </a:lnTo>
                  <a:lnTo>
                    <a:pt x="695" y="94"/>
                  </a:lnTo>
                  <a:lnTo>
                    <a:pt x="681" y="83"/>
                  </a:lnTo>
                  <a:lnTo>
                    <a:pt x="668" y="90"/>
                  </a:lnTo>
                  <a:lnTo>
                    <a:pt x="671" y="104"/>
                  </a:lnTo>
                  <a:lnTo>
                    <a:pt x="655" y="104"/>
                  </a:lnTo>
                  <a:lnTo>
                    <a:pt x="644" y="107"/>
                  </a:lnTo>
                  <a:lnTo>
                    <a:pt x="632" y="124"/>
                  </a:lnTo>
                  <a:lnTo>
                    <a:pt x="614" y="120"/>
                  </a:lnTo>
                  <a:lnTo>
                    <a:pt x="614" y="131"/>
                  </a:lnTo>
                  <a:lnTo>
                    <a:pt x="601" y="120"/>
                  </a:lnTo>
                  <a:lnTo>
                    <a:pt x="584" y="127"/>
                  </a:lnTo>
                  <a:lnTo>
                    <a:pt x="581" y="140"/>
                  </a:lnTo>
                  <a:lnTo>
                    <a:pt x="568" y="143"/>
                  </a:lnTo>
                  <a:lnTo>
                    <a:pt x="558" y="131"/>
                  </a:lnTo>
                  <a:lnTo>
                    <a:pt x="538" y="133"/>
                  </a:lnTo>
                  <a:lnTo>
                    <a:pt x="518" y="140"/>
                  </a:lnTo>
                  <a:lnTo>
                    <a:pt x="518" y="161"/>
                  </a:lnTo>
                  <a:lnTo>
                    <a:pt x="531" y="164"/>
                  </a:lnTo>
                  <a:lnTo>
                    <a:pt x="531" y="169"/>
                  </a:lnTo>
                  <a:lnTo>
                    <a:pt x="531" y="183"/>
                  </a:lnTo>
                  <a:lnTo>
                    <a:pt x="520" y="180"/>
                  </a:lnTo>
                  <a:lnTo>
                    <a:pt x="508" y="187"/>
                  </a:lnTo>
                  <a:lnTo>
                    <a:pt x="512" y="199"/>
                  </a:lnTo>
                  <a:lnTo>
                    <a:pt x="525" y="211"/>
                  </a:lnTo>
                  <a:lnTo>
                    <a:pt x="525" y="226"/>
                  </a:lnTo>
                  <a:lnTo>
                    <a:pt x="512" y="220"/>
                  </a:lnTo>
                  <a:lnTo>
                    <a:pt x="502" y="223"/>
                  </a:lnTo>
                  <a:lnTo>
                    <a:pt x="502" y="237"/>
                  </a:lnTo>
                  <a:lnTo>
                    <a:pt x="486" y="237"/>
                  </a:lnTo>
                  <a:lnTo>
                    <a:pt x="473" y="237"/>
                  </a:lnTo>
                  <a:lnTo>
                    <a:pt x="469" y="246"/>
                  </a:lnTo>
                  <a:lnTo>
                    <a:pt x="465" y="254"/>
                  </a:lnTo>
                  <a:lnTo>
                    <a:pt x="455" y="256"/>
                  </a:lnTo>
                  <a:lnTo>
                    <a:pt x="451" y="263"/>
                  </a:lnTo>
                  <a:lnTo>
                    <a:pt x="455" y="274"/>
                  </a:lnTo>
                  <a:lnTo>
                    <a:pt x="436" y="280"/>
                  </a:lnTo>
                  <a:lnTo>
                    <a:pt x="449" y="293"/>
                  </a:lnTo>
                  <a:lnTo>
                    <a:pt x="451" y="300"/>
                  </a:lnTo>
                  <a:lnTo>
                    <a:pt x="439" y="311"/>
                  </a:lnTo>
                  <a:lnTo>
                    <a:pt x="415" y="326"/>
                  </a:lnTo>
                  <a:lnTo>
                    <a:pt x="397" y="340"/>
                  </a:lnTo>
                  <a:lnTo>
                    <a:pt x="388" y="360"/>
                  </a:lnTo>
                  <a:lnTo>
                    <a:pt x="371" y="374"/>
                  </a:lnTo>
                  <a:lnTo>
                    <a:pt x="371" y="383"/>
                  </a:lnTo>
                  <a:lnTo>
                    <a:pt x="375" y="393"/>
                  </a:lnTo>
                  <a:lnTo>
                    <a:pt x="361" y="404"/>
                  </a:lnTo>
                  <a:lnTo>
                    <a:pt x="364" y="417"/>
                  </a:lnTo>
                  <a:lnTo>
                    <a:pt x="351" y="440"/>
                  </a:lnTo>
                  <a:lnTo>
                    <a:pt x="342" y="444"/>
                  </a:lnTo>
                  <a:lnTo>
                    <a:pt x="342" y="461"/>
                  </a:lnTo>
                  <a:lnTo>
                    <a:pt x="349" y="471"/>
                  </a:lnTo>
                  <a:lnTo>
                    <a:pt x="338" y="481"/>
                  </a:lnTo>
                  <a:lnTo>
                    <a:pt x="331" y="474"/>
                  </a:lnTo>
                  <a:lnTo>
                    <a:pt x="318" y="481"/>
                  </a:lnTo>
                  <a:lnTo>
                    <a:pt x="321" y="501"/>
                  </a:lnTo>
                  <a:lnTo>
                    <a:pt x="308" y="507"/>
                  </a:lnTo>
                  <a:lnTo>
                    <a:pt x="288" y="511"/>
                  </a:lnTo>
                  <a:lnTo>
                    <a:pt x="275" y="527"/>
                  </a:lnTo>
                  <a:lnTo>
                    <a:pt x="271" y="544"/>
                  </a:lnTo>
                  <a:lnTo>
                    <a:pt x="257" y="557"/>
                  </a:lnTo>
                  <a:lnTo>
                    <a:pt x="257" y="568"/>
                  </a:lnTo>
                  <a:lnTo>
                    <a:pt x="275" y="554"/>
                  </a:lnTo>
                  <a:lnTo>
                    <a:pt x="294" y="540"/>
                  </a:lnTo>
                  <a:lnTo>
                    <a:pt x="301" y="544"/>
                  </a:lnTo>
                  <a:lnTo>
                    <a:pt x="294" y="564"/>
                  </a:lnTo>
                  <a:lnTo>
                    <a:pt x="278" y="575"/>
                  </a:lnTo>
                  <a:lnTo>
                    <a:pt x="261" y="571"/>
                  </a:lnTo>
                  <a:lnTo>
                    <a:pt x="264" y="584"/>
                  </a:lnTo>
                  <a:lnTo>
                    <a:pt x="242" y="594"/>
                  </a:lnTo>
                  <a:lnTo>
                    <a:pt x="238" y="575"/>
                  </a:lnTo>
                  <a:lnTo>
                    <a:pt x="227" y="568"/>
                  </a:lnTo>
                  <a:lnTo>
                    <a:pt x="214" y="587"/>
                  </a:lnTo>
                  <a:lnTo>
                    <a:pt x="201" y="587"/>
                  </a:lnTo>
                  <a:lnTo>
                    <a:pt x="187" y="590"/>
                  </a:lnTo>
                  <a:lnTo>
                    <a:pt x="184" y="608"/>
                  </a:lnTo>
                  <a:lnTo>
                    <a:pt x="177" y="611"/>
                  </a:lnTo>
                  <a:lnTo>
                    <a:pt x="177" y="620"/>
                  </a:lnTo>
                  <a:lnTo>
                    <a:pt x="169" y="617"/>
                  </a:lnTo>
                  <a:lnTo>
                    <a:pt x="157" y="608"/>
                  </a:lnTo>
                  <a:lnTo>
                    <a:pt x="139" y="611"/>
                  </a:lnTo>
                  <a:lnTo>
                    <a:pt x="139" y="620"/>
                  </a:lnTo>
                  <a:lnTo>
                    <a:pt x="142" y="630"/>
                  </a:lnTo>
                  <a:lnTo>
                    <a:pt x="134" y="632"/>
                  </a:lnTo>
                  <a:lnTo>
                    <a:pt x="118" y="624"/>
                  </a:lnTo>
                  <a:lnTo>
                    <a:pt x="102" y="636"/>
                  </a:lnTo>
                  <a:lnTo>
                    <a:pt x="106" y="646"/>
                  </a:lnTo>
                  <a:lnTo>
                    <a:pt x="105" y="654"/>
                  </a:lnTo>
                  <a:lnTo>
                    <a:pt x="89" y="646"/>
                  </a:lnTo>
                  <a:lnTo>
                    <a:pt x="84" y="655"/>
                  </a:lnTo>
                  <a:lnTo>
                    <a:pt x="78" y="661"/>
                  </a:lnTo>
                  <a:lnTo>
                    <a:pt x="61" y="657"/>
                  </a:lnTo>
                  <a:lnTo>
                    <a:pt x="51" y="659"/>
                  </a:lnTo>
                  <a:lnTo>
                    <a:pt x="49" y="673"/>
                  </a:lnTo>
                  <a:lnTo>
                    <a:pt x="42" y="676"/>
                  </a:lnTo>
                  <a:lnTo>
                    <a:pt x="32" y="692"/>
                  </a:lnTo>
                  <a:lnTo>
                    <a:pt x="34" y="711"/>
                  </a:lnTo>
                  <a:lnTo>
                    <a:pt x="30" y="737"/>
                  </a:lnTo>
                  <a:lnTo>
                    <a:pt x="26" y="764"/>
                  </a:lnTo>
                  <a:lnTo>
                    <a:pt x="22" y="789"/>
                  </a:lnTo>
                  <a:lnTo>
                    <a:pt x="19" y="802"/>
                  </a:lnTo>
                  <a:lnTo>
                    <a:pt x="27" y="813"/>
                  </a:lnTo>
                  <a:lnTo>
                    <a:pt x="42" y="804"/>
                  </a:lnTo>
                  <a:lnTo>
                    <a:pt x="52" y="809"/>
                  </a:lnTo>
                  <a:lnTo>
                    <a:pt x="52" y="819"/>
                  </a:lnTo>
                  <a:lnTo>
                    <a:pt x="38" y="827"/>
                  </a:lnTo>
                  <a:lnTo>
                    <a:pt x="36" y="844"/>
                  </a:lnTo>
                  <a:lnTo>
                    <a:pt x="32" y="852"/>
                  </a:lnTo>
                  <a:lnTo>
                    <a:pt x="18" y="851"/>
                  </a:lnTo>
                  <a:lnTo>
                    <a:pt x="12" y="870"/>
                  </a:lnTo>
                  <a:lnTo>
                    <a:pt x="19" y="876"/>
                  </a:lnTo>
                  <a:lnTo>
                    <a:pt x="32" y="873"/>
                  </a:lnTo>
                  <a:lnTo>
                    <a:pt x="39" y="881"/>
                  </a:lnTo>
                  <a:lnTo>
                    <a:pt x="40" y="886"/>
                  </a:lnTo>
                  <a:lnTo>
                    <a:pt x="30" y="893"/>
                  </a:lnTo>
                  <a:lnTo>
                    <a:pt x="30" y="905"/>
                  </a:lnTo>
                  <a:lnTo>
                    <a:pt x="18" y="907"/>
                  </a:lnTo>
                  <a:lnTo>
                    <a:pt x="8" y="901"/>
                  </a:lnTo>
                  <a:lnTo>
                    <a:pt x="11" y="918"/>
                  </a:lnTo>
                  <a:lnTo>
                    <a:pt x="8" y="929"/>
                  </a:lnTo>
                  <a:lnTo>
                    <a:pt x="0" y="929"/>
                  </a:lnTo>
                  <a:lnTo>
                    <a:pt x="20" y="950"/>
                  </a:lnTo>
                  <a:lnTo>
                    <a:pt x="30" y="962"/>
                  </a:lnTo>
                  <a:lnTo>
                    <a:pt x="36" y="977"/>
                  </a:lnTo>
                  <a:lnTo>
                    <a:pt x="56" y="989"/>
                  </a:lnTo>
                  <a:lnTo>
                    <a:pt x="77" y="1001"/>
                  </a:lnTo>
                  <a:lnTo>
                    <a:pt x="97" y="1001"/>
                  </a:lnTo>
                  <a:lnTo>
                    <a:pt x="127" y="981"/>
                  </a:lnTo>
                  <a:lnTo>
                    <a:pt x="157" y="959"/>
                  </a:lnTo>
                  <a:lnTo>
                    <a:pt x="184" y="923"/>
                  </a:lnTo>
                  <a:lnTo>
                    <a:pt x="189" y="919"/>
                  </a:lnTo>
                  <a:lnTo>
                    <a:pt x="196" y="931"/>
                  </a:lnTo>
                  <a:lnTo>
                    <a:pt x="209" y="923"/>
                  </a:lnTo>
                  <a:lnTo>
                    <a:pt x="214" y="909"/>
                  </a:lnTo>
                  <a:lnTo>
                    <a:pt x="215" y="893"/>
                  </a:lnTo>
                  <a:lnTo>
                    <a:pt x="230" y="873"/>
                  </a:lnTo>
                  <a:lnTo>
                    <a:pt x="224" y="895"/>
                  </a:lnTo>
                  <a:lnTo>
                    <a:pt x="231" y="899"/>
                  </a:lnTo>
                  <a:lnTo>
                    <a:pt x="227" y="909"/>
                  </a:lnTo>
                  <a:lnTo>
                    <a:pt x="231" y="927"/>
                  </a:lnTo>
                  <a:lnTo>
                    <a:pt x="238" y="943"/>
                  </a:lnTo>
                  <a:lnTo>
                    <a:pt x="245" y="938"/>
                  </a:lnTo>
                </a:path>
              </a:pathLst>
            </a:custGeom>
            <a:solidFill>
              <a:srgbClr val="ffffff"/>
            </a:solidFill>
            <a:ln w="9360">
              <a:solidFill>
                <a:srgbClr val="000000"/>
              </a:solidFill>
              <a:round/>
            </a:ln>
            <a:effectLst>
              <a:outerShdw dist="17819" dir="2700000" blurRad="0" rotWithShape="0">
                <a:srgbClr val="000000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grpSp>
          <p:nvGrpSpPr>
            <p:cNvPr id="719" name=""/>
            <p:cNvGrpSpPr/>
            <p:nvPr/>
          </p:nvGrpSpPr>
          <p:grpSpPr>
            <a:xfrm>
              <a:off x="2904840" y="1061280"/>
              <a:ext cx="1029960" cy="770040"/>
              <a:chOff x="2904840" y="1061280"/>
              <a:chExt cx="1029960" cy="770040"/>
            </a:xfrm>
          </p:grpSpPr>
          <p:sp>
            <p:nvSpPr>
              <p:cNvPr id="720" name=""/>
              <p:cNvSpPr/>
              <p:nvPr/>
            </p:nvSpPr>
            <p:spPr>
              <a:xfrm rot="21480000">
                <a:off x="3385800" y="1304280"/>
                <a:ext cx="48600" cy="46080"/>
              </a:xfrm>
              <a:custGeom>
                <a:avLst/>
                <a:gdLst/>
                <a:ahLst/>
                <a:rect l="l" t="t" r="r" b="b"/>
                <a:pathLst>
                  <a:path w="27" h="36">
                    <a:moveTo>
                      <a:pt x="27" y="6"/>
                    </a:moveTo>
                    <a:lnTo>
                      <a:pt x="25" y="13"/>
                    </a:lnTo>
                    <a:lnTo>
                      <a:pt x="27" y="30"/>
                    </a:lnTo>
                    <a:lnTo>
                      <a:pt x="8" y="36"/>
                    </a:lnTo>
                    <a:lnTo>
                      <a:pt x="0" y="27"/>
                    </a:lnTo>
                    <a:lnTo>
                      <a:pt x="0" y="13"/>
                    </a:lnTo>
                    <a:lnTo>
                      <a:pt x="6" y="0"/>
                    </a:lnTo>
                    <a:lnTo>
                      <a:pt x="27" y="6"/>
                    </a:lnTo>
                    <a:close/>
                  </a:path>
                </a:pathLst>
              </a:custGeom>
              <a:solidFill>
                <a:srgbClr val="ffffff"/>
              </a:solidFill>
              <a:ln w="9360">
                <a:solidFill>
                  <a:srgbClr val="000000"/>
                </a:solidFill>
                <a:round/>
              </a:ln>
              <a:effectLst>
                <a:outerShdw dist="17819" dir="2700000" blurRad="0" rotWithShape="0">
                  <a:srgbClr val="000000"/>
                </a:outerShdw>
              </a:effectLst>
            </p:spPr>
            <p:style>
              <a:lnRef idx="0"/>
              <a:fillRef idx="0"/>
              <a:effectRef idx="0"/>
              <a:fontRef idx="minor"/>
            </p:style>
            <p:txBody>
              <a:bodyPr tIns="360" bIns="36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721" name=""/>
              <p:cNvSpPr/>
              <p:nvPr/>
            </p:nvSpPr>
            <p:spPr>
              <a:xfrm rot="21480000">
                <a:off x="3308040" y="1336320"/>
                <a:ext cx="43920" cy="25200"/>
              </a:xfrm>
              <a:custGeom>
                <a:avLst/>
                <a:gdLst/>
                <a:ahLst/>
                <a:rect l="l" t="t" r="r" b="b"/>
                <a:pathLst>
                  <a:path w="25" h="19">
                    <a:moveTo>
                      <a:pt x="22" y="0"/>
                    </a:moveTo>
                    <a:lnTo>
                      <a:pt x="25" y="14"/>
                    </a:lnTo>
                    <a:lnTo>
                      <a:pt x="6" y="19"/>
                    </a:lnTo>
                    <a:lnTo>
                      <a:pt x="0" y="6"/>
                    </a:lnTo>
                    <a:lnTo>
                      <a:pt x="22" y="0"/>
                    </a:lnTo>
                    <a:close/>
                  </a:path>
                </a:pathLst>
              </a:custGeom>
              <a:solidFill>
                <a:srgbClr val="ffffff"/>
              </a:solidFill>
              <a:ln w="9360">
                <a:solidFill>
                  <a:srgbClr val="000000"/>
                </a:solidFill>
                <a:round/>
              </a:ln>
              <a:effectLst>
                <a:outerShdw dist="17819" dir="2700000" blurRad="0" rotWithShape="0">
                  <a:srgbClr val="000000"/>
                </a:outerShdw>
              </a:effectLst>
            </p:spPr>
            <p:style>
              <a:lnRef idx="0"/>
              <a:fillRef idx="0"/>
              <a:effectRef idx="0"/>
              <a:fontRef idx="minor"/>
            </p:style>
            <p:txBody>
              <a:bodyPr tIns="-20520" bIns="-2052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722" name=""/>
              <p:cNvSpPr/>
              <p:nvPr/>
            </p:nvSpPr>
            <p:spPr>
              <a:xfrm rot="21480000">
                <a:off x="3320640" y="1287360"/>
                <a:ext cx="53640" cy="30240"/>
              </a:xfrm>
              <a:custGeom>
                <a:avLst/>
                <a:gdLst/>
                <a:ahLst/>
                <a:rect l="l" t="t" r="r" b="b"/>
                <a:pathLst>
                  <a:path w="30" h="23">
                    <a:moveTo>
                      <a:pt x="0" y="15"/>
                    </a:moveTo>
                    <a:lnTo>
                      <a:pt x="22" y="23"/>
                    </a:lnTo>
                    <a:lnTo>
                      <a:pt x="30" y="5"/>
                    </a:lnTo>
                    <a:lnTo>
                      <a:pt x="17" y="0"/>
                    </a:lnTo>
                    <a:lnTo>
                      <a:pt x="9" y="5"/>
                    </a:lnTo>
                    <a:lnTo>
                      <a:pt x="0" y="9"/>
                    </a:lnTo>
                    <a:lnTo>
                      <a:pt x="0" y="15"/>
                    </a:lnTo>
                    <a:close/>
                  </a:path>
                </a:pathLst>
              </a:custGeom>
              <a:solidFill>
                <a:srgbClr val="ffffff"/>
              </a:solidFill>
              <a:ln w="9360">
                <a:solidFill>
                  <a:srgbClr val="000000"/>
                </a:solidFill>
                <a:round/>
              </a:ln>
              <a:effectLst>
                <a:outerShdw dist="17819" dir="2700000" blurRad="0" rotWithShape="0">
                  <a:srgbClr val="000000"/>
                </a:outerShdw>
              </a:effectLst>
            </p:spPr>
            <p:style>
              <a:lnRef idx="0"/>
              <a:fillRef idx="0"/>
              <a:effectRef idx="0"/>
              <a:fontRef idx="minor"/>
            </p:style>
            <p:txBody>
              <a:bodyPr tIns="-15480" bIns="-1548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723" name=""/>
              <p:cNvSpPr/>
              <p:nvPr/>
            </p:nvSpPr>
            <p:spPr>
              <a:xfrm rot="21480000">
                <a:off x="3384000" y="1258560"/>
                <a:ext cx="42480" cy="23760"/>
              </a:xfrm>
              <a:custGeom>
                <a:avLst/>
                <a:gdLst/>
                <a:ahLst/>
                <a:rect l="l" t="t" r="r" b="b"/>
                <a:pathLst>
                  <a:path w="23" h="19">
                    <a:moveTo>
                      <a:pt x="0" y="19"/>
                    </a:moveTo>
                    <a:lnTo>
                      <a:pt x="17" y="0"/>
                    </a:lnTo>
                    <a:lnTo>
                      <a:pt x="23" y="6"/>
                    </a:lnTo>
                    <a:lnTo>
                      <a:pt x="0" y="19"/>
                    </a:lnTo>
                    <a:close/>
                  </a:path>
                </a:pathLst>
              </a:custGeom>
              <a:solidFill>
                <a:srgbClr val="ffffff"/>
              </a:solidFill>
              <a:ln w="9360">
                <a:solidFill>
                  <a:srgbClr val="000000"/>
                </a:solidFill>
                <a:round/>
              </a:ln>
              <a:effectLst>
                <a:outerShdw dist="17819" dir="2700000" blurRad="0" rotWithShape="0">
                  <a:srgbClr val="000000"/>
                </a:outerShdw>
              </a:effectLst>
            </p:spPr>
            <p:style>
              <a:lnRef idx="0"/>
              <a:fillRef idx="0"/>
              <a:effectRef idx="0"/>
              <a:fontRef idx="minor"/>
            </p:style>
            <p:txBody>
              <a:bodyPr tIns="-21960" bIns="-2196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724" name=""/>
              <p:cNvSpPr/>
              <p:nvPr/>
            </p:nvSpPr>
            <p:spPr>
              <a:xfrm rot="21480000">
                <a:off x="3249000" y="1350720"/>
                <a:ext cx="34560" cy="23760"/>
              </a:xfrm>
              <a:custGeom>
                <a:avLst/>
                <a:gdLst/>
                <a:ahLst/>
                <a:rect l="l" t="t" r="r" b="b"/>
                <a:pathLst>
                  <a:path w="19" h="19">
                    <a:moveTo>
                      <a:pt x="15" y="0"/>
                    </a:moveTo>
                    <a:lnTo>
                      <a:pt x="19" y="17"/>
                    </a:lnTo>
                    <a:lnTo>
                      <a:pt x="0" y="19"/>
                    </a:lnTo>
                    <a:lnTo>
                      <a:pt x="15" y="0"/>
                    </a:lnTo>
                    <a:close/>
                  </a:path>
                </a:pathLst>
              </a:custGeom>
              <a:solidFill>
                <a:srgbClr val="ffffff"/>
              </a:solidFill>
              <a:ln w="9360">
                <a:solidFill>
                  <a:srgbClr val="000000"/>
                </a:solidFill>
                <a:round/>
              </a:ln>
              <a:effectLst>
                <a:outerShdw dist="17819" dir="2700000" blurRad="0" rotWithShape="0">
                  <a:srgbClr val="000000"/>
                </a:outerShdw>
              </a:effectLst>
            </p:spPr>
            <p:style>
              <a:lnRef idx="0"/>
              <a:fillRef idx="0"/>
              <a:effectRef idx="0"/>
              <a:fontRef idx="minor"/>
            </p:style>
            <p:txBody>
              <a:bodyPr tIns="-21960" bIns="-2196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725" name=""/>
              <p:cNvSpPr/>
              <p:nvPr/>
            </p:nvSpPr>
            <p:spPr>
              <a:xfrm rot="21480000">
                <a:off x="3552480" y="1197000"/>
                <a:ext cx="55080" cy="29880"/>
              </a:xfrm>
              <a:custGeom>
                <a:avLst/>
                <a:gdLst/>
                <a:ahLst/>
                <a:rect l="l" t="t" r="r" b="b"/>
                <a:pathLst>
                  <a:path w="30" h="24">
                    <a:moveTo>
                      <a:pt x="14" y="0"/>
                    </a:moveTo>
                    <a:lnTo>
                      <a:pt x="0" y="11"/>
                    </a:lnTo>
                    <a:lnTo>
                      <a:pt x="19" y="24"/>
                    </a:lnTo>
                    <a:lnTo>
                      <a:pt x="30" y="11"/>
                    </a:lnTo>
                    <a:lnTo>
                      <a:pt x="14" y="0"/>
                    </a:lnTo>
                    <a:close/>
                  </a:path>
                </a:pathLst>
              </a:custGeom>
              <a:solidFill>
                <a:srgbClr val="ffffff"/>
              </a:solidFill>
              <a:ln w="9360">
                <a:solidFill>
                  <a:srgbClr val="000000"/>
                </a:solidFill>
                <a:round/>
              </a:ln>
              <a:effectLst>
                <a:outerShdw dist="17819" dir="2700000" blurRad="0" rotWithShape="0">
                  <a:srgbClr val="000000"/>
                </a:outerShdw>
              </a:effectLst>
            </p:spPr>
            <p:style>
              <a:lnRef idx="0"/>
              <a:fillRef idx="0"/>
              <a:effectRef idx="0"/>
              <a:fontRef idx="minor"/>
            </p:style>
            <p:txBody>
              <a:bodyPr tIns="-15840" bIns="-1584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726" name=""/>
              <p:cNvSpPr/>
              <p:nvPr/>
            </p:nvSpPr>
            <p:spPr>
              <a:xfrm rot="21480000">
                <a:off x="3601440" y="1166760"/>
                <a:ext cx="55440" cy="31680"/>
              </a:xfrm>
              <a:custGeom>
                <a:avLst/>
                <a:gdLst/>
                <a:ahLst/>
                <a:rect l="l" t="t" r="r" b="b"/>
                <a:pathLst>
                  <a:path w="30" h="25">
                    <a:moveTo>
                      <a:pt x="0" y="8"/>
                    </a:moveTo>
                    <a:lnTo>
                      <a:pt x="14" y="25"/>
                    </a:lnTo>
                    <a:lnTo>
                      <a:pt x="30" y="14"/>
                    </a:lnTo>
                    <a:lnTo>
                      <a:pt x="17" y="0"/>
                    </a:lnTo>
                    <a:lnTo>
                      <a:pt x="0" y="8"/>
                    </a:lnTo>
                    <a:close/>
                  </a:path>
                </a:pathLst>
              </a:custGeom>
              <a:solidFill>
                <a:srgbClr val="ffffff"/>
              </a:solidFill>
              <a:ln w="9360">
                <a:solidFill>
                  <a:srgbClr val="000000"/>
                </a:solidFill>
                <a:round/>
              </a:ln>
              <a:effectLst>
                <a:outerShdw dist="17819" dir="2700000" blurRad="0" rotWithShape="0">
                  <a:srgbClr val="000000"/>
                </a:outerShdw>
              </a:effectLst>
            </p:spPr>
            <p:style>
              <a:lnRef idx="0"/>
              <a:fillRef idx="0"/>
              <a:effectRef idx="0"/>
              <a:fontRef idx="minor"/>
            </p:style>
            <p:txBody>
              <a:bodyPr tIns="-14040" bIns="-1404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727" name=""/>
              <p:cNvSpPr/>
              <p:nvPr/>
            </p:nvSpPr>
            <p:spPr>
              <a:xfrm rot="21480000">
                <a:off x="3742560" y="1101600"/>
                <a:ext cx="78840" cy="38160"/>
              </a:xfrm>
              <a:custGeom>
                <a:avLst/>
                <a:gdLst/>
                <a:ahLst/>
                <a:rect l="l" t="t" r="r" b="b"/>
                <a:pathLst>
                  <a:path w="43" h="30">
                    <a:moveTo>
                      <a:pt x="19" y="9"/>
                    </a:moveTo>
                    <a:lnTo>
                      <a:pt x="27" y="13"/>
                    </a:lnTo>
                    <a:lnTo>
                      <a:pt x="43" y="0"/>
                    </a:lnTo>
                    <a:lnTo>
                      <a:pt x="35" y="27"/>
                    </a:lnTo>
                    <a:lnTo>
                      <a:pt x="19" y="30"/>
                    </a:lnTo>
                    <a:lnTo>
                      <a:pt x="0" y="11"/>
                    </a:lnTo>
                    <a:lnTo>
                      <a:pt x="19" y="9"/>
                    </a:lnTo>
                    <a:close/>
                  </a:path>
                </a:pathLst>
              </a:custGeom>
              <a:solidFill>
                <a:srgbClr val="ffffff"/>
              </a:solidFill>
              <a:ln w="9360">
                <a:solidFill>
                  <a:srgbClr val="000000"/>
                </a:solidFill>
                <a:round/>
              </a:ln>
              <a:effectLst>
                <a:outerShdw dist="17819" dir="2700000" blurRad="0" rotWithShape="0">
                  <a:srgbClr val="000000"/>
                </a:outerShdw>
              </a:effectLst>
            </p:spPr>
            <p:style>
              <a:lnRef idx="0"/>
              <a:fillRef idx="0"/>
              <a:effectRef idx="0"/>
              <a:fontRef idx="minor"/>
            </p:style>
            <p:txBody>
              <a:bodyPr tIns="-7560" bIns="-756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728" name=""/>
              <p:cNvSpPr/>
              <p:nvPr/>
            </p:nvSpPr>
            <p:spPr>
              <a:xfrm rot="21480000">
                <a:off x="3895200" y="1062000"/>
                <a:ext cx="39240" cy="23760"/>
              </a:xfrm>
              <a:custGeom>
                <a:avLst/>
                <a:gdLst/>
                <a:ahLst/>
                <a:rect l="l" t="t" r="r" b="b"/>
                <a:pathLst>
                  <a:path w="22" h="19">
                    <a:moveTo>
                      <a:pt x="11" y="0"/>
                    </a:moveTo>
                    <a:lnTo>
                      <a:pt x="19" y="7"/>
                    </a:lnTo>
                    <a:lnTo>
                      <a:pt x="22" y="19"/>
                    </a:lnTo>
                    <a:lnTo>
                      <a:pt x="0" y="19"/>
                    </a:lnTo>
                    <a:lnTo>
                      <a:pt x="11" y="0"/>
                    </a:lnTo>
                    <a:close/>
                  </a:path>
                </a:pathLst>
              </a:custGeom>
              <a:solidFill>
                <a:srgbClr val="ffffff"/>
              </a:solidFill>
              <a:ln w="9360">
                <a:solidFill>
                  <a:srgbClr val="000000"/>
                </a:solidFill>
                <a:round/>
              </a:ln>
              <a:effectLst>
                <a:outerShdw dist="17819" dir="2700000" blurRad="0" rotWithShape="0">
                  <a:srgbClr val="000000"/>
                </a:outerShdw>
              </a:effectLst>
            </p:spPr>
            <p:style>
              <a:lnRef idx="0"/>
              <a:fillRef idx="0"/>
              <a:effectRef idx="0"/>
              <a:fontRef idx="minor"/>
            </p:style>
            <p:txBody>
              <a:bodyPr tIns="-21960" bIns="-2196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729" name=""/>
              <p:cNvSpPr/>
              <p:nvPr/>
            </p:nvSpPr>
            <p:spPr>
              <a:xfrm rot="21480000">
                <a:off x="2905200" y="1806480"/>
                <a:ext cx="59760" cy="23760"/>
              </a:xfrm>
              <a:custGeom>
                <a:avLst/>
                <a:gdLst/>
                <a:ahLst/>
                <a:rect l="l" t="t" r="r" b="b"/>
                <a:pathLst>
                  <a:path w="33" h="19">
                    <a:moveTo>
                      <a:pt x="33" y="10"/>
                    </a:moveTo>
                    <a:lnTo>
                      <a:pt x="9" y="0"/>
                    </a:lnTo>
                    <a:lnTo>
                      <a:pt x="0" y="8"/>
                    </a:lnTo>
                    <a:lnTo>
                      <a:pt x="3" y="19"/>
                    </a:lnTo>
                    <a:lnTo>
                      <a:pt x="33" y="10"/>
                    </a:lnTo>
                    <a:close/>
                  </a:path>
                </a:pathLst>
              </a:custGeom>
              <a:solidFill>
                <a:srgbClr val="ffffff"/>
              </a:solidFill>
              <a:ln w="9360">
                <a:solidFill>
                  <a:srgbClr val="000000"/>
                </a:solidFill>
                <a:round/>
              </a:ln>
              <a:effectLst>
                <a:outerShdw dist="17819" dir="2700000" blurRad="0" rotWithShape="0">
                  <a:srgbClr val="000000"/>
                </a:outerShdw>
              </a:effectLst>
            </p:spPr>
            <p:style>
              <a:lnRef idx="0"/>
              <a:fillRef idx="0"/>
              <a:effectRef idx="0"/>
              <a:fontRef idx="minor"/>
            </p:style>
            <p:txBody>
              <a:bodyPr tIns="-21960" bIns="-2196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</p:grpSp>
      </p:grpSp>
      <p:sp>
        <p:nvSpPr>
          <p:cNvPr id="730" name=""/>
          <p:cNvSpPr/>
          <p:nvPr/>
        </p:nvSpPr>
        <p:spPr>
          <a:xfrm>
            <a:off x="4734000" y="4410000"/>
            <a:ext cx="3922560" cy="39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90000"/>
              </a:lnSpc>
              <a:spcBef>
                <a:spcPts val="137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731" name=""/>
          <p:cNvSpPr/>
          <p:nvPr/>
        </p:nvSpPr>
        <p:spPr>
          <a:xfrm>
            <a:off x="4975200" y="4937040"/>
            <a:ext cx="3262320" cy="1158840"/>
          </a:xfrm>
          <a:prstGeom prst="rect">
            <a:avLst/>
          </a:prstGeom>
          <a:noFill/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marL="169920" indent="-169920">
              <a:spcBef>
                <a:spcPts val="437"/>
              </a:spcBef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$ Market Open = $21.2 Billion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169920" indent="-169920">
              <a:spcBef>
                <a:spcPts val="437"/>
              </a:spcBef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% Market Open = 30%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169920" indent="-169920">
              <a:spcBef>
                <a:spcPts val="437"/>
              </a:spcBef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Total Market Size = $70.5 Billion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732" name=""/>
          <p:cNvSpPr/>
          <p:nvPr/>
        </p:nvSpPr>
        <p:spPr>
          <a:xfrm>
            <a:off x="4975200" y="1549440"/>
            <a:ext cx="3913200" cy="363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marL="235080" indent="-235080">
              <a:spcBef>
                <a:spcPts val="300"/>
              </a:spcBef>
              <a:spcAft>
                <a:spcPts val="400"/>
              </a:spcAft>
              <a:buClr>
                <a:srgbClr val="00cc00"/>
              </a:buClr>
              <a:buSzPct val="113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UK Gas Market Best in Europe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35080" indent="-235080">
              <a:spcBef>
                <a:spcPts val="300"/>
              </a:spcBef>
              <a:spcAft>
                <a:spcPts val="400"/>
              </a:spcAft>
              <a:buClr>
                <a:srgbClr val="00cc00"/>
              </a:buClr>
              <a:buSzPct val="113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EU Will Not Adopt a New Gas Directive Before 2002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35080" indent="-235080">
              <a:spcBef>
                <a:spcPts val="300"/>
              </a:spcBef>
              <a:spcAft>
                <a:spcPts val="400"/>
              </a:spcAft>
              <a:buClr>
                <a:srgbClr val="00cc00"/>
              </a:buClr>
              <a:buSzPct val="113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Continental Gas Incumbents Strongly Defending their Positions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grpSp>
        <p:nvGrpSpPr>
          <p:cNvPr id="733" name=""/>
          <p:cNvGrpSpPr/>
          <p:nvPr/>
        </p:nvGrpSpPr>
        <p:grpSpPr>
          <a:xfrm>
            <a:off x="671400" y="4984920"/>
            <a:ext cx="3435480" cy="1038960"/>
            <a:chOff x="671400" y="4984920"/>
            <a:chExt cx="3435480" cy="1038960"/>
          </a:xfrm>
        </p:grpSpPr>
        <p:grpSp>
          <p:nvGrpSpPr>
            <p:cNvPr id="734" name=""/>
            <p:cNvGrpSpPr/>
            <p:nvPr/>
          </p:nvGrpSpPr>
          <p:grpSpPr>
            <a:xfrm>
              <a:off x="671400" y="5747040"/>
              <a:ext cx="3435480" cy="276840"/>
              <a:chOff x="671400" y="5747040"/>
              <a:chExt cx="3435480" cy="276840"/>
            </a:xfrm>
          </p:grpSpPr>
          <p:sp>
            <p:nvSpPr>
              <p:cNvPr id="735" name=""/>
              <p:cNvSpPr/>
              <p:nvPr/>
            </p:nvSpPr>
            <p:spPr>
              <a:xfrm>
                <a:off x="849240" y="5747040"/>
                <a:ext cx="3257640" cy="27684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spAutoFit/>
              </a:bodyPr>
              <a:p>
                <a:pPr>
                  <a:spcBef>
                    <a:spcPts val="751"/>
                  </a:spcBef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GB" sz="1200" strike="noStrike" u="none">
                    <a:solidFill>
                      <a:srgbClr val="ffffff"/>
                    </a:solidFill>
                    <a:effectLst/>
                    <a:uFillTx/>
                    <a:latin typeface="Arial"/>
                  </a:rPr>
                  <a:t>EU Directive Not Implemented</a:t>
                </a:r>
                <a:endParaRPr b="0" lang="en-US" sz="1200" strike="noStrike" u="non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736" name=""/>
              <p:cNvSpPr/>
              <p:nvPr/>
            </p:nvSpPr>
            <p:spPr>
              <a:xfrm>
                <a:off x="671400" y="5802480"/>
                <a:ext cx="181080" cy="163080"/>
              </a:xfrm>
              <a:prstGeom prst="rect">
                <a:avLst/>
              </a:prstGeom>
              <a:solidFill>
                <a:srgbClr val="ff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</p:grpSp>
        <p:grpSp>
          <p:nvGrpSpPr>
            <p:cNvPr id="737" name=""/>
            <p:cNvGrpSpPr/>
            <p:nvPr/>
          </p:nvGrpSpPr>
          <p:grpSpPr>
            <a:xfrm>
              <a:off x="671400" y="5492880"/>
              <a:ext cx="3348000" cy="276840"/>
              <a:chOff x="671400" y="5492880"/>
              <a:chExt cx="3348000" cy="276840"/>
            </a:xfrm>
          </p:grpSpPr>
          <p:sp>
            <p:nvSpPr>
              <p:cNvPr id="738" name=""/>
              <p:cNvSpPr/>
              <p:nvPr/>
            </p:nvSpPr>
            <p:spPr>
              <a:xfrm>
                <a:off x="849240" y="5492880"/>
                <a:ext cx="3170160" cy="27684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spAutoFit/>
              </a:bodyPr>
              <a:p>
                <a:pPr>
                  <a:spcBef>
                    <a:spcPts val="751"/>
                  </a:spcBef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GB" sz="1200" strike="noStrike" u="none">
                    <a:solidFill>
                      <a:srgbClr val="ffffff"/>
                    </a:solidFill>
                    <a:effectLst/>
                    <a:uFillTx/>
                    <a:latin typeface="Arial"/>
                  </a:rPr>
                  <a:t>Significant Barriers</a:t>
                </a:r>
                <a:endParaRPr b="0" lang="en-US" sz="1200" strike="noStrike" u="non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739" name=""/>
              <p:cNvSpPr/>
              <p:nvPr/>
            </p:nvSpPr>
            <p:spPr>
              <a:xfrm>
                <a:off x="671400" y="5548320"/>
                <a:ext cx="181080" cy="163800"/>
              </a:xfrm>
              <a:prstGeom prst="rect">
                <a:avLst/>
              </a:prstGeom>
              <a:solidFill>
                <a:srgbClr val="cc99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</p:grpSp>
        <p:grpSp>
          <p:nvGrpSpPr>
            <p:cNvPr id="740" name=""/>
            <p:cNvGrpSpPr/>
            <p:nvPr/>
          </p:nvGrpSpPr>
          <p:grpSpPr>
            <a:xfrm>
              <a:off x="671400" y="4984920"/>
              <a:ext cx="3413160" cy="276840"/>
              <a:chOff x="671400" y="4984920"/>
              <a:chExt cx="3413160" cy="276840"/>
            </a:xfrm>
          </p:grpSpPr>
          <p:sp>
            <p:nvSpPr>
              <p:cNvPr id="741" name=""/>
              <p:cNvSpPr/>
              <p:nvPr/>
            </p:nvSpPr>
            <p:spPr>
              <a:xfrm>
                <a:off x="849240" y="4984920"/>
                <a:ext cx="3235320" cy="27684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spAutoFit/>
              </a:bodyPr>
              <a:p>
                <a:pPr>
                  <a:spcBef>
                    <a:spcPts val="751"/>
                  </a:spcBef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GB" sz="1200" strike="noStrike" u="none">
                    <a:solidFill>
                      <a:srgbClr val="ffffff"/>
                    </a:solidFill>
                    <a:effectLst/>
                    <a:uFillTx/>
                    <a:latin typeface="Arial"/>
                  </a:rPr>
                  <a:t>Fully Liberalised</a:t>
                </a:r>
                <a:endParaRPr b="0" lang="en-US" sz="1200" strike="noStrike" u="non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742" name=""/>
              <p:cNvSpPr/>
              <p:nvPr/>
            </p:nvSpPr>
            <p:spPr>
              <a:xfrm>
                <a:off x="671400" y="5040360"/>
                <a:ext cx="181080" cy="163440"/>
              </a:xfrm>
              <a:prstGeom prst="rect">
                <a:avLst/>
              </a:prstGeom>
              <a:solidFill>
                <a:srgbClr val="ff00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</p:grpSp>
        <p:grpSp>
          <p:nvGrpSpPr>
            <p:cNvPr id="743" name=""/>
            <p:cNvGrpSpPr/>
            <p:nvPr/>
          </p:nvGrpSpPr>
          <p:grpSpPr>
            <a:xfrm>
              <a:off x="671400" y="5239080"/>
              <a:ext cx="2921040" cy="276840"/>
              <a:chOff x="671400" y="5239080"/>
              <a:chExt cx="2921040" cy="276840"/>
            </a:xfrm>
          </p:grpSpPr>
          <p:sp>
            <p:nvSpPr>
              <p:cNvPr id="744" name=""/>
              <p:cNvSpPr/>
              <p:nvPr/>
            </p:nvSpPr>
            <p:spPr>
              <a:xfrm>
                <a:off x="671400" y="5294160"/>
                <a:ext cx="181080" cy="163440"/>
              </a:xfrm>
              <a:prstGeom prst="rect">
                <a:avLst/>
              </a:prstGeom>
              <a:solidFill>
                <a:srgbClr val="80008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745" name=""/>
              <p:cNvSpPr/>
              <p:nvPr/>
            </p:nvSpPr>
            <p:spPr>
              <a:xfrm>
                <a:off x="849240" y="5239080"/>
                <a:ext cx="2743200" cy="27684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spAutoFit/>
              </a:bodyPr>
              <a:p>
                <a:pPr>
                  <a:spcBef>
                    <a:spcPts val="751"/>
                  </a:spcBef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GB" sz="1200" strike="noStrike" u="none">
                    <a:solidFill>
                      <a:srgbClr val="ffffff"/>
                    </a:solidFill>
                    <a:effectLst/>
                    <a:uFillTx/>
                    <a:latin typeface="Arial"/>
                  </a:rPr>
                  <a:t>Partially Liberalised</a:t>
                </a:r>
                <a:endParaRPr b="0" lang="en-US" sz="1200" strike="noStrike" u="non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</p:grpSp>
      </p:grpSp>
      <p:sp>
        <p:nvSpPr>
          <p:cNvPr id="746" name=""/>
          <p:cNvSpPr/>
          <p:nvPr/>
        </p:nvSpPr>
        <p:spPr>
          <a:xfrm>
            <a:off x="793800" y="6040440"/>
            <a:ext cx="2293920" cy="33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Restructuring Status as of 10/01</a:t>
            </a:r>
            <a:endParaRPr b="0" lang="en-US" sz="1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" name=""/>
          <p:cNvSpPr/>
          <p:nvPr/>
        </p:nvSpPr>
        <p:spPr>
          <a:xfrm>
            <a:off x="3386160" y="2852640"/>
            <a:ext cx="790560" cy="1406520"/>
          </a:xfrm>
          <a:prstGeom prst="rightArrow">
            <a:avLst>
              <a:gd name="adj1" fmla="val 61176"/>
              <a:gd name="adj2" fmla="val 61968"/>
            </a:avLst>
          </a:prstGeom>
          <a:solidFill>
            <a:srgbClr val="ffff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748" name=""/>
          <p:cNvSpPr/>
          <p:nvPr/>
        </p:nvSpPr>
        <p:spPr>
          <a:xfrm>
            <a:off x="266760" y="1382760"/>
            <a:ext cx="3120840" cy="4519440"/>
          </a:xfrm>
          <a:prstGeom prst="rect">
            <a:avLst/>
          </a:prstGeom>
          <a:noFill/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749" name=""/>
          <p:cNvSpPr/>
          <p:nvPr/>
        </p:nvSpPr>
        <p:spPr>
          <a:xfrm>
            <a:off x="4181400" y="1382760"/>
            <a:ext cx="4622760" cy="4519440"/>
          </a:xfrm>
          <a:prstGeom prst="rect">
            <a:avLst/>
          </a:prstGeom>
          <a:noFill/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750" name="PlaceHolder 1"/>
          <p:cNvSpPr>
            <a:spLocks noGrp="1"/>
          </p:cNvSpPr>
          <p:nvPr>
            <p:ph type="title"/>
          </p:nvPr>
        </p:nvSpPr>
        <p:spPr>
          <a:xfrm>
            <a:off x="295200" y="196920"/>
            <a:ext cx="8553600" cy="8380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Evolving Business Model</a:t>
            </a:r>
            <a:endParaRPr b="1" lang="en-US" sz="36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751" name="PlaceHolder 2"/>
          <p:cNvSpPr>
            <a:spLocks noGrp="1"/>
          </p:cNvSpPr>
          <p:nvPr>
            <p:ph/>
          </p:nvPr>
        </p:nvSpPr>
        <p:spPr>
          <a:xfrm>
            <a:off x="338040" y="1890720"/>
            <a:ext cx="2781360" cy="2865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marL="235080" indent="-235080">
              <a:spcBef>
                <a:spcPts val="300"/>
              </a:spcBef>
              <a:spcAft>
                <a:spcPts val="300"/>
              </a:spcAft>
              <a:buClr>
                <a:srgbClr val="00cc00"/>
              </a:buClr>
              <a:buSzPct val="113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Limited Market</a:t>
            </a:r>
            <a:endParaRPr b="1" lang="en-US" sz="1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35080" indent="-235080">
              <a:spcBef>
                <a:spcPts val="300"/>
              </a:spcBef>
              <a:spcAft>
                <a:spcPts val="300"/>
              </a:spcAft>
              <a:buClr>
                <a:srgbClr val="00cc00"/>
              </a:buClr>
              <a:buSzPct val="113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Very Long Sales Cycle / High Acquisition Costs</a:t>
            </a:r>
            <a:endParaRPr b="1" lang="en-US" sz="1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35080" indent="-235080">
              <a:spcBef>
                <a:spcPts val="300"/>
              </a:spcBef>
              <a:spcAft>
                <a:spcPts val="300"/>
              </a:spcAft>
              <a:buClr>
                <a:srgbClr val="00cc00"/>
              </a:buClr>
              <a:buSzPct val="113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Not Acquiring the “Bundle” Anyway</a:t>
            </a:r>
            <a:endParaRPr b="1" lang="en-US" sz="1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35080" indent="-235080">
              <a:spcBef>
                <a:spcPts val="300"/>
              </a:spcBef>
              <a:spcAft>
                <a:spcPts val="300"/>
              </a:spcAft>
              <a:buClr>
                <a:srgbClr val="00cc00"/>
              </a:buClr>
              <a:buSzPct val="113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Highly Customized / Not Scalable</a:t>
            </a:r>
            <a:endParaRPr b="1" lang="en-US" sz="1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35080" indent="-235080">
              <a:spcBef>
                <a:spcPts val="300"/>
              </a:spcBef>
              <a:spcAft>
                <a:spcPts val="300"/>
              </a:spcAft>
              <a:buClr>
                <a:srgbClr val="00cc00"/>
              </a:buClr>
              <a:buSzPct val="113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Challenging Executions</a:t>
            </a:r>
            <a:endParaRPr b="1" lang="en-US" sz="1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35080" indent="-235080">
              <a:spcBef>
                <a:spcPts val="300"/>
              </a:spcBef>
              <a:spcAft>
                <a:spcPts val="300"/>
              </a:spcAft>
              <a:buClr>
                <a:srgbClr val="00cc00"/>
              </a:buClr>
              <a:buSzPct val="113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Fiduciary Position</a:t>
            </a:r>
            <a:endParaRPr b="1" lang="en-US" sz="1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35080" indent="-235080">
              <a:spcBef>
                <a:spcPts val="300"/>
              </a:spcBef>
              <a:spcAft>
                <a:spcPts val="300"/>
              </a:spcAft>
              <a:buClr>
                <a:srgbClr val="00cc00"/>
              </a:buClr>
              <a:buSzPct val="113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e.g., IBM</a:t>
            </a:r>
            <a:endParaRPr b="1" lang="en-US" sz="1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752" name="PlaceHolder 3"/>
          <p:cNvSpPr>
            <a:spLocks noGrp="1"/>
          </p:cNvSpPr>
          <p:nvPr>
            <p:ph/>
          </p:nvPr>
        </p:nvSpPr>
        <p:spPr>
          <a:xfrm>
            <a:off x="4203720" y="1890720"/>
            <a:ext cx="4532400" cy="2865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77500" lnSpcReduction="19999"/>
          </a:bodyPr>
          <a:p>
            <a:pPr marL="235080" indent="-235080">
              <a:spcBef>
                <a:spcPts val="300"/>
              </a:spcBef>
              <a:spcAft>
                <a:spcPts val="300"/>
              </a:spcAft>
              <a:buClr>
                <a:srgbClr val="00cc00"/>
              </a:buClr>
              <a:buSzPct val="113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Easily Transferable Across Market: Size and Geography</a:t>
            </a:r>
            <a:endParaRPr b="1" lang="en-US" sz="1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35080" indent="-235080">
              <a:spcBef>
                <a:spcPts val="300"/>
              </a:spcBef>
              <a:spcAft>
                <a:spcPts val="300"/>
              </a:spcAft>
              <a:buClr>
                <a:srgbClr val="00cc00"/>
              </a:buClr>
              <a:buSzPct val="113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Component Assembly Provides the “Illusion” of Customization</a:t>
            </a:r>
            <a:endParaRPr b="1" lang="en-US" sz="1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35080" indent="-235080">
              <a:spcBef>
                <a:spcPts val="300"/>
              </a:spcBef>
              <a:spcAft>
                <a:spcPts val="300"/>
              </a:spcAft>
              <a:buClr>
                <a:srgbClr val="00cc00"/>
              </a:buClr>
              <a:buSzPct val="113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Bundle or Unbundle Components: Driven by Segment and Profitability</a:t>
            </a:r>
            <a:endParaRPr b="1" lang="en-US" sz="1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35080" indent="-235080">
              <a:spcBef>
                <a:spcPts val="300"/>
              </a:spcBef>
              <a:spcAft>
                <a:spcPts val="300"/>
              </a:spcAft>
              <a:buClr>
                <a:srgbClr val="00cc00"/>
              </a:buClr>
              <a:buSzPct val="113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Shorter Sales Cycle / Lower Acquisition Costs</a:t>
            </a:r>
            <a:endParaRPr b="1" lang="en-US" sz="1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35080" indent="-235080">
              <a:spcBef>
                <a:spcPts val="300"/>
              </a:spcBef>
              <a:spcAft>
                <a:spcPts val="300"/>
              </a:spcAft>
              <a:buClr>
                <a:srgbClr val="00cc00"/>
              </a:buClr>
              <a:buSzPct val="113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Standardized Contracts and Components Ensure High Quality Execution and Scalability</a:t>
            </a:r>
            <a:endParaRPr b="1" lang="en-US" sz="1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35080" indent="-235080">
              <a:spcBef>
                <a:spcPts val="300"/>
              </a:spcBef>
              <a:spcAft>
                <a:spcPts val="300"/>
              </a:spcAft>
              <a:buClr>
                <a:srgbClr val="00cc00"/>
              </a:buClr>
              <a:buSzPct val="113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Easily Tailor Product, Acquisition and Maintenance Model to Channel / Customer</a:t>
            </a:r>
            <a:endParaRPr b="1" lang="en-US" sz="1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35080" indent="-235080">
              <a:spcBef>
                <a:spcPts val="300"/>
              </a:spcBef>
              <a:spcAft>
                <a:spcPts val="300"/>
              </a:spcAft>
              <a:buClr>
                <a:srgbClr val="00cc00"/>
              </a:buClr>
              <a:buSzPct val="113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e.g., Dell</a:t>
            </a:r>
            <a:endParaRPr b="1" lang="en-US" sz="1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753" name=""/>
          <p:cNvSpPr/>
          <p:nvPr/>
        </p:nvSpPr>
        <p:spPr>
          <a:xfrm>
            <a:off x="266760" y="1382760"/>
            <a:ext cx="3120840" cy="447480"/>
          </a:xfrm>
          <a:prstGeom prst="rect">
            <a:avLst/>
          </a:prstGeom>
          <a:solidFill>
            <a:srgbClr val="ff0000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Outsourcing Model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754" name=""/>
          <p:cNvSpPr/>
          <p:nvPr/>
        </p:nvSpPr>
        <p:spPr>
          <a:xfrm>
            <a:off x="4179960" y="1382760"/>
            <a:ext cx="4624200" cy="447480"/>
          </a:xfrm>
          <a:prstGeom prst="rect">
            <a:avLst/>
          </a:prstGeom>
          <a:solidFill>
            <a:srgbClr val="ff0000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Product Model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755" name=""/>
          <p:cNvSpPr/>
          <p:nvPr/>
        </p:nvSpPr>
        <p:spPr>
          <a:xfrm>
            <a:off x="387360" y="984240"/>
            <a:ext cx="283068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90000"/>
              </a:lnSpc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“WAS”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756" name=""/>
          <p:cNvSpPr/>
          <p:nvPr/>
        </p:nvSpPr>
        <p:spPr>
          <a:xfrm>
            <a:off x="5105520" y="984240"/>
            <a:ext cx="283032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90000"/>
              </a:lnSpc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“IS”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>
</file>

<file path=ppt/slides/slide2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" name=""/>
          <p:cNvSpPr/>
          <p:nvPr/>
        </p:nvSpPr>
        <p:spPr>
          <a:xfrm>
            <a:off x="6423120" y="2967120"/>
            <a:ext cx="2157480" cy="3058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marL="235080" indent="-235080">
              <a:spcBef>
                <a:spcPts val="264"/>
              </a:spcBef>
              <a:spcAft>
                <a:spcPts val="264"/>
              </a:spcAft>
              <a:buClr>
                <a:srgbClr val="00cc00"/>
              </a:buClr>
              <a:buSzPct val="113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Define Markets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35080" indent="-235080">
              <a:spcBef>
                <a:spcPts val="264"/>
              </a:spcBef>
              <a:spcAft>
                <a:spcPts val="264"/>
              </a:spcAft>
              <a:buClr>
                <a:srgbClr val="00cc00"/>
              </a:buClr>
              <a:buSzPct val="113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Target Customers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35080" indent="-235080">
              <a:spcBef>
                <a:spcPts val="264"/>
              </a:spcBef>
              <a:spcAft>
                <a:spcPts val="264"/>
              </a:spcAft>
              <a:buClr>
                <a:srgbClr val="00cc00"/>
              </a:buClr>
              <a:buSzPct val="113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Originate Business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35080" indent="-235080">
              <a:spcBef>
                <a:spcPts val="264"/>
              </a:spcBef>
              <a:spcAft>
                <a:spcPts val="264"/>
              </a:spcAft>
              <a:buClr>
                <a:srgbClr val="00cc00"/>
              </a:buClr>
              <a:buSzPct val="113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Create and Manage Sales Channels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35080" indent="-235080">
              <a:spcBef>
                <a:spcPts val="264"/>
              </a:spcBef>
              <a:spcAft>
                <a:spcPts val="264"/>
              </a:spcAft>
              <a:buClr>
                <a:srgbClr val="00cc00"/>
              </a:buClr>
              <a:buSzPct val="113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Co-Owns with Products: Acquisition Model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35080" indent="-235080">
              <a:spcBef>
                <a:spcPts val="264"/>
              </a:spcBef>
              <a:spcAft>
                <a:spcPts val="264"/>
              </a:spcAft>
              <a:buClr>
                <a:srgbClr val="00cc00"/>
              </a:buClr>
              <a:buSzPct val="113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758" name=""/>
          <p:cNvSpPr/>
          <p:nvPr/>
        </p:nvSpPr>
        <p:spPr>
          <a:xfrm flipH="1" rot="10800000">
            <a:off x="6134760" y="1082520"/>
            <a:ext cx="2727000" cy="1733760"/>
          </a:xfrm>
          <a:custGeom>
            <a:avLst/>
            <a:gdLst>
              <a:gd name="textAreaLeft" fmla="*/ -360 w 2727000"/>
              <a:gd name="textAreaRight" fmla="*/ 2727000 w 2727000"/>
              <a:gd name="textAreaTop" fmla="*/ 0 h 1733760"/>
              <a:gd name="textAreaBottom" fmla="*/ 1734120 h 173376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7640" y="0"/>
                </a:lnTo>
                <a:lnTo>
                  <a:pt x="21600" y="10800"/>
                </a:lnTo>
                <a:lnTo>
                  <a:pt x="17640" y="21600"/>
                </a:lnTo>
                <a:lnTo>
                  <a:pt x="0" y="21600"/>
                </a:lnTo>
                <a:close/>
              </a:path>
            </a:pathLst>
          </a:custGeom>
          <a:solidFill>
            <a:srgbClr val="d86c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759" name=""/>
          <p:cNvSpPr/>
          <p:nvPr/>
        </p:nvSpPr>
        <p:spPr>
          <a:xfrm>
            <a:off x="6370560" y="1308240"/>
            <a:ext cx="1857600" cy="1282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marL="169920" indent="-169920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Sales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169920" indent="-169920"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Large Consumer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169920" indent="-169920"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Small Consumer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169920" indent="-169920"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Europe 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169920" indent="-169920"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Canada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760" name=""/>
          <p:cNvSpPr/>
          <p:nvPr/>
        </p:nvSpPr>
        <p:spPr>
          <a:xfrm flipH="1" rot="10800000">
            <a:off x="3236760" y="1077840"/>
            <a:ext cx="2727360" cy="1733760"/>
          </a:xfrm>
          <a:custGeom>
            <a:avLst/>
            <a:gdLst>
              <a:gd name="textAreaLeft" fmla="*/ 360 w 2727360"/>
              <a:gd name="textAreaRight" fmla="*/ 2728080 w 2727360"/>
              <a:gd name="textAreaTop" fmla="*/ 0 h 1733760"/>
              <a:gd name="textAreaBottom" fmla="*/ 1734120 h 173376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7640" y="0"/>
                </a:lnTo>
                <a:lnTo>
                  <a:pt x="21600" y="10800"/>
                </a:lnTo>
                <a:lnTo>
                  <a:pt x="17640" y="21600"/>
                </a:lnTo>
                <a:lnTo>
                  <a:pt x="0" y="21600"/>
                </a:lnTo>
                <a:close/>
              </a:path>
            </a:pathLst>
          </a:custGeom>
          <a:solidFill>
            <a:srgbClr val="ffff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761" name=""/>
          <p:cNvSpPr/>
          <p:nvPr/>
        </p:nvSpPr>
        <p:spPr>
          <a:xfrm>
            <a:off x="3301920" y="1073160"/>
            <a:ext cx="1857600" cy="1752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marL="169920" indent="-169920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Products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169920" indent="-169920"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Power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169920" indent="-169920"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Natural Gas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169920" indent="-169920"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Tariff Commodity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169920" indent="-169920"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DSM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169920" indent="-169920"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Facility Services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169920" indent="-169920"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Construction Services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762" name="PlaceHolder 1"/>
          <p:cNvSpPr>
            <a:spLocks noGrp="1"/>
          </p:cNvSpPr>
          <p:nvPr>
            <p:ph type="title"/>
          </p:nvPr>
        </p:nvSpPr>
        <p:spPr>
          <a:xfrm>
            <a:off x="295200" y="196920"/>
            <a:ext cx="8553600" cy="8380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Product-Based Business Process</a:t>
            </a:r>
            <a:endParaRPr b="1" lang="en-US" sz="36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763" name=""/>
          <p:cNvSpPr/>
          <p:nvPr/>
        </p:nvSpPr>
        <p:spPr>
          <a:xfrm>
            <a:off x="2641680" y="2967120"/>
            <a:ext cx="3762360" cy="3058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marL="235080" indent="-235080">
              <a:spcBef>
                <a:spcPts val="264"/>
              </a:spcBef>
              <a:spcAft>
                <a:spcPts val="264"/>
              </a:spcAft>
              <a:buClr>
                <a:srgbClr val="00cc00"/>
              </a:buClr>
              <a:buSzPct val="113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Bundles Components Proactively into Value-Added Products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35080" indent="-235080">
              <a:spcBef>
                <a:spcPts val="264"/>
              </a:spcBef>
              <a:spcAft>
                <a:spcPts val="264"/>
              </a:spcAft>
              <a:buClr>
                <a:srgbClr val="00cc00"/>
              </a:buClr>
              <a:buSzPct val="113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Designs Products to Ensure Suitability for Customer and Sales Organization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35080" indent="-235080">
              <a:spcBef>
                <a:spcPts val="264"/>
              </a:spcBef>
              <a:spcAft>
                <a:spcPts val="264"/>
              </a:spcAft>
              <a:buClr>
                <a:srgbClr val="00cc00"/>
              </a:buClr>
              <a:buSzPct val="113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R&amp;D Point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35080" indent="-235080">
              <a:spcBef>
                <a:spcPts val="264"/>
              </a:spcBef>
              <a:spcAft>
                <a:spcPts val="264"/>
              </a:spcAft>
              <a:buClr>
                <a:srgbClr val="00cc00"/>
              </a:buClr>
              <a:buSzPct val="113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Drives Scale: Ensures Sales Force is Selling Deliverable Products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35080" indent="-235080">
              <a:spcBef>
                <a:spcPts val="264"/>
              </a:spcBef>
              <a:spcAft>
                <a:spcPts val="264"/>
              </a:spcAft>
              <a:buClr>
                <a:srgbClr val="00cc00"/>
              </a:buClr>
              <a:buSzPct val="113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Ensures Quality and Leverages Good Ideas Across the Entire Sales Organization Quickly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35080" indent="-235080">
              <a:spcBef>
                <a:spcPts val="264"/>
              </a:spcBef>
              <a:spcAft>
                <a:spcPts val="264"/>
              </a:spcAft>
              <a:buClr>
                <a:srgbClr val="00cc00"/>
              </a:buClr>
              <a:buSzPct val="113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Co-Owns with Sales: Acquisition Model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764" name=""/>
          <p:cNvSpPr/>
          <p:nvPr/>
        </p:nvSpPr>
        <p:spPr>
          <a:xfrm>
            <a:off x="241200" y="2967120"/>
            <a:ext cx="2367000" cy="3058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marL="235080" indent="-235080">
              <a:spcBef>
                <a:spcPts val="264"/>
              </a:spcBef>
              <a:spcAft>
                <a:spcPts val="264"/>
              </a:spcAft>
              <a:buClr>
                <a:srgbClr val="00cc00"/>
              </a:buClr>
              <a:buSzPct val="113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Defines Components, Service Levels and Pricing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35080" indent="-235080">
              <a:spcBef>
                <a:spcPts val="264"/>
              </a:spcBef>
              <a:spcAft>
                <a:spcPts val="264"/>
              </a:spcAft>
              <a:buClr>
                <a:srgbClr val="00cc00"/>
              </a:buClr>
              <a:buSzPct val="113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Manages Risk, Logistics and Cost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35080" indent="-235080">
              <a:spcBef>
                <a:spcPts val="264"/>
              </a:spcBef>
              <a:spcAft>
                <a:spcPts val="264"/>
              </a:spcAft>
              <a:buClr>
                <a:srgbClr val="00cc00"/>
              </a:buClr>
              <a:buSzPct val="113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Services Customers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35080" indent="-235080">
              <a:spcBef>
                <a:spcPts val="264"/>
              </a:spcBef>
              <a:spcAft>
                <a:spcPts val="264"/>
              </a:spcAft>
              <a:buClr>
                <a:srgbClr val="00cc00"/>
              </a:buClr>
              <a:buSzPct val="113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Ensures Quality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35080" indent="-235080">
              <a:spcBef>
                <a:spcPts val="264"/>
              </a:spcBef>
              <a:spcAft>
                <a:spcPts val="264"/>
              </a:spcAft>
              <a:buClr>
                <a:srgbClr val="00cc00"/>
              </a:buClr>
              <a:buSzPct val="113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Accountable for Execution, Delivery and Maintenance Model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765" name=""/>
          <p:cNvSpPr/>
          <p:nvPr/>
        </p:nvSpPr>
        <p:spPr>
          <a:xfrm flipH="1" rot="10800000">
            <a:off x="342000" y="1072800"/>
            <a:ext cx="2727000" cy="1733400"/>
          </a:xfrm>
          <a:custGeom>
            <a:avLst/>
            <a:gdLst>
              <a:gd name="textAreaLeft" fmla="*/ -360 w 2727000"/>
              <a:gd name="textAreaRight" fmla="*/ 2727000 w 2727000"/>
              <a:gd name="textAreaTop" fmla="*/ 0 h 1733400"/>
              <a:gd name="textAreaBottom" fmla="*/ 1733760 h 173340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7640" y="0"/>
                </a:lnTo>
                <a:lnTo>
                  <a:pt x="21600" y="10800"/>
                </a:lnTo>
                <a:lnTo>
                  <a:pt x="17640" y="21600"/>
                </a:lnTo>
                <a:lnTo>
                  <a:pt x="0" y="21600"/>
                </a:lnTo>
                <a:close/>
              </a:path>
            </a:pathLst>
          </a:custGeom>
          <a:solidFill>
            <a:srgbClr val="008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766" name=""/>
          <p:cNvSpPr/>
          <p:nvPr/>
        </p:nvSpPr>
        <p:spPr>
          <a:xfrm>
            <a:off x="542880" y="1450800"/>
            <a:ext cx="2303640" cy="99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marL="169920" indent="-169920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Execution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169920" indent="-169920"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Services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169920" indent="-169920"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Energy Asset Management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169920" indent="-169920"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Risk Management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767" name=""/>
          <p:cNvSpPr/>
          <p:nvPr/>
        </p:nvSpPr>
        <p:spPr>
          <a:xfrm>
            <a:off x="1041480" y="5987880"/>
            <a:ext cx="7045200" cy="652680"/>
          </a:xfrm>
          <a:prstGeom prst="rect">
            <a:avLst/>
          </a:prstGeom>
          <a:noFill/>
          <a:ln w="1260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Goal: Increased Customer Satisfaction, High Quality Product, Scalable Delivery Platform, Higher Velocity and Greater Profitability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>
</file>

<file path=ppt/slides/slide2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" name="PlaceHolder 1"/>
          <p:cNvSpPr>
            <a:spLocks noGrp="1"/>
          </p:cNvSpPr>
          <p:nvPr>
            <p:ph type="title"/>
          </p:nvPr>
        </p:nvSpPr>
        <p:spPr>
          <a:xfrm>
            <a:off x="295200" y="196920"/>
            <a:ext cx="8553600" cy="8380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36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769" name="PlaceHolder 2"/>
          <p:cNvSpPr>
            <a:spLocks noGrp="1"/>
          </p:cNvSpPr>
          <p:nvPr>
            <p:ph/>
          </p:nvPr>
        </p:nvSpPr>
        <p:spPr>
          <a:xfrm>
            <a:off x="685800" y="17524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337"/>
              </a:spcBef>
              <a:spcAft>
                <a:spcPts val="337"/>
              </a:spcAft>
              <a:buClr>
                <a:srgbClr val="00cc00"/>
              </a:buClr>
              <a:buSzPct val="113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2000 and Q1 2001 gross margin reflected at “mid”</a:t>
            </a:r>
            <a:endParaRPr b="1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>
</file>

<file path=ppt/slides/slide2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0" name=""/>
          <p:cNvSpPr/>
          <p:nvPr/>
        </p:nvSpPr>
        <p:spPr>
          <a:xfrm>
            <a:off x="4371840" y="1851120"/>
            <a:ext cx="4538880" cy="4043160"/>
          </a:xfrm>
          <a:prstGeom prst="rect">
            <a:avLst/>
          </a:prstGeom>
          <a:noFill/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771" name=""/>
          <p:cNvSpPr/>
          <p:nvPr/>
        </p:nvSpPr>
        <p:spPr>
          <a:xfrm>
            <a:off x="4840200" y="876240"/>
            <a:ext cx="3826080" cy="987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marL="169920" indent="-169920">
              <a:spcBef>
                <a:spcPts val="99"/>
              </a:spcBef>
              <a:spcAft>
                <a:spcPts val="99"/>
              </a:spcAft>
              <a:buClr>
                <a:srgbClr val="00cc00"/>
              </a:buClr>
              <a:buSzPct val="113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Enron Sales Force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169920" indent="-169920">
              <a:spcBef>
                <a:spcPts val="99"/>
              </a:spcBef>
              <a:spcAft>
                <a:spcPts val="99"/>
              </a:spcAft>
              <a:buClr>
                <a:srgbClr val="00cc00"/>
              </a:buClr>
              <a:buSzPct val="113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Dedicated Service Manager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772" name=""/>
          <p:cNvSpPr/>
          <p:nvPr/>
        </p:nvSpPr>
        <p:spPr>
          <a:xfrm>
            <a:off x="192240" y="1849320"/>
            <a:ext cx="4028760" cy="4070520"/>
          </a:xfrm>
          <a:prstGeom prst="rect">
            <a:avLst/>
          </a:prstGeom>
          <a:solidFill>
            <a:srgbClr val="ffffff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pic>
        <p:nvPicPr>
          <p:cNvPr id="773" name="free_home_01" descr=""/>
          <p:cNvPicPr/>
          <p:nvPr/>
        </p:nvPicPr>
        <p:blipFill>
          <a:blip r:embed="rId1"/>
          <a:srcRect l="19105" t="0" r="23204" b="31577"/>
          <a:stretch/>
        </p:blipFill>
        <p:spPr>
          <a:xfrm>
            <a:off x="277920" y="2565360"/>
            <a:ext cx="2409840" cy="4939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774" name="02_pbg" descr=""/>
          <p:cNvPicPr/>
          <p:nvPr/>
        </p:nvPicPr>
        <p:blipFill>
          <a:blip r:embed="rId2"/>
          <a:srcRect l="2985" t="14077" r="36183" b="10061"/>
          <a:stretch/>
        </p:blipFill>
        <p:spPr>
          <a:xfrm>
            <a:off x="1871640" y="4861080"/>
            <a:ext cx="2160720" cy="4460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775" name="" descr=""/>
          <p:cNvPicPr/>
          <p:nvPr/>
        </p:nvPicPr>
        <p:blipFill>
          <a:blip r:embed="rId3"/>
          <a:stretch/>
        </p:blipFill>
        <p:spPr>
          <a:xfrm flipH="1" rot="10800000">
            <a:off x="312840" y="5465880"/>
            <a:ext cx="1531800" cy="3189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776" name="sysco%20logoforcollage" descr=""/>
          <p:cNvPicPr/>
          <p:nvPr/>
        </p:nvPicPr>
        <p:blipFill>
          <a:blip r:embed="rId4"/>
          <a:stretch/>
        </p:blipFill>
        <p:spPr>
          <a:xfrm>
            <a:off x="312840" y="2092320"/>
            <a:ext cx="1195200" cy="2728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777" name="1976p1" descr=""/>
          <p:cNvPicPr/>
          <p:nvPr/>
        </p:nvPicPr>
        <p:blipFill>
          <a:blip r:embed="rId5"/>
          <a:stretch/>
        </p:blipFill>
        <p:spPr>
          <a:xfrm>
            <a:off x="3218040" y="3776760"/>
            <a:ext cx="877680" cy="87768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</p:pic>
      <p:pic>
        <p:nvPicPr>
          <p:cNvPr id="778" name="" descr=""/>
          <p:cNvPicPr/>
          <p:nvPr/>
        </p:nvPicPr>
        <p:blipFill>
          <a:blip r:embed="rId6"/>
          <a:stretch/>
        </p:blipFill>
        <p:spPr>
          <a:xfrm>
            <a:off x="2550960" y="2006640"/>
            <a:ext cx="1597320" cy="4446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779" name="logo-smaller" descr=""/>
          <p:cNvPicPr/>
          <p:nvPr/>
        </p:nvPicPr>
        <p:blipFill>
          <a:blip r:embed="rId7"/>
          <a:stretch/>
        </p:blipFill>
        <p:spPr>
          <a:xfrm flipH="1" rot="10800000">
            <a:off x="378000" y="4890960"/>
            <a:ext cx="1263600" cy="3873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780" name="logo" descr=""/>
          <p:cNvPicPr/>
          <p:nvPr/>
        </p:nvPicPr>
        <p:blipFill>
          <a:blip r:embed="rId8"/>
          <a:stretch/>
        </p:blipFill>
        <p:spPr>
          <a:xfrm>
            <a:off x="343080" y="3884760"/>
            <a:ext cx="920520" cy="6919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781" name="" descr=""/>
          <p:cNvPicPr/>
          <p:nvPr/>
        </p:nvPicPr>
        <p:blipFill>
          <a:blip r:embed="rId9"/>
          <a:stretch/>
        </p:blipFill>
        <p:spPr>
          <a:xfrm>
            <a:off x="366840" y="3254400"/>
            <a:ext cx="884160" cy="3398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782" name="jcpmain_logo" descr=""/>
          <p:cNvPicPr/>
          <p:nvPr/>
        </p:nvPicPr>
        <p:blipFill>
          <a:blip r:embed="rId10"/>
          <a:srcRect l="17131" t="0" r="29004" b="0"/>
          <a:stretch/>
        </p:blipFill>
        <p:spPr>
          <a:xfrm>
            <a:off x="1417680" y="4319640"/>
            <a:ext cx="1554120" cy="398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783" name="LOGO%20copy" descr=""/>
          <p:cNvPicPr/>
          <p:nvPr/>
        </p:nvPicPr>
        <p:blipFill>
          <a:blip r:embed="rId11"/>
          <a:srcRect l="60169" t="0" r="7966" b="51044"/>
          <a:stretch/>
        </p:blipFill>
        <p:spPr>
          <a:xfrm>
            <a:off x="1731960" y="2027160"/>
            <a:ext cx="558720" cy="4050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784" name="ha01xg4" descr=""/>
          <p:cNvPicPr/>
          <p:nvPr/>
        </p:nvPicPr>
        <p:blipFill>
          <a:blip r:embed="rId12"/>
          <a:srcRect l="0" t="0" r="8504" b="0"/>
          <a:stretch/>
        </p:blipFill>
        <p:spPr>
          <a:xfrm>
            <a:off x="1222200" y="3678120"/>
            <a:ext cx="993960" cy="4716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785" name="hdlogo_barleft" descr=""/>
          <p:cNvPicPr/>
          <p:nvPr/>
        </p:nvPicPr>
        <p:blipFill>
          <a:blip r:embed="rId13"/>
          <a:stretch/>
        </p:blipFill>
        <p:spPr>
          <a:xfrm>
            <a:off x="1514520" y="2973240"/>
            <a:ext cx="585720" cy="5860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786" name="logo" descr=""/>
          <p:cNvPicPr/>
          <p:nvPr/>
        </p:nvPicPr>
        <p:blipFill>
          <a:blip r:embed="rId14"/>
          <a:stretch/>
        </p:blipFill>
        <p:spPr>
          <a:xfrm>
            <a:off x="2055960" y="5445000"/>
            <a:ext cx="1900080" cy="3398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787" name="toys%20r%20us%20logo" descr=""/>
          <p:cNvPicPr/>
          <p:nvPr/>
        </p:nvPicPr>
        <p:blipFill>
          <a:blip r:embed="rId15"/>
          <a:stretch/>
        </p:blipFill>
        <p:spPr>
          <a:xfrm>
            <a:off x="2243160" y="3003480"/>
            <a:ext cx="1771560" cy="5238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788" name="jackinbox%20logo" descr=""/>
          <p:cNvPicPr/>
          <p:nvPr/>
        </p:nvPicPr>
        <p:blipFill>
          <a:blip r:embed="rId16"/>
          <a:stretch/>
        </p:blipFill>
        <p:spPr>
          <a:xfrm>
            <a:off x="2293920" y="3454560"/>
            <a:ext cx="870120" cy="8316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789" name=""/>
          <p:cNvSpPr/>
          <p:nvPr/>
        </p:nvSpPr>
        <p:spPr>
          <a:xfrm>
            <a:off x="7016760" y="5656320"/>
            <a:ext cx="189000" cy="185760"/>
          </a:xfrm>
          <a:prstGeom prst="rect">
            <a:avLst/>
          </a:prstGeom>
          <a:solidFill>
            <a:srgbClr val="ff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790" name=""/>
          <p:cNvSpPr/>
          <p:nvPr/>
        </p:nvSpPr>
        <p:spPr>
          <a:xfrm>
            <a:off x="4694400" y="5656320"/>
            <a:ext cx="188640" cy="185760"/>
          </a:xfrm>
          <a:prstGeom prst="rect">
            <a:avLst/>
          </a:prstGeom>
          <a:solidFill>
            <a:srgbClr val="ffff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791" name=""/>
          <p:cNvSpPr/>
          <p:nvPr/>
        </p:nvSpPr>
        <p:spPr>
          <a:xfrm>
            <a:off x="7205760" y="5589720"/>
            <a:ext cx="15253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76"/>
              </a:spcBef>
              <a:spcAft>
                <a:spcPts val="524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Manufacturing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792" name=""/>
          <p:cNvSpPr/>
          <p:nvPr/>
        </p:nvSpPr>
        <p:spPr>
          <a:xfrm>
            <a:off x="4886280" y="5591160"/>
            <a:ext cx="19274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76"/>
              </a:spcBef>
              <a:spcAft>
                <a:spcPts val="524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Commercial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793" name="PlaceHolder 1"/>
          <p:cNvSpPr>
            <a:spLocks noGrp="1"/>
          </p:cNvSpPr>
          <p:nvPr>
            <p:ph type="title"/>
          </p:nvPr>
        </p:nvSpPr>
        <p:spPr>
          <a:xfrm>
            <a:off x="295200" y="196920"/>
            <a:ext cx="8553600" cy="8380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Large Consumer Business – U.S.</a:t>
            </a:r>
            <a:endParaRPr b="1" lang="en-US" sz="36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794" name=""/>
          <p:cNvSpPr/>
          <p:nvPr/>
        </p:nvSpPr>
        <p:spPr>
          <a:xfrm>
            <a:off x="6800760" y="5149800"/>
            <a:ext cx="204804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Gross Margin </a:t>
            </a:r>
            <a:br>
              <a:rPr sz="1400"/>
            </a:br>
            <a:r>
              <a:rPr b="1" lang="en-US" sz="9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(Millions)</a:t>
            </a:r>
            <a:endParaRPr b="0" lang="en-US" sz="9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795" name=""/>
          <p:cNvGraphicFramePr/>
          <p:nvPr/>
        </p:nvGraphicFramePr>
        <p:xfrm>
          <a:off x="6753240" y="1992240"/>
          <a:ext cx="2139840" cy="3048120"/>
        </p:xfrm>
        <a:graphic>
          <a:graphicData uri="http://schemas.openxmlformats.org/presentationml/2006/ole">
            <p:oleObj r:id="rId17" spid="">
              <p:embed/>
              <p:pic>
                <p:nvPicPr>
                  <p:cNvPr id="796" name="" descr=""/>
                  <p:cNvPicPr/>
                  <p:nvPr/>
                </p:nvPicPr>
                <p:blipFill>
                  <a:blip r:embed="rId18"/>
                  <a:stretch/>
                </p:blipFill>
                <p:spPr>
                  <a:xfrm>
                    <a:off x="6753240" y="1992240"/>
                    <a:ext cx="2139840" cy="30481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797" name=""/>
          <p:cNvSpPr/>
          <p:nvPr/>
        </p:nvSpPr>
        <p:spPr>
          <a:xfrm>
            <a:off x="8039160" y="2162160"/>
            <a:ext cx="5774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$172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798" name=""/>
          <p:cNvSpPr/>
          <p:nvPr/>
        </p:nvSpPr>
        <p:spPr>
          <a:xfrm>
            <a:off x="8087400" y="4129200"/>
            <a:ext cx="4780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$89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799" name=""/>
          <p:cNvSpPr/>
          <p:nvPr/>
        </p:nvSpPr>
        <p:spPr>
          <a:xfrm>
            <a:off x="8087400" y="2973240"/>
            <a:ext cx="4780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$83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800" name=""/>
          <p:cNvSpPr/>
          <p:nvPr/>
        </p:nvSpPr>
        <p:spPr>
          <a:xfrm>
            <a:off x="7077600" y="3406680"/>
            <a:ext cx="4780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$86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801" name=""/>
          <p:cNvSpPr/>
          <p:nvPr/>
        </p:nvSpPr>
        <p:spPr>
          <a:xfrm>
            <a:off x="7077600" y="4276800"/>
            <a:ext cx="4780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$72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802" name=""/>
          <p:cNvSpPr/>
          <p:nvPr/>
        </p:nvSpPr>
        <p:spPr>
          <a:xfrm>
            <a:off x="7077600" y="3683160"/>
            <a:ext cx="4780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$14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803" name=""/>
          <p:cNvSpPr/>
          <p:nvPr/>
        </p:nvSpPr>
        <p:spPr>
          <a:xfrm>
            <a:off x="7040520" y="4954680"/>
            <a:ext cx="606600" cy="331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00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804" name=""/>
          <p:cNvSpPr/>
          <p:nvPr/>
        </p:nvSpPr>
        <p:spPr>
          <a:xfrm>
            <a:off x="8040600" y="4954680"/>
            <a:ext cx="606600" cy="27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01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805" name=""/>
          <p:cNvGraphicFramePr/>
          <p:nvPr/>
        </p:nvGraphicFramePr>
        <p:xfrm>
          <a:off x="4476600" y="2556000"/>
          <a:ext cx="2140200" cy="2477880"/>
        </p:xfrm>
        <a:graphic>
          <a:graphicData uri="http://schemas.openxmlformats.org/presentationml/2006/ole">
            <p:oleObj r:id="rId19" spid="">
              <p:embed/>
              <p:pic>
                <p:nvPicPr>
                  <p:cNvPr id="806" name="" descr=""/>
                  <p:cNvPicPr/>
                  <p:nvPr/>
                </p:nvPicPr>
                <p:blipFill>
                  <a:blip r:embed="rId20"/>
                  <a:stretch/>
                </p:blipFill>
                <p:spPr>
                  <a:xfrm>
                    <a:off x="4476600" y="2556000"/>
                    <a:ext cx="2140200" cy="24778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807" name=""/>
          <p:cNvSpPr/>
          <p:nvPr/>
        </p:nvSpPr>
        <p:spPr>
          <a:xfrm>
            <a:off x="4702320" y="5121360"/>
            <a:ext cx="1716120" cy="258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Transactions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808" name=""/>
          <p:cNvSpPr/>
          <p:nvPr/>
        </p:nvSpPr>
        <p:spPr>
          <a:xfrm>
            <a:off x="5861880" y="4370400"/>
            <a:ext cx="3790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13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809" name=""/>
          <p:cNvSpPr/>
          <p:nvPr/>
        </p:nvSpPr>
        <p:spPr>
          <a:xfrm>
            <a:off x="5861880" y="3301920"/>
            <a:ext cx="3790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810" name=""/>
          <p:cNvSpPr/>
          <p:nvPr/>
        </p:nvSpPr>
        <p:spPr>
          <a:xfrm>
            <a:off x="5861880" y="2462040"/>
            <a:ext cx="3790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33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811" name=""/>
          <p:cNvSpPr/>
          <p:nvPr/>
        </p:nvSpPr>
        <p:spPr>
          <a:xfrm>
            <a:off x="4749840" y="4962600"/>
            <a:ext cx="606240" cy="269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00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812" name=""/>
          <p:cNvSpPr/>
          <p:nvPr/>
        </p:nvSpPr>
        <p:spPr>
          <a:xfrm>
            <a:off x="5749920" y="4962600"/>
            <a:ext cx="606600" cy="225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01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813" name=""/>
          <p:cNvSpPr/>
          <p:nvPr/>
        </p:nvSpPr>
        <p:spPr>
          <a:xfrm>
            <a:off x="4890960" y="4505400"/>
            <a:ext cx="2797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9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814" name=""/>
          <p:cNvSpPr/>
          <p:nvPr/>
        </p:nvSpPr>
        <p:spPr>
          <a:xfrm>
            <a:off x="4889160" y="4033800"/>
            <a:ext cx="2797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815" name=""/>
          <p:cNvSpPr/>
          <p:nvPr/>
        </p:nvSpPr>
        <p:spPr>
          <a:xfrm>
            <a:off x="4841280" y="3705120"/>
            <a:ext cx="3790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14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816" name=""/>
          <p:cNvSpPr/>
          <p:nvPr/>
        </p:nvSpPr>
        <p:spPr>
          <a:xfrm>
            <a:off x="649440" y="876240"/>
            <a:ext cx="3825720" cy="987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marL="169920" indent="-169920">
              <a:spcBef>
                <a:spcPts val="99"/>
              </a:spcBef>
              <a:spcAft>
                <a:spcPts val="99"/>
              </a:spcAft>
              <a:buClr>
                <a:srgbClr val="00cc00"/>
              </a:buClr>
              <a:buSzPct val="113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Annual Energy Spend &gt;$10MM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169920" indent="-169920">
              <a:spcBef>
                <a:spcPts val="99"/>
              </a:spcBef>
              <a:spcAft>
                <a:spcPts val="99"/>
              </a:spcAft>
              <a:buClr>
                <a:srgbClr val="00cc00"/>
              </a:buClr>
              <a:buSzPct val="113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High Packaging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169920" indent="-169920">
              <a:spcBef>
                <a:spcPts val="99"/>
              </a:spcBef>
              <a:spcAft>
                <a:spcPts val="99"/>
              </a:spcAft>
              <a:buClr>
                <a:srgbClr val="00cc00"/>
              </a:buClr>
              <a:buSzPct val="113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National Footprint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pic>
        <p:nvPicPr>
          <p:cNvPr id="817" name="logo_lg" descr=""/>
          <p:cNvPicPr/>
          <p:nvPr/>
        </p:nvPicPr>
        <p:blipFill>
          <a:blip r:embed="rId21"/>
          <a:stretch/>
        </p:blipFill>
        <p:spPr>
          <a:xfrm>
            <a:off x="3071880" y="2517840"/>
            <a:ext cx="992160" cy="5428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818" name=""/>
          <p:cNvSpPr/>
          <p:nvPr/>
        </p:nvSpPr>
        <p:spPr>
          <a:xfrm>
            <a:off x="4371840" y="1903320"/>
            <a:ext cx="454032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YTD Results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>
</file>

<file path=ppt/slides/slide2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" name=""/>
          <p:cNvSpPr/>
          <p:nvPr/>
        </p:nvSpPr>
        <p:spPr>
          <a:xfrm>
            <a:off x="685800" y="1752480"/>
            <a:ext cx="7772400" cy="4114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marL="343080" indent="-343080">
              <a:spcBef>
                <a:spcPts val="337"/>
              </a:spcBef>
              <a:spcAft>
                <a:spcPts val="337"/>
              </a:spcAft>
              <a:buClr>
                <a:srgbClr val="00cc00"/>
              </a:buClr>
              <a:buSzPct val="113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2000 transaction was done with SunMicrosystems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>
</file>

<file path=ppt/slides/slide2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0" name=""/>
          <p:cNvSpPr/>
          <p:nvPr/>
        </p:nvSpPr>
        <p:spPr>
          <a:xfrm>
            <a:off x="969840" y="992160"/>
            <a:ext cx="7034400" cy="557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 fontScale="85000" lnSpcReduction="9999"/>
          </a:bodyPr>
          <a:p>
            <a:pPr marL="169920" indent="-169920">
              <a:spcBef>
                <a:spcPts val="99"/>
              </a:spcBef>
              <a:spcAft>
                <a:spcPts val="99"/>
              </a:spcAft>
              <a:buClr>
                <a:srgbClr val="00cc00"/>
              </a:buClr>
              <a:buSzPct val="113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Upsell Engine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169920" indent="-169920">
              <a:spcBef>
                <a:spcPts val="99"/>
              </a:spcBef>
              <a:spcAft>
                <a:spcPts val="99"/>
              </a:spcAft>
              <a:buClr>
                <a:srgbClr val="00cc00"/>
              </a:buClr>
              <a:buSzPct val="113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Mines the Existing Customer Portfolio for Value-Added Transactions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821" name="PlaceHolder 1"/>
          <p:cNvSpPr>
            <a:spLocks noGrp="1"/>
          </p:cNvSpPr>
          <p:nvPr>
            <p:ph type="title"/>
          </p:nvPr>
        </p:nvSpPr>
        <p:spPr>
          <a:xfrm>
            <a:off x="295200" y="196920"/>
            <a:ext cx="8553600" cy="8380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Portfolio Origination – U.S.</a:t>
            </a:r>
            <a:endParaRPr b="1" lang="en-US" sz="36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822" name=""/>
          <p:cNvSpPr/>
          <p:nvPr/>
        </p:nvSpPr>
        <p:spPr>
          <a:xfrm>
            <a:off x="192240" y="1857240"/>
            <a:ext cx="4028760" cy="4095720"/>
          </a:xfrm>
          <a:prstGeom prst="rect">
            <a:avLst/>
          </a:prstGeom>
          <a:solidFill>
            <a:srgbClr val="ffffff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823" name=""/>
          <p:cNvGraphicFramePr/>
          <p:nvPr/>
        </p:nvGraphicFramePr>
        <p:xfrm>
          <a:off x="549360" y="2155680"/>
          <a:ext cx="1041480" cy="55116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824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549360" y="2155680"/>
                    <a:ext cx="1041480" cy="5511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pic>
        <p:nvPicPr>
          <p:cNvPr id="825" name="" descr=""/>
          <p:cNvPicPr/>
          <p:nvPr/>
        </p:nvPicPr>
        <p:blipFill>
          <a:blip r:embed="rId3"/>
          <a:stretch/>
        </p:blipFill>
        <p:spPr>
          <a:xfrm>
            <a:off x="2949480" y="3440160"/>
            <a:ext cx="727200" cy="6904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826" name="logo%20big" descr=""/>
          <p:cNvPicPr/>
          <p:nvPr/>
        </p:nvPicPr>
        <p:blipFill>
          <a:blip r:embed="rId4"/>
          <a:stretch/>
        </p:blipFill>
        <p:spPr>
          <a:xfrm>
            <a:off x="1467000" y="4140360"/>
            <a:ext cx="2127240" cy="9522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827" name="98arlogo%20copy" descr=""/>
          <p:cNvPicPr/>
          <p:nvPr/>
        </p:nvPicPr>
        <p:blipFill>
          <a:blip r:embed="rId5"/>
          <a:stretch/>
        </p:blipFill>
        <p:spPr>
          <a:xfrm>
            <a:off x="2387520" y="2320920"/>
            <a:ext cx="1401840" cy="4507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828" name="ibm_logo_m%20copy" descr=""/>
          <p:cNvPicPr/>
          <p:nvPr/>
        </p:nvPicPr>
        <p:blipFill>
          <a:blip r:embed="rId6"/>
          <a:stretch/>
        </p:blipFill>
        <p:spPr>
          <a:xfrm>
            <a:off x="650880" y="3833640"/>
            <a:ext cx="1071720" cy="4780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829" name="rexam%20logo%20large" descr=""/>
          <p:cNvPicPr/>
          <p:nvPr/>
        </p:nvPicPr>
        <p:blipFill>
          <a:blip r:embed="rId7"/>
          <a:stretch/>
        </p:blipFill>
        <p:spPr>
          <a:xfrm flipH="1" rot="10800000">
            <a:off x="509760" y="3047760"/>
            <a:ext cx="1877760" cy="4143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830" name="PacBell" descr=""/>
          <p:cNvPicPr/>
          <p:nvPr/>
        </p:nvPicPr>
        <p:blipFill>
          <a:blip r:embed="rId8"/>
          <a:stretch/>
        </p:blipFill>
        <p:spPr>
          <a:xfrm flipH="1" rot="10800000">
            <a:off x="654120" y="5326200"/>
            <a:ext cx="2263680" cy="3967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831" name=""/>
          <p:cNvSpPr/>
          <p:nvPr/>
        </p:nvSpPr>
        <p:spPr>
          <a:xfrm>
            <a:off x="4371840" y="1851120"/>
            <a:ext cx="4538880" cy="4043160"/>
          </a:xfrm>
          <a:prstGeom prst="rect">
            <a:avLst/>
          </a:prstGeom>
          <a:noFill/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832" name=""/>
          <p:cNvSpPr/>
          <p:nvPr/>
        </p:nvSpPr>
        <p:spPr>
          <a:xfrm>
            <a:off x="7016760" y="5656320"/>
            <a:ext cx="189000" cy="185760"/>
          </a:xfrm>
          <a:prstGeom prst="rect">
            <a:avLst/>
          </a:prstGeom>
          <a:solidFill>
            <a:srgbClr val="ff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833" name=""/>
          <p:cNvSpPr/>
          <p:nvPr/>
        </p:nvSpPr>
        <p:spPr>
          <a:xfrm>
            <a:off x="4694400" y="5656320"/>
            <a:ext cx="188640" cy="185760"/>
          </a:xfrm>
          <a:prstGeom prst="rect">
            <a:avLst/>
          </a:prstGeom>
          <a:solidFill>
            <a:srgbClr val="ffff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834" name=""/>
          <p:cNvSpPr/>
          <p:nvPr/>
        </p:nvSpPr>
        <p:spPr>
          <a:xfrm>
            <a:off x="7205760" y="5589720"/>
            <a:ext cx="15253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76"/>
              </a:spcBef>
              <a:spcAft>
                <a:spcPts val="524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Manufacturing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835" name=""/>
          <p:cNvSpPr/>
          <p:nvPr/>
        </p:nvSpPr>
        <p:spPr>
          <a:xfrm>
            <a:off x="4886280" y="5591160"/>
            <a:ext cx="19274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76"/>
              </a:spcBef>
              <a:spcAft>
                <a:spcPts val="524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Commercial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836" name=""/>
          <p:cNvSpPr/>
          <p:nvPr/>
        </p:nvSpPr>
        <p:spPr>
          <a:xfrm>
            <a:off x="6800760" y="5149800"/>
            <a:ext cx="204804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Gross Margin </a:t>
            </a:r>
            <a:br>
              <a:rPr sz="1400"/>
            </a:br>
            <a:r>
              <a:rPr b="1" lang="en-US" sz="9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(Millions)</a:t>
            </a:r>
            <a:endParaRPr b="0" lang="en-US" sz="9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837" name=""/>
          <p:cNvGraphicFramePr/>
          <p:nvPr/>
        </p:nvGraphicFramePr>
        <p:xfrm>
          <a:off x="6753240" y="1992240"/>
          <a:ext cx="2139840" cy="3048120"/>
        </p:xfrm>
        <a:graphic>
          <a:graphicData uri="http://schemas.openxmlformats.org/presentationml/2006/ole">
            <p:oleObj r:id="rId9" spid="">
              <p:embed/>
              <p:pic>
                <p:nvPicPr>
                  <p:cNvPr id="838" name="" descr=""/>
                  <p:cNvPicPr/>
                  <p:nvPr/>
                </p:nvPicPr>
                <p:blipFill>
                  <a:blip r:embed="rId10"/>
                  <a:stretch/>
                </p:blipFill>
                <p:spPr>
                  <a:xfrm>
                    <a:off x="6753240" y="1992240"/>
                    <a:ext cx="2139840" cy="30481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839" name=""/>
          <p:cNvSpPr/>
          <p:nvPr/>
        </p:nvSpPr>
        <p:spPr>
          <a:xfrm>
            <a:off x="8088840" y="2162160"/>
            <a:ext cx="4780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$72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840" name=""/>
          <p:cNvSpPr/>
          <p:nvPr/>
        </p:nvSpPr>
        <p:spPr>
          <a:xfrm>
            <a:off x="8087400" y="3684600"/>
            <a:ext cx="4780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$70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841" name=""/>
          <p:cNvSpPr/>
          <p:nvPr/>
        </p:nvSpPr>
        <p:spPr>
          <a:xfrm>
            <a:off x="7420680" y="2268360"/>
            <a:ext cx="3790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$2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842" name=""/>
          <p:cNvSpPr/>
          <p:nvPr/>
        </p:nvSpPr>
        <p:spPr>
          <a:xfrm>
            <a:off x="7127280" y="4437000"/>
            <a:ext cx="3790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$5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843" name=""/>
          <p:cNvSpPr/>
          <p:nvPr/>
        </p:nvSpPr>
        <p:spPr>
          <a:xfrm>
            <a:off x="7040520" y="4954680"/>
            <a:ext cx="606600" cy="331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00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844" name=""/>
          <p:cNvSpPr/>
          <p:nvPr/>
        </p:nvSpPr>
        <p:spPr>
          <a:xfrm>
            <a:off x="8040600" y="4954680"/>
            <a:ext cx="606600" cy="27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01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845" name=""/>
          <p:cNvGraphicFramePr/>
          <p:nvPr/>
        </p:nvGraphicFramePr>
        <p:xfrm>
          <a:off x="4476600" y="2556000"/>
          <a:ext cx="2140200" cy="2477880"/>
        </p:xfrm>
        <a:graphic>
          <a:graphicData uri="http://schemas.openxmlformats.org/presentationml/2006/ole">
            <p:oleObj r:id="rId11" spid="">
              <p:embed/>
              <p:pic>
                <p:nvPicPr>
                  <p:cNvPr id="846" name="" descr=""/>
                  <p:cNvPicPr/>
                  <p:nvPr/>
                </p:nvPicPr>
                <p:blipFill>
                  <a:blip r:embed="rId12"/>
                  <a:stretch/>
                </p:blipFill>
                <p:spPr>
                  <a:xfrm>
                    <a:off x="4476600" y="2556000"/>
                    <a:ext cx="2140200" cy="24778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847" name=""/>
          <p:cNvSpPr/>
          <p:nvPr/>
        </p:nvSpPr>
        <p:spPr>
          <a:xfrm>
            <a:off x="4702320" y="5121360"/>
            <a:ext cx="1716120" cy="258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Transactions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848" name=""/>
          <p:cNvSpPr/>
          <p:nvPr/>
        </p:nvSpPr>
        <p:spPr>
          <a:xfrm>
            <a:off x="5861880" y="3754440"/>
            <a:ext cx="3790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16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849" name=""/>
          <p:cNvSpPr/>
          <p:nvPr/>
        </p:nvSpPr>
        <p:spPr>
          <a:xfrm>
            <a:off x="5911560" y="2697120"/>
            <a:ext cx="2797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850" name=""/>
          <p:cNvSpPr/>
          <p:nvPr/>
        </p:nvSpPr>
        <p:spPr>
          <a:xfrm>
            <a:off x="5861880" y="2457360"/>
            <a:ext cx="3790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17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851" name=""/>
          <p:cNvSpPr/>
          <p:nvPr/>
        </p:nvSpPr>
        <p:spPr>
          <a:xfrm>
            <a:off x="4749840" y="4962600"/>
            <a:ext cx="606240" cy="269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00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852" name=""/>
          <p:cNvSpPr/>
          <p:nvPr/>
        </p:nvSpPr>
        <p:spPr>
          <a:xfrm>
            <a:off x="5749920" y="4962600"/>
            <a:ext cx="606600" cy="225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01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853" name=""/>
          <p:cNvSpPr/>
          <p:nvPr/>
        </p:nvSpPr>
        <p:spPr>
          <a:xfrm>
            <a:off x="4890960" y="4513320"/>
            <a:ext cx="2797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854" name=""/>
          <p:cNvSpPr/>
          <p:nvPr/>
        </p:nvSpPr>
        <p:spPr>
          <a:xfrm>
            <a:off x="4371840" y="1903320"/>
            <a:ext cx="454032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YTD Results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855" name=""/>
          <p:cNvSpPr/>
          <p:nvPr/>
        </p:nvSpPr>
        <p:spPr>
          <a:xfrm>
            <a:off x="7743960" y="2427120"/>
            <a:ext cx="247680" cy="0"/>
          </a:xfrm>
          <a:prstGeom prst="line">
            <a:avLst/>
          </a:prstGeom>
          <a:ln w="12600">
            <a:solidFill>
              <a:srgbClr val="ffffff"/>
            </a:solidFill>
            <a:miter/>
            <a:tailEnd len="med" type="stealth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"/>
          <p:cNvSpPr/>
          <p:nvPr/>
        </p:nvSpPr>
        <p:spPr>
          <a:xfrm>
            <a:off x="368280" y="2179800"/>
            <a:ext cx="8763120" cy="235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224"/>
              </a:spcBef>
              <a:spcAft>
                <a:spcPts val="224"/>
              </a:spcAft>
              <a:tabLst>
                <a:tab algn="l" pos="0"/>
                <a:tab algn="l" pos="228600"/>
                <a:tab algn="l" pos="457200"/>
                <a:tab algn="dec" pos="4514760"/>
                <a:tab algn="dec" pos="5767560"/>
                <a:tab algn="dec" pos="7032600"/>
                <a:tab algn="dec" pos="8115480"/>
                <a:tab algn="l" pos="8839080"/>
                <a:tab algn="l" pos="994428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Earnings Before Interest &amp; Taxes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171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79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246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111*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>
              <a:spcBef>
                <a:spcPts val="224"/>
              </a:spcBef>
              <a:spcAft>
                <a:spcPts val="224"/>
              </a:spcAft>
              <a:tabLst>
                <a:tab algn="l" pos="0"/>
                <a:tab algn="l" pos="228600"/>
                <a:tab algn="l" pos="457200"/>
                <a:tab algn="dec" pos="4514760"/>
                <a:tab algn="dec" pos="5767560"/>
                <a:tab algn="dec" pos="7032600"/>
                <a:tab algn="dec" pos="8115480"/>
                <a:tab algn="l" pos="8839080"/>
                <a:tab algn="l" pos="994428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Net Income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90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37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127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85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>
              <a:spcBef>
                <a:spcPts val="224"/>
              </a:spcBef>
              <a:spcAft>
                <a:spcPts val="224"/>
              </a:spcAft>
              <a:tabLst>
                <a:tab algn="l" pos="0"/>
                <a:tab algn="l" pos="228600"/>
                <a:tab algn="l" pos="457200"/>
                <a:tab algn="dec" pos="4514760"/>
                <a:tab algn="dec" pos="5767560"/>
                <a:tab algn="dec" pos="7032600"/>
                <a:tab algn="dec" pos="8115480"/>
                <a:tab algn="l" pos="8839080"/>
                <a:tab algn="l" pos="994428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Funds Flow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(226)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64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(262)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>
              <a:spcBef>
                <a:spcPts val="224"/>
              </a:spcBef>
              <a:spcAft>
                <a:spcPts val="224"/>
              </a:spcAft>
              <a:tabLst>
                <a:tab algn="l" pos="0"/>
                <a:tab algn="l" pos="228600"/>
                <a:tab algn="l" pos="457200"/>
                <a:tab algn="dec" pos="4514760"/>
                <a:tab algn="dec" pos="5767560"/>
                <a:tab algn="dec" pos="7032600"/>
                <a:tab algn="dec" pos="8115480"/>
                <a:tab algn="l" pos="8839080"/>
                <a:tab algn="l" pos="994428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Cash Flow from Operations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(102)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(257)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(39)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(350)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>
              <a:spcBef>
                <a:spcPts val="224"/>
              </a:spcBef>
              <a:spcAft>
                <a:spcPts val="224"/>
              </a:spcAft>
              <a:tabLst>
                <a:tab algn="l" pos="0"/>
                <a:tab algn="l" pos="228600"/>
                <a:tab algn="l" pos="457200"/>
                <a:tab algn="dec" pos="4514760"/>
                <a:tab algn="dec" pos="5767560"/>
                <a:tab algn="dec" pos="7032600"/>
                <a:tab algn="dec" pos="8115480"/>
                <a:tab algn="l" pos="8839080"/>
                <a:tab algn="l" pos="994428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Capital Deployed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1,103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683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1,097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871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>
              <a:spcBef>
                <a:spcPts val="224"/>
              </a:spcBef>
              <a:spcAft>
                <a:spcPts val="224"/>
              </a:spcAft>
              <a:tabLst>
                <a:tab algn="l" pos="0"/>
                <a:tab algn="l" pos="228600"/>
                <a:tab algn="l" pos="457200"/>
                <a:tab algn="dec" pos="4514760"/>
                <a:tab algn="dec" pos="5767560"/>
                <a:tab algn="dec" pos="7032600"/>
                <a:tab algn="dec" pos="8115480"/>
                <a:tab algn="l" pos="8839080"/>
                <a:tab algn="l" pos="994428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Equity Deployed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662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410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658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523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>
              <a:spcBef>
                <a:spcPts val="224"/>
              </a:spcBef>
              <a:spcAft>
                <a:spcPts val="224"/>
              </a:spcAft>
              <a:tabLst>
                <a:tab algn="l" pos="0"/>
                <a:tab algn="l" pos="228600"/>
                <a:tab algn="l" pos="457200"/>
                <a:tab algn="dec" pos="4514760"/>
                <a:tab algn="dec" pos="5767560"/>
                <a:tab algn="dec" pos="7032600"/>
                <a:tab algn="dec" pos="8115480"/>
                <a:tab algn="l" pos="8839080"/>
                <a:tab algn="l" pos="994428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Return on Equity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18%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12%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19%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16%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55" name=""/>
          <p:cNvSpPr/>
          <p:nvPr/>
        </p:nvSpPr>
        <p:spPr>
          <a:xfrm>
            <a:off x="4013280" y="1712880"/>
            <a:ext cx="129528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2001E   </a:t>
            </a:r>
            <a:r>
              <a:rPr b="1" lang="en-US" sz="2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 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56" name=""/>
          <p:cNvSpPr/>
          <p:nvPr/>
        </p:nvSpPr>
        <p:spPr>
          <a:xfrm>
            <a:off x="5257800" y="1712880"/>
            <a:ext cx="121932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  2000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57" name=""/>
          <p:cNvSpPr/>
          <p:nvPr/>
        </p:nvSpPr>
        <p:spPr>
          <a:xfrm>
            <a:off x="685800" y="380880"/>
            <a:ext cx="7772400" cy="838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Financial Highlights</a:t>
            </a:r>
            <a:br>
              <a:rPr sz="3600"/>
            </a:br>
            <a:r>
              <a:rPr b="1" lang="en-US" sz="2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($ in Millions)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58" name=""/>
          <p:cNvSpPr/>
          <p:nvPr/>
        </p:nvSpPr>
        <p:spPr>
          <a:xfrm>
            <a:off x="6527880" y="1712880"/>
            <a:ext cx="129528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 2001E   </a:t>
            </a:r>
            <a:r>
              <a:rPr b="1" lang="en-US" sz="2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 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59" name=""/>
          <p:cNvSpPr/>
          <p:nvPr/>
        </p:nvSpPr>
        <p:spPr>
          <a:xfrm>
            <a:off x="7620120" y="1712880"/>
            <a:ext cx="121896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  2000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60" name=""/>
          <p:cNvSpPr/>
          <p:nvPr/>
        </p:nvSpPr>
        <p:spPr>
          <a:xfrm>
            <a:off x="4267080" y="1346040"/>
            <a:ext cx="198144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sng">
                <a:solidFill>
                  <a:srgbClr val="ffff00"/>
                </a:solidFill>
                <a:effectLst/>
                <a:uFillTx/>
                <a:latin typeface="Arial"/>
              </a:rPr>
              <a:t>Year to Date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61" name=""/>
          <p:cNvSpPr/>
          <p:nvPr/>
        </p:nvSpPr>
        <p:spPr>
          <a:xfrm>
            <a:off x="6705720" y="1346040"/>
            <a:ext cx="198108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sng">
                <a:solidFill>
                  <a:srgbClr val="ffff00"/>
                </a:solidFill>
                <a:effectLst/>
                <a:uFillTx/>
                <a:latin typeface="Arial"/>
              </a:rPr>
              <a:t>Total Year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62" name=""/>
          <p:cNvSpPr/>
          <p:nvPr/>
        </p:nvSpPr>
        <p:spPr>
          <a:xfrm>
            <a:off x="5562720" y="2093760"/>
            <a:ext cx="761760" cy="0"/>
          </a:xfrm>
          <a:prstGeom prst="line">
            <a:avLst/>
          </a:prstGeom>
          <a:ln w="25560">
            <a:solidFill>
              <a:srgbClr val="ff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63" name=""/>
          <p:cNvSpPr/>
          <p:nvPr/>
        </p:nvSpPr>
        <p:spPr>
          <a:xfrm>
            <a:off x="6845400" y="2093760"/>
            <a:ext cx="761760" cy="0"/>
          </a:xfrm>
          <a:prstGeom prst="line">
            <a:avLst/>
          </a:prstGeom>
          <a:ln w="25560">
            <a:solidFill>
              <a:srgbClr val="ff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64" name=""/>
          <p:cNvSpPr/>
          <p:nvPr/>
        </p:nvSpPr>
        <p:spPr>
          <a:xfrm>
            <a:off x="7924680" y="2093760"/>
            <a:ext cx="762120" cy="0"/>
          </a:xfrm>
          <a:prstGeom prst="line">
            <a:avLst/>
          </a:prstGeom>
          <a:ln w="25560">
            <a:solidFill>
              <a:srgbClr val="ff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65" name=""/>
          <p:cNvSpPr/>
          <p:nvPr/>
        </p:nvSpPr>
        <p:spPr>
          <a:xfrm>
            <a:off x="4267080" y="2093760"/>
            <a:ext cx="762120" cy="0"/>
          </a:xfrm>
          <a:prstGeom prst="line">
            <a:avLst/>
          </a:prstGeom>
          <a:ln w="25560">
            <a:solidFill>
              <a:srgbClr val="ff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66" name=""/>
          <p:cNvSpPr/>
          <p:nvPr/>
        </p:nvSpPr>
        <p:spPr>
          <a:xfrm>
            <a:off x="348840" y="6418440"/>
            <a:ext cx="28555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* Non-recurring EBIT of $62 MM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67" name=""/>
          <p:cNvSpPr/>
          <p:nvPr/>
        </p:nvSpPr>
        <p:spPr>
          <a:xfrm>
            <a:off x="453960" y="2093760"/>
            <a:ext cx="3540240" cy="0"/>
          </a:xfrm>
          <a:prstGeom prst="line">
            <a:avLst/>
          </a:prstGeom>
          <a:ln w="25560">
            <a:solidFill>
              <a:srgbClr val="ff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68" name=""/>
          <p:cNvSpPr/>
          <p:nvPr/>
        </p:nvSpPr>
        <p:spPr>
          <a:xfrm>
            <a:off x="368280" y="1712880"/>
            <a:ext cx="296532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 Retail Segment Reported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69" name=""/>
          <p:cNvSpPr/>
          <p:nvPr/>
        </p:nvSpPr>
        <p:spPr>
          <a:xfrm>
            <a:off x="368280" y="5197320"/>
            <a:ext cx="8763120" cy="699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224"/>
              </a:spcBef>
              <a:spcAft>
                <a:spcPts val="224"/>
              </a:spcAft>
              <a:tabLst>
                <a:tab algn="l" pos="0"/>
                <a:tab algn="l" pos="228600"/>
                <a:tab algn="l" pos="457200"/>
                <a:tab algn="dec" pos="4514760"/>
                <a:tab algn="dec" pos="5767560"/>
                <a:tab algn="dec" pos="7032600"/>
                <a:tab algn="dec" pos="8115480"/>
                <a:tab algn="l" pos="8839080"/>
                <a:tab algn="l" pos="994428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Capital Deployed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2,748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1,715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2,816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2,117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>
              <a:spcBef>
                <a:spcPts val="224"/>
              </a:spcBef>
              <a:spcAft>
                <a:spcPts val="224"/>
              </a:spcAft>
              <a:tabLst>
                <a:tab algn="l" pos="0"/>
                <a:tab algn="l" pos="228600"/>
                <a:tab algn="l" pos="457200"/>
                <a:tab algn="dec" pos="4514760"/>
                <a:tab algn="dec" pos="5767560"/>
                <a:tab algn="dec" pos="7032600"/>
                <a:tab algn="dec" pos="8115480"/>
                <a:tab algn="l" pos="8839080"/>
                <a:tab algn="l" pos="994428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Return on Equity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(33%)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4%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(23%)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5%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70" name=""/>
          <p:cNvSpPr/>
          <p:nvPr/>
        </p:nvSpPr>
        <p:spPr>
          <a:xfrm>
            <a:off x="368280" y="4718160"/>
            <a:ext cx="495468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Results Including Retail Risk Management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71" name=""/>
          <p:cNvSpPr/>
          <p:nvPr/>
        </p:nvSpPr>
        <p:spPr>
          <a:xfrm>
            <a:off x="453960" y="5086440"/>
            <a:ext cx="4610160" cy="0"/>
          </a:xfrm>
          <a:prstGeom prst="line">
            <a:avLst/>
          </a:prstGeom>
          <a:ln w="25560">
            <a:solidFill>
              <a:srgbClr val="ff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72" name=""/>
          <p:cNvSpPr/>
          <p:nvPr/>
        </p:nvSpPr>
        <p:spPr>
          <a:xfrm>
            <a:off x="339840" y="4702320"/>
            <a:ext cx="8532720" cy="1214280"/>
          </a:xfrm>
          <a:prstGeom prst="rect">
            <a:avLst/>
          </a:prstGeom>
          <a:noFill/>
          <a:ln w="1260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>
</file>

<file path=ppt/slides/slide3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6" name=""/>
          <p:cNvSpPr/>
          <p:nvPr/>
        </p:nvSpPr>
        <p:spPr>
          <a:xfrm>
            <a:off x="685800" y="1752480"/>
            <a:ext cx="7772400" cy="4114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marL="343080" indent="-343080">
              <a:spcBef>
                <a:spcPts val="337"/>
              </a:spcBef>
              <a:spcAft>
                <a:spcPts val="337"/>
              </a:spcAft>
              <a:buClr>
                <a:srgbClr val="00cc00"/>
              </a:buClr>
              <a:buSzPct val="113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Note that the Direct business (which includes RES) for the first nine months of 2001 generated exactly the same margin as the large consumer business (weird!!)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>
</file>

<file path=ppt/slides/slide3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7" name=""/>
          <p:cNvSpPr/>
          <p:nvPr/>
        </p:nvSpPr>
        <p:spPr>
          <a:xfrm>
            <a:off x="4770360" y="871560"/>
            <a:ext cx="3927600" cy="557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 fontScale="85000" lnSpcReduction="9999"/>
          </a:bodyPr>
          <a:p>
            <a:pPr marL="169920" indent="-169920">
              <a:spcBef>
                <a:spcPts val="99"/>
              </a:spcBef>
              <a:spcAft>
                <a:spcPts val="99"/>
              </a:spcAft>
              <a:buClr>
                <a:srgbClr val="00cc00"/>
              </a:buClr>
              <a:buSzPct val="113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Commissioned Sales Force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169920" indent="-169920">
              <a:spcBef>
                <a:spcPts val="99"/>
              </a:spcBef>
              <a:spcAft>
                <a:spcPts val="99"/>
              </a:spcAft>
              <a:buClr>
                <a:srgbClr val="00cc00"/>
              </a:buClr>
              <a:buSzPct val="113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Call Center Support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858" name="PlaceHolder 1"/>
          <p:cNvSpPr>
            <a:spLocks noGrp="1"/>
          </p:cNvSpPr>
          <p:nvPr>
            <p:ph type="title"/>
          </p:nvPr>
        </p:nvSpPr>
        <p:spPr>
          <a:xfrm>
            <a:off x="295200" y="196920"/>
            <a:ext cx="8553600" cy="8380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Small Consumer Business – U.S.</a:t>
            </a:r>
            <a:endParaRPr b="1" lang="en-US" sz="36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859" name=""/>
          <p:cNvSpPr/>
          <p:nvPr/>
        </p:nvSpPr>
        <p:spPr>
          <a:xfrm>
            <a:off x="814320" y="871560"/>
            <a:ext cx="3927600" cy="557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 fontScale="55000" lnSpcReduction="19999"/>
          </a:bodyPr>
          <a:p>
            <a:pPr marL="169920" indent="-169920">
              <a:spcBef>
                <a:spcPts val="99"/>
              </a:spcBef>
              <a:spcAft>
                <a:spcPts val="99"/>
              </a:spcAft>
              <a:buClr>
                <a:srgbClr val="00cc00"/>
              </a:buClr>
              <a:buSzPct val="113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Annual Energy Spend &lt;$10MM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169920" indent="-169920">
              <a:spcBef>
                <a:spcPts val="99"/>
              </a:spcBef>
              <a:spcAft>
                <a:spcPts val="99"/>
              </a:spcAft>
              <a:buClr>
                <a:srgbClr val="00cc00"/>
              </a:buClr>
              <a:buSzPct val="113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Highly Standardized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169920" indent="-169920">
              <a:spcBef>
                <a:spcPts val="99"/>
              </a:spcBef>
              <a:spcAft>
                <a:spcPts val="99"/>
              </a:spcAft>
              <a:buClr>
                <a:srgbClr val="00cc00"/>
              </a:buClr>
              <a:buSzPct val="113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Regional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860" name=""/>
          <p:cNvSpPr/>
          <p:nvPr/>
        </p:nvSpPr>
        <p:spPr>
          <a:xfrm>
            <a:off x="5867280" y="6087960"/>
            <a:ext cx="189000" cy="184320"/>
          </a:xfrm>
          <a:prstGeom prst="rect">
            <a:avLst/>
          </a:prstGeom>
          <a:solidFill>
            <a:srgbClr val="ffff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861" name=""/>
          <p:cNvSpPr/>
          <p:nvPr/>
        </p:nvSpPr>
        <p:spPr>
          <a:xfrm>
            <a:off x="5867280" y="6373800"/>
            <a:ext cx="189000" cy="184320"/>
          </a:xfrm>
          <a:prstGeom prst="rect">
            <a:avLst/>
          </a:prstGeom>
          <a:solidFill>
            <a:srgbClr val="ff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862" name=""/>
          <p:cNvSpPr/>
          <p:nvPr/>
        </p:nvSpPr>
        <p:spPr>
          <a:xfrm>
            <a:off x="5992920" y="6307200"/>
            <a:ext cx="1376280" cy="444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Gross Margin</a:t>
            </a:r>
            <a:br>
              <a:rPr sz="1400"/>
            </a:br>
            <a:r>
              <a:rPr b="1" lang="en-US" sz="9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(Millions)</a:t>
            </a:r>
            <a:endParaRPr b="0" lang="en-US" sz="9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863" name=""/>
          <p:cNvSpPr/>
          <p:nvPr/>
        </p:nvSpPr>
        <p:spPr>
          <a:xfrm>
            <a:off x="6022800" y="6026040"/>
            <a:ext cx="13129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76"/>
              </a:spcBef>
              <a:spcAft>
                <a:spcPts val="524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Transactions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864" name=""/>
          <p:cNvSpPr/>
          <p:nvPr/>
        </p:nvSpPr>
        <p:spPr>
          <a:xfrm>
            <a:off x="5154480" y="1865160"/>
            <a:ext cx="334800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Channels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865" name=""/>
          <p:cNvGraphicFramePr/>
          <p:nvPr/>
        </p:nvGraphicFramePr>
        <p:xfrm>
          <a:off x="4878360" y="2309760"/>
          <a:ext cx="3784680" cy="311796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866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4878360" y="2309760"/>
                    <a:ext cx="3784680" cy="31179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867" name=""/>
          <p:cNvSpPr/>
          <p:nvPr/>
        </p:nvSpPr>
        <p:spPr>
          <a:xfrm>
            <a:off x="5099040" y="5276880"/>
            <a:ext cx="922320" cy="195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Direct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868" name=""/>
          <p:cNvSpPr/>
          <p:nvPr/>
        </p:nvSpPr>
        <p:spPr>
          <a:xfrm>
            <a:off x="6227640" y="5276880"/>
            <a:ext cx="1081080" cy="195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Telesales / CAD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869" name=""/>
          <p:cNvSpPr/>
          <p:nvPr/>
        </p:nvSpPr>
        <p:spPr>
          <a:xfrm>
            <a:off x="7529400" y="5276880"/>
            <a:ext cx="922320" cy="195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Agent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870" name=""/>
          <p:cNvSpPr/>
          <p:nvPr/>
        </p:nvSpPr>
        <p:spPr>
          <a:xfrm>
            <a:off x="4995720" y="4896000"/>
            <a:ext cx="6267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3,009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871" name=""/>
          <p:cNvSpPr/>
          <p:nvPr/>
        </p:nvSpPr>
        <p:spPr>
          <a:xfrm>
            <a:off x="6210360" y="4970520"/>
            <a:ext cx="6267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2,583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872" name=""/>
          <p:cNvSpPr/>
          <p:nvPr/>
        </p:nvSpPr>
        <p:spPr>
          <a:xfrm>
            <a:off x="6738120" y="4722840"/>
            <a:ext cx="4780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$13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873" name=""/>
          <p:cNvSpPr/>
          <p:nvPr/>
        </p:nvSpPr>
        <p:spPr>
          <a:xfrm>
            <a:off x="7945920" y="4641840"/>
            <a:ext cx="4780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$16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874" name=""/>
          <p:cNvSpPr/>
          <p:nvPr/>
        </p:nvSpPr>
        <p:spPr>
          <a:xfrm>
            <a:off x="5488200" y="2157480"/>
            <a:ext cx="5774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$172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875" name=""/>
          <p:cNvSpPr/>
          <p:nvPr/>
        </p:nvSpPr>
        <p:spPr>
          <a:xfrm>
            <a:off x="7421400" y="4803840"/>
            <a:ext cx="6267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6,439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876" name=""/>
          <p:cNvSpPr/>
          <p:nvPr/>
        </p:nvSpPr>
        <p:spPr>
          <a:xfrm>
            <a:off x="4748040" y="1819440"/>
            <a:ext cx="4019760" cy="4095720"/>
          </a:xfrm>
          <a:prstGeom prst="rect">
            <a:avLst/>
          </a:prstGeom>
          <a:noFill/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877" name=""/>
          <p:cNvSpPr/>
          <p:nvPr/>
        </p:nvSpPr>
        <p:spPr>
          <a:xfrm>
            <a:off x="297000" y="1814400"/>
            <a:ext cx="4019400" cy="4095720"/>
          </a:xfrm>
          <a:prstGeom prst="rect">
            <a:avLst/>
          </a:prstGeom>
          <a:noFill/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878" name=""/>
          <p:cNvSpPr/>
          <p:nvPr/>
        </p:nvSpPr>
        <p:spPr>
          <a:xfrm>
            <a:off x="299880" y="1865160"/>
            <a:ext cx="403236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YTD Results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879" name=""/>
          <p:cNvSpPr/>
          <p:nvPr/>
        </p:nvSpPr>
        <p:spPr>
          <a:xfrm>
            <a:off x="5653080" y="6014880"/>
            <a:ext cx="2008080" cy="741600"/>
          </a:xfrm>
          <a:prstGeom prst="rect">
            <a:avLst/>
          </a:prstGeom>
          <a:noFill/>
          <a:ln w="1260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880" name=""/>
          <p:cNvSpPr/>
          <p:nvPr/>
        </p:nvSpPr>
        <p:spPr>
          <a:xfrm>
            <a:off x="1792440" y="6126120"/>
            <a:ext cx="188640" cy="184320"/>
          </a:xfrm>
          <a:prstGeom prst="rect">
            <a:avLst/>
          </a:prstGeom>
          <a:solidFill>
            <a:srgbClr val="ffff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881" name=""/>
          <p:cNvSpPr/>
          <p:nvPr/>
        </p:nvSpPr>
        <p:spPr>
          <a:xfrm>
            <a:off x="1792440" y="6411960"/>
            <a:ext cx="188640" cy="183960"/>
          </a:xfrm>
          <a:prstGeom prst="rect">
            <a:avLst/>
          </a:prstGeom>
          <a:solidFill>
            <a:srgbClr val="ff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882" name=""/>
          <p:cNvSpPr/>
          <p:nvPr/>
        </p:nvSpPr>
        <p:spPr>
          <a:xfrm>
            <a:off x="1930320" y="6345360"/>
            <a:ext cx="13762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76"/>
              </a:spcBef>
              <a:spcAft>
                <a:spcPts val="524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West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883" name=""/>
          <p:cNvSpPr/>
          <p:nvPr/>
        </p:nvSpPr>
        <p:spPr>
          <a:xfrm>
            <a:off x="1947960" y="6064200"/>
            <a:ext cx="13129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76"/>
              </a:spcBef>
              <a:spcAft>
                <a:spcPts val="524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East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884" name=""/>
          <p:cNvSpPr/>
          <p:nvPr/>
        </p:nvSpPr>
        <p:spPr>
          <a:xfrm>
            <a:off x="1184400" y="6026040"/>
            <a:ext cx="2008080" cy="677880"/>
          </a:xfrm>
          <a:prstGeom prst="rect">
            <a:avLst/>
          </a:prstGeom>
          <a:noFill/>
          <a:ln w="1260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885" name=""/>
          <p:cNvGraphicFramePr/>
          <p:nvPr/>
        </p:nvGraphicFramePr>
        <p:xfrm>
          <a:off x="2346480" y="2482920"/>
          <a:ext cx="1787400" cy="304308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886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2346480" y="2482920"/>
                    <a:ext cx="1787400" cy="30430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887" name=""/>
          <p:cNvGraphicFramePr/>
          <p:nvPr/>
        </p:nvGraphicFramePr>
        <p:xfrm>
          <a:off x="352440" y="2533680"/>
          <a:ext cx="1789200" cy="2805120"/>
        </p:xfrm>
        <a:graphic>
          <a:graphicData uri="http://schemas.openxmlformats.org/presentationml/2006/ole">
            <p:oleObj r:id="rId5" spid="">
              <p:embed/>
              <p:pic>
                <p:nvPicPr>
                  <p:cNvPr id="888" name="" descr=""/>
                  <p:cNvPicPr/>
                  <p:nvPr/>
                </p:nvPicPr>
                <p:blipFill>
                  <a:blip r:embed="rId6"/>
                  <a:stretch/>
                </p:blipFill>
                <p:spPr>
                  <a:xfrm>
                    <a:off x="352440" y="2533680"/>
                    <a:ext cx="1789200" cy="28051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889" name=""/>
          <p:cNvSpPr/>
          <p:nvPr/>
        </p:nvSpPr>
        <p:spPr>
          <a:xfrm>
            <a:off x="1298160" y="2279520"/>
            <a:ext cx="7261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12,031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890" name=""/>
          <p:cNvSpPr/>
          <p:nvPr/>
        </p:nvSpPr>
        <p:spPr>
          <a:xfrm>
            <a:off x="512640" y="4403880"/>
            <a:ext cx="6267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1,803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891" name=""/>
          <p:cNvSpPr/>
          <p:nvPr/>
        </p:nvSpPr>
        <p:spPr>
          <a:xfrm>
            <a:off x="538200" y="5284800"/>
            <a:ext cx="5317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00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892" name=""/>
          <p:cNvSpPr/>
          <p:nvPr/>
        </p:nvSpPr>
        <p:spPr>
          <a:xfrm>
            <a:off x="1425600" y="5284800"/>
            <a:ext cx="4604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01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893" name=""/>
          <p:cNvSpPr/>
          <p:nvPr/>
        </p:nvSpPr>
        <p:spPr>
          <a:xfrm>
            <a:off x="2532240" y="5286240"/>
            <a:ext cx="571320" cy="277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00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894" name=""/>
          <p:cNvSpPr/>
          <p:nvPr/>
        </p:nvSpPr>
        <p:spPr>
          <a:xfrm>
            <a:off x="3392640" y="5286240"/>
            <a:ext cx="572760" cy="231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01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895" name=""/>
          <p:cNvSpPr/>
          <p:nvPr/>
        </p:nvSpPr>
        <p:spPr>
          <a:xfrm>
            <a:off x="3375000" y="2235240"/>
            <a:ext cx="5774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$201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896" name=""/>
          <p:cNvSpPr/>
          <p:nvPr/>
        </p:nvSpPr>
        <p:spPr>
          <a:xfrm>
            <a:off x="2580480" y="4284720"/>
            <a:ext cx="4780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$36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897" name=""/>
          <p:cNvSpPr/>
          <p:nvPr/>
        </p:nvSpPr>
        <p:spPr>
          <a:xfrm>
            <a:off x="357120" y="5456160"/>
            <a:ext cx="1716120" cy="211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Transactions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898" name=""/>
          <p:cNvSpPr/>
          <p:nvPr/>
        </p:nvSpPr>
        <p:spPr>
          <a:xfrm>
            <a:off x="2354400" y="5456160"/>
            <a:ext cx="1811160" cy="24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Gross Margin </a:t>
            </a:r>
            <a:r>
              <a:rPr b="1" lang="en-US" sz="9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(Millions)</a:t>
            </a:r>
            <a:endParaRPr b="0" lang="en-US" sz="9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899" name=""/>
          <p:cNvSpPr/>
          <p:nvPr/>
        </p:nvSpPr>
        <p:spPr>
          <a:xfrm>
            <a:off x="1362240" y="4648320"/>
            <a:ext cx="6267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3,560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900" name=""/>
          <p:cNvSpPr/>
          <p:nvPr/>
        </p:nvSpPr>
        <p:spPr>
          <a:xfrm>
            <a:off x="1374840" y="3279600"/>
            <a:ext cx="6267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8,471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901" name=""/>
          <p:cNvSpPr/>
          <p:nvPr/>
        </p:nvSpPr>
        <p:spPr>
          <a:xfrm>
            <a:off x="586440" y="4995720"/>
            <a:ext cx="4780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639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902" name=""/>
          <p:cNvSpPr/>
          <p:nvPr/>
        </p:nvSpPr>
        <p:spPr>
          <a:xfrm>
            <a:off x="511200" y="4764240"/>
            <a:ext cx="6267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1,164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903" name=""/>
          <p:cNvSpPr/>
          <p:nvPr/>
        </p:nvSpPr>
        <p:spPr>
          <a:xfrm>
            <a:off x="3415320" y="4632480"/>
            <a:ext cx="4780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$52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904" name=""/>
          <p:cNvSpPr/>
          <p:nvPr/>
        </p:nvSpPr>
        <p:spPr>
          <a:xfrm>
            <a:off x="3365640" y="3263760"/>
            <a:ext cx="5774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$149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905" name=""/>
          <p:cNvSpPr/>
          <p:nvPr/>
        </p:nvSpPr>
        <p:spPr>
          <a:xfrm>
            <a:off x="2577240" y="4721400"/>
            <a:ext cx="4780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$30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906" name=""/>
          <p:cNvSpPr/>
          <p:nvPr/>
        </p:nvSpPr>
        <p:spPr>
          <a:xfrm flipH="1">
            <a:off x="3103560" y="5194440"/>
            <a:ext cx="247680" cy="0"/>
          </a:xfrm>
          <a:prstGeom prst="line">
            <a:avLst/>
          </a:prstGeom>
          <a:ln w="12600">
            <a:solidFill>
              <a:srgbClr val="ffffff"/>
            </a:solidFill>
            <a:miter/>
            <a:tailEnd len="med" type="stealth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907" name=""/>
          <p:cNvSpPr/>
          <p:nvPr/>
        </p:nvSpPr>
        <p:spPr>
          <a:xfrm>
            <a:off x="3111480" y="4888080"/>
            <a:ext cx="2797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6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>
</file>

<file path=ppt/slides/slide3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8" name=""/>
          <p:cNvSpPr/>
          <p:nvPr/>
        </p:nvSpPr>
        <p:spPr>
          <a:xfrm>
            <a:off x="685800" y="1752480"/>
            <a:ext cx="7772400" cy="4114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marL="343080" indent="-343080">
              <a:spcBef>
                <a:spcPts val="337"/>
              </a:spcBef>
              <a:spcAft>
                <a:spcPts val="337"/>
              </a:spcAft>
              <a:buClr>
                <a:srgbClr val="00cc00"/>
              </a:buClr>
              <a:buSzPct val="113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Holding back 25% of gross margin for credit exposure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>
</file>

<file path=ppt/slides/slide3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9" name=""/>
          <p:cNvSpPr/>
          <p:nvPr/>
        </p:nvSpPr>
        <p:spPr>
          <a:xfrm>
            <a:off x="271440" y="1217520"/>
            <a:ext cx="2687760" cy="4702320"/>
          </a:xfrm>
          <a:prstGeom prst="rect">
            <a:avLst/>
          </a:prstGeom>
          <a:noFill/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910" name=""/>
          <p:cNvSpPr/>
          <p:nvPr/>
        </p:nvSpPr>
        <p:spPr>
          <a:xfrm>
            <a:off x="3222720" y="1217520"/>
            <a:ext cx="2687400" cy="4702320"/>
          </a:xfrm>
          <a:prstGeom prst="rect">
            <a:avLst/>
          </a:prstGeom>
          <a:noFill/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911" name=""/>
          <p:cNvSpPr/>
          <p:nvPr/>
        </p:nvSpPr>
        <p:spPr>
          <a:xfrm>
            <a:off x="6175440" y="1217520"/>
            <a:ext cx="2687400" cy="4702320"/>
          </a:xfrm>
          <a:prstGeom prst="rect">
            <a:avLst/>
          </a:prstGeom>
          <a:noFill/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grpSp>
        <p:nvGrpSpPr>
          <p:cNvPr id="912" name=""/>
          <p:cNvGrpSpPr/>
          <p:nvPr/>
        </p:nvGrpSpPr>
        <p:grpSpPr>
          <a:xfrm>
            <a:off x="396720" y="2055960"/>
            <a:ext cx="2396880" cy="3719880"/>
            <a:chOff x="396720" y="2055960"/>
            <a:chExt cx="2396880" cy="3719880"/>
          </a:xfrm>
        </p:grpSpPr>
        <p:graphicFrame>
          <p:nvGraphicFramePr>
            <p:cNvPr id="913" name=""/>
            <p:cNvGraphicFramePr/>
            <p:nvPr/>
          </p:nvGraphicFramePr>
          <p:xfrm>
            <a:off x="396720" y="2179800"/>
            <a:ext cx="2396880" cy="3409920"/>
          </p:xfrm>
          <a:graphic>
            <a:graphicData uri="http://schemas.openxmlformats.org/presentationml/2006/ole">
              <p:oleObj r:id="rId1" spid="">
                <p:embed/>
                <p:pic>
                  <p:nvPicPr>
                    <p:cNvPr id="914" name="" descr=""/>
                    <p:cNvPicPr/>
                    <p:nvPr/>
                  </p:nvPicPr>
                  <p:blipFill>
                    <a:blip r:embed="rId2"/>
                    <a:stretch/>
                  </p:blipFill>
                  <p:spPr>
                    <a:xfrm>
                      <a:off x="396720" y="2179800"/>
                      <a:ext cx="2396880" cy="3409920"/>
                    </a:xfrm>
                    <a:prstGeom prst="rect">
                      <a:avLst/>
                    </a:prstGeom>
                    <a:noFill/>
                    <a:ln w="0">
                      <a:noFill/>
                    </a:ln>
                  </p:spPr>
                </p:pic>
              </p:oleObj>
            </a:graphicData>
          </a:graphic>
        </p:graphicFrame>
        <p:sp>
          <p:nvSpPr>
            <p:cNvPr id="915" name=""/>
            <p:cNvSpPr/>
            <p:nvPr/>
          </p:nvSpPr>
          <p:spPr>
            <a:xfrm>
              <a:off x="557640" y="5059440"/>
              <a:ext cx="350280" cy="276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13</a:t>
              </a:r>
              <a:endParaRPr b="0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916" name=""/>
            <p:cNvSpPr/>
            <p:nvPr/>
          </p:nvSpPr>
          <p:spPr>
            <a:xfrm>
              <a:off x="1120320" y="4923000"/>
              <a:ext cx="350280" cy="276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25</a:t>
              </a:r>
              <a:endParaRPr b="0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917" name=""/>
            <p:cNvSpPr/>
            <p:nvPr/>
          </p:nvSpPr>
          <p:spPr>
            <a:xfrm>
              <a:off x="1661400" y="3774960"/>
              <a:ext cx="434880" cy="276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133</a:t>
              </a:r>
              <a:endParaRPr b="0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918" name=""/>
            <p:cNvSpPr/>
            <p:nvPr/>
          </p:nvSpPr>
          <p:spPr>
            <a:xfrm>
              <a:off x="2208960" y="2055960"/>
              <a:ext cx="434880" cy="276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293</a:t>
              </a:r>
              <a:endParaRPr b="0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919" name=""/>
            <p:cNvSpPr/>
            <p:nvPr/>
          </p:nvSpPr>
          <p:spPr>
            <a:xfrm>
              <a:off x="425520" y="5499000"/>
              <a:ext cx="536400" cy="276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June</a:t>
              </a:r>
              <a:endParaRPr b="0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920" name=""/>
            <p:cNvSpPr/>
            <p:nvPr/>
          </p:nvSpPr>
          <p:spPr>
            <a:xfrm>
              <a:off x="1055520" y="5499000"/>
              <a:ext cx="485640" cy="276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July</a:t>
              </a:r>
              <a:endParaRPr b="0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921" name=""/>
            <p:cNvSpPr/>
            <p:nvPr/>
          </p:nvSpPr>
          <p:spPr>
            <a:xfrm>
              <a:off x="1621080" y="5499000"/>
              <a:ext cx="477000" cy="276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Aug</a:t>
              </a:r>
              <a:endParaRPr b="0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922" name=""/>
            <p:cNvSpPr/>
            <p:nvPr/>
          </p:nvSpPr>
          <p:spPr>
            <a:xfrm>
              <a:off x="2212560" y="5499000"/>
              <a:ext cx="510840" cy="276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Sept</a:t>
              </a:r>
              <a:endParaRPr b="0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</p:grpSp>
      <p:sp>
        <p:nvSpPr>
          <p:cNvPr id="923" name=""/>
          <p:cNvSpPr/>
          <p:nvPr/>
        </p:nvSpPr>
        <p:spPr>
          <a:xfrm>
            <a:off x="693720" y="1278000"/>
            <a:ext cx="1843200" cy="58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90000"/>
              </a:lnSpc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Agents at Month End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924" name=""/>
          <p:cNvSpPr/>
          <p:nvPr/>
        </p:nvSpPr>
        <p:spPr>
          <a:xfrm>
            <a:off x="3357720" y="1278000"/>
            <a:ext cx="2419200" cy="58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90000"/>
              </a:lnSpc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Number of Deals Closed by Month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925" name=""/>
          <p:cNvSpPr/>
          <p:nvPr/>
        </p:nvSpPr>
        <p:spPr>
          <a:xfrm>
            <a:off x="6597720" y="1278000"/>
            <a:ext cx="1842840" cy="752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9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Gross Margin by Month</a:t>
            </a:r>
            <a:br>
              <a:rPr sz="1800"/>
            </a:b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(Millions)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grpSp>
        <p:nvGrpSpPr>
          <p:cNvPr id="926" name=""/>
          <p:cNvGrpSpPr/>
          <p:nvPr/>
        </p:nvGrpSpPr>
        <p:grpSpPr>
          <a:xfrm>
            <a:off x="3368520" y="2030400"/>
            <a:ext cx="2396880" cy="3745440"/>
            <a:chOff x="3368520" y="2030400"/>
            <a:chExt cx="2396880" cy="3745440"/>
          </a:xfrm>
        </p:grpSpPr>
        <p:graphicFrame>
          <p:nvGraphicFramePr>
            <p:cNvPr id="927" name=""/>
            <p:cNvGraphicFramePr/>
            <p:nvPr/>
          </p:nvGraphicFramePr>
          <p:xfrm>
            <a:off x="3368520" y="2179800"/>
            <a:ext cx="2396880" cy="3409920"/>
          </p:xfrm>
          <a:graphic>
            <a:graphicData uri="http://schemas.openxmlformats.org/presentationml/2006/ole">
              <p:oleObj r:id="rId3" spid="">
                <p:embed/>
                <p:pic>
                  <p:nvPicPr>
                    <p:cNvPr id="928" name="" descr=""/>
                    <p:cNvPicPr/>
                    <p:nvPr/>
                  </p:nvPicPr>
                  <p:blipFill>
                    <a:blip r:embed="rId4"/>
                    <a:stretch/>
                  </p:blipFill>
                  <p:spPr>
                    <a:xfrm>
                      <a:off x="3368520" y="2179800"/>
                      <a:ext cx="2396880" cy="3409920"/>
                    </a:xfrm>
                    <a:prstGeom prst="rect">
                      <a:avLst/>
                    </a:prstGeom>
                    <a:noFill/>
                    <a:ln w="0">
                      <a:noFill/>
                    </a:ln>
                  </p:spPr>
                </p:pic>
              </p:oleObj>
            </a:graphicData>
          </a:graphic>
        </p:graphicFrame>
        <p:sp>
          <p:nvSpPr>
            <p:cNvPr id="929" name=""/>
            <p:cNvSpPr/>
            <p:nvPr/>
          </p:nvSpPr>
          <p:spPr>
            <a:xfrm>
              <a:off x="3528360" y="5173560"/>
              <a:ext cx="350280" cy="276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17</a:t>
              </a:r>
              <a:endParaRPr b="0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930" name=""/>
            <p:cNvSpPr/>
            <p:nvPr/>
          </p:nvSpPr>
          <p:spPr>
            <a:xfrm>
              <a:off x="4046760" y="4998960"/>
              <a:ext cx="434880" cy="276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290</a:t>
              </a:r>
              <a:endParaRPr b="0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931" name=""/>
            <p:cNvSpPr/>
            <p:nvPr/>
          </p:nvSpPr>
          <p:spPr>
            <a:xfrm>
              <a:off x="4574520" y="4094280"/>
              <a:ext cx="561960" cy="276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1,587</a:t>
              </a:r>
              <a:endParaRPr b="0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932" name=""/>
            <p:cNvSpPr/>
            <p:nvPr/>
          </p:nvSpPr>
          <p:spPr>
            <a:xfrm>
              <a:off x="5120640" y="2030400"/>
              <a:ext cx="561960" cy="276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4,545</a:t>
              </a:r>
              <a:endParaRPr b="0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933" name=""/>
            <p:cNvSpPr/>
            <p:nvPr/>
          </p:nvSpPr>
          <p:spPr>
            <a:xfrm>
              <a:off x="3396960" y="5499000"/>
              <a:ext cx="536400" cy="276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June</a:t>
              </a:r>
              <a:endParaRPr b="0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934" name=""/>
            <p:cNvSpPr/>
            <p:nvPr/>
          </p:nvSpPr>
          <p:spPr>
            <a:xfrm>
              <a:off x="4026960" y="5499000"/>
              <a:ext cx="485640" cy="276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July</a:t>
              </a:r>
              <a:endParaRPr b="0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935" name=""/>
            <p:cNvSpPr/>
            <p:nvPr/>
          </p:nvSpPr>
          <p:spPr>
            <a:xfrm>
              <a:off x="4592520" y="5499000"/>
              <a:ext cx="477000" cy="276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Aug</a:t>
              </a:r>
              <a:endParaRPr b="0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936" name=""/>
            <p:cNvSpPr/>
            <p:nvPr/>
          </p:nvSpPr>
          <p:spPr>
            <a:xfrm>
              <a:off x="5184000" y="5499000"/>
              <a:ext cx="510840" cy="276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Sept</a:t>
              </a:r>
              <a:endParaRPr b="0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</p:grpSp>
      <p:grpSp>
        <p:nvGrpSpPr>
          <p:cNvPr id="937" name=""/>
          <p:cNvGrpSpPr/>
          <p:nvPr/>
        </p:nvGrpSpPr>
        <p:grpSpPr>
          <a:xfrm>
            <a:off x="6299280" y="2176560"/>
            <a:ext cx="2396520" cy="3599280"/>
            <a:chOff x="6299280" y="2176560"/>
            <a:chExt cx="2396520" cy="3599280"/>
          </a:xfrm>
        </p:grpSpPr>
        <p:graphicFrame>
          <p:nvGraphicFramePr>
            <p:cNvPr id="938" name=""/>
            <p:cNvGraphicFramePr/>
            <p:nvPr/>
          </p:nvGraphicFramePr>
          <p:xfrm>
            <a:off x="6299280" y="2179800"/>
            <a:ext cx="2396520" cy="3409920"/>
          </p:xfrm>
          <a:graphic>
            <a:graphicData uri="http://schemas.openxmlformats.org/presentationml/2006/ole">
              <p:oleObj r:id="rId5" spid="">
                <p:embed/>
                <p:pic>
                  <p:nvPicPr>
                    <p:cNvPr id="939" name="" descr=""/>
                    <p:cNvPicPr/>
                    <p:nvPr/>
                  </p:nvPicPr>
                  <p:blipFill>
                    <a:blip r:embed="rId6"/>
                    <a:stretch/>
                  </p:blipFill>
                  <p:spPr>
                    <a:xfrm>
                      <a:off x="6299280" y="2179800"/>
                      <a:ext cx="2396520" cy="3409920"/>
                    </a:xfrm>
                    <a:prstGeom prst="rect">
                      <a:avLst/>
                    </a:prstGeom>
                    <a:noFill/>
                    <a:ln w="0">
                      <a:noFill/>
                    </a:ln>
                  </p:spPr>
                </p:pic>
              </p:oleObj>
            </a:graphicData>
          </a:graphic>
        </p:graphicFrame>
        <p:sp>
          <p:nvSpPr>
            <p:cNvPr id="940" name=""/>
            <p:cNvSpPr/>
            <p:nvPr/>
          </p:nvSpPr>
          <p:spPr>
            <a:xfrm>
              <a:off x="6398640" y="5173560"/>
              <a:ext cx="477360" cy="276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$0.1</a:t>
              </a:r>
              <a:endParaRPr b="0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941" name=""/>
            <p:cNvSpPr/>
            <p:nvPr/>
          </p:nvSpPr>
          <p:spPr>
            <a:xfrm>
              <a:off x="7023960" y="4923000"/>
              <a:ext cx="350280" cy="276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$1</a:t>
              </a:r>
              <a:endParaRPr b="0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942" name=""/>
            <p:cNvSpPr/>
            <p:nvPr/>
          </p:nvSpPr>
          <p:spPr>
            <a:xfrm>
              <a:off x="7544160" y="4156200"/>
              <a:ext cx="477360" cy="276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$3.9</a:t>
              </a:r>
              <a:endParaRPr b="0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943" name=""/>
            <p:cNvSpPr/>
            <p:nvPr/>
          </p:nvSpPr>
          <p:spPr>
            <a:xfrm>
              <a:off x="8051400" y="2176560"/>
              <a:ext cx="561960" cy="276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$11.3</a:t>
              </a:r>
              <a:endParaRPr b="0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944" name=""/>
            <p:cNvSpPr/>
            <p:nvPr/>
          </p:nvSpPr>
          <p:spPr>
            <a:xfrm>
              <a:off x="6328080" y="5499000"/>
              <a:ext cx="536400" cy="276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June</a:t>
              </a:r>
              <a:endParaRPr b="0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945" name=""/>
            <p:cNvSpPr/>
            <p:nvPr/>
          </p:nvSpPr>
          <p:spPr>
            <a:xfrm>
              <a:off x="6958080" y="5499000"/>
              <a:ext cx="485640" cy="276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July</a:t>
              </a:r>
              <a:endParaRPr b="0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946" name=""/>
            <p:cNvSpPr/>
            <p:nvPr/>
          </p:nvSpPr>
          <p:spPr>
            <a:xfrm>
              <a:off x="7523280" y="5499000"/>
              <a:ext cx="477000" cy="276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Aug</a:t>
              </a:r>
              <a:endParaRPr b="0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947" name=""/>
            <p:cNvSpPr/>
            <p:nvPr/>
          </p:nvSpPr>
          <p:spPr>
            <a:xfrm>
              <a:off x="8114760" y="5499000"/>
              <a:ext cx="510840" cy="276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Sept</a:t>
              </a:r>
              <a:endParaRPr b="0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</p:grpSp>
      <p:sp>
        <p:nvSpPr>
          <p:cNvPr id="948" name="PlaceHolder 1"/>
          <p:cNvSpPr>
            <a:spLocks noGrp="1"/>
          </p:cNvSpPr>
          <p:nvPr>
            <p:ph type="title"/>
          </p:nvPr>
        </p:nvSpPr>
        <p:spPr>
          <a:xfrm>
            <a:off x="295200" y="196920"/>
            <a:ext cx="8553600" cy="8380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Enron Direct – U.S.</a:t>
            </a:r>
            <a:br>
              <a:rPr sz="3600"/>
            </a:br>
            <a:r>
              <a:rPr b="1" lang="en-US" sz="2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Agent-Based Business Metrics</a:t>
            </a:r>
            <a:endParaRPr b="1" lang="en-US" sz="28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949" name=""/>
          <p:cNvSpPr/>
          <p:nvPr/>
        </p:nvSpPr>
        <p:spPr>
          <a:xfrm>
            <a:off x="3495600" y="2451240"/>
            <a:ext cx="12002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YTD = 6,439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950" name=""/>
          <p:cNvSpPr/>
          <p:nvPr/>
        </p:nvSpPr>
        <p:spPr>
          <a:xfrm>
            <a:off x="6361200" y="2451240"/>
            <a:ext cx="136980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YTD = $16MM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>
</file>

<file path=ppt/slides/slide3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>
</file>

<file path=ppt/slides/slide3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1" name="PlaceHolder 1"/>
          <p:cNvSpPr>
            <a:spLocks noGrp="1"/>
          </p:cNvSpPr>
          <p:nvPr>
            <p:ph type="title"/>
          </p:nvPr>
        </p:nvSpPr>
        <p:spPr>
          <a:xfrm>
            <a:off x="295200" y="196920"/>
            <a:ext cx="8553600" cy="8380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Large Consumer Business – Europe</a:t>
            </a:r>
            <a:endParaRPr b="1" lang="en-US" sz="36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952" name=""/>
          <p:cNvSpPr/>
          <p:nvPr/>
        </p:nvSpPr>
        <p:spPr>
          <a:xfrm>
            <a:off x="192240" y="1846440"/>
            <a:ext cx="4028760" cy="4055760"/>
          </a:xfrm>
          <a:prstGeom prst="rect">
            <a:avLst/>
          </a:prstGeom>
          <a:solidFill>
            <a:srgbClr val="ffffff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pic>
        <p:nvPicPr>
          <p:cNvPr id="953" name="" descr=""/>
          <p:cNvPicPr/>
          <p:nvPr/>
        </p:nvPicPr>
        <p:blipFill>
          <a:blip r:embed="rId1"/>
          <a:stretch/>
        </p:blipFill>
        <p:spPr>
          <a:xfrm>
            <a:off x="990720" y="2239920"/>
            <a:ext cx="2584440" cy="3841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954" name="Guinness" descr=""/>
          <p:cNvPicPr/>
          <p:nvPr/>
        </p:nvPicPr>
        <p:blipFill>
          <a:blip r:embed="rId2"/>
          <a:stretch/>
        </p:blipFill>
        <p:spPr>
          <a:xfrm>
            <a:off x="1135080" y="4805280"/>
            <a:ext cx="1662120" cy="8701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955" name=""/>
          <p:cNvSpPr/>
          <p:nvPr/>
        </p:nvSpPr>
        <p:spPr>
          <a:xfrm>
            <a:off x="4840200" y="876240"/>
            <a:ext cx="3826080" cy="987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marL="169920" indent="-169920">
              <a:spcBef>
                <a:spcPts val="99"/>
              </a:spcBef>
              <a:spcAft>
                <a:spcPts val="99"/>
              </a:spcAft>
              <a:buClr>
                <a:srgbClr val="00cc00"/>
              </a:buClr>
              <a:buSzPct val="113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Enron Sales Force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169920" indent="-169920">
              <a:spcBef>
                <a:spcPts val="99"/>
              </a:spcBef>
              <a:spcAft>
                <a:spcPts val="99"/>
              </a:spcAft>
              <a:buClr>
                <a:srgbClr val="00cc00"/>
              </a:buClr>
              <a:buSzPct val="113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Dedicated Service Manager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956" name=""/>
          <p:cNvSpPr/>
          <p:nvPr/>
        </p:nvSpPr>
        <p:spPr>
          <a:xfrm>
            <a:off x="649440" y="876240"/>
            <a:ext cx="3825720" cy="987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marL="169920" indent="-169920">
              <a:spcBef>
                <a:spcPts val="99"/>
              </a:spcBef>
              <a:spcAft>
                <a:spcPts val="99"/>
              </a:spcAft>
              <a:buClr>
                <a:srgbClr val="00cc00"/>
              </a:buClr>
              <a:buSzPct val="113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Annual Energy Spend &gt;$10MM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169920" indent="-169920">
              <a:spcBef>
                <a:spcPts val="99"/>
              </a:spcBef>
              <a:spcAft>
                <a:spcPts val="99"/>
              </a:spcAft>
              <a:buClr>
                <a:srgbClr val="00cc00"/>
              </a:buClr>
              <a:buSzPct val="113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High Packaging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169920" indent="-169920">
              <a:spcBef>
                <a:spcPts val="99"/>
              </a:spcBef>
              <a:spcAft>
                <a:spcPts val="99"/>
              </a:spcAft>
              <a:buClr>
                <a:srgbClr val="00cc00"/>
              </a:buClr>
              <a:buSzPct val="113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National Footprint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957" name=""/>
          <p:cNvSpPr/>
          <p:nvPr/>
        </p:nvSpPr>
        <p:spPr>
          <a:xfrm>
            <a:off x="4371840" y="1851120"/>
            <a:ext cx="4538880" cy="4043160"/>
          </a:xfrm>
          <a:prstGeom prst="rect">
            <a:avLst/>
          </a:prstGeom>
          <a:noFill/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958" name=""/>
          <p:cNvSpPr/>
          <p:nvPr/>
        </p:nvSpPr>
        <p:spPr>
          <a:xfrm>
            <a:off x="7016760" y="5656320"/>
            <a:ext cx="189000" cy="185760"/>
          </a:xfrm>
          <a:prstGeom prst="rect">
            <a:avLst/>
          </a:prstGeom>
          <a:solidFill>
            <a:srgbClr val="ff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959" name=""/>
          <p:cNvSpPr/>
          <p:nvPr/>
        </p:nvSpPr>
        <p:spPr>
          <a:xfrm>
            <a:off x="4694400" y="5656320"/>
            <a:ext cx="188640" cy="185760"/>
          </a:xfrm>
          <a:prstGeom prst="rect">
            <a:avLst/>
          </a:prstGeom>
          <a:solidFill>
            <a:srgbClr val="ffff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960" name=""/>
          <p:cNvSpPr/>
          <p:nvPr/>
        </p:nvSpPr>
        <p:spPr>
          <a:xfrm>
            <a:off x="7205760" y="5589720"/>
            <a:ext cx="15253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76"/>
              </a:spcBef>
              <a:spcAft>
                <a:spcPts val="524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Manufacturing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961" name=""/>
          <p:cNvSpPr/>
          <p:nvPr/>
        </p:nvSpPr>
        <p:spPr>
          <a:xfrm>
            <a:off x="4886280" y="5591160"/>
            <a:ext cx="19274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76"/>
              </a:spcBef>
              <a:spcAft>
                <a:spcPts val="524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Commercial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962" name=""/>
          <p:cNvSpPr/>
          <p:nvPr/>
        </p:nvSpPr>
        <p:spPr>
          <a:xfrm>
            <a:off x="6800760" y="5149800"/>
            <a:ext cx="204804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Gross Margin </a:t>
            </a:r>
            <a:br>
              <a:rPr sz="1400"/>
            </a:br>
            <a:r>
              <a:rPr b="1" lang="en-US" sz="9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(Millions)</a:t>
            </a:r>
            <a:endParaRPr b="0" lang="en-US" sz="9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963" name=""/>
          <p:cNvGraphicFramePr/>
          <p:nvPr/>
        </p:nvGraphicFramePr>
        <p:xfrm>
          <a:off x="6753240" y="2460600"/>
          <a:ext cx="2139840" cy="304812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964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6753240" y="2460600"/>
                    <a:ext cx="2139840" cy="30481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965" name=""/>
          <p:cNvSpPr/>
          <p:nvPr/>
        </p:nvSpPr>
        <p:spPr>
          <a:xfrm>
            <a:off x="8015400" y="2222640"/>
            <a:ext cx="6267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$21.7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966" name=""/>
          <p:cNvSpPr/>
          <p:nvPr/>
        </p:nvSpPr>
        <p:spPr>
          <a:xfrm>
            <a:off x="8063280" y="4732200"/>
            <a:ext cx="5277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$1.3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967" name=""/>
          <p:cNvSpPr/>
          <p:nvPr/>
        </p:nvSpPr>
        <p:spPr>
          <a:xfrm>
            <a:off x="8013600" y="3538440"/>
            <a:ext cx="6267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$20.4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968" name=""/>
          <p:cNvSpPr/>
          <p:nvPr/>
        </p:nvSpPr>
        <p:spPr>
          <a:xfrm>
            <a:off x="7127280" y="4632480"/>
            <a:ext cx="3790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$0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969" name=""/>
          <p:cNvSpPr/>
          <p:nvPr/>
        </p:nvSpPr>
        <p:spPr>
          <a:xfrm>
            <a:off x="7040520" y="4954680"/>
            <a:ext cx="606600" cy="331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00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970" name=""/>
          <p:cNvSpPr/>
          <p:nvPr/>
        </p:nvSpPr>
        <p:spPr>
          <a:xfrm>
            <a:off x="8040600" y="4954680"/>
            <a:ext cx="606600" cy="27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01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971" name=""/>
          <p:cNvGraphicFramePr/>
          <p:nvPr/>
        </p:nvGraphicFramePr>
        <p:xfrm>
          <a:off x="4476600" y="2556000"/>
          <a:ext cx="2140200" cy="2477880"/>
        </p:xfrm>
        <a:graphic>
          <a:graphicData uri="http://schemas.openxmlformats.org/presentationml/2006/ole">
            <p:oleObj r:id="rId5" spid="">
              <p:embed/>
              <p:pic>
                <p:nvPicPr>
                  <p:cNvPr id="972" name="" descr=""/>
                  <p:cNvPicPr/>
                  <p:nvPr/>
                </p:nvPicPr>
                <p:blipFill>
                  <a:blip r:embed="rId6"/>
                  <a:stretch/>
                </p:blipFill>
                <p:spPr>
                  <a:xfrm>
                    <a:off x="4476600" y="2556000"/>
                    <a:ext cx="2140200" cy="24778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973" name=""/>
          <p:cNvSpPr/>
          <p:nvPr/>
        </p:nvSpPr>
        <p:spPr>
          <a:xfrm>
            <a:off x="4702320" y="5121360"/>
            <a:ext cx="1716120" cy="258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Transactions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974" name=""/>
          <p:cNvSpPr/>
          <p:nvPr/>
        </p:nvSpPr>
        <p:spPr>
          <a:xfrm>
            <a:off x="5911560" y="3873600"/>
            <a:ext cx="2797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3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975" name=""/>
          <p:cNvSpPr/>
          <p:nvPr/>
        </p:nvSpPr>
        <p:spPr>
          <a:xfrm>
            <a:off x="5911560" y="2813040"/>
            <a:ext cx="2797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976" name=""/>
          <p:cNvSpPr/>
          <p:nvPr/>
        </p:nvSpPr>
        <p:spPr>
          <a:xfrm>
            <a:off x="5911560" y="2314440"/>
            <a:ext cx="2797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4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977" name=""/>
          <p:cNvSpPr/>
          <p:nvPr/>
        </p:nvSpPr>
        <p:spPr>
          <a:xfrm>
            <a:off x="4749840" y="4962600"/>
            <a:ext cx="606240" cy="269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00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978" name=""/>
          <p:cNvSpPr/>
          <p:nvPr/>
        </p:nvSpPr>
        <p:spPr>
          <a:xfrm>
            <a:off x="5749920" y="4962600"/>
            <a:ext cx="606600" cy="225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01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979" name=""/>
          <p:cNvSpPr/>
          <p:nvPr/>
        </p:nvSpPr>
        <p:spPr>
          <a:xfrm>
            <a:off x="4890960" y="4632480"/>
            <a:ext cx="2797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0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980" name=""/>
          <p:cNvSpPr/>
          <p:nvPr/>
        </p:nvSpPr>
        <p:spPr>
          <a:xfrm>
            <a:off x="4371840" y="1903320"/>
            <a:ext cx="454032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YTD Results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pic>
        <p:nvPicPr>
          <p:cNvPr id="981" name="kraft3" descr=""/>
          <p:cNvPicPr/>
          <p:nvPr/>
        </p:nvPicPr>
        <p:blipFill>
          <a:blip r:embed="rId7"/>
          <a:srcRect l="11716" t="0" r="7029" b="0"/>
          <a:stretch/>
        </p:blipFill>
        <p:spPr>
          <a:xfrm>
            <a:off x="568440" y="2878200"/>
            <a:ext cx="1393560" cy="5144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982" name="pirelli" descr=""/>
          <p:cNvPicPr/>
          <p:nvPr/>
        </p:nvPicPr>
        <p:blipFill>
          <a:blip r:embed="rId8"/>
          <a:stretch/>
        </p:blipFill>
        <p:spPr>
          <a:xfrm>
            <a:off x="1571760" y="3876840"/>
            <a:ext cx="2244600" cy="431640"/>
          </a:xfrm>
          <a:prstGeom prst="rect">
            <a:avLst/>
          </a:prstGeom>
          <a:noFill/>
          <a:ln w="0">
            <a:noFill/>
          </a:ln>
        </p:spPr>
      </p:pic>
    </p:spTree>
  </p:cSld>
</p:sld>
</file>

<file path=ppt/slides/slide3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>
</file>

<file path=ppt/slides/slide3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" name="PlaceHolder 1"/>
          <p:cNvSpPr>
            <a:spLocks noGrp="1"/>
          </p:cNvSpPr>
          <p:nvPr>
            <p:ph type="title"/>
          </p:nvPr>
        </p:nvSpPr>
        <p:spPr>
          <a:xfrm>
            <a:off x="295200" y="196920"/>
            <a:ext cx="8553600" cy="8380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Small Consumer Business – Europe</a:t>
            </a:r>
            <a:endParaRPr b="1" lang="en-US" sz="36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984" name=""/>
          <p:cNvSpPr/>
          <p:nvPr/>
        </p:nvSpPr>
        <p:spPr>
          <a:xfrm>
            <a:off x="4770360" y="858960"/>
            <a:ext cx="3927600" cy="55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 fontScale="85000" lnSpcReduction="9999"/>
          </a:bodyPr>
          <a:p>
            <a:pPr marL="169920" indent="-169920">
              <a:spcBef>
                <a:spcPts val="99"/>
              </a:spcBef>
              <a:spcAft>
                <a:spcPts val="99"/>
              </a:spcAft>
              <a:buClr>
                <a:srgbClr val="00cc00"/>
              </a:buClr>
              <a:buSzPct val="113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Commissioned Sales Force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169920" indent="-169920">
              <a:spcBef>
                <a:spcPts val="99"/>
              </a:spcBef>
              <a:spcAft>
                <a:spcPts val="99"/>
              </a:spcAft>
              <a:buClr>
                <a:srgbClr val="00cc00"/>
              </a:buClr>
              <a:buSzPct val="113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Call Center Support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985" name=""/>
          <p:cNvSpPr/>
          <p:nvPr/>
        </p:nvSpPr>
        <p:spPr>
          <a:xfrm>
            <a:off x="814320" y="858960"/>
            <a:ext cx="3927600" cy="55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 fontScale="55000" lnSpcReduction="19999"/>
          </a:bodyPr>
          <a:p>
            <a:pPr marL="169920" indent="-169920">
              <a:spcBef>
                <a:spcPts val="99"/>
              </a:spcBef>
              <a:spcAft>
                <a:spcPts val="99"/>
              </a:spcAft>
              <a:buClr>
                <a:srgbClr val="00cc00"/>
              </a:buClr>
              <a:buSzPct val="113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Annual Energy Spend &lt;$10MM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169920" indent="-169920">
              <a:spcBef>
                <a:spcPts val="99"/>
              </a:spcBef>
              <a:spcAft>
                <a:spcPts val="99"/>
              </a:spcAft>
              <a:buClr>
                <a:srgbClr val="00cc00"/>
              </a:buClr>
              <a:buSzPct val="113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Highly Standardized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169920" indent="-169920">
              <a:spcBef>
                <a:spcPts val="99"/>
              </a:spcBef>
              <a:spcAft>
                <a:spcPts val="99"/>
              </a:spcAft>
              <a:buClr>
                <a:srgbClr val="00cc00"/>
              </a:buClr>
              <a:buSzPct val="113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Regional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986" name=""/>
          <p:cNvSpPr/>
          <p:nvPr/>
        </p:nvSpPr>
        <p:spPr>
          <a:xfrm>
            <a:off x="5154480" y="1865160"/>
            <a:ext cx="334800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Channels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987" name=""/>
          <p:cNvSpPr/>
          <p:nvPr/>
        </p:nvSpPr>
        <p:spPr>
          <a:xfrm>
            <a:off x="5253120" y="5327640"/>
            <a:ext cx="884160" cy="27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Direct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988" name=""/>
          <p:cNvSpPr/>
          <p:nvPr/>
        </p:nvSpPr>
        <p:spPr>
          <a:xfrm>
            <a:off x="7323120" y="5327640"/>
            <a:ext cx="884160" cy="27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Agent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989" name=""/>
          <p:cNvSpPr/>
          <p:nvPr/>
        </p:nvSpPr>
        <p:spPr>
          <a:xfrm>
            <a:off x="4748040" y="1819440"/>
            <a:ext cx="4019760" cy="4095720"/>
          </a:xfrm>
          <a:prstGeom prst="rect">
            <a:avLst/>
          </a:prstGeom>
          <a:noFill/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990" name=""/>
          <p:cNvSpPr/>
          <p:nvPr/>
        </p:nvSpPr>
        <p:spPr>
          <a:xfrm>
            <a:off x="297000" y="1814400"/>
            <a:ext cx="4019400" cy="4095720"/>
          </a:xfrm>
          <a:prstGeom prst="rect">
            <a:avLst/>
          </a:prstGeom>
          <a:noFill/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991" name=""/>
          <p:cNvSpPr/>
          <p:nvPr/>
        </p:nvSpPr>
        <p:spPr>
          <a:xfrm>
            <a:off x="299880" y="1865160"/>
            <a:ext cx="403236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YTD Results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992" name=""/>
          <p:cNvSpPr/>
          <p:nvPr/>
        </p:nvSpPr>
        <p:spPr>
          <a:xfrm>
            <a:off x="2233440" y="6272280"/>
            <a:ext cx="189000" cy="183960"/>
          </a:xfrm>
          <a:prstGeom prst="rect">
            <a:avLst/>
          </a:prstGeom>
          <a:solidFill>
            <a:srgbClr val="ffff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993" name=""/>
          <p:cNvSpPr/>
          <p:nvPr/>
        </p:nvSpPr>
        <p:spPr>
          <a:xfrm>
            <a:off x="646200" y="6272280"/>
            <a:ext cx="189000" cy="183960"/>
          </a:xfrm>
          <a:prstGeom prst="rect">
            <a:avLst/>
          </a:prstGeom>
          <a:solidFill>
            <a:srgbClr val="008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994" name=""/>
          <p:cNvSpPr/>
          <p:nvPr/>
        </p:nvSpPr>
        <p:spPr>
          <a:xfrm>
            <a:off x="809640" y="6218280"/>
            <a:ext cx="13017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76"/>
              </a:spcBef>
              <a:spcAft>
                <a:spcPts val="524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Netherlands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995" name=""/>
          <p:cNvSpPr/>
          <p:nvPr/>
        </p:nvSpPr>
        <p:spPr>
          <a:xfrm>
            <a:off x="2389320" y="6219720"/>
            <a:ext cx="69840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76"/>
              </a:spcBef>
              <a:spcAft>
                <a:spcPts val="524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Spain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996" name=""/>
          <p:cNvSpPr/>
          <p:nvPr/>
        </p:nvSpPr>
        <p:spPr>
          <a:xfrm>
            <a:off x="504720" y="6026040"/>
            <a:ext cx="3613320" cy="677880"/>
          </a:xfrm>
          <a:prstGeom prst="rect">
            <a:avLst/>
          </a:prstGeom>
          <a:noFill/>
          <a:ln w="1260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997" name=""/>
          <p:cNvSpPr/>
          <p:nvPr/>
        </p:nvSpPr>
        <p:spPr>
          <a:xfrm>
            <a:off x="3324240" y="6272280"/>
            <a:ext cx="189000" cy="183960"/>
          </a:xfrm>
          <a:prstGeom prst="rect">
            <a:avLst/>
          </a:prstGeom>
          <a:solidFill>
            <a:srgbClr val="ff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998" name=""/>
          <p:cNvSpPr/>
          <p:nvPr/>
        </p:nvSpPr>
        <p:spPr>
          <a:xfrm>
            <a:off x="3479760" y="6219720"/>
            <a:ext cx="6206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76"/>
              </a:spcBef>
              <a:spcAft>
                <a:spcPts val="524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UK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999" name=""/>
          <p:cNvGraphicFramePr/>
          <p:nvPr/>
        </p:nvGraphicFramePr>
        <p:xfrm>
          <a:off x="352440" y="2471760"/>
          <a:ext cx="1789200" cy="315900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000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52440" y="2471760"/>
                    <a:ext cx="1789200" cy="31590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001" name=""/>
          <p:cNvSpPr/>
          <p:nvPr/>
        </p:nvSpPr>
        <p:spPr>
          <a:xfrm>
            <a:off x="1306440" y="3794040"/>
            <a:ext cx="7315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228,000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002" name=""/>
          <p:cNvSpPr/>
          <p:nvPr/>
        </p:nvSpPr>
        <p:spPr>
          <a:xfrm>
            <a:off x="458640" y="4597560"/>
            <a:ext cx="7315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130,000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003" name=""/>
          <p:cNvSpPr/>
          <p:nvPr/>
        </p:nvSpPr>
        <p:spPr>
          <a:xfrm>
            <a:off x="538200" y="5276880"/>
            <a:ext cx="5317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00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004" name=""/>
          <p:cNvSpPr/>
          <p:nvPr/>
        </p:nvSpPr>
        <p:spPr>
          <a:xfrm>
            <a:off x="1425600" y="5276880"/>
            <a:ext cx="4604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01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005" name=""/>
          <p:cNvSpPr/>
          <p:nvPr/>
        </p:nvSpPr>
        <p:spPr>
          <a:xfrm>
            <a:off x="2532240" y="5278320"/>
            <a:ext cx="571320" cy="28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00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006" name=""/>
          <p:cNvSpPr/>
          <p:nvPr/>
        </p:nvSpPr>
        <p:spPr>
          <a:xfrm>
            <a:off x="3392640" y="5278320"/>
            <a:ext cx="572760" cy="235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01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007" name=""/>
          <p:cNvSpPr/>
          <p:nvPr/>
        </p:nvSpPr>
        <p:spPr>
          <a:xfrm>
            <a:off x="3402000" y="2243160"/>
            <a:ext cx="6267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$90.1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008" name=""/>
          <p:cNvSpPr/>
          <p:nvPr/>
        </p:nvSpPr>
        <p:spPr>
          <a:xfrm>
            <a:off x="357120" y="5451480"/>
            <a:ext cx="1716120" cy="216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Transactions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009" name=""/>
          <p:cNvSpPr/>
          <p:nvPr/>
        </p:nvSpPr>
        <p:spPr>
          <a:xfrm>
            <a:off x="2354400" y="5451480"/>
            <a:ext cx="1811160" cy="252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Gross Margin </a:t>
            </a:r>
            <a:r>
              <a:rPr b="1" lang="en-US" sz="9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(Millions)</a:t>
            </a:r>
            <a:endParaRPr b="0" lang="en-US" sz="9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010" name=""/>
          <p:cNvSpPr/>
          <p:nvPr/>
        </p:nvSpPr>
        <p:spPr>
          <a:xfrm>
            <a:off x="1260000" y="2332080"/>
            <a:ext cx="8251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228,420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011" name=""/>
          <p:cNvSpPr/>
          <p:nvPr/>
        </p:nvSpPr>
        <p:spPr>
          <a:xfrm>
            <a:off x="410760" y="3449520"/>
            <a:ext cx="8251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130,153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1012" name=""/>
          <p:cNvGraphicFramePr/>
          <p:nvPr/>
        </p:nvGraphicFramePr>
        <p:xfrm>
          <a:off x="2397240" y="2471760"/>
          <a:ext cx="1788840" cy="292248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1013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2397240" y="2471760"/>
                    <a:ext cx="1788840" cy="29224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014" name=""/>
          <p:cNvSpPr/>
          <p:nvPr/>
        </p:nvSpPr>
        <p:spPr>
          <a:xfrm>
            <a:off x="2557440" y="4567320"/>
            <a:ext cx="6267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$71.7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015" name=""/>
          <p:cNvSpPr/>
          <p:nvPr/>
        </p:nvSpPr>
        <p:spPr>
          <a:xfrm>
            <a:off x="2567160" y="2766960"/>
            <a:ext cx="6267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$71.9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016" name=""/>
          <p:cNvSpPr/>
          <p:nvPr/>
        </p:nvSpPr>
        <p:spPr>
          <a:xfrm>
            <a:off x="3411360" y="3720960"/>
            <a:ext cx="6267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$87.5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1017" name=""/>
          <p:cNvGraphicFramePr/>
          <p:nvPr/>
        </p:nvGraphicFramePr>
        <p:xfrm>
          <a:off x="4811760" y="4008600"/>
          <a:ext cx="1789200" cy="1363680"/>
        </p:xfrm>
        <a:graphic>
          <a:graphicData uri="http://schemas.openxmlformats.org/presentationml/2006/ole">
            <p:oleObj r:id="rId5" spid="">
              <p:embed/>
              <p:pic>
                <p:nvPicPr>
                  <p:cNvPr id="1018" name="" descr=""/>
                  <p:cNvPicPr/>
                  <p:nvPr/>
                </p:nvPicPr>
                <p:blipFill>
                  <a:blip r:embed="rId6"/>
                  <a:stretch/>
                </p:blipFill>
                <p:spPr>
                  <a:xfrm>
                    <a:off x="4811760" y="4008600"/>
                    <a:ext cx="1789200" cy="13636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019" name=""/>
          <p:cNvSpPr/>
          <p:nvPr/>
        </p:nvSpPr>
        <p:spPr>
          <a:xfrm>
            <a:off x="5867640" y="3900600"/>
            <a:ext cx="5277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$2.2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020" name=""/>
          <p:cNvSpPr/>
          <p:nvPr/>
        </p:nvSpPr>
        <p:spPr>
          <a:xfrm>
            <a:off x="5091840" y="3746520"/>
            <a:ext cx="3790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40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1021" name=""/>
          <p:cNvGraphicFramePr/>
          <p:nvPr/>
        </p:nvGraphicFramePr>
        <p:xfrm>
          <a:off x="6848640" y="2489040"/>
          <a:ext cx="1798560" cy="2909880"/>
        </p:xfrm>
        <a:graphic>
          <a:graphicData uri="http://schemas.openxmlformats.org/presentationml/2006/ole">
            <p:oleObj r:id="rId7" spid="">
              <p:embed/>
              <p:pic>
                <p:nvPicPr>
                  <p:cNvPr id="1022" name="" descr=""/>
                  <p:cNvPicPr/>
                  <p:nvPr/>
                </p:nvPicPr>
                <p:blipFill>
                  <a:blip r:embed="rId8"/>
                  <a:stretch/>
                </p:blipFill>
                <p:spPr>
                  <a:xfrm>
                    <a:off x="6848640" y="2489040"/>
                    <a:ext cx="1798560" cy="29098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023" name=""/>
          <p:cNvSpPr/>
          <p:nvPr/>
        </p:nvSpPr>
        <p:spPr>
          <a:xfrm>
            <a:off x="7850160" y="2479680"/>
            <a:ext cx="6267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$87.9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024" name=""/>
          <p:cNvSpPr/>
          <p:nvPr/>
        </p:nvSpPr>
        <p:spPr>
          <a:xfrm>
            <a:off x="6901920" y="2287440"/>
            <a:ext cx="8251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228,380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025" name=""/>
          <p:cNvSpPr/>
          <p:nvPr/>
        </p:nvSpPr>
        <p:spPr>
          <a:xfrm>
            <a:off x="1010160" y="4908600"/>
            <a:ext cx="4780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153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026" name=""/>
          <p:cNvSpPr/>
          <p:nvPr/>
        </p:nvSpPr>
        <p:spPr>
          <a:xfrm flipH="1">
            <a:off x="1095480" y="5221440"/>
            <a:ext cx="247680" cy="0"/>
          </a:xfrm>
          <a:prstGeom prst="line">
            <a:avLst/>
          </a:prstGeom>
          <a:ln w="12600">
            <a:solidFill>
              <a:srgbClr val="ffffff"/>
            </a:solidFill>
            <a:miter/>
            <a:tailEnd len="med" type="stealth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027" name=""/>
          <p:cNvSpPr/>
          <p:nvPr/>
        </p:nvSpPr>
        <p:spPr>
          <a:xfrm>
            <a:off x="1907280" y="4906800"/>
            <a:ext cx="4780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420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028" name=""/>
          <p:cNvSpPr/>
          <p:nvPr/>
        </p:nvSpPr>
        <p:spPr>
          <a:xfrm flipH="1">
            <a:off x="1992240" y="5219640"/>
            <a:ext cx="247680" cy="0"/>
          </a:xfrm>
          <a:prstGeom prst="line">
            <a:avLst/>
          </a:prstGeom>
          <a:ln w="12600">
            <a:solidFill>
              <a:srgbClr val="ffffff"/>
            </a:solidFill>
            <a:miter/>
            <a:tailEnd len="med" type="stealth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029" name=""/>
          <p:cNvSpPr/>
          <p:nvPr/>
        </p:nvSpPr>
        <p:spPr>
          <a:xfrm>
            <a:off x="3103200" y="4879800"/>
            <a:ext cx="32940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.2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030" name=""/>
          <p:cNvSpPr/>
          <p:nvPr/>
        </p:nvSpPr>
        <p:spPr>
          <a:xfrm flipH="1">
            <a:off x="3165480" y="5192640"/>
            <a:ext cx="247680" cy="0"/>
          </a:xfrm>
          <a:prstGeom prst="line">
            <a:avLst/>
          </a:prstGeom>
          <a:ln w="12600">
            <a:solidFill>
              <a:srgbClr val="ffffff"/>
            </a:solidFill>
            <a:miter/>
            <a:tailEnd len="med" type="stealth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grpSp>
        <p:nvGrpSpPr>
          <p:cNvPr id="1031" name=""/>
          <p:cNvGrpSpPr/>
          <p:nvPr/>
        </p:nvGrpSpPr>
        <p:grpSpPr>
          <a:xfrm>
            <a:off x="5653080" y="6014880"/>
            <a:ext cx="2008080" cy="741600"/>
            <a:chOff x="5653080" y="6014880"/>
            <a:chExt cx="2008080" cy="741600"/>
          </a:xfrm>
        </p:grpSpPr>
        <p:sp>
          <p:nvSpPr>
            <p:cNvPr id="1032" name=""/>
            <p:cNvSpPr/>
            <p:nvPr/>
          </p:nvSpPr>
          <p:spPr>
            <a:xfrm>
              <a:off x="5867280" y="6087960"/>
              <a:ext cx="189000" cy="184320"/>
            </a:xfrm>
            <a:prstGeom prst="rect">
              <a:avLst/>
            </a:prstGeom>
            <a:solidFill>
              <a:srgbClr val="ffff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sp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033" name=""/>
            <p:cNvSpPr/>
            <p:nvPr/>
          </p:nvSpPr>
          <p:spPr>
            <a:xfrm>
              <a:off x="5867280" y="6373800"/>
              <a:ext cx="189000" cy="184320"/>
            </a:xfrm>
            <a:prstGeom prst="rect">
              <a:avLst/>
            </a:prstGeom>
            <a:solidFill>
              <a:srgbClr val="ff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sp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034" name=""/>
            <p:cNvSpPr/>
            <p:nvPr/>
          </p:nvSpPr>
          <p:spPr>
            <a:xfrm>
              <a:off x="5992920" y="6307200"/>
              <a:ext cx="1376280" cy="4449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Gross Margin</a:t>
              </a:r>
              <a:br>
                <a:rPr sz="1400"/>
              </a:br>
              <a:r>
                <a:rPr b="1" lang="en-US" sz="9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(Millions)</a:t>
              </a:r>
              <a:endParaRPr b="0" lang="en-US" sz="9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035" name=""/>
            <p:cNvSpPr/>
            <p:nvPr/>
          </p:nvSpPr>
          <p:spPr>
            <a:xfrm>
              <a:off x="6022800" y="6026040"/>
              <a:ext cx="1312920" cy="307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spcBef>
                  <a:spcPts val="176"/>
                </a:spcBef>
                <a:spcAft>
                  <a:spcPts val="524"/>
                </a:spcAft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Transactions</a:t>
              </a:r>
              <a:endParaRPr b="0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036" name=""/>
            <p:cNvSpPr/>
            <p:nvPr/>
          </p:nvSpPr>
          <p:spPr>
            <a:xfrm>
              <a:off x="5653080" y="6014880"/>
              <a:ext cx="2008080" cy="741600"/>
            </a:xfrm>
            <a:prstGeom prst="rect">
              <a:avLst/>
            </a:prstGeom>
            <a:noFill/>
            <a:ln w="1260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</p:grpSp>
    </p:spTree>
  </p:cSld>
</p:sld>
</file>

<file path=ppt/slides/slide3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7" name=""/>
          <p:cNvSpPr/>
          <p:nvPr/>
        </p:nvSpPr>
        <p:spPr>
          <a:xfrm>
            <a:off x="685800" y="1752480"/>
            <a:ext cx="7772400" cy="4114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marL="343080" indent="-343080">
              <a:spcBef>
                <a:spcPts val="337"/>
              </a:spcBef>
              <a:spcAft>
                <a:spcPts val="337"/>
              </a:spcAft>
              <a:buClr>
                <a:srgbClr val="00cc00"/>
              </a:buClr>
              <a:buSzPct val="113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2001 gross margin excludes ______ closed Ontario power deals with ______ margin due to market not opening until 2002. Margin will be recorded when the market opens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>
</file>

<file path=ppt/slides/slide3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8" name="PlaceHolder 1"/>
          <p:cNvSpPr>
            <a:spLocks noGrp="1"/>
          </p:cNvSpPr>
          <p:nvPr>
            <p:ph type="title"/>
          </p:nvPr>
        </p:nvSpPr>
        <p:spPr>
          <a:xfrm>
            <a:off x="295200" y="196920"/>
            <a:ext cx="8553600" cy="8380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Small Consumer Business – Canada</a:t>
            </a:r>
            <a:endParaRPr b="1" lang="en-US" sz="36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1039" name=""/>
          <p:cNvSpPr/>
          <p:nvPr/>
        </p:nvSpPr>
        <p:spPr>
          <a:xfrm>
            <a:off x="4770360" y="871560"/>
            <a:ext cx="3927600" cy="557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 fontScale="85000" lnSpcReduction="9999"/>
          </a:bodyPr>
          <a:p>
            <a:pPr marL="169920" indent="-169920">
              <a:spcBef>
                <a:spcPts val="99"/>
              </a:spcBef>
              <a:spcAft>
                <a:spcPts val="99"/>
              </a:spcAft>
              <a:buClr>
                <a:srgbClr val="00cc00"/>
              </a:buClr>
              <a:buSzPct val="113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Commissioned Sales Force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169920" indent="-169920">
              <a:spcBef>
                <a:spcPts val="99"/>
              </a:spcBef>
              <a:spcAft>
                <a:spcPts val="99"/>
              </a:spcAft>
              <a:buClr>
                <a:srgbClr val="00cc00"/>
              </a:buClr>
              <a:buSzPct val="113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Call Center Support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040" name=""/>
          <p:cNvSpPr/>
          <p:nvPr/>
        </p:nvSpPr>
        <p:spPr>
          <a:xfrm>
            <a:off x="814320" y="871560"/>
            <a:ext cx="3927600" cy="557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 fontScale="55000" lnSpcReduction="19999"/>
          </a:bodyPr>
          <a:p>
            <a:pPr marL="169920" indent="-169920">
              <a:spcBef>
                <a:spcPts val="99"/>
              </a:spcBef>
              <a:spcAft>
                <a:spcPts val="99"/>
              </a:spcAft>
              <a:buClr>
                <a:srgbClr val="00cc00"/>
              </a:buClr>
              <a:buSzPct val="113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Annual Energy Spend &lt;$10MM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169920" indent="-169920">
              <a:spcBef>
                <a:spcPts val="99"/>
              </a:spcBef>
              <a:spcAft>
                <a:spcPts val="99"/>
              </a:spcAft>
              <a:buClr>
                <a:srgbClr val="00cc00"/>
              </a:buClr>
              <a:buSzPct val="113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Highly Standardized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169920" indent="-169920">
              <a:spcBef>
                <a:spcPts val="99"/>
              </a:spcBef>
              <a:spcAft>
                <a:spcPts val="99"/>
              </a:spcAft>
              <a:buClr>
                <a:srgbClr val="00cc00"/>
              </a:buClr>
              <a:buSzPct val="113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Regional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041" name=""/>
          <p:cNvSpPr/>
          <p:nvPr/>
        </p:nvSpPr>
        <p:spPr>
          <a:xfrm>
            <a:off x="5154480" y="1865160"/>
            <a:ext cx="334800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Channels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042" name=""/>
          <p:cNvSpPr/>
          <p:nvPr/>
        </p:nvSpPr>
        <p:spPr>
          <a:xfrm>
            <a:off x="4748040" y="1819440"/>
            <a:ext cx="4019760" cy="4095720"/>
          </a:xfrm>
          <a:prstGeom prst="rect">
            <a:avLst/>
          </a:prstGeom>
          <a:noFill/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043" name=""/>
          <p:cNvSpPr/>
          <p:nvPr/>
        </p:nvSpPr>
        <p:spPr>
          <a:xfrm>
            <a:off x="297000" y="1814400"/>
            <a:ext cx="4019400" cy="4095720"/>
          </a:xfrm>
          <a:prstGeom prst="rect">
            <a:avLst/>
          </a:prstGeom>
          <a:noFill/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044" name=""/>
          <p:cNvSpPr/>
          <p:nvPr/>
        </p:nvSpPr>
        <p:spPr>
          <a:xfrm>
            <a:off x="299880" y="1865160"/>
            <a:ext cx="403236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YTD Results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1045" name=""/>
          <p:cNvGraphicFramePr/>
          <p:nvPr/>
        </p:nvGraphicFramePr>
        <p:xfrm>
          <a:off x="2346480" y="2363760"/>
          <a:ext cx="1787400" cy="298296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046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346480" y="2363760"/>
                    <a:ext cx="1787400" cy="29829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1047" name=""/>
          <p:cNvGraphicFramePr/>
          <p:nvPr/>
        </p:nvGraphicFramePr>
        <p:xfrm>
          <a:off x="352440" y="2417760"/>
          <a:ext cx="1789200" cy="310500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1048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352440" y="2417760"/>
                    <a:ext cx="1789200" cy="31050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049" name=""/>
          <p:cNvSpPr/>
          <p:nvPr/>
        </p:nvSpPr>
        <p:spPr>
          <a:xfrm>
            <a:off x="1432440" y="2346480"/>
            <a:ext cx="4780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161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050" name=""/>
          <p:cNvSpPr/>
          <p:nvPr/>
        </p:nvSpPr>
        <p:spPr>
          <a:xfrm>
            <a:off x="672840" y="4908600"/>
            <a:ext cx="2797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0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051" name=""/>
          <p:cNvSpPr/>
          <p:nvPr/>
        </p:nvSpPr>
        <p:spPr>
          <a:xfrm>
            <a:off x="538200" y="5257800"/>
            <a:ext cx="5317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00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052" name=""/>
          <p:cNvSpPr/>
          <p:nvPr/>
        </p:nvSpPr>
        <p:spPr>
          <a:xfrm>
            <a:off x="1425600" y="5257800"/>
            <a:ext cx="4604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01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053" name=""/>
          <p:cNvSpPr/>
          <p:nvPr/>
        </p:nvSpPr>
        <p:spPr>
          <a:xfrm>
            <a:off x="2532240" y="5259240"/>
            <a:ext cx="571320" cy="295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00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054" name=""/>
          <p:cNvSpPr/>
          <p:nvPr/>
        </p:nvSpPr>
        <p:spPr>
          <a:xfrm>
            <a:off x="3392640" y="5259240"/>
            <a:ext cx="572760" cy="246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01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055" name=""/>
          <p:cNvSpPr/>
          <p:nvPr/>
        </p:nvSpPr>
        <p:spPr>
          <a:xfrm>
            <a:off x="3352680" y="2281320"/>
            <a:ext cx="6267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$2.85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056" name=""/>
          <p:cNvSpPr/>
          <p:nvPr/>
        </p:nvSpPr>
        <p:spPr>
          <a:xfrm>
            <a:off x="2629800" y="4908600"/>
            <a:ext cx="3790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$0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057" name=""/>
          <p:cNvSpPr/>
          <p:nvPr/>
        </p:nvSpPr>
        <p:spPr>
          <a:xfrm>
            <a:off x="357120" y="5440320"/>
            <a:ext cx="1716120" cy="225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Transactions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058" name=""/>
          <p:cNvSpPr/>
          <p:nvPr/>
        </p:nvSpPr>
        <p:spPr>
          <a:xfrm>
            <a:off x="2354400" y="5440320"/>
            <a:ext cx="1811160" cy="263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Gross Margin </a:t>
            </a:r>
            <a:r>
              <a:rPr b="1" lang="en-US" sz="9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(Millions)</a:t>
            </a:r>
            <a:endParaRPr b="0" lang="en-US" sz="9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059" name=""/>
          <p:cNvSpPr/>
          <p:nvPr/>
        </p:nvSpPr>
        <p:spPr>
          <a:xfrm>
            <a:off x="1792440" y="6126120"/>
            <a:ext cx="188640" cy="184320"/>
          </a:xfrm>
          <a:prstGeom prst="rect">
            <a:avLst/>
          </a:prstGeom>
          <a:solidFill>
            <a:srgbClr val="ffff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060" name=""/>
          <p:cNvSpPr/>
          <p:nvPr/>
        </p:nvSpPr>
        <p:spPr>
          <a:xfrm>
            <a:off x="1792440" y="6411960"/>
            <a:ext cx="188640" cy="183960"/>
          </a:xfrm>
          <a:prstGeom prst="rect">
            <a:avLst/>
          </a:prstGeom>
          <a:solidFill>
            <a:srgbClr val="ff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061" name=""/>
          <p:cNvSpPr/>
          <p:nvPr/>
        </p:nvSpPr>
        <p:spPr>
          <a:xfrm>
            <a:off x="1930320" y="6345360"/>
            <a:ext cx="13762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76"/>
              </a:spcBef>
              <a:spcAft>
                <a:spcPts val="524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Alberta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062" name=""/>
          <p:cNvSpPr/>
          <p:nvPr/>
        </p:nvSpPr>
        <p:spPr>
          <a:xfrm>
            <a:off x="1947960" y="6064200"/>
            <a:ext cx="13129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76"/>
              </a:spcBef>
              <a:spcAft>
                <a:spcPts val="524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Ontario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063" name=""/>
          <p:cNvSpPr/>
          <p:nvPr/>
        </p:nvSpPr>
        <p:spPr>
          <a:xfrm>
            <a:off x="1184400" y="6026040"/>
            <a:ext cx="2008080" cy="677880"/>
          </a:xfrm>
          <a:prstGeom prst="rect">
            <a:avLst/>
          </a:prstGeom>
          <a:noFill/>
          <a:ln w="1260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064" name=""/>
          <p:cNvSpPr/>
          <p:nvPr/>
        </p:nvSpPr>
        <p:spPr>
          <a:xfrm>
            <a:off x="1432440" y="3960720"/>
            <a:ext cx="4780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144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065" name=""/>
          <p:cNvSpPr/>
          <p:nvPr/>
        </p:nvSpPr>
        <p:spPr>
          <a:xfrm>
            <a:off x="1482120" y="2639880"/>
            <a:ext cx="3790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17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066" name=""/>
          <p:cNvSpPr/>
          <p:nvPr/>
        </p:nvSpPr>
        <p:spPr>
          <a:xfrm>
            <a:off x="3402360" y="2513160"/>
            <a:ext cx="5277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$0.1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067" name=""/>
          <p:cNvSpPr/>
          <p:nvPr/>
        </p:nvSpPr>
        <p:spPr>
          <a:xfrm>
            <a:off x="3354480" y="3863880"/>
            <a:ext cx="6267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$2.75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068" name=""/>
          <p:cNvSpPr/>
          <p:nvPr/>
        </p:nvSpPr>
        <p:spPr>
          <a:xfrm>
            <a:off x="6334200" y="5327640"/>
            <a:ext cx="884160" cy="27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Agent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1069" name=""/>
          <p:cNvGraphicFramePr/>
          <p:nvPr/>
        </p:nvGraphicFramePr>
        <p:xfrm>
          <a:off x="5859360" y="2489040"/>
          <a:ext cx="1798920" cy="2909880"/>
        </p:xfrm>
        <a:graphic>
          <a:graphicData uri="http://schemas.openxmlformats.org/presentationml/2006/ole">
            <p:oleObj r:id="rId5" spid="">
              <p:embed/>
              <p:pic>
                <p:nvPicPr>
                  <p:cNvPr id="1070" name="" descr=""/>
                  <p:cNvPicPr/>
                  <p:nvPr/>
                </p:nvPicPr>
                <p:blipFill>
                  <a:blip r:embed="rId6"/>
                  <a:stretch/>
                </p:blipFill>
                <p:spPr>
                  <a:xfrm>
                    <a:off x="5859360" y="2489040"/>
                    <a:ext cx="1798920" cy="29098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071" name=""/>
          <p:cNvSpPr/>
          <p:nvPr/>
        </p:nvSpPr>
        <p:spPr>
          <a:xfrm>
            <a:off x="6861240" y="2403360"/>
            <a:ext cx="6267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$2.85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072" name=""/>
          <p:cNvSpPr/>
          <p:nvPr/>
        </p:nvSpPr>
        <p:spPr>
          <a:xfrm>
            <a:off x="6085440" y="2427120"/>
            <a:ext cx="4780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161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grpSp>
        <p:nvGrpSpPr>
          <p:cNvPr id="1073" name=""/>
          <p:cNvGrpSpPr/>
          <p:nvPr/>
        </p:nvGrpSpPr>
        <p:grpSpPr>
          <a:xfrm>
            <a:off x="5653080" y="6014880"/>
            <a:ext cx="2008080" cy="741600"/>
            <a:chOff x="5653080" y="6014880"/>
            <a:chExt cx="2008080" cy="741600"/>
          </a:xfrm>
        </p:grpSpPr>
        <p:sp>
          <p:nvSpPr>
            <p:cNvPr id="1074" name=""/>
            <p:cNvSpPr/>
            <p:nvPr/>
          </p:nvSpPr>
          <p:spPr>
            <a:xfrm>
              <a:off x="5867280" y="6087960"/>
              <a:ext cx="189000" cy="184320"/>
            </a:xfrm>
            <a:prstGeom prst="rect">
              <a:avLst/>
            </a:prstGeom>
            <a:solidFill>
              <a:srgbClr val="ffff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sp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075" name=""/>
            <p:cNvSpPr/>
            <p:nvPr/>
          </p:nvSpPr>
          <p:spPr>
            <a:xfrm>
              <a:off x="5867280" y="6373800"/>
              <a:ext cx="189000" cy="184320"/>
            </a:xfrm>
            <a:prstGeom prst="rect">
              <a:avLst/>
            </a:prstGeom>
            <a:solidFill>
              <a:srgbClr val="ff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sp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076" name=""/>
            <p:cNvSpPr/>
            <p:nvPr/>
          </p:nvSpPr>
          <p:spPr>
            <a:xfrm>
              <a:off x="5992920" y="6307200"/>
              <a:ext cx="1376280" cy="4449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Gross Margin</a:t>
              </a:r>
              <a:br>
                <a:rPr sz="1400"/>
              </a:br>
              <a:r>
                <a:rPr b="1" lang="en-US" sz="9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(Millions)</a:t>
              </a:r>
              <a:endParaRPr b="0" lang="en-US" sz="9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077" name=""/>
            <p:cNvSpPr/>
            <p:nvPr/>
          </p:nvSpPr>
          <p:spPr>
            <a:xfrm>
              <a:off x="6022800" y="6026040"/>
              <a:ext cx="1312920" cy="307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spcBef>
                  <a:spcPts val="176"/>
                </a:spcBef>
                <a:spcAft>
                  <a:spcPts val="524"/>
                </a:spcAft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Transactions</a:t>
              </a:r>
              <a:endParaRPr b="0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078" name=""/>
            <p:cNvSpPr/>
            <p:nvPr/>
          </p:nvSpPr>
          <p:spPr>
            <a:xfrm>
              <a:off x="5653080" y="6014880"/>
              <a:ext cx="2008080" cy="741600"/>
            </a:xfrm>
            <a:prstGeom prst="rect">
              <a:avLst/>
            </a:prstGeom>
            <a:noFill/>
            <a:ln w="1260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</p:grpSp>
    </p:spTree>
  </p:cSld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3" name=""/>
          <p:cNvGraphicFramePr/>
          <p:nvPr/>
        </p:nvGraphicFramePr>
        <p:xfrm>
          <a:off x="681120" y="127080"/>
          <a:ext cx="7551720" cy="662940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74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681120" y="127080"/>
                    <a:ext cx="7551720" cy="66294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</p:sld>
</file>

<file path=ppt/slides/slide4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79" name=""/>
          <p:cNvGraphicFramePr/>
          <p:nvPr/>
        </p:nvGraphicFramePr>
        <p:xfrm>
          <a:off x="414360" y="797040"/>
          <a:ext cx="8271000" cy="441936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1080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414360" y="797040"/>
                    <a:ext cx="8271000" cy="44193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</p:sld>
</file>

<file path=ppt/slides/slide4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1" name="PlaceHolder 1"/>
          <p:cNvSpPr>
            <a:spLocks noGrp="1"/>
          </p:cNvSpPr>
          <p:nvPr>
            <p:ph type="title"/>
          </p:nvPr>
        </p:nvSpPr>
        <p:spPr>
          <a:xfrm>
            <a:off x="295200" y="196920"/>
            <a:ext cx="8553600" cy="8380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Global Product Mix</a:t>
            </a:r>
            <a:endParaRPr b="1" lang="en-US" sz="36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1082" name=""/>
          <p:cNvGraphicFramePr/>
          <p:nvPr/>
        </p:nvGraphicFramePr>
        <p:xfrm>
          <a:off x="4216320" y="1805040"/>
          <a:ext cx="4927680" cy="328932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083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4216320" y="1805040"/>
                    <a:ext cx="4927680" cy="32893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084" name=""/>
          <p:cNvSpPr/>
          <p:nvPr/>
        </p:nvSpPr>
        <p:spPr>
          <a:xfrm>
            <a:off x="703440" y="1282680"/>
            <a:ext cx="3519360" cy="429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sng">
                <a:solidFill>
                  <a:srgbClr val="ffff00"/>
                </a:solidFill>
                <a:effectLst/>
                <a:uFillTx/>
                <a:latin typeface="Arial"/>
              </a:rPr>
              <a:t>Q3</a:t>
            </a:r>
            <a:endParaRPr b="0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085" name=""/>
          <p:cNvSpPr/>
          <p:nvPr/>
        </p:nvSpPr>
        <p:spPr>
          <a:xfrm>
            <a:off x="4908600" y="1282680"/>
            <a:ext cx="3544920" cy="429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sng">
                <a:solidFill>
                  <a:srgbClr val="ffff00"/>
                </a:solidFill>
                <a:effectLst/>
                <a:uFillTx/>
                <a:latin typeface="Arial"/>
              </a:rPr>
              <a:t>Q4</a:t>
            </a:r>
            <a:endParaRPr b="0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086" name=""/>
          <p:cNvSpPr/>
          <p:nvPr/>
        </p:nvSpPr>
        <p:spPr>
          <a:xfrm>
            <a:off x="1835280" y="5397480"/>
            <a:ext cx="5491080" cy="1163520"/>
          </a:xfrm>
          <a:prstGeom prst="rect">
            <a:avLst/>
          </a:prstGeom>
          <a:noFill/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087" name=""/>
          <p:cNvSpPr/>
          <p:nvPr/>
        </p:nvSpPr>
        <p:spPr>
          <a:xfrm>
            <a:off x="2265480" y="5560920"/>
            <a:ext cx="169920" cy="169920"/>
          </a:xfrm>
          <a:prstGeom prst="rect">
            <a:avLst/>
          </a:prstGeom>
          <a:solidFill>
            <a:srgbClr val="ff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088" name=""/>
          <p:cNvSpPr/>
          <p:nvPr/>
        </p:nvSpPr>
        <p:spPr>
          <a:xfrm>
            <a:off x="2265480" y="5908680"/>
            <a:ext cx="169920" cy="169920"/>
          </a:xfrm>
          <a:prstGeom prst="rect">
            <a:avLst/>
          </a:prstGeom>
          <a:solidFill>
            <a:srgbClr val="00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089" name=""/>
          <p:cNvSpPr/>
          <p:nvPr/>
        </p:nvSpPr>
        <p:spPr>
          <a:xfrm>
            <a:off x="2265480" y="6256440"/>
            <a:ext cx="169920" cy="169920"/>
          </a:xfrm>
          <a:prstGeom prst="rect">
            <a:avLst/>
          </a:prstGeom>
          <a:solidFill>
            <a:srgbClr val="ffff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090" name=""/>
          <p:cNvSpPr/>
          <p:nvPr/>
        </p:nvSpPr>
        <p:spPr>
          <a:xfrm>
            <a:off x="2448000" y="5489640"/>
            <a:ext cx="1631880" cy="1005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9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Power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Natural Gas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Tariff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091" name=""/>
          <p:cNvSpPr/>
          <p:nvPr/>
        </p:nvSpPr>
        <p:spPr>
          <a:xfrm>
            <a:off x="4479840" y="5560920"/>
            <a:ext cx="169920" cy="169920"/>
          </a:xfrm>
          <a:prstGeom prst="rect">
            <a:avLst/>
          </a:prstGeom>
          <a:solidFill>
            <a:srgbClr val="ff99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092" name=""/>
          <p:cNvSpPr/>
          <p:nvPr/>
        </p:nvSpPr>
        <p:spPr>
          <a:xfrm>
            <a:off x="4479840" y="5908680"/>
            <a:ext cx="169920" cy="169920"/>
          </a:xfrm>
          <a:prstGeom prst="rect">
            <a:avLst/>
          </a:prstGeom>
          <a:solidFill>
            <a:srgbClr val="008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093" name=""/>
          <p:cNvSpPr/>
          <p:nvPr/>
        </p:nvSpPr>
        <p:spPr>
          <a:xfrm>
            <a:off x="4662360" y="5489640"/>
            <a:ext cx="2494080" cy="1005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9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DSM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Facility Services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Construction Services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094" name=""/>
          <p:cNvSpPr/>
          <p:nvPr/>
        </p:nvSpPr>
        <p:spPr>
          <a:xfrm>
            <a:off x="4479840" y="6256440"/>
            <a:ext cx="169920" cy="169920"/>
          </a:xfrm>
          <a:prstGeom prst="rect">
            <a:avLst/>
          </a:prstGeom>
          <a:solidFill>
            <a:srgbClr val="80008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1095" name=""/>
          <p:cNvGraphicFramePr/>
          <p:nvPr/>
        </p:nvGraphicFramePr>
        <p:xfrm>
          <a:off x="0" y="1805040"/>
          <a:ext cx="4927680" cy="328932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1096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0" y="1805040"/>
                    <a:ext cx="4927680" cy="32893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</p:sld>
</file>

<file path=ppt/slides/slide4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>
</file>

<file path=ppt/slides/slide4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7" name="PlaceHolder 1"/>
          <p:cNvSpPr>
            <a:spLocks noGrp="1"/>
          </p:cNvSpPr>
          <p:nvPr>
            <p:ph type="title"/>
          </p:nvPr>
        </p:nvSpPr>
        <p:spPr>
          <a:xfrm>
            <a:off x="295200" y="196920"/>
            <a:ext cx="8553600" cy="8380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Services</a:t>
            </a:r>
            <a:endParaRPr b="1" lang="en-US" sz="36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1098" name=""/>
          <p:cNvSpPr/>
          <p:nvPr/>
        </p:nvSpPr>
        <p:spPr>
          <a:xfrm>
            <a:off x="398520" y="838080"/>
            <a:ext cx="4646520" cy="1073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169920" indent="-169920">
              <a:spcBef>
                <a:spcPts val="99"/>
              </a:spcBef>
              <a:spcAft>
                <a:spcPts val="99"/>
              </a:spcAft>
              <a:buClr>
                <a:srgbClr val="00cc00"/>
              </a:buClr>
              <a:buSzPct val="113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Client Management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169920" indent="-169920">
              <a:spcBef>
                <a:spcPts val="99"/>
              </a:spcBef>
              <a:spcAft>
                <a:spcPts val="99"/>
              </a:spcAft>
              <a:buClr>
                <a:srgbClr val="00cc00"/>
              </a:buClr>
              <a:buSzPct val="113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Contract Compliance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169920" indent="-169920">
              <a:spcBef>
                <a:spcPts val="99"/>
              </a:spcBef>
              <a:spcAft>
                <a:spcPts val="99"/>
              </a:spcAft>
              <a:buClr>
                <a:srgbClr val="00cc00"/>
              </a:buClr>
              <a:buSzPct val="113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Customer Issues Management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169920" indent="-169920">
              <a:spcBef>
                <a:spcPts val="99"/>
              </a:spcBef>
              <a:spcAft>
                <a:spcPts val="99"/>
              </a:spcAft>
              <a:buClr>
                <a:srgbClr val="00cc00"/>
              </a:buClr>
              <a:buSzPct val="113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Call Center Management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169920" indent="-169920">
              <a:spcBef>
                <a:spcPts val="99"/>
              </a:spcBef>
              <a:spcAft>
                <a:spcPts val="99"/>
              </a:spcAft>
              <a:buClr>
                <a:srgbClr val="00cc00"/>
              </a:buClr>
              <a:buSzPct val="113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099" name=""/>
          <p:cNvSpPr/>
          <p:nvPr/>
        </p:nvSpPr>
        <p:spPr>
          <a:xfrm>
            <a:off x="320760" y="2014560"/>
            <a:ext cx="4043160" cy="3878280"/>
          </a:xfrm>
          <a:prstGeom prst="rect">
            <a:avLst/>
          </a:prstGeom>
          <a:noFill/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100" name=""/>
          <p:cNvSpPr/>
          <p:nvPr/>
        </p:nvSpPr>
        <p:spPr>
          <a:xfrm>
            <a:off x="4730760" y="2008080"/>
            <a:ext cx="4043520" cy="3878280"/>
          </a:xfrm>
          <a:prstGeom prst="rect">
            <a:avLst/>
          </a:prstGeom>
          <a:noFill/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101" name=""/>
          <p:cNvSpPr/>
          <p:nvPr/>
        </p:nvSpPr>
        <p:spPr>
          <a:xfrm>
            <a:off x="351000" y="2025720"/>
            <a:ext cx="3941640" cy="612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Customer</a:t>
            </a: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(000s)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102" name=""/>
          <p:cNvSpPr/>
          <p:nvPr/>
        </p:nvSpPr>
        <p:spPr>
          <a:xfrm>
            <a:off x="4497480" y="838080"/>
            <a:ext cx="4270320" cy="1113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169920" indent="-169920">
              <a:spcBef>
                <a:spcPts val="99"/>
              </a:spcBef>
              <a:spcAft>
                <a:spcPts val="99"/>
              </a:spcAft>
              <a:buClr>
                <a:srgbClr val="00cc00"/>
              </a:buClr>
              <a:buSzPct val="113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Billing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169920" indent="-169920">
              <a:spcBef>
                <a:spcPts val="99"/>
              </a:spcBef>
              <a:spcAft>
                <a:spcPts val="99"/>
              </a:spcAft>
              <a:buClr>
                <a:srgbClr val="00cc00"/>
              </a:buClr>
              <a:buSzPct val="113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Customer Enrollment and Set-up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169920" indent="-169920">
              <a:spcBef>
                <a:spcPts val="99"/>
              </a:spcBef>
              <a:spcAft>
                <a:spcPts val="99"/>
              </a:spcAft>
              <a:buClr>
                <a:srgbClr val="00cc00"/>
              </a:buClr>
              <a:buSzPct val="113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Ensures Customer Satisfaction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169920" indent="-169920">
              <a:spcBef>
                <a:spcPts val="99"/>
              </a:spcBef>
              <a:spcAft>
                <a:spcPts val="99"/>
              </a:spcAft>
              <a:buClr>
                <a:srgbClr val="00cc00"/>
              </a:buClr>
              <a:buSzPct val="113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Manages Maintenance Costs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103" name=""/>
          <p:cNvSpPr/>
          <p:nvPr/>
        </p:nvSpPr>
        <p:spPr>
          <a:xfrm>
            <a:off x="595080" y="6249960"/>
            <a:ext cx="9338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spcBef>
                <a:spcPts val="349"/>
              </a:spcBef>
              <a:spcAft>
                <a:spcPts val="437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EES U.S.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104" name=""/>
          <p:cNvSpPr/>
          <p:nvPr/>
        </p:nvSpPr>
        <p:spPr>
          <a:xfrm>
            <a:off x="3075120" y="6251400"/>
            <a:ext cx="12013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spcBef>
                <a:spcPts val="349"/>
              </a:spcBef>
              <a:spcAft>
                <a:spcPts val="437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EES Europe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105" name=""/>
          <p:cNvSpPr/>
          <p:nvPr/>
        </p:nvSpPr>
        <p:spPr>
          <a:xfrm>
            <a:off x="461880" y="6329520"/>
            <a:ext cx="155520" cy="150480"/>
          </a:xfrm>
          <a:prstGeom prst="rect">
            <a:avLst/>
          </a:prstGeom>
          <a:solidFill>
            <a:srgbClr val="ff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106" name=""/>
          <p:cNvSpPr/>
          <p:nvPr/>
        </p:nvSpPr>
        <p:spPr>
          <a:xfrm>
            <a:off x="1841400" y="6329520"/>
            <a:ext cx="155520" cy="150480"/>
          </a:xfrm>
          <a:prstGeom prst="rect">
            <a:avLst/>
          </a:prstGeom>
          <a:solidFill>
            <a:srgbClr val="ffff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107" name=""/>
          <p:cNvSpPr/>
          <p:nvPr/>
        </p:nvSpPr>
        <p:spPr>
          <a:xfrm>
            <a:off x="2928960" y="6329520"/>
            <a:ext cx="155520" cy="150480"/>
          </a:xfrm>
          <a:prstGeom prst="rect">
            <a:avLst/>
          </a:prstGeom>
          <a:solidFill>
            <a:srgbClr val="00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108" name=""/>
          <p:cNvSpPr/>
          <p:nvPr/>
        </p:nvSpPr>
        <p:spPr>
          <a:xfrm>
            <a:off x="334800" y="6051600"/>
            <a:ext cx="4032360" cy="692280"/>
          </a:xfrm>
          <a:prstGeom prst="rect">
            <a:avLst/>
          </a:prstGeom>
          <a:noFill/>
          <a:ln w="1260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109" name=""/>
          <p:cNvSpPr/>
          <p:nvPr/>
        </p:nvSpPr>
        <p:spPr>
          <a:xfrm>
            <a:off x="4911840" y="2025720"/>
            <a:ext cx="367020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Customer Satisfaction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1110" name=""/>
          <p:cNvGraphicFramePr/>
          <p:nvPr/>
        </p:nvGraphicFramePr>
        <p:xfrm>
          <a:off x="4815000" y="2763720"/>
          <a:ext cx="3792600" cy="300996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111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4815000" y="2763720"/>
                    <a:ext cx="3792600" cy="30099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112" name=""/>
          <p:cNvSpPr/>
          <p:nvPr/>
        </p:nvSpPr>
        <p:spPr>
          <a:xfrm>
            <a:off x="4871880" y="5415120"/>
            <a:ext cx="927360" cy="291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Overall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113" name=""/>
          <p:cNvSpPr/>
          <p:nvPr/>
        </p:nvSpPr>
        <p:spPr>
          <a:xfrm>
            <a:off x="6733080" y="3075120"/>
            <a:ext cx="5277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3.58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114" name=""/>
          <p:cNvSpPr/>
          <p:nvPr/>
        </p:nvSpPr>
        <p:spPr>
          <a:xfrm>
            <a:off x="4894560" y="3036960"/>
            <a:ext cx="5277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3.63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115" name=""/>
          <p:cNvSpPr/>
          <p:nvPr/>
        </p:nvSpPr>
        <p:spPr>
          <a:xfrm>
            <a:off x="5767560" y="5415120"/>
            <a:ext cx="955440" cy="291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Identify Solutions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116" name=""/>
          <p:cNvSpPr/>
          <p:nvPr/>
        </p:nvSpPr>
        <p:spPr>
          <a:xfrm>
            <a:off x="6688080" y="5415120"/>
            <a:ext cx="927000" cy="291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Follow-up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117" name=""/>
          <p:cNvSpPr/>
          <p:nvPr/>
        </p:nvSpPr>
        <p:spPr>
          <a:xfrm>
            <a:off x="6181920" y="2666880"/>
            <a:ext cx="5277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4.30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118" name=""/>
          <p:cNvSpPr/>
          <p:nvPr/>
        </p:nvSpPr>
        <p:spPr>
          <a:xfrm>
            <a:off x="7612200" y="5424480"/>
            <a:ext cx="927000" cy="293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Executive Support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119" name=""/>
          <p:cNvSpPr/>
          <p:nvPr/>
        </p:nvSpPr>
        <p:spPr>
          <a:xfrm>
            <a:off x="5269320" y="2997360"/>
            <a:ext cx="5277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3.69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120" name=""/>
          <p:cNvSpPr/>
          <p:nvPr/>
        </p:nvSpPr>
        <p:spPr>
          <a:xfrm>
            <a:off x="5801040" y="3162240"/>
            <a:ext cx="5277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3.42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121" name=""/>
          <p:cNvSpPr/>
          <p:nvPr/>
        </p:nvSpPr>
        <p:spPr>
          <a:xfrm>
            <a:off x="7093440" y="2717640"/>
            <a:ext cx="5277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4.19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122" name=""/>
          <p:cNvSpPr/>
          <p:nvPr/>
        </p:nvSpPr>
        <p:spPr>
          <a:xfrm>
            <a:off x="7625160" y="2779560"/>
            <a:ext cx="5277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4.05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123" name=""/>
          <p:cNvSpPr/>
          <p:nvPr/>
        </p:nvSpPr>
        <p:spPr>
          <a:xfrm>
            <a:off x="8010720" y="2736720"/>
            <a:ext cx="5277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4.14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124" name=""/>
          <p:cNvSpPr/>
          <p:nvPr/>
        </p:nvSpPr>
        <p:spPr>
          <a:xfrm>
            <a:off x="6010920" y="6099120"/>
            <a:ext cx="1618200" cy="620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spcBef>
                <a:spcPts val="349"/>
              </a:spcBef>
              <a:spcAft>
                <a:spcPts val="437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2000 Average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>
              <a:spcBef>
                <a:spcPts val="349"/>
              </a:spcBef>
              <a:spcAft>
                <a:spcPts val="437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Q2 2001 Average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125" name=""/>
          <p:cNvSpPr/>
          <p:nvPr/>
        </p:nvSpPr>
        <p:spPr>
          <a:xfrm>
            <a:off x="5881680" y="6154560"/>
            <a:ext cx="155520" cy="150840"/>
          </a:xfrm>
          <a:prstGeom prst="rect">
            <a:avLst/>
          </a:prstGeom>
          <a:solidFill>
            <a:srgbClr val="ffff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126" name=""/>
          <p:cNvSpPr/>
          <p:nvPr/>
        </p:nvSpPr>
        <p:spPr>
          <a:xfrm>
            <a:off x="5881680" y="6485040"/>
            <a:ext cx="155520" cy="150840"/>
          </a:xfrm>
          <a:prstGeom prst="rect">
            <a:avLst/>
          </a:prstGeom>
          <a:solidFill>
            <a:srgbClr val="ff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127" name=""/>
          <p:cNvSpPr/>
          <p:nvPr/>
        </p:nvSpPr>
        <p:spPr>
          <a:xfrm>
            <a:off x="5502240" y="6051600"/>
            <a:ext cx="2505240" cy="692280"/>
          </a:xfrm>
          <a:prstGeom prst="rect">
            <a:avLst/>
          </a:prstGeom>
          <a:noFill/>
          <a:ln w="1260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128" name=""/>
          <p:cNvSpPr/>
          <p:nvPr/>
        </p:nvSpPr>
        <p:spPr>
          <a:xfrm>
            <a:off x="1995120" y="6251400"/>
            <a:ext cx="52740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spcBef>
                <a:spcPts val="349"/>
              </a:spcBef>
              <a:spcAft>
                <a:spcPts val="437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EFS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grpSp>
        <p:nvGrpSpPr>
          <p:cNvPr id="1129" name=""/>
          <p:cNvGrpSpPr/>
          <p:nvPr/>
        </p:nvGrpSpPr>
        <p:grpSpPr>
          <a:xfrm>
            <a:off x="436680" y="2444760"/>
            <a:ext cx="3792600" cy="3225600"/>
            <a:chOff x="436680" y="2444760"/>
            <a:chExt cx="3792600" cy="3225600"/>
          </a:xfrm>
        </p:grpSpPr>
        <p:graphicFrame>
          <p:nvGraphicFramePr>
            <p:cNvPr id="1130" name=""/>
            <p:cNvGraphicFramePr/>
            <p:nvPr/>
          </p:nvGraphicFramePr>
          <p:xfrm>
            <a:off x="436680" y="2444760"/>
            <a:ext cx="3792600" cy="3045960"/>
          </p:xfrm>
          <a:graphic>
            <a:graphicData uri="http://schemas.openxmlformats.org/presentationml/2006/ole">
              <p:oleObj r:id="rId3" spid="">
                <p:embed/>
                <p:pic>
                  <p:nvPicPr>
                    <p:cNvPr id="1131" name="" descr=""/>
                    <p:cNvPicPr/>
                    <p:nvPr/>
                  </p:nvPicPr>
                  <p:blipFill>
                    <a:blip r:embed="rId4"/>
                    <a:stretch/>
                  </p:blipFill>
                  <p:spPr>
                    <a:xfrm>
                      <a:off x="436680" y="2444760"/>
                      <a:ext cx="3792600" cy="3045960"/>
                    </a:xfrm>
                    <a:prstGeom prst="rect">
                      <a:avLst/>
                    </a:prstGeom>
                    <a:noFill/>
                    <a:ln w="0">
                      <a:noFill/>
                    </a:ln>
                  </p:spPr>
                </p:pic>
              </p:oleObj>
            </a:graphicData>
          </a:graphic>
        </p:graphicFrame>
        <p:sp>
          <p:nvSpPr>
            <p:cNvPr id="1132" name=""/>
            <p:cNvSpPr/>
            <p:nvPr/>
          </p:nvSpPr>
          <p:spPr>
            <a:xfrm>
              <a:off x="2093040" y="2888280"/>
              <a:ext cx="478080" cy="307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194</a:t>
              </a:r>
              <a:endParaRPr b="0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133" name=""/>
            <p:cNvSpPr/>
            <p:nvPr/>
          </p:nvSpPr>
          <p:spPr>
            <a:xfrm>
              <a:off x="854640" y="3175920"/>
              <a:ext cx="478080" cy="307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170</a:t>
              </a:r>
              <a:endParaRPr b="0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134" name=""/>
            <p:cNvSpPr/>
            <p:nvPr/>
          </p:nvSpPr>
          <p:spPr>
            <a:xfrm>
              <a:off x="674640" y="5390640"/>
              <a:ext cx="847800" cy="278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Q101</a:t>
              </a:r>
              <a:endParaRPr b="0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135" name=""/>
            <p:cNvSpPr/>
            <p:nvPr/>
          </p:nvSpPr>
          <p:spPr>
            <a:xfrm>
              <a:off x="1890720" y="5390640"/>
              <a:ext cx="847800" cy="278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Q201</a:t>
              </a:r>
              <a:endParaRPr b="0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136" name=""/>
            <p:cNvSpPr/>
            <p:nvPr/>
          </p:nvSpPr>
          <p:spPr>
            <a:xfrm>
              <a:off x="3290040" y="2481120"/>
              <a:ext cx="478080" cy="307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228</a:t>
              </a:r>
              <a:endParaRPr b="0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137" name=""/>
            <p:cNvSpPr/>
            <p:nvPr/>
          </p:nvSpPr>
          <p:spPr>
            <a:xfrm>
              <a:off x="3121200" y="5390640"/>
              <a:ext cx="847440" cy="279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Q301</a:t>
              </a:r>
              <a:endParaRPr b="0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138" name=""/>
            <p:cNvSpPr/>
            <p:nvPr/>
          </p:nvSpPr>
          <p:spPr>
            <a:xfrm>
              <a:off x="3351960" y="5098680"/>
              <a:ext cx="379080" cy="307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26</a:t>
              </a:r>
              <a:endParaRPr b="0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139" name=""/>
            <p:cNvSpPr/>
            <p:nvPr/>
          </p:nvSpPr>
          <p:spPr>
            <a:xfrm>
              <a:off x="3361680" y="4845600"/>
              <a:ext cx="379080" cy="307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20</a:t>
              </a:r>
              <a:endParaRPr b="0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140" name=""/>
            <p:cNvSpPr/>
            <p:nvPr/>
          </p:nvSpPr>
          <p:spPr>
            <a:xfrm>
              <a:off x="3309120" y="3782880"/>
              <a:ext cx="478080" cy="307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182</a:t>
              </a:r>
              <a:endParaRPr b="0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</p:grpSp>
    </p:spTree>
  </p:cSld>
</p:sld>
</file>

<file path=ppt/slides/slide4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1" name=""/>
          <p:cNvSpPr/>
          <p:nvPr/>
        </p:nvSpPr>
        <p:spPr>
          <a:xfrm>
            <a:off x="685800" y="1752480"/>
            <a:ext cx="7772400" cy="4114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marL="343080" indent="-343080">
              <a:spcBef>
                <a:spcPts val="337"/>
              </a:spcBef>
              <a:spcAft>
                <a:spcPts val="337"/>
              </a:spcAft>
              <a:buClr>
                <a:srgbClr val="00cc00"/>
              </a:buClr>
              <a:buSzPct val="113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Main driver of Q3 growth was addition of ______.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>
</file>

<file path=ppt/slides/slide4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2" name="PlaceHolder 1"/>
          <p:cNvSpPr>
            <a:spLocks noGrp="1"/>
          </p:cNvSpPr>
          <p:nvPr>
            <p:ph type="title"/>
          </p:nvPr>
        </p:nvSpPr>
        <p:spPr>
          <a:xfrm>
            <a:off x="295200" y="196920"/>
            <a:ext cx="8553600" cy="8380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Energy Asset Management</a:t>
            </a:r>
            <a:endParaRPr b="1" lang="en-US" sz="36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1143" name=""/>
          <p:cNvSpPr/>
          <p:nvPr/>
        </p:nvSpPr>
        <p:spPr>
          <a:xfrm>
            <a:off x="617400" y="878040"/>
            <a:ext cx="3418200" cy="1047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169920" indent="-169920">
              <a:spcBef>
                <a:spcPts val="99"/>
              </a:spcBef>
              <a:spcAft>
                <a:spcPts val="99"/>
              </a:spcAft>
              <a:buClr>
                <a:srgbClr val="00cc00"/>
              </a:buClr>
              <a:buSzPct val="113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Products: DSM, Load Curtailment, Distributed Generation, Facility Services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144" name=""/>
          <p:cNvSpPr/>
          <p:nvPr/>
        </p:nvSpPr>
        <p:spPr>
          <a:xfrm>
            <a:off x="995400" y="6215040"/>
            <a:ext cx="128520" cy="160200"/>
          </a:xfrm>
          <a:prstGeom prst="rect">
            <a:avLst/>
          </a:prstGeom>
          <a:solidFill>
            <a:srgbClr val="ff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145" name=""/>
          <p:cNvSpPr/>
          <p:nvPr/>
        </p:nvSpPr>
        <p:spPr>
          <a:xfrm>
            <a:off x="1123920" y="6157800"/>
            <a:ext cx="13208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spcAft>
                <a:spcPts val="224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Complete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146" name=""/>
          <p:cNvSpPr/>
          <p:nvPr/>
        </p:nvSpPr>
        <p:spPr>
          <a:xfrm>
            <a:off x="2579760" y="6215040"/>
            <a:ext cx="129960" cy="160200"/>
          </a:xfrm>
          <a:prstGeom prst="rect">
            <a:avLst/>
          </a:prstGeom>
          <a:solidFill>
            <a:srgbClr val="ffff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147" name=""/>
          <p:cNvSpPr/>
          <p:nvPr/>
        </p:nvSpPr>
        <p:spPr>
          <a:xfrm>
            <a:off x="2706840" y="6157800"/>
            <a:ext cx="13651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spcAft>
                <a:spcPts val="224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In Progress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148" name=""/>
          <p:cNvSpPr/>
          <p:nvPr/>
        </p:nvSpPr>
        <p:spPr>
          <a:xfrm>
            <a:off x="320760" y="1820880"/>
            <a:ext cx="4043160" cy="4108320"/>
          </a:xfrm>
          <a:prstGeom prst="rect">
            <a:avLst/>
          </a:prstGeom>
          <a:noFill/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149" name=""/>
          <p:cNvSpPr/>
          <p:nvPr/>
        </p:nvSpPr>
        <p:spPr>
          <a:xfrm>
            <a:off x="4730760" y="1816200"/>
            <a:ext cx="4043520" cy="4109760"/>
          </a:xfrm>
          <a:prstGeom prst="rect">
            <a:avLst/>
          </a:prstGeom>
          <a:noFill/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150" name=""/>
          <p:cNvSpPr/>
          <p:nvPr/>
        </p:nvSpPr>
        <p:spPr>
          <a:xfrm>
            <a:off x="351000" y="1830240"/>
            <a:ext cx="3941640" cy="612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EAM Project Status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(Millions)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1151" name=""/>
          <p:cNvGraphicFramePr/>
          <p:nvPr/>
        </p:nvGraphicFramePr>
        <p:xfrm>
          <a:off x="4567320" y="2752560"/>
          <a:ext cx="4840200" cy="297504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152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4567320" y="2752560"/>
                    <a:ext cx="4840200" cy="29750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153" name=""/>
          <p:cNvSpPr/>
          <p:nvPr/>
        </p:nvSpPr>
        <p:spPr>
          <a:xfrm>
            <a:off x="4838760" y="2408400"/>
            <a:ext cx="4016160" cy="3132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154" name=""/>
          <p:cNvSpPr/>
          <p:nvPr/>
        </p:nvSpPr>
        <p:spPr>
          <a:xfrm>
            <a:off x="7960320" y="2533680"/>
            <a:ext cx="773640" cy="414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Sq. Feet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(Billions)</a:t>
            </a:r>
            <a:endParaRPr b="0" lang="en-US" sz="9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155" name=""/>
          <p:cNvSpPr/>
          <p:nvPr/>
        </p:nvSpPr>
        <p:spPr>
          <a:xfrm>
            <a:off x="5123160" y="2620800"/>
            <a:ext cx="8330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Facilities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156" name=""/>
          <p:cNvSpPr/>
          <p:nvPr/>
        </p:nvSpPr>
        <p:spPr>
          <a:xfrm>
            <a:off x="4741920" y="1830240"/>
            <a:ext cx="399564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EAM, Facility Services and Construction Services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157" name=""/>
          <p:cNvSpPr/>
          <p:nvPr/>
        </p:nvSpPr>
        <p:spPr>
          <a:xfrm>
            <a:off x="5356080" y="6215040"/>
            <a:ext cx="128880" cy="160200"/>
          </a:xfrm>
          <a:prstGeom prst="rect">
            <a:avLst/>
          </a:prstGeom>
          <a:solidFill>
            <a:srgbClr val="ffff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158" name=""/>
          <p:cNvSpPr/>
          <p:nvPr/>
        </p:nvSpPr>
        <p:spPr>
          <a:xfrm>
            <a:off x="5484960" y="6157800"/>
            <a:ext cx="13204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spcAft>
                <a:spcPts val="224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Facilities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159" name=""/>
          <p:cNvSpPr/>
          <p:nvPr/>
        </p:nvSpPr>
        <p:spPr>
          <a:xfrm>
            <a:off x="6686640" y="6121440"/>
            <a:ext cx="1365120" cy="429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624"/>
              </a:spcBef>
              <a:spcAft>
                <a:spcPts val="187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Square Feet </a:t>
            </a: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(Billions)</a:t>
            </a:r>
            <a:endParaRPr b="0" lang="en-US" sz="1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160" name=""/>
          <p:cNvSpPr/>
          <p:nvPr/>
        </p:nvSpPr>
        <p:spPr>
          <a:xfrm>
            <a:off x="3914640" y="878040"/>
            <a:ext cx="4873680" cy="1047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169920" indent="-169920">
              <a:spcBef>
                <a:spcPts val="99"/>
              </a:spcBef>
              <a:spcAft>
                <a:spcPts val="99"/>
              </a:spcAft>
              <a:buClr>
                <a:srgbClr val="00cc00"/>
              </a:buClr>
              <a:buSzPct val="113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Pricing, Delivery, Execution and Verification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169920" indent="-169920">
              <a:spcBef>
                <a:spcPts val="99"/>
              </a:spcBef>
              <a:spcAft>
                <a:spcPts val="99"/>
              </a:spcAft>
              <a:buClr>
                <a:srgbClr val="00cc00"/>
              </a:buClr>
              <a:buSzPct val="113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Performance Measurement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169920" indent="-169920">
              <a:spcBef>
                <a:spcPts val="99"/>
              </a:spcBef>
              <a:spcAft>
                <a:spcPts val="99"/>
              </a:spcAft>
              <a:buClr>
                <a:srgbClr val="00cc00"/>
              </a:buClr>
              <a:buSzPct val="113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Syndication and Sourcing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161" name=""/>
          <p:cNvSpPr/>
          <p:nvPr/>
        </p:nvSpPr>
        <p:spPr>
          <a:xfrm>
            <a:off x="5684760" y="5477040"/>
            <a:ext cx="847800" cy="291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1999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162" name=""/>
          <p:cNvSpPr/>
          <p:nvPr/>
        </p:nvSpPr>
        <p:spPr>
          <a:xfrm>
            <a:off x="6559560" y="5477040"/>
            <a:ext cx="847800" cy="291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2000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163" name=""/>
          <p:cNvSpPr/>
          <p:nvPr/>
        </p:nvSpPr>
        <p:spPr>
          <a:xfrm>
            <a:off x="7454880" y="5477040"/>
            <a:ext cx="847800" cy="293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9/30/01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164" name=""/>
          <p:cNvSpPr/>
          <p:nvPr/>
        </p:nvSpPr>
        <p:spPr>
          <a:xfrm>
            <a:off x="6740640" y="6227640"/>
            <a:ext cx="135000" cy="135000"/>
          </a:xfrm>
          <a:prstGeom prst="flowChartDecision">
            <a:avLst/>
          </a:prstGeom>
          <a:solidFill>
            <a:srgbClr val="ff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0880" bIns="2088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grpSp>
        <p:nvGrpSpPr>
          <p:cNvPr id="1165" name=""/>
          <p:cNvGrpSpPr/>
          <p:nvPr/>
        </p:nvGrpSpPr>
        <p:grpSpPr>
          <a:xfrm>
            <a:off x="347760" y="5398920"/>
            <a:ext cx="1363680" cy="459720"/>
            <a:chOff x="347760" y="5398920"/>
            <a:chExt cx="1363680" cy="459720"/>
          </a:xfrm>
        </p:grpSpPr>
        <p:sp>
          <p:nvSpPr>
            <p:cNvPr id="1166" name=""/>
            <p:cNvSpPr/>
            <p:nvPr/>
          </p:nvSpPr>
          <p:spPr>
            <a:xfrm>
              <a:off x="347760" y="5398920"/>
              <a:ext cx="817560" cy="459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NPV Savings</a:t>
              </a:r>
              <a:endParaRPr b="0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167" name=""/>
            <p:cNvSpPr/>
            <p:nvPr/>
          </p:nvSpPr>
          <p:spPr>
            <a:xfrm>
              <a:off x="993960" y="5398920"/>
              <a:ext cx="717480" cy="276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Capital</a:t>
              </a:r>
              <a:endParaRPr b="0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</p:grpSp>
      <p:sp>
        <p:nvSpPr>
          <p:cNvPr id="1168" name=""/>
          <p:cNvSpPr/>
          <p:nvPr/>
        </p:nvSpPr>
        <p:spPr>
          <a:xfrm>
            <a:off x="1828800" y="5151600"/>
            <a:ext cx="9698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6/30/01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169" name=""/>
          <p:cNvSpPr/>
          <p:nvPr/>
        </p:nvSpPr>
        <p:spPr>
          <a:xfrm>
            <a:off x="558720" y="5151600"/>
            <a:ext cx="97020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3/31/01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1170" name=""/>
          <p:cNvGraphicFramePr/>
          <p:nvPr/>
        </p:nvGraphicFramePr>
        <p:xfrm>
          <a:off x="431640" y="2398680"/>
          <a:ext cx="1219320" cy="282888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1171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431640" y="2398680"/>
                    <a:ext cx="1219320" cy="28288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172" name=""/>
          <p:cNvSpPr/>
          <p:nvPr/>
        </p:nvSpPr>
        <p:spPr>
          <a:xfrm>
            <a:off x="554760" y="4703760"/>
            <a:ext cx="3790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63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173" name=""/>
          <p:cNvSpPr/>
          <p:nvPr/>
        </p:nvSpPr>
        <p:spPr>
          <a:xfrm>
            <a:off x="518040" y="3700440"/>
            <a:ext cx="4780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164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174" name=""/>
          <p:cNvSpPr/>
          <p:nvPr/>
        </p:nvSpPr>
        <p:spPr>
          <a:xfrm>
            <a:off x="1150920" y="4778280"/>
            <a:ext cx="3808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52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175" name=""/>
          <p:cNvSpPr/>
          <p:nvPr/>
        </p:nvSpPr>
        <p:spPr>
          <a:xfrm>
            <a:off x="1102320" y="4067280"/>
            <a:ext cx="4780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121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1176" name=""/>
          <p:cNvGraphicFramePr/>
          <p:nvPr/>
        </p:nvGraphicFramePr>
        <p:xfrm>
          <a:off x="1724040" y="2408400"/>
          <a:ext cx="1219320" cy="2828880"/>
        </p:xfrm>
        <a:graphic>
          <a:graphicData uri="http://schemas.openxmlformats.org/presentationml/2006/ole">
            <p:oleObj r:id="rId5" spid="">
              <p:embed/>
              <p:pic>
                <p:nvPicPr>
                  <p:cNvPr id="1177" name="" descr=""/>
                  <p:cNvPicPr/>
                  <p:nvPr/>
                </p:nvPicPr>
                <p:blipFill>
                  <a:blip r:embed="rId6"/>
                  <a:stretch/>
                </p:blipFill>
                <p:spPr>
                  <a:xfrm>
                    <a:off x="1724040" y="2408400"/>
                    <a:ext cx="1219320" cy="28288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178" name=""/>
          <p:cNvSpPr/>
          <p:nvPr/>
        </p:nvSpPr>
        <p:spPr>
          <a:xfrm>
            <a:off x="1859760" y="4618080"/>
            <a:ext cx="3790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99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179" name=""/>
          <p:cNvSpPr/>
          <p:nvPr/>
        </p:nvSpPr>
        <p:spPr>
          <a:xfrm>
            <a:off x="1810440" y="3430440"/>
            <a:ext cx="4780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165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180" name=""/>
          <p:cNvSpPr/>
          <p:nvPr/>
        </p:nvSpPr>
        <p:spPr>
          <a:xfrm>
            <a:off x="2444040" y="4718160"/>
            <a:ext cx="3790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70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181" name=""/>
          <p:cNvSpPr/>
          <p:nvPr/>
        </p:nvSpPr>
        <p:spPr>
          <a:xfrm>
            <a:off x="2394720" y="3835440"/>
            <a:ext cx="4780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124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grpSp>
        <p:nvGrpSpPr>
          <p:cNvPr id="1182" name=""/>
          <p:cNvGrpSpPr/>
          <p:nvPr/>
        </p:nvGrpSpPr>
        <p:grpSpPr>
          <a:xfrm>
            <a:off x="1657440" y="5398920"/>
            <a:ext cx="1363680" cy="459720"/>
            <a:chOff x="1657440" y="5398920"/>
            <a:chExt cx="1363680" cy="459720"/>
          </a:xfrm>
        </p:grpSpPr>
        <p:sp>
          <p:nvSpPr>
            <p:cNvPr id="1183" name=""/>
            <p:cNvSpPr/>
            <p:nvPr/>
          </p:nvSpPr>
          <p:spPr>
            <a:xfrm>
              <a:off x="1657440" y="5398920"/>
              <a:ext cx="817560" cy="459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NPV Savings</a:t>
              </a:r>
              <a:endParaRPr b="0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184" name=""/>
            <p:cNvSpPr/>
            <p:nvPr/>
          </p:nvSpPr>
          <p:spPr>
            <a:xfrm>
              <a:off x="2303640" y="5398920"/>
              <a:ext cx="717480" cy="276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Capital</a:t>
              </a:r>
              <a:endParaRPr b="0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</p:grpSp>
      <p:grpSp>
        <p:nvGrpSpPr>
          <p:cNvPr id="1185" name=""/>
          <p:cNvGrpSpPr/>
          <p:nvPr/>
        </p:nvGrpSpPr>
        <p:grpSpPr>
          <a:xfrm>
            <a:off x="2959200" y="5398920"/>
            <a:ext cx="1363680" cy="459720"/>
            <a:chOff x="2959200" y="5398920"/>
            <a:chExt cx="1363680" cy="459720"/>
          </a:xfrm>
        </p:grpSpPr>
        <p:sp>
          <p:nvSpPr>
            <p:cNvPr id="1186" name=""/>
            <p:cNvSpPr/>
            <p:nvPr/>
          </p:nvSpPr>
          <p:spPr>
            <a:xfrm>
              <a:off x="2959200" y="5398920"/>
              <a:ext cx="817560" cy="459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NPV Savings</a:t>
              </a:r>
              <a:endParaRPr b="0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187" name=""/>
            <p:cNvSpPr/>
            <p:nvPr/>
          </p:nvSpPr>
          <p:spPr>
            <a:xfrm>
              <a:off x="3605400" y="5398920"/>
              <a:ext cx="717480" cy="276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Capital</a:t>
              </a:r>
              <a:endParaRPr b="0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</p:grpSp>
      <p:graphicFrame>
        <p:nvGraphicFramePr>
          <p:cNvPr id="1188" name=""/>
          <p:cNvGraphicFramePr/>
          <p:nvPr/>
        </p:nvGraphicFramePr>
        <p:xfrm>
          <a:off x="2998800" y="2403360"/>
          <a:ext cx="1219320" cy="2828880"/>
        </p:xfrm>
        <a:graphic>
          <a:graphicData uri="http://schemas.openxmlformats.org/presentationml/2006/ole">
            <p:oleObj r:id="rId7" spid="">
              <p:embed/>
              <p:pic>
                <p:nvPicPr>
                  <p:cNvPr id="1189" name="" descr=""/>
                  <p:cNvPicPr/>
                  <p:nvPr/>
                </p:nvPicPr>
                <p:blipFill>
                  <a:blip r:embed="rId8"/>
                  <a:stretch/>
                </p:blipFill>
                <p:spPr>
                  <a:xfrm>
                    <a:off x="2998800" y="2403360"/>
                    <a:ext cx="1219320" cy="28288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190" name=""/>
          <p:cNvSpPr/>
          <p:nvPr/>
        </p:nvSpPr>
        <p:spPr>
          <a:xfrm>
            <a:off x="3103560" y="5151600"/>
            <a:ext cx="9698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9/30/01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191" name=""/>
          <p:cNvSpPr/>
          <p:nvPr/>
        </p:nvSpPr>
        <p:spPr>
          <a:xfrm>
            <a:off x="3091320" y="4443480"/>
            <a:ext cx="4780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117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192" name=""/>
          <p:cNvSpPr/>
          <p:nvPr/>
        </p:nvSpPr>
        <p:spPr>
          <a:xfrm>
            <a:off x="3091320" y="3164040"/>
            <a:ext cx="4780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188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193" name=""/>
          <p:cNvSpPr/>
          <p:nvPr/>
        </p:nvSpPr>
        <p:spPr>
          <a:xfrm>
            <a:off x="3712320" y="4627440"/>
            <a:ext cx="3790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80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194" name=""/>
          <p:cNvSpPr/>
          <p:nvPr/>
        </p:nvSpPr>
        <p:spPr>
          <a:xfrm>
            <a:off x="3661560" y="3530520"/>
            <a:ext cx="4780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189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195" name=""/>
          <p:cNvSpPr/>
          <p:nvPr/>
        </p:nvSpPr>
        <p:spPr>
          <a:xfrm>
            <a:off x="727200" y="6051600"/>
            <a:ext cx="3247920" cy="487440"/>
          </a:xfrm>
          <a:prstGeom prst="rect">
            <a:avLst/>
          </a:prstGeom>
          <a:noFill/>
          <a:ln w="1260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196" name=""/>
          <p:cNvSpPr/>
          <p:nvPr/>
        </p:nvSpPr>
        <p:spPr>
          <a:xfrm>
            <a:off x="5187960" y="6051600"/>
            <a:ext cx="2819520" cy="487440"/>
          </a:xfrm>
          <a:prstGeom prst="rect">
            <a:avLst/>
          </a:prstGeom>
          <a:noFill/>
          <a:ln w="1260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197" name=""/>
          <p:cNvSpPr/>
          <p:nvPr/>
        </p:nvSpPr>
        <p:spPr>
          <a:xfrm>
            <a:off x="527760" y="2822400"/>
            <a:ext cx="4780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227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198" name=""/>
          <p:cNvSpPr/>
          <p:nvPr/>
        </p:nvSpPr>
        <p:spPr>
          <a:xfrm>
            <a:off x="1097640" y="3300480"/>
            <a:ext cx="4780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173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199" name=""/>
          <p:cNvSpPr/>
          <p:nvPr/>
        </p:nvSpPr>
        <p:spPr>
          <a:xfrm>
            <a:off x="1810440" y="2500200"/>
            <a:ext cx="4780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264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200" name=""/>
          <p:cNvSpPr/>
          <p:nvPr/>
        </p:nvSpPr>
        <p:spPr>
          <a:xfrm>
            <a:off x="2397600" y="3125880"/>
            <a:ext cx="4780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194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201" name=""/>
          <p:cNvSpPr/>
          <p:nvPr/>
        </p:nvSpPr>
        <p:spPr>
          <a:xfrm>
            <a:off x="3089880" y="2162160"/>
            <a:ext cx="4780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305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202" name=""/>
          <p:cNvSpPr/>
          <p:nvPr/>
        </p:nvSpPr>
        <p:spPr>
          <a:xfrm>
            <a:off x="3663000" y="2448000"/>
            <a:ext cx="4780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269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>
</file>

<file path=ppt/slides/slide4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>
</file>

<file path=ppt/slides/slide4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3" name=""/>
          <p:cNvSpPr/>
          <p:nvPr/>
        </p:nvSpPr>
        <p:spPr>
          <a:xfrm>
            <a:off x="1785960" y="1863720"/>
            <a:ext cx="5556240" cy="4290840"/>
          </a:xfrm>
          <a:prstGeom prst="rect">
            <a:avLst/>
          </a:prstGeom>
          <a:noFill/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204" name=""/>
          <p:cNvSpPr/>
          <p:nvPr/>
        </p:nvSpPr>
        <p:spPr>
          <a:xfrm>
            <a:off x="2730600" y="1917720"/>
            <a:ext cx="366876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YTD Gross Margin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(Millions)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205" name="PlaceHolder 1"/>
          <p:cNvSpPr>
            <a:spLocks noGrp="1"/>
          </p:cNvSpPr>
          <p:nvPr>
            <p:ph type="title"/>
          </p:nvPr>
        </p:nvSpPr>
        <p:spPr>
          <a:xfrm>
            <a:off x="295200" y="196920"/>
            <a:ext cx="8553600" cy="8380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Enron Facility Services</a:t>
            </a:r>
            <a:endParaRPr b="1" lang="en-US" sz="36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1206" name=""/>
          <p:cNvSpPr/>
          <p:nvPr/>
        </p:nvSpPr>
        <p:spPr>
          <a:xfrm>
            <a:off x="1282680" y="942840"/>
            <a:ext cx="3578400" cy="968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169920" indent="-169920">
              <a:spcBef>
                <a:spcPts val="400"/>
              </a:spcBef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Engineering and Construction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169920" indent="-169920">
              <a:spcBef>
                <a:spcPts val="400"/>
              </a:spcBef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HVAC Operations and Maintenance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207" name=""/>
          <p:cNvSpPr/>
          <p:nvPr/>
        </p:nvSpPr>
        <p:spPr>
          <a:xfrm>
            <a:off x="4879800" y="942840"/>
            <a:ext cx="3515040" cy="968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169920" indent="-169920">
              <a:spcBef>
                <a:spcPts val="400"/>
              </a:spcBef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Facility Management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169920" indent="-169920">
              <a:spcBef>
                <a:spcPts val="400"/>
              </a:spcBef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HVAC Service Franchising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1208" name=""/>
          <p:cNvGraphicFramePr/>
          <p:nvPr/>
        </p:nvGraphicFramePr>
        <p:xfrm>
          <a:off x="2567160" y="2433600"/>
          <a:ext cx="4044600" cy="344484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209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567160" y="2433600"/>
                    <a:ext cx="4044600" cy="34448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210" name=""/>
          <p:cNvSpPr/>
          <p:nvPr/>
        </p:nvSpPr>
        <p:spPr>
          <a:xfrm>
            <a:off x="3270240" y="5797440"/>
            <a:ext cx="673200" cy="270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2000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211" name=""/>
          <p:cNvSpPr/>
          <p:nvPr/>
        </p:nvSpPr>
        <p:spPr>
          <a:xfrm>
            <a:off x="5241960" y="4944960"/>
            <a:ext cx="6267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$35.4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212" name=""/>
          <p:cNvSpPr/>
          <p:nvPr/>
        </p:nvSpPr>
        <p:spPr>
          <a:xfrm>
            <a:off x="3276720" y="4994280"/>
            <a:ext cx="6267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$31.1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213" name=""/>
          <p:cNvSpPr/>
          <p:nvPr/>
        </p:nvSpPr>
        <p:spPr>
          <a:xfrm>
            <a:off x="5208480" y="5797440"/>
            <a:ext cx="673200" cy="270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2001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214" name=""/>
          <p:cNvSpPr/>
          <p:nvPr/>
        </p:nvSpPr>
        <p:spPr>
          <a:xfrm>
            <a:off x="3325680" y="3892680"/>
            <a:ext cx="6267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$21.5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215" name=""/>
          <p:cNvSpPr/>
          <p:nvPr/>
        </p:nvSpPr>
        <p:spPr>
          <a:xfrm>
            <a:off x="5253120" y="3726000"/>
            <a:ext cx="6267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$18.3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216" name=""/>
          <p:cNvSpPr/>
          <p:nvPr/>
        </p:nvSpPr>
        <p:spPr>
          <a:xfrm>
            <a:off x="5249880" y="3108240"/>
            <a:ext cx="6267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$10.1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217" name=""/>
          <p:cNvSpPr/>
          <p:nvPr/>
        </p:nvSpPr>
        <p:spPr>
          <a:xfrm>
            <a:off x="3358080" y="3252960"/>
            <a:ext cx="5277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$5.4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218" name=""/>
          <p:cNvSpPr/>
          <p:nvPr/>
        </p:nvSpPr>
        <p:spPr>
          <a:xfrm>
            <a:off x="3353040" y="3006720"/>
            <a:ext cx="5277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$6.1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219" name=""/>
          <p:cNvSpPr/>
          <p:nvPr/>
        </p:nvSpPr>
        <p:spPr>
          <a:xfrm>
            <a:off x="5318640" y="2784600"/>
            <a:ext cx="5277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$5.9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220" name=""/>
          <p:cNvSpPr/>
          <p:nvPr/>
        </p:nvSpPr>
        <p:spPr>
          <a:xfrm>
            <a:off x="5248440" y="2470320"/>
            <a:ext cx="6267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$69.7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221" name=""/>
          <p:cNvSpPr/>
          <p:nvPr/>
        </p:nvSpPr>
        <p:spPr>
          <a:xfrm>
            <a:off x="3305160" y="2692440"/>
            <a:ext cx="6267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$64.1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grpSp>
        <p:nvGrpSpPr>
          <p:cNvPr id="1222" name=""/>
          <p:cNvGrpSpPr/>
          <p:nvPr/>
        </p:nvGrpSpPr>
        <p:grpSpPr>
          <a:xfrm>
            <a:off x="1935000" y="6308640"/>
            <a:ext cx="5265360" cy="339480"/>
            <a:chOff x="1935000" y="6308640"/>
            <a:chExt cx="5265360" cy="339480"/>
          </a:xfrm>
        </p:grpSpPr>
        <p:grpSp>
          <p:nvGrpSpPr>
            <p:cNvPr id="1223" name=""/>
            <p:cNvGrpSpPr/>
            <p:nvPr/>
          </p:nvGrpSpPr>
          <p:grpSpPr>
            <a:xfrm>
              <a:off x="1935000" y="6310440"/>
              <a:ext cx="1611360" cy="337680"/>
              <a:chOff x="1935000" y="6310440"/>
              <a:chExt cx="1611360" cy="337680"/>
            </a:xfrm>
          </p:grpSpPr>
          <p:sp>
            <p:nvSpPr>
              <p:cNvPr id="1224" name=""/>
              <p:cNvSpPr/>
              <p:nvPr/>
            </p:nvSpPr>
            <p:spPr>
              <a:xfrm>
                <a:off x="2104560" y="6310440"/>
                <a:ext cx="1441800" cy="33768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t">
                <a:spAutoFit/>
              </a:bodyPr>
              <a:p>
                <a:pPr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600" strike="noStrike" u="none">
                    <a:solidFill>
                      <a:srgbClr val="ffffff"/>
                    </a:solidFill>
                    <a:effectLst/>
                    <a:uFillTx/>
                    <a:latin typeface="Arial"/>
                  </a:rPr>
                  <a:t>Construction</a:t>
                </a:r>
                <a:endParaRPr b="0" lang="en-US" sz="1600" strike="noStrike" u="non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225" name=""/>
              <p:cNvSpPr/>
              <p:nvPr/>
            </p:nvSpPr>
            <p:spPr>
              <a:xfrm>
                <a:off x="1935000" y="6394320"/>
                <a:ext cx="193680" cy="166680"/>
              </a:xfrm>
              <a:prstGeom prst="rect">
                <a:avLst/>
              </a:prstGeom>
              <a:solidFill>
                <a:srgbClr val="ff00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sp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</p:grpSp>
        <p:grpSp>
          <p:nvGrpSpPr>
            <p:cNvPr id="1226" name=""/>
            <p:cNvGrpSpPr/>
            <p:nvPr/>
          </p:nvGrpSpPr>
          <p:grpSpPr>
            <a:xfrm>
              <a:off x="5248080" y="6310440"/>
              <a:ext cx="819000" cy="337680"/>
              <a:chOff x="5248080" y="6310440"/>
              <a:chExt cx="819000" cy="337680"/>
            </a:xfrm>
          </p:grpSpPr>
          <p:sp>
            <p:nvSpPr>
              <p:cNvPr id="1227" name=""/>
              <p:cNvSpPr/>
              <p:nvPr/>
            </p:nvSpPr>
            <p:spPr>
              <a:xfrm>
                <a:off x="5248080" y="6394320"/>
                <a:ext cx="193680" cy="166680"/>
              </a:xfrm>
              <a:prstGeom prst="rect">
                <a:avLst/>
              </a:prstGeom>
              <a:solidFill>
                <a:srgbClr val="0080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sp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228" name=""/>
              <p:cNvSpPr/>
              <p:nvPr/>
            </p:nvSpPr>
            <p:spPr>
              <a:xfrm>
                <a:off x="5413320" y="6310440"/>
                <a:ext cx="653760" cy="33768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t">
                <a:spAutoFit/>
              </a:bodyPr>
              <a:p>
                <a:pPr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600" strike="noStrike" u="none">
                    <a:solidFill>
                      <a:srgbClr val="ffffff"/>
                    </a:solidFill>
                    <a:effectLst/>
                    <a:uFillTx/>
                    <a:latin typeface="Arial"/>
                  </a:rPr>
                  <a:t>EBSI</a:t>
                </a:r>
                <a:endParaRPr b="0" lang="en-US" sz="1600" strike="noStrike" u="non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</p:grpSp>
        <p:grpSp>
          <p:nvGrpSpPr>
            <p:cNvPr id="1229" name=""/>
            <p:cNvGrpSpPr/>
            <p:nvPr/>
          </p:nvGrpSpPr>
          <p:grpSpPr>
            <a:xfrm>
              <a:off x="3855600" y="6308640"/>
              <a:ext cx="1082160" cy="337680"/>
              <a:chOff x="3855600" y="6308640"/>
              <a:chExt cx="1082160" cy="337680"/>
            </a:xfrm>
          </p:grpSpPr>
          <p:sp>
            <p:nvSpPr>
              <p:cNvPr id="1230" name=""/>
              <p:cNvSpPr/>
              <p:nvPr/>
            </p:nvSpPr>
            <p:spPr>
              <a:xfrm>
                <a:off x="3855600" y="6394320"/>
                <a:ext cx="193680" cy="165240"/>
              </a:xfrm>
              <a:prstGeom prst="rect">
                <a:avLst/>
              </a:prstGeom>
              <a:solidFill>
                <a:srgbClr val="ffff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sp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231" name=""/>
              <p:cNvSpPr/>
              <p:nvPr/>
            </p:nvSpPr>
            <p:spPr>
              <a:xfrm>
                <a:off x="4035600" y="6308640"/>
                <a:ext cx="902160" cy="33768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t">
                <a:spAutoFit/>
              </a:bodyPr>
              <a:p>
                <a:pPr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600" strike="noStrike" u="none">
                    <a:solidFill>
                      <a:srgbClr val="ffffff"/>
                    </a:solidFill>
                    <a:effectLst/>
                    <a:uFillTx/>
                    <a:latin typeface="Arial"/>
                  </a:rPr>
                  <a:t>Service</a:t>
                </a:r>
                <a:endParaRPr b="0" lang="en-US" sz="1600" strike="noStrike" u="non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</p:grpSp>
        <p:grpSp>
          <p:nvGrpSpPr>
            <p:cNvPr id="1232" name=""/>
            <p:cNvGrpSpPr/>
            <p:nvPr/>
          </p:nvGrpSpPr>
          <p:grpSpPr>
            <a:xfrm>
              <a:off x="6376680" y="6308640"/>
              <a:ext cx="823680" cy="337680"/>
              <a:chOff x="6376680" y="6308640"/>
              <a:chExt cx="823680" cy="337680"/>
            </a:xfrm>
          </p:grpSpPr>
          <p:sp>
            <p:nvSpPr>
              <p:cNvPr id="1233" name=""/>
              <p:cNvSpPr/>
              <p:nvPr/>
            </p:nvSpPr>
            <p:spPr>
              <a:xfrm>
                <a:off x="6376680" y="6394320"/>
                <a:ext cx="193680" cy="166680"/>
              </a:xfrm>
              <a:prstGeom prst="rect">
                <a:avLst/>
              </a:prstGeom>
              <a:solidFill>
                <a:srgbClr val="00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sp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234" name=""/>
              <p:cNvSpPr/>
              <p:nvPr/>
            </p:nvSpPr>
            <p:spPr>
              <a:xfrm>
                <a:off x="6546600" y="6308640"/>
                <a:ext cx="653760" cy="33768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t">
                <a:spAutoFit/>
              </a:bodyPr>
              <a:p>
                <a:pPr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600" strike="noStrike" u="none">
                    <a:solidFill>
                      <a:srgbClr val="ffffff"/>
                    </a:solidFill>
                    <a:effectLst/>
                    <a:uFillTx/>
                    <a:latin typeface="Arial"/>
                  </a:rPr>
                  <a:t>LINC</a:t>
                </a:r>
                <a:endParaRPr b="0" lang="en-US" sz="1600" strike="noStrike" u="non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</p:grpSp>
      </p:grpSp>
    </p:spTree>
  </p:cSld>
</p:sld>
</file>

<file path=ppt/slides/slide4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>
</file>

<file path=ppt/slides/slide4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5" name="PlaceHolder 1"/>
          <p:cNvSpPr>
            <a:spLocks noGrp="1"/>
          </p:cNvSpPr>
          <p:nvPr>
            <p:ph type="title"/>
          </p:nvPr>
        </p:nvSpPr>
        <p:spPr>
          <a:xfrm>
            <a:off x="295200" y="196920"/>
            <a:ext cx="8553600" cy="8380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Risk Management</a:t>
            </a:r>
            <a:endParaRPr b="1" lang="en-US" sz="36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1236" name=""/>
          <p:cNvSpPr/>
          <p:nvPr/>
        </p:nvSpPr>
        <p:spPr>
          <a:xfrm>
            <a:off x="1517760" y="879480"/>
            <a:ext cx="2965320" cy="968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169920" indent="-169920">
              <a:spcBef>
                <a:spcPts val="400"/>
              </a:spcBef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Commodity Risk Management Services 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169920" indent="-169920">
              <a:spcBef>
                <a:spcPts val="400"/>
              </a:spcBef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Logistics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237" name=""/>
          <p:cNvSpPr/>
          <p:nvPr/>
        </p:nvSpPr>
        <p:spPr>
          <a:xfrm>
            <a:off x="4879800" y="879480"/>
            <a:ext cx="3515040" cy="968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169920" indent="-169920">
              <a:spcBef>
                <a:spcPts val="400"/>
              </a:spcBef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Back-Office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169920" indent="-169920">
              <a:spcBef>
                <a:spcPts val="400"/>
              </a:spcBef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Risk Analysis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169920" indent="-169920">
              <a:spcBef>
                <a:spcPts val="400"/>
              </a:spcBef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Deal Capture and Validation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238" name=""/>
          <p:cNvSpPr/>
          <p:nvPr/>
        </p:nvSpPr>
        <p:spPr>
          <a:xfrm>
            <a:off x="320760" y="1820880"/>
            <a:ext cx="4043160" cy="4108320"/>
          </a:xfrm>
          <a:prstGeom prst="rect">
            <a:avLst/>
          </a:prstGeom>
          <a:noFill/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239" name=""/>
          <p:cNvSpPr/>
          <p:nvPr/>
        </p:nvSpPr>
        <p:spPr>
          <a:xfrm>
            <a:off x="4730760" y="1816200"/>
            <a:ext cx="4043520" cy="4109760"/>
          </a:xfrm>
          <a:prstGeom prst="rect">
            <a:avLst/>
          </a:prstGeom>
          <a:noFill/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240" name=""/>
          <p:cNvSpPr/>
          <p:nvPr/>
        </p:nvSpPr>
        <p:spPr>
          <a:xfrm>
            <a:off x="420840" y="1879560"/>
            <a:ext cx="3924000" cy="612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Natural Gas Volumes – U.S.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(BBTU/d)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241" name=""/>
          <p:cNvSpPr/>
          <p:nvPr/>
        </p:nvSpPr>
        <p:spPr>
          <a:xfrm>
            <a:off x="517680" y="5343480"/>
            <a:ext cx="482400" cy="289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Q1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242" name=""/>
          <p:cNvSpPr/>
          <p:nvPr/>
        </p:nvSpPr>
        <p:spPr>
          <a:xfrm>
            <a:off x="1055520" y="5343480"/>
            <a:ext cx="482760" cy="289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Q2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243" name=""/>
          <p:cNvSpPr/>
          <p:nvPr/>
        </p:nvSpPr>
        <p:spPr>
          <a:xfrm>
            <a:off x="1581120" y="5343480"/>
            <a:ext cx="482760" cy="289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Q3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244" name=""/>
          <p:cNvSpPr/>
          <p:nvPr/>
        </p:nvSpPr>
        <p:spPr>
          <a:xfrm>
            <a:off x="2119320" y="5343480"/>
            <a:ext cx="482760" cy="289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Q4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245" name=""/>
          <p:cNvSpPr/>
          <p:nvPr/>
        </p:nvSpPr>
        <p:spPr>
          <a:xfrm>
            <a:off x="2633760" y="5343480"/>
            <a:ext cx="482400" cy="289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Q1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246" name=""/>
          <p:cNvSpPr/>
          <p:nvPr/>
        </p:nvSpPr>
        <p:spPr>
          <a:xfrm>
            <a:off x="3159000" y="5343480"/>
            <a:ext cx="482760" cy="289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Q2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247" name=""/>
          <p:cNvSpPr/>
          <p:nvPr/>
        </p:nvSpPr>
        <p:spPr>
          <a:xfrm>
            <a:off x="3662280" y="5343480"/>
            <a:ext cx="482760" cy="289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Q3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1248" name=""/>
          <p:cNvGraphicFramePr/>
          <p:nvPr/>
        </p:nvGraphicFramePr>
        <p:xfrm>
          <a:off x="438120" y="2490840"/>
          <a:ext cx="3808440" cy="293508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249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438120" y="2490840"/>
                    <a:ext cx="3808440" cy="29350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250" name=""/>
          <p:cNvSpPr/>
          <p:nvPr/>
        </p:nvSpPr>
        <p:spPr>
          <a:xfrm>
            <a:off x="1085040" y="3363840"/>
            <a:ext cx="4780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722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251" name=""/>
          <p:cNvSpPr/>
          <p:nvPr/>
        </p:nvSpPr>
        <p:spPr>
          <a:xfrm>
            <a:off x="2108880" y="2795760"/>
            <a:ext cx="4780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971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252" name=""/>
          <p:cNvSpPr/>
          <p:nvPr/>
        </p:nvSpPr>
        <p:spPr>
          <a:xfrm>
            <a:off x="1587960" y="3241800"/>
            <a:ext cx="4780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770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253" name=""/>
          <p:cNvSpPr/>
          <p:nvPr/>
        </p:nvSpPr>
        <p:spPr>
          <a:xfrm>
            <a:off x="556200" y="2944800"/>
            <a:ext cx="4780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905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254" name=""/>
          <p:cNvSpPr/>
          <p:nvPr/>
        </p:nvSpPr>
        <p:spPr>
          <a:xfrm>
            <a:off x="2573280" y="2536920"/>
            <a:ext cx="6267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1,083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255" name=""/>
          <p:cNvSpPr/>
          <p:nvPr/>
        </p:nvSpPr>
        <p:spPr>
          <a:xfrm>
            <a:off x="3170880" y="3633840"/>
            <a:ext cx="4780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603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256" name=""/>
          <p:cNvSpPr/>
          <p:nvPr/>
        </p:nvSpPr>
        <p:spPr>
          <a:xfrm>
            <a:off x="1179360" y="5556240"/>
            <a:ext cx="757440" cy="289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2000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257" name=""/>
          <p:cNvSpPr/>
          <p:nvPr/>
        </p:nvSpPr>
        <p:spPr>
          <a:xfrm>
            <a:off x="3009960" y="5556240"/>
            <a:ext cx="757080" cy="289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2001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258" name=""/>
          <p:cNvSpPr/>
          <p:nvPr/>
        </p:nvSpPr>
        <p:spPr>
          <a:xfrm>
            <a:off x="2606760" y="5337000"/>
            <a:ext cx="1565280" cy="509760"/>
          </a:xfrm>
          <a:prstGeom prst="rect">
            <a:avLst/>
          </a:prstGeom>
          <a:noFill/>
          <a:ln w="1260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259" name=""/>
          <p:cNvSpPr/>
          <p:nvPr/>
        </p:nvSpPr>
        <p:spPr>
          <a:xfrm>
            <a:off x="514440" y="5334120"/>
            <a:ext cx="2087640" cy="509400"/>
          </a:xfrm>
          <a:prstGeom prst="rect">
            <a:avLst/>
          </a:prstGeom>
          <a:noFill/>
          <a:ln w="1260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260" name=""/>
          <p:cNvSpPr/>
          <p:nvPr/>
        </p:nvSpPr>
        <p:spPr>
          <a:xfrm>
            <a:off x="5073480" y="1879560"/>
            <a:ext cx="3454560" cy="612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Electricity Volumes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(Thousand MWh)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261" name=""/>
          <p:cNvSpPr/>
          <p:nvPr/>
        </p:nvSpPr>
        <p:spPr>
          <a:xfrm>
            <a:off x="4935600" y="5343480"/>
            <a:ext cx="482400" cy="289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Q1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262" name=""/>
          <p:cNvSpPr/>
          <p:nvPr/>
        </p:nvSpPr>
        <p:spPr>
          <a:xfrm>
            <a:off x="5473800" y="5343480"/>
            <a:ext cx="482400" cy="289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Q2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263" name=""/>
          <p:cNvSpPr/>
          <p:nvPr/>
        </p:nvSpPr>
        <p:spPr>
          <a:xfrm>
            <a:off x="5999040" y="5343480"/>
            <a:ext cx="482760" cy="289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Q3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264" name=""/>
          <p:cNvSpPr/>
          <p:nvPr/>
        </p:nvSpPr>
        <p:spPr>
          <a:xfrm>
            <a:off x="6537240" y="5343480"/>
            <a:ext cx="482760" cy="289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Q4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265" name=""/>
          <p:cNvSpPr/>
          <p:nvPr/>
        </p:nvSpPr>
        <p:spPr>
          <a:xfrm>
            <a:off x="7051680" y="5343480"/>
            <a:ext cx="482760" cy="289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Q1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266" name=""/>
          <p:cNvSpPr/>
          <p:nvPr/>
        </p:nvSpPr>
        <p:spPr>
          <a:xfrm>
            <a:off x="7577280" y="5343480"/>
            <a:ext cx="482400" cy="289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Q2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267" name=""/>
          <p:cNvSpPr/>
          <p:nvPr/>
        </p:nvSpPr>
        <p:spPr>
          <a:xfrm>
            <a:off x="8080200" y="5343480"/>
            <a:ext cx="482760" cy="289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Q3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1268" name=""/>
          <p:cNvGraphicFramePr/>
          <p:nvPr/>
        </p:nvGraphicFramePr>
        <p:xfrm>
          <a:off x="4856040" y="2490840"/>
          <a:ext cx="3808440" cy="293508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1269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4856040" y="2490840"/>
                    <a:ext cx="3808440" cy="29350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270" name=""/>
          <p:cNvSpPr/>
          <p:nvPr/>
        </p:nvSpPr>
        <p:spPr>
          <a:xfrm>
            <a:off x="5477400" y="3976560"/>
            <a:ext cx="4780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xxx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271" name=""/>
          <p:cNvSpPr/>
          <p:nvPr/>
        </p:nvSpPr>
        <p:spPr>
          <a:xfrm>
            <a:off x="6526800" y="2951280"/>
            <a:ext cx="4780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xxx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272" name=""/>
          <p:cNvSpPr/>
          <p:nvPr/>
        </p:nvSpPr>
        <p:spPr>
          <a:xfrm>
            <a:off x="5995080" y="3164040"/>
            <a:ext cx="4780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xxx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273" name=""/>
          <p:cNvSpPr/>
          <p:nvPr/>
        </p:nvSpPr>
        <p:spPr>
          <a:xfrm>
            <a:off x="4960080" y="4313160"/>
            <a:ext cx="4780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xxx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274" name=""/>
          <p:cNvSpPr/>
          <p:nvPr/>
        </p:nvSpPr>
        <p:spPr>
          <a:xfrm>
            <a:off x="7047360" y="2889360"/>
            <a:ext cx="4780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xxx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275" name=""/>
          <p:cNvSpPr/>
          <p:nvPr/>
        </p:nvSpPr>
        <p:spPr>
          <a:xfrm>
            <a:off x="7549200" y="2970360"/>
            <a:ext cx="4780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xxx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276" name=""/>
          <p:cNvSpPr/>
          <p:nvPr/>
        </p:nvSpPr>
        <p:spPr>
          <a:xfrm>
            <a:off x="5597640" y="5556240"/>
            <a:ext cx="757080" cy="289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2000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277" name=""/>
          <p:cNvSpPr/>
          <p:nvPr/>
        </p:nvSpPr>
        <p:spPr>
          <a:xfrm>
            <a:off x="7427880" y="5556240"/>
            <a:ext cx="757440" cy="289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2001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278" name=""/>
          <p:cNvSpPr/>
          <p:nvPr/>
        </p:nvSpPr>
        <p:spPr>
          <a:xfrm>
            <a:off x="7024680" y="5337000"/>
            <a:ext cx="1565280" cy="509760"/>
          </a:xfrm>
          <a:prstGeom prst="rect">
            <a:avLst/>
          </a:prstGeom>
          <a:noFill/>
          <a:ln w="1260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279" name=""/>
          <p:cNvSpPr/>
          <p:nvPr/>
        </p:nvSpPr>
        <p:spPr>
          <a:xfrm>
            <a:off x="4932360" y="5334120"/>
            <a:ext cx="2087640" cy="509400"/>
          </a:xfrm>
          <a:prstGeom prst="rect">
            <a:avLst/>
          </a:prstGeom>
          <a:noFill/>
          <a:ln w="1260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280" name=""/>
          <p:cNvSpPr/>
          <p:nvPr/>
        </p:nvSpPr>
        <p:spPr>
          <a:xfrm>
            <a:off x="3663000" y="3852720"/>
            <a:ext cx="4780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504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281" name=""/>
          <p:cNvSpPr/>
          <p:nvPr/>
        </p:nvSpPr>
        <p:spPr>
          <a:xfrm>
            <a:off x="5004360" y="6249960"/>
            <a:ext cx="60660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spcBef>
                <a:spcPts val="349"/>
              </a:spcBef>
              <a:spcAft>
                <a:spcPts val="437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West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282" name=""/>
          <p:cNvSpPr/>
          <p:nvPr/>
        </p:nvSpPr>
        <p:spPr>
          <a:xfrm>
            <a:off x="4871880" y="6329520"/>
            <a:ext cx="155880" cy="150480"/>
          </a:xfrm>
          <a:prstGeom prst="rect">
            <a:avLst/>
          </a:prstGeom>
          <a:solidFill>
            <a:srgbClr val="008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grpSp>
        <p:nvGrpSpPr>
          <p:cNvPr id="1283" name=""/>
          <p:cNvGrpSpPr/>
          <p:nvPr/>
        </p:nvGrpSpPr>
        <p:grpSpPr>
          <a:xfrm>
            <a:off x="6970680" y="6251400"/>
            <a:ext cx="941040" cy="307440"/>
            <a:chOff x="6970680" y="6251400"/>
            <a:chExt cx="941040" cy="307440"/>
          </a:xfrm>
        </p:grpSpPr>
        <p:sp>
          <p:nvSpPr>
            <p:cNvPr id="1284" name=""/>
            <p:cNvSpPr/>
            <p:nvPr/>
          </p:nvSpPr>
          <p:spPr>
            <a:xfrm>
              <a:off x="7116840" y="6251400"/>
              <a:ext cx="794880" cy="307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spcBef>
                  <a:spcPts val="349"/>
                </a:spcBef>
                <a:spcAft>
                  <a:spcPts val="437"/>
                </a:spcAft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Europe</a:t>
              </a:r>
              <a:endParaRPr b="0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285" name=""/>
            <p:cNvSpPr/>
            <p:nvPr/>
          </p:nvSpPr>
          <p:spPr>
            <a:xfrm>
              <a:off x="6970680" y="6329520"/>
              <a:ext cx="155520" cy="150480"/>
            </a:xfrm>
            <a:prstGeom prst="rect">
              <a:avLst/>
            </a:prstGeom>
            <a:solidFill>
              <a:srgbClr val="00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sp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</p:grpSp>
      <p:sp>
        <p:nvSpPr>
          <p:cNvPr id="1286" name=""/>
          <p:cNvSpPr/>
          <p:nvPr/>
        </p:nvSpPr>
        <p:spPr>
          <a:xfrm>
            <a:off x="4745160" y="6176880"/>
            <a:ext cx="3249360" cy="441360"/>
          </a:xfrm>
          <a:prstGeom prst="rect">
            <a:avLst/>
          </a:prstGeom>
          <a:noFill/>
          <a:ln w="1260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grpSp>
        <p:nvGrpSpPr>
          <p:cNvPr id="1287" name=""/>
          <p:cNvGrpSpPr/>
          <p:nvPr/>
        </p:nvGrpSpPr>
        <p:grpSpPr>
          <a:xfrm>
            <a:off x="5934240" y="6251400"/>
            <a:ext cx="709920" cy="307440"/>
            <a:chOff x="5934240" y="6251400"/>
            <a:chExt cx="709920" cy="307440"/>
          </a:xfrm>
        </p:grpSpPr>
        <p:sp>
          <p:nvSpPr>
            <p:cNvPr id="1288" name=""/>
            <p:cNvSpPr/>
            <p:nvPr/>
          </p:nvSpPr>
          <p:spPr>
            <a:xfrm>
              <a:off x="5934240" y="6329520"/>
              <a:ext cx="155520" cy="150480"/>
            </a:xfrm>
            <a:prstGeom prst="rect">
              <a:avLst/>
            </a:prstGeom>
            <a:solidFill>
              <a:srgbClr val="ffff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sp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289" name=""/>
            <p:cNvSpPr/>
            <p:nvPr/>
          </p:nvSpPr>
          <p:spPr>
            <a:xfrm>
              <a:off x="6086880" y="6251400"/>
              <a:ext cx="557280" cy="307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spcBef>
                  <a:spcPts val="349"/>
                </a:spcBef>
                <a:spcAft>
                  <a:spcPts val="437"/>
                </a:spcAft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East</a:t>
              </a:r>
              <a:endParaRPr b="0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</p:grpSp>
      <p:sp>
        <p:nvSpPr>
          <p:cNvPr id="1290" name=""/>
          <p:cNvSpPr/>
          <p:nvPr/>
        </p:nvSpPr>
        <p:spPr>
          <a:xfrm>
            <a:off x="8092080" y="3056040"/>
            <a:ext cx="4780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xxx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291" name=""/>
          <p:cNvSpPr/>
          <p:nvPr/>
        </p:nvSpPr>
        <p:spPr>
          <a:xfrm>
            <a:off x="8088840" y="3352680"/>
            <a:ext cx="4780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xxx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292" name=""/>
          <p:cNvSpPr/>
          <p:nvPr/>
        </p:nvSpPr>
        <p:spPr>
          <a:xfrm>
            <a:off x="7049160" y="3308400"/>
            <a:ext cx="4780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xxx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293" name=""/>
          <p:cNvSpPr/>
          <p:nvPr/>
        </p:nvSpPr>
        <p:spPr>
          <a:xfrm>
            <a:off x="7569720" y="3305160"/>
            <a:ext cx="4780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xxx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294" name=""/>
          <p:cNvSpPr/>
          <p:nvPr/>
        </p:nvSpPr>
        <p:spPr>
          <a:xfrm>
            <a:off x="5460120" y="3659040"/>
            <a:ext cx="4780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xxx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295" name=""/>
          <p:cNvSpPr/>
          <p:nvPr/>
        </p:nvSpPr>
        <p:spPr>
          <a:xfrm>
            <a:off x="6509520" y="2608200"/>
            <a:ext cx="4780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xxx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296" name=""/>
          <p:cNvSpPr/>
          <p:nvPr/>
        </p:nvSpPr>
        <p:spPr>
          <a:xfrm>
            <a:off x="5977440" y="2820960"/>
            <a:ext cx="4780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xxx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297" name=""/>
          <p:cNvSpPr/>
          <p:nvPr/>
        </p:nvSpPr>
        <p:spPr>
          <a:xfrm>
            <a:off x="4942440" y="3995640"/>
            <a:ext cx="4780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xxx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298" name=""/>
          <p:cNvSpPr/>
          <p:nvPr/>
        </p:nvSpPr>
        <p:spPr>
          <a:xfrm>
            <a:off x="5485320" y="4275000"/>
            <a:ext cx="4780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506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299" name=""/>
          <p:cNvSpPr/>
          <p:nvPr/>
        </p:nvSpPr>
        <p:spPr>
          <a:xfrm>
            <a:off x="6534720" y="3414600"/>
            <a:ext cx="4780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722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300" name=""/>
          <p:cNvSpPr/>
          <p:nvPr/>
        </p:nvSpPr>
        <p:spPr>
          <a:xfrm>
            <a:off x="6003000" y="3564000"/>
            <a:ext cx="4780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666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301" name=""/>
          <p:cNvSpPr/>
          <p:nvPr/>
        </p:nvSpPr>
        <p:spPr>
          <a:xfrm>
            <a:off x="4968000" y="4530600"/>
            <a:ext cx="4780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364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302" name=""/>
          <p:cNvSpPr/>
          <p:nvPr/>
        </p:nvSpPr>
        <p:spPr>
          <a:xfrm>
            <a:off x="8096760" y="3587760"/>
            <a:ext cx="4780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301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303" name=""/>
          <p:cNvSpPr/>
          <p:nvPr/>
        </p:nvSpPr>
        <p:spPr>
          <a:xfrm>
            <a:off x="7057080" y="3662280"/>
            <a:ext cx="4780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401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304" name=""/>
          <p:cNvSpPr/>
          <p:nvPr/>
        </p:nvSpPr>
        <p:spPr>
          <a:xfrm>
            <a:off x="7577640" y="3629160"/>
            <a:ext cx="4780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527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305" name=""/>
          <p:cNvSpPr/>
          <p:nvPr/>
        </p:nvSpPr>
        <p:spPr>
          <a:xfrm>
            <a:off x="5471280" y="4826160"/>
            <a:ext cx="49716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1,204</a:t>
            </a:r>
            <a:endParaRPr b="0" lang="en-US" sz="1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306" name=""/>
          <p:cNvSpPr/>
          <p:nvPr/>
        </p:nvSpPr>
        <p:spPr>
          <a:xfrm>
            <a:off x="6520320" y="4486320"/>
            <a:ext cx="49716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2,515</a:t>
            </a:r>
            <a:endParaRPr b="0" lang="en-US" sz="1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307" name=""/>
          <p:cNvSpPr/>
          <p:nvPr/>
        </p:nvSpPr>
        <p:spPr>
          <a:xfrm>
            <a:off x="5988600" y="4486320"/>
            <a:ext cx="49716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2,320</a:t>
            </a:r>
            <a:endParaRPr b="0" lang="en-US" sz="1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308" name=""/>
          <p:cNvSpPr/>
          <p:nvPr/>
        </p:nvSpPr>
        <p:spPr>
          <a:xfrm>
            <a:off x="5004720" y="4954680"/>
            <a:ext cx="39168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868</a:t>
            </a:r>
            <a:endParaRPr b="0" lang="en-US" sz="1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309" name=""/>
          <p:cNvSpPr/>
          <p:nvPr/>
        </p:nvSpPr>
        <p:spPr>
          <a:xfrm>
            <a:off x="8082720" y="4486320"/>
            <a:ext cx="49716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2,477</a:t>
            </a:r>
            <a:endParaRPr b="0" lang="en-US" sz="1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310" name=""/>
          <p:cNvSpPr/>
          <p:nvPr/>
        </p:nvSpPr>
        <p:spPr>
          <a:xfrm>
            <a:off x="7042680" y="4486320"/>
            <a:ext cx="49716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2,287</a:t>
            </a:r>
            <a:endParaRPr b="0" lang="en-US" sz="1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311" name=""/>
          <p:cNvSpPr/>
          <p:nvPr/>
        </p:nvSpPr>
        <p:spPr>
          <a:xfrm>
            <a:off x="7561800" y="4486320"/>
            <a:ext cx="49716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2,244</a:t>
            </a:r>
            <a:endParaRPr b="0" lang="en-US" sz="1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"/>
          <p:cNvSpPr/>
          <p:nvPr/>
        </p:nvSpPr>
        <p:spPr>
          <a:xfrm>
            <a:off x="368280" y="2317680"/>
            <a:ext cx="8763120" cy="3488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75"/>
              </a:spcBef>
              <a:spcAft>
                <a:spcPts val="675"/>
              </a:spcAft>
              <a:tabLst>
                <a:tab algn="l" pos="0"/>
                <a:tab algn="l" pos="228600"/>
                <a:tab algn="l" pos="457200"/>
                <a:tab algn="dec" pos="4514760"/>
                <a:tab algn="dec" pos="5715000"/>
                <a:tab algn="dec" pos="7085160"/>
                <a:tab algn="dec" pos="8115480"/>
                <a:tab algn="l" pos="8839080"/>
                <a:tab algn="l" pos="994428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Accounts Receivable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301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272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301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304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>
              <a:spcBef>
                <a:spcPts val="675"/>
              </a:spcBef>
              <a:spcAft>
                <a:spcPts val="675"/>
              </a:spcAft>
              <a:tabLst>
                <a:tab algn="l" pos="0"/>
                <a:tab algn="l" pos="228600"/>
                <a:tab algn="l" pos="457200"/>
                <a:tab algn="dec" pos="4514760"/>
                <a:tab algn="dec" pos="5715000"/>
                <a:tab algn="dec" pos="7085160"/>
                <a:tab algn="dec" pos="8115480"/>
                <a:tab algn="l" pos="8839080"/>
                <a:tab algn="l" pos="994428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Accounts Payable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(132)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(70)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(132)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(161)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>
              <a:spcBef>
                <a:spcPts val="675"/>
              </a:spcBef>
              <a:spcAft>
                <a:spcPts val="675"/>
              </a:spcAft>
              <a:tabLst>
                <a:tab algn="l" pos="0"/>
                <a:tab algn="l" pos="228600"/>
                <a:tab algn="l" pos="457200"/>
                <a:tab algn="dec" pos="4514760"/>
                <a:tab algn="dec" pos="5715000"/>
                <a:tab algn="dec" pos="7085160"/>
                <a:tab algn="dec" pos="8115480"/>
                <a:tab algn="l" pos="8839080"/>
                <a:tab algn="l" pos="994428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Other Working Capital, Net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44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111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44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83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>
              <a:spcBef>
                <a:spcPts val="675"/>
              </a:spcBef>
              <a:spcAft>
                <a:spcPts val="675"/>
              </a:spcAft>
              <a:tabLst>
                <a:tab algn="l" pos="0"/>
                <a:tab algn="l" pos="228600"/>
                <a:tab algn="l" pos="457200"/>
                <a:tab algn="dec" pos="4514760"/>
                <a:tab algn="dec" pos="5715000"/>
                <a:tab algn="dec" pos="7085160"/>
                <a:tab algn="dec" pos="8115480"/>
                <a:tab algn="l" pos="8839080"/>
                <a:tab algn="l" pos="994428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Price Risk Management, Net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399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79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461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229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>
              <a:spcBef>
                <a:spcPts val="675"/>
              </a:spcBef>
              <a:spcAft>
                <a:spcPts val="675"/>
              </a:spcAft>
              <a:tabLst>
                <a:tab algn="l" pos="0"/>
                <a:tab algn="l" pos="228600"/>
                <a:tab algn="l" pos="457200"/>
                <a:tab algn="dec" pos="4514760"/>
                <a:tab algn="dec" pos="5715000"/>
                <a:tab algn="dec" pos="7085160"/>
                <a:tab algn="dec" pos="8115480"/>
                <a:tab algn="l" pos="8839080"/>
                <a:tab algn="l" pos="994428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PP&amp;E, Net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158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127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167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152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>
              <a:spcBef>
                <a:spcPts val="675"/>
              </a:spcBef>
              <a:spcAft>
                <a:spcPts val="675"/>
              </a:spcAft>
              <a:tabLst>
                <a:tab algn="l" pos="0"/>
                <a:tab algn="l" pos="228600"/>
                <a:tab algn="l" pos="457200"/>
                <a:tab algn="dec" pos="4514760"/>
                <a:tab algn="dec" pos="5715000"/>
                <a:tab algn="dec" pos="7085160"/>
                <a:tab algn="dec" pos="8115480"/>
                <a:tab algn="l" pos="8839080"/>
                <a:tab algn="l" pos="994428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Investments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100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3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92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104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>
              <a:spcBef>
                <a:spcPts val="675"/>
              </a:spcBef>
              <a:spcAft>
                <a:spcPts val="675"/>
              </a:spcAft>
              <a:tabLst>
                <a:tab algn="l" pos="0"/>
                <a:tab algn="l" pos="228600"/>
                <a:tab algn="l" pos="457200"/>
                <a:tab algn="dec" pos="4514760"/>
                <a:tab algn="dec" pos="5715000"/>
                <a:tab algn="dec" pos="7085160"/>
                <a:tab algn="dec" pos="8115480"/>
                <a:tab algn="l" pos="8839080"/>
                <a:tab algn="l" pos="994428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Other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233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161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164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160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>
              <a:spcBef>
                <a:spcPts val="675"/>
              </a:spcBef>
              <a:spcAft>
                <a:spcPts val="675"/>
              </a:spcAft>
              <a:tabLst>
                <a:tab algn="l" pos="0"/>
                <a:tab algn="l" pos="228600"/>
                <a:tab algn="l" pos="457200"/>
                <a:tab algn="dec" pos="4514760"/>
                <a:tab algn="dec" pos="5715000"/>
                <a:tab algn="dec" pos="7085160"/>
                <a:tab algn="dec" pos="8115480"/>
                <a:tab algn="l" pos="8839080"/>
                <a:tab algn="l" pos="994428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Total Capital Deployed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1,103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683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1,097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871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76" name=""/>
          <p:cNvSpPr/>
          <p:nvPr/>
        </p:nvSpPr>
        <p:spPr>
          <a:xfrm>
            <a:off x="4038480" y="1768320"/>
            <a:ext cx="129564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2001E   </a:t>
            </a:r>
            <a:r>
              <a:rPr b="1" lang="en-US" sz="2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 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77" name=""/>
          <p:cNvSpPr/>
          <p:nvPr/>
        </p:nvSpPr>
        <p:spPr>
          <a:xfrm>
            <a:off x="5257800" y="1768320"/>
            <a:ext cx="121932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  2000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78" name=""/>
          <p:cNvSpPr/>
          <p:nvPr/>
        </p:nvSpPr>
        <p:spPr>
          <a:xfrm>
            <a:off x="6540480" y="1768320"/>
            <a:ext cx="129528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 2001E   </a:t>
            </a:r>
            <a:r>
              <a:rPr b="1" lang="en-US" sz="2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 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79" name=""/>
          <p:cNvSpPr/>
          <p:nvPr/>
        </p:nvSpPr>
        <p:spPr>
          <a:xfrm>
            <a:off x="7620120" y="1768320"/>
            <a:ext cx="121896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  2000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80" name=""/>
          <p:cNvSpPr/>
          <p:nvPr/>
        </p:nvSpPr>
        <p:spPr>
          <a:xfrm>
            <a:off x="4267080" y="1401840"/>
            <a:ext cx="198144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sng">
                <a:solidFill>
                  <a:srgbClr val="ffff00"/>
                </a:solidFill>
                <a:effectLst/>
                <a:uFillTx/>
                <a:latin typeface="Arial"/>
              </a:rPr>
              <a:t>Year to Date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81" name=""/>
          <p:cNvSpPr/>
          <p:nvPr/>
        </p:nvSpPr>
        <p:spPr>
          <a:xfrm>
            <a:off x="6705720" y="1401840"/>
            <a:ext cx="198108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sng">
                <a:solidFill>
                  <a:srgbClr val="ffff00"/>
                </a:solidFill>
                <a:effectLst/>
                <a:uFillTx/>
                <a:latin typeface="Arial"/>
              </a:rPr>
              <a:t>Total Year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82" name=""/>
          <p:cNvSpPr/>
          <p:nvPr/>
        </p:nvSpPr>
        <p:spPr>
          <a:xfrm>
            <a:off x="5562720" y="2149560"/>
            <a:ext cx="761760" cy="0"/>
          </a:xfrm>
          <a:prstGeom prst="line">
            <a:avLst/>
          </a:prstGeom>
          <a:ln w="25560">
            <a:solidFill>
              <a:srgbClr val="ff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83" name=""/>
          <p:cNvSpPr/>
          <p:nvPr/>
        </p:nvSpPr>
        <p:spPr>
          <a:xfrm>
            <a:off x="6845400" y="2149560"/>
            <a:ext cx="761760" cy="0"/>
          </a:xfrm>
          <a:prstGeom prst="line">
            <a:avLst/>
          </a:prstGeom>
          <a:ln w="25560">
            <a:solidFill>
              <a:srgbClr val="ff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84" name=""/>
          <p:cNvSpPr/>
          <p:nvPr/>
        </p:nvSpPr>
        <p:spPr>
          <a:xfrm>
            <a:off x="7924680" y="2149560"/>
            <a:ext cx="762120" cy="0"/>
          </a:xfrm>
          <a:prstGeom prst="line">
            <a:avLst/>
          </a:prstGeom>
          <a:ln w="25560">
            <a:solidFill>
              <a:srgbClr val="ff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85" name=""/>
          <p:cNvSpPr/>
          <p:nvPr/>
        </p:nvSpPr>
        <p:spPr>
          <a:xfrm>
            <a:off x="4267080" y="2149560"/>
            <a:ext cx="762120" cy="0"/>
          </a:xfrm>
          <a:prstGeom prst="line">
            <a:avLst/>
          </a:prstGeom>
          <a:ln w="25560">
            <a:solidFill>
              <a:srgbClr val="ff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86" name=""/>
          <p:cNvSpPr/>
          <p:nvPr/>
        </p:nvSpPr>
        <p:spPr>
          <a:xfrm>
            <a:off x="4249800" y="5365800"/>
            <a:ext cx="4519440" cy="0"/>
          </a:xfrm>
          <a:prstGeom prst="line">
            <a:avLst/>
          </a:prstGeom>
          <a:ln w="255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87" name="PlaceHolder 1"/>
          <p:cNvSpPr>
            <a:spLocks noGrp="1"/>
          </p:cNvSpPr>
          <p:nvPr>
            <p:ph type="title"/>
          </p:nvPr>
        </p:nvSpPr>
        <p:spPr>
          <a:xfrm>
            <a:off x="295200" y="196920"/>
            <a:ext cx="8553600" cy="8380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Capital Deployed</a:t>
            </a:r>
            <a:endParaRPr b="1" lang="en-US" sz="36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</p:spTree>
  </p:cSld>
</p:sld>
</file>

<file path=ppt/slides/slide5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12" name=""/>
          <p:cNvGraphicFramePr/>
          <p:nvPr/>
        </p:nvGraphicFramePr>
        <p:xfrm>
          <a:off x="861840" y="423720"/>
          <a:ext cx="7421760" cy="601200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1313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861840" y="423720"/>
                    <a:ext cx="7421760" cy="60120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</p:sld>
</file>

<file path=ppt/slides/slide5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4" name="PlaceHolder 1"/>
          <p:cNvSpPr>
            <a:spLocks noGrp="1"/>
          </p:cNvSpPr>
          <p:nvPr>
            <p:ph type="title"/>
          </p:nvPr>
        </p:nvSpPr>
        <p:spPr>
          <a:xfrm>
            <a:off x="295200" y="196920"/>
            <a:ext cx="8553600" cy="8380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Cost Structure</a:t>
            </a:r>
            <a:endParaRPr b="1" lang="en-US" sz="36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1315" name=""/>
          <p:cNvSpPr/>
          <p:nvPr/>
        </p:nvSpPr>
        <p:spPr>
          <a:xfrm>
            <a:off x="320760" y="1009800"/>
            <a:ext cx="4043160" cy="4910040"/>
          </a:xfrm>
          <a:prstGeom prst="rect">
            <a:avLst/>
          </a:prstGeom>
          <a:noFill/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316" name=""/>
          <p:cNvSpPr/>
          <p:nvPr/>
        </p:nvSpPr>
        <p:spPr>
          <a:xfrm>
            <a:off x="352440" y="1050840"/>
            <a:ext cx="397656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Operating Expenditures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($ in Millions)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317" name=""/>
          <p:cNvSpPr/>
          <p:nvPr/>
        </p:nvSpPr>
        <p:spPr>
          <a:xfrm>
            <a:off x="4665600" y="1004760"/>
            <a:ext cx="4043520" cy="4910400"/>
          </a:xfrm>
          <a:prstGeom prst="rect">
            <a:avLst/>
          </a:prstGeom>
          <a:noFill/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318" name=""/>
          <p:cNvSpPr/>
          <p:nvPr/>
        </p:nvSpPr>
        <p:spPr>
          <a:xfrm>
            <a:off x="4697280" y="1046160"/>
            <a:ext cx="3976920" cy="703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Operating Expenditures / Gross Margin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319" name=""/>
          <p:cNvSpPr/>
          <p:nvPr/>
        </p:nvSpPr>
        <p:spPr>
          <a:xfrm>
            <a:off x="898200" y="6035760"/>
            <a:ext cx="52740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U.S.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EFS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320" name=""/>
          <p:cNvSpPr/>
          <p:nvPr/>
        </p:nvSpPr>
        <p:spPr>
          <a:xfrm>
            <a:off x="1881360" y="6035760"/>
            <a:ext cx="79488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Europe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TNPC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321" name=""/>
          <p:cNvSpPr/>
          <p:nvPr/>
        </p:nvSpPr>
        <p:spPr>
          <a:xfrm>
            <a:off x="3074760" y="6035760"/>
            <a:ext cx="8247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Canada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322" name=""/>
          <p:cNvSpPr/>
          <p:nvPr/>
        </p:nvSpPr>
        <p:spPr>
          <a:xfrm>
            <a:off x="787320" y="6118200"/>
            <a:ext cx="130320" cy="104760"/>
          </a:xfrm>
          <a:prstGeom prst="rect">
            <a:avLst/>
          </a:prstGeom>
          <a:solidFill>
            <a:srgbClr val="008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323" name=""/>
          <p:cNvSpPr/>
          <p:nvPr/>
        </p:nvSpPr>
        <p:spPr>
          <a:xfrm>
            <a:off x="787320" y="6346800"/>
            <a:ext cx="130320" cy="104760"/>
          </a:xfrm>
          <a:prstGeom prst="rect">
            <a:avLst/>
          </a:prstGeom>
          <a:solidFill>
            <a:srgbClr val="ffff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324" name=""/>
          <p:cNvSpPr/>
          <p:nvPr/>
        </p:nvSpPr>
        <p:spPr>
          <a:xfrm>
            <a:off x="1758960" y="6113520"/>
            <a:ext cx="130320" cy="104760"/>
          </a:xfrm>
          <a:prstGeom prst="rect">
            <a:avLst/>
          </a:prstGeom>
          <a:solidFill>
            <a:srgbClr val="ff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325" name=""/>
          <p:cNvSpPr/>
          <p:nvPr/>
        </p:nvSpPr>
        <p:spPr>
          <a:xfrm>
            <a:off x="1758960" y="6342120"/>
            <a:ext cx="130320" cy="104760"/>
          </a:xfrm>
          <a:prstGeom prst="rect">
            <a:avLst/>
          </a:prstGeom>
          <a:solidFill>
            <a:srgbClr val="80008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326" name=""/>
          <p:cNvSpPr/>
          <p:nvPr/>
        </p:nvSpPr>
        <p:spPr>
          <a:xfrm>
            <a:off x="2990880" y="6114960"/>
            <a:ext cx="130320" cy="104760"/>
          </a:xfrm>
          <a:prstGeom prst="rect">
            <a:avLst/>
          </a:prstGeom>
          <a:solidFill>
            <a:srgbClr val="ff99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1327" name=""/>
          <p:cNvGraphicFramePr/>
          <p:nvPr/>
        </p:nvGraphicFramePr>
        <p:xfrm>
          <a:off x="574560" y="1577880"/>
          <a:ext cx="3267360" cy="401652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328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574560" y="1577880"/>
                    <a:ext cx="3267360" cy="40165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329" name=""/>
          <p:cNvSpPr/>
          <p:nvPr/>
        </p:nvSpPr>
        <p:spPr>
          <a:xfrm>
            <a:off x="3150360" y="4118040"/>
            <a:ext cx="4780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530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330" name=""/>
          <p:cNvSpPr/>
          <p:nvPr/>
        </p:nvSpPr>
        <p:spPr>
          <a:xfrm>
            <a:off x="658800" y="5487840"/>
            <a:ext cx="730440" cy="238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1999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331" name=""/>
          <p:cNvSpPr/>
          <p:nvPr/>
        </p:nvSpPr>
        <p:spPr>
          <a:xfrm>
            <a:off x="2350080" y="1641600"/>
            <a:ext cx="4780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750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332" name=""/>
          <p:cNvSpPr/>
          <p:nvPr/>
        </p:nvSpPr>
        <p:spPr>
          <a:xfrm>
            <a:off x="776880" y="3800520"/>
            <a:ext cx="4780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291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333" name=""/>
          <p:cNvSpPr/>
          <p:nvPr/>
        </p:nvSpPr>
        <p:spPr>
          <a:xfrm>
            <a:off x="1441440" y="5487840"/>
            <a:ext cx="730440" cy="238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2000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334" name=""/>
          <p:cNvSpPr/>
          <p:nvPr/>
        </p:nvSpPr>
        <p:spPr>
          <a:xfrm>
            <a:off x="2222640" y="5487840"/>
            <a:ext cx="730080" cy="238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2001E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335" name=""/>
          <p:cNvSpPr/>
          <p:nvPr/>
        </p:nvSpPr>
        <p:spPr>
          <a:xfrm>
            <a:off x="1596240" y="2708280"/>
            <a:ext cx="4780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523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336" name=""/>
          <p:cNvSpPr/>
          <p:nvPr/>
        </p:nvSpPr>
        <p:spPr>
          <a:xfrm>
            <a:off x="3148560" y="1989000"/>
            <a:ext cx="4780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700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337" name=""/>
          <p:cNvSpPr/>
          <p:nvPr/>
        </p:nvSpPr>
        <p:spPr>
          <a:xfrm>
            <a:off x="3195000" y="2824200"/>
            <a:ext cx="3790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58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338" name=""/>
          <p:cNvSpPr/>
          <p:nvPr/>
        </p:nvSpPr>
        <p:spPr>
          <a:xfrm>
            <a:off x="3204360" y="2577960"/>
            <a:ext cx="3790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58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339" name=""/>
          <p:cNvSpPr/>
          <p:nvPr/>
        </p:nvSpPr>
        <p:spPr>
          <a:xfrm>
            <a:off x="3019320" y="5495760"/>
            <a:ext cx="730440" cy="238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2002E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340" name=""/>
          <p:cNvSpPr/>
          <p:nvPr/>
        </p:nvSpPr>
        <p:spPr>
          <a:xfrm>
            <a:off x="3201120" y="2309760"/>
            <a:ext cx="3790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49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341" name=""/>
          <p:cNvSpPr/>
          <p:nvPr/>
        </p:nvSpPr>
        <p:spPr>
          <a:xfrm flipH="1">
            <a:off x="3665520" y="2324160"/>
            <a:ext cx="247680" cy="0"/>
          </a:xfrm>
          <a:prstGeom prst="line">
            <a:avLst/>
          </a:prstGeom>
          <a:ln w="12600">
            <a:solidFill>
              <a:srgbClr val="ffffff"/>
            </a:solidFill>
            <a:miter/>
            <a:tailEnd len="med" type="stealth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342" name=""/>
          <p:cNvSpPr/>
          <p:nvPr/>
        </p:nvSpPr>
        <p:spPr>
          <a:xfrm>
            <a:off x="3870000" y="2190600"/>
            <a:ext cx="2797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5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1343" name=""/>
          <p:cNvGraphicFramePr/>
          <p:nvPr/>
        </p:nvGraphicFramePr>
        <p:xfrm>
          <a:off x="4788000" y="1774800"/>
          <a:ext cx="3790800" cy="382608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1344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4788000" y="1774800"/>
                    <a:ext cx="3790800" cy="38260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345" name=""/>
          <p:cNvSpPr/>
          <p:nvPr/>
        </p:nvSpPr>
        <p:spPr>
          <a:xfrm>
            <a:off x="4923000" y="5500800"/>
            <a:ext cx="785520" cy="226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1999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346" name=""/>
          <p:cNvSpPr/>
          <p:nvPr/>
        </p:nvSpPr>
        <p:spPr>
          <a:xfrm>
            <a:off x="5827680" y="5500800"/>
            <a:ext cx="785880" cy="226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2000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347" name=""/>
          <p:cNvSpPr/>
          <p:nvPr/>
        </p:nvSpPr>
        <p:spPr>
          <a:xfrm>
            <a:off x="6756480" y="5500800"/>
            <a:ext cx="785880" cy="226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2001E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348" name=""/>
          <p:cNvSpPr/>
          <p:nvPr/>
        </p:nvSpPr>
        <p:spPr>
          <a:xfrm>
            <a:off x="5016960" y="1919160"/>
            <a:ext cx="6368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128%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349" name=""/>
          <p:cNvSpPr/>
          <p:nvPr/>
        </p:nvSpPr>
        <p:spPr>
          <a:xfrm>
            <a:off x="6870240" y="3130560"/>
            <a:ext cx="5374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81%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350" name=""/>
          <p:cNvSpPr/>
          <p:nvPr/>
        </p:nvSpPr>
        <p:spPr>
          <a:xfrm>
            <a:off x="5971680" y="2676600"/>
            <a:ext cx="5374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99%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351" name=""/>
          <p:cNvSpPr/>
          <p:nvPr/>
        </p:nvSpPr>
        <p:spPr>
          <a:xfrm>
            <a:off x="7639200" y="5500800"/>
            <a:ext cx="785520" cy="226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2002E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352" name=""/>
          <p:cNvSpPr/>
          <p:nvPr/>
        </p:nvSpPr>
        <p:spPr>
          <a:xfrm>
            <a:off x="7779960" y="3511440"/>
            <a:ext cx="5374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67%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>
</file>

<file path=ppt/slides/slide5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>
</file>

<file path=ppt/slides/slide5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3" name="PlaceHolder 1"/>
          <p:cNvSpPr>
            <a:spLocks noGrp="1"/>
          </p:cNvSpPr>
          <p:nvPr>
            <p:ph type="title"/>
          </p:nvPr>
        </p:nvSpPr>
        <p:spPr>
          <a:xfrm>
            <a:off x="295200" y="196920"/>
            <a:ext cx="8553600" cy="8380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Enron Energy Services Headcount</a:t>
            </a:r>
            <a:endParaRPr b="1" lang="en-US" sz="36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grpSp>
        <p:nvGrpSpPr>
          <p:cNvPr id="1354" name=""/>
          <p:cNvGrpSpPr/>
          <p:nvPr/>
        </p:nvGrpSpPr>
        <p:grpSpPr>
          <a:xfrm>
            <a:off x="2549520" y="1224000"/>
            <a:ext cx="6006600" cy="4344840"/>
            <a:chOff x="2549520" y="1224000"/>
            <a:chExt cx="6006600" cy="4344840"/>
          </a:xfrm>
        </p:grpSpPr>
        <p:sp>
          <p:nvSpPr>
            <p:cNvPr id="1355" name=""/>
            <p:cNvSpPr/>
            <p:nvPr/>
          </p:nvSpPr>
          <p:spPr>
            <a:xfrm>
              <a:off x="6991200" y="1224000"/>
              <a:ext cx="1564920" cy="4344840"/>
            </a:xfrm>
            <a:custGeom>
              <a:avLst/>
              <a:gdLst/>
              <a:ahLst/>
              <a:rect l="l" t="t" r="r" b="b"/>
              <a:pathLst>
                <a:path w="986" h="2967">
                  <a:moveTo>
                    <a:pt x="493" y="0"/>
                  </a:moveTo>
                  <a:lnTo>
                    <a:pt x="90" y="1775"/>
                  </a:lnTo>
                  <a:lnTo>
                    <a:pt x="312" y="2005"/>
                  </a:lnTo>
                  <a:lnTo>
                    <a:pt x="0" y="2589"/>
                  </a:lnTo>
                  <a:lnTo>
                    <a:pt x="131" y="2967"/>
                  </a:lnTo>
                  <a:lnTo>
                    <a:pt x="871" y="2967"/>
                  </a:lnTo>
                  <a:lnTo>
                    <a:pt x="986" y="2589"/>
                  </a:lnTo>
                  <a:lnTo>
                    <a:pt x="690" y="2005"/>
                  </a:lnTo>
                  <a:lnTo>
                    <a:pt x="904" y="1792"/>
                  </a:lnTo>
                  <a:lnTo>
                    <a:pt x="493" y="0"/>
                  </a:lnTo>
                  <a:close/>
                </a:path>
              </a:pathLst>
            </a:custGeom>
            <a:solidFill>
              <a:srgbClr val="66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356" name=""/>
            <p:cNvSpPr/>
            <p:nvPr/>
          </p:nvSpPr>
          <p:spPr>
            <a:xfrm>
              <a:off x="4763880" y="1224000"/>
              <a:ext cx="1564920" cy="4344840"/>
            </a:xfrm>
            <a:custGeom>
              <a:avLst/>
              <a:gdLst/>
              <a:ahLst/>
              <a:rect l="l" t="t" r="r" b="b"/>
              <a:pathLst>
                <a:path w="986" h="2967">
                  <a:moveTo>
                    <a:pt x="493" y="0"/>
                  </a:moveTo>
                  <a:lnTo>
                    <a:pt x="90" y="1775"/>
                  </a:lnTo>
                  <a:lnTo>
                    <a:pt x="312" y="2005"/>
                  </a:lnTo>
                  <a:lnTo>
                    <a:pt x="0" y="2589"/>
                  </a:lnTo>
                  <a:lnTo>
                    <a:pt x="131" y="2967"/>
                  </a:lnTo>
                  <a:lnTo>
                    <a:pt x="871" y="2967"/>
                  </a:lnTo>
                  <a:lnTo>
                    <a:pt x="986" y="2589"/>
                  </a:lnTo>
                  <a:lnTo>
                    <a:pt x="690" y="2005"/>
                  </a:lnTo>
                  <a:lnTo>
                    <a:pt x="904" y="1792"/>
                  </a:lnTo>
                  <a:lnTo>
                    <a:pt x="493" y="0"/>
                  </a:lnTo>
                  <a:close/>
                </a:path>
              </a:pathLst>
            </a:custGeom>
            <a:solidFill>
              <a:srgbClr val="008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357" name=""/>
            <p:cNvSpPr/>
            <p:nvPr/>
          </p:nvSpPr>
          <p:spPr>
            <a:xfrm>
              <a:off x="2549520" y="1224000"/>
              <a:ext cx="1564920" cy="4344840"/>
            </a:xfrm>
            <a:custGeom>
              <a:avLst/>
              <a:gdLst/>
              <a:ahLst/>
              <a:rect l="l" t="t" r="r" b="b"/>
              <a:pathLst>
                <a:path w="986" h="2967">
                  <a:moveTo>
                    <a:pt x="493" y="0"/>
                  </a:moveTo>
                  <a:lnTo>
                    <a:pt x="90" y="1775"/>
                  </a:lnTo>
                  <a:lnTo>
                    <a:pt x="312" y="2005"/>
                  </a:lnTo>
                  <a:lnTo>
                    <a:pt x="0" y="2589"/>
                  </a:lnTo>
                  <a:lnTo>
                    <a:pt x="131" y="2967"/>
                  </a:lnTo>
                  <a:lnTo>
                    <a:pt x="871" y="2967"/>
                  </a:lnTo>
                  <a:lnTo>
                    <a:pt x="986" y="2589"/>
                  </a:lnTo>
                  <a:lnTo>
                    <a:pt x="690" y="2005"/>
                  </a:lnTo>
                  <a:lnTo>
                    <a:pt x="904" y="1792"/>
                  </a:lnTo>
                  <a:lnTo>
                    <a:pt x="493" y="0"/>
                  </a:lnTo>
                  <a:close/>
                </a:path>
              </a:pathLst>
            </a:custGeom>
            <a:solidFill>
              <a:srgbClr val="66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</p:grpSp>
      <p:sp>
        <p:nvSpPr>
          <p:cNvPr id="1358" name=""/>
          <p:cNvSpPr/>
          <p:nvPr/>
        </p:nvSpPr>
        <p:spPr>
          <a:xfrm>
            <a:off x="2878200" y="1227240"/>
            <a:ext cx="2090520" cy="3797280"/>
          </a:xfrm>
          <a:custGeom>
            <a:avLst/>
            <a:gdLst/>
            <a:ahLst/>
            <a:rect l="l" t="t" r="r" b="b"/>
            <a:pathLst>
              <a:path w="1317" h="1984">
                <a:moveTo>
                  <a:pt x="0" y="1316"/>
                </a:moveTo>
                <a:lnTo>
                  <a:pt x="695" y="0"/>
                </a:lnTo>
                <a:lnTo>
                  <a:pt x="1317" y="1298"/>
                </a:lnTo>
                <a:lnTo>
                  <a:pt x="713" y="1984"/>
                </a:lnTo>
                <a:lnTo>
                  <a:pt x="0" y="1316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359" name=""/>
          <p:cNvSpPr/>
          <p:nvPr/>
        </p:nvSpPr>
        <p:spPr>
          <a:xfrm>
            <a:off x="268560" y="1820880"/>
            <a:ext cx="2093400" cy="4291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spcBef>
                <a:spcPts val="1400"/>
              </a:spcBef>
              <a:spcAft>
                <a:spcPts val="1400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Managing Directors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>
              <a:spcBef>
                <a:spcPts val="1400"/>
              </a:spcBef>
              <a:spcAft>
                <a:spcPts val="1400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Vice Presidents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>
              <a:spcBef>
                <a:spcPts val="1400"/>
              </a:spcBef>
              <a:spcAft>
                <a:spcPts val="1400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Directors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>
              <a:spcBef>
                <a:spcPts val="1400"/>
              </a:spcBef>
              <a:spcAft>
                <a:spcPts val="1400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Managers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>
              <a:spcBef>
                <a:spcPts val="1400"/>
              </a:spcBef>
              <a:spcAft>
                <a:spcPts val="1400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Analysts &amp; Associates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>
              <a:spcBef>
                <a:spcPts val="1400"/>
              </a:spcBef>
              <a:spcAft>
                <a:spcPts val="1400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Specialists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>
              <a:spcBef>
                <a:spcPts val="1400"/>
              </a:spcBef>
              <a:spcAft>
                <a:spcPts val="1400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Non-Exempt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>
              <a:spcBef>
                <a:spcPts val="1400"/>
              </a:spcBef>
              <a:spcAft>
                <a:spcPts val="1400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TOTAL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360" name=""/>
          <p:cNvSpPr/>
          <p:nvPr/>
        </p:nvSpPr>
        <p:spPr>
          <a:xfrm>
            <a:off x="7421400" y="1819440"/>
            <a:ext cx="725760" cy="4291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400"/>
              </a:spcBef>
              <a:spcAft>
                <a:spcPts val="1400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9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>
              <a:spcBef>
                <a:spcPts val="1400"/>
              </a:spcBef>
              <a:spcAft>
                <a:spcPts val="1400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56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>
              <a:spcBef>
                <a:spcPts val="1400"/>
              </a:spcBef>
              <a:spcAft>
                <a:spcPts val="1400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267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>
              <a:spcBef>
                <a:spcPts val="1400"/>
              </a:spcBef>
              <a:spcAft>
                <a:spcPts val="1400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335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>
              <a:spcBef>
                <a:spcPts val="1400"/>
              </a:spcBef>
              <a:spcAft>
                <a:spcPts val="1400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90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>
              <a:spcBef>
                <a:spcPts val="1400"/>
              </a:spcBef>
              <a:spcAft>
                <a:spcPts val="1400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483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>
              <a:spcBef>
                <a:spcPts val="1400"/>
              </a:spcBef>
              <a:spcAft>
                <a:spcPts val="1400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273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>
              <a:spcBef>
                <a:spcPts val="1400"/>
              </a:spcBef>
              <a:spcAft>
                <a:spcPts val="1400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1,503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361" name=""/>
          <p:cNvSpPr/>
          <p:nvPr/>
        </p:nvSpPr>
        <p:spPr>
          <a:xfrm>
            <a:off x="5113440" y="1819440"/>
            <a:ext cx="904680" cy="4291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400"/>
              </a:spcBef>
              <a:spcAft>
                <a:spcPts val="1400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12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>
              <a:spcBef>
                <a:spcPts val="1400"/>
              </a:spcBef>
              <a:spcAft>
                <a:spcPts val="1400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62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>
              <a:spcBef>
                <a:spcPts val="1400"/>
              </a:spcBef>
              <a:spcAft>
                <a:spcPts val="1400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298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>
              <a:spcBef>
                <a:spcPts val="1400"/>
              </a:spcBef>
              <a:spcAft>
                <a:spcPts val="1400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444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>
              <a:spcBef>
                <a:spcPts val="1400"/>
              </a:spcBef>
              <a:spcAft>
                <a:spcPts val="1400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100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>
              <a:spcBef>
                <a:spcPts val="1400"/>
              </a:spcBef>
              <a:spcAft>
                <a:spcPts val="1400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515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>
              <a:spcBef>
                <a:spcPts val="1400"/>
              </a:spcBef>
              <a:spcAft>
                <a:spcPts val="1400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279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>
              <a:spcBef>
                <a:spcPts val="1400"/>
              </a:spcBef>
              <a:spcAft>
                <a:spcPts val="1400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1,710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362" name=""/>
          <p:cNvSpPr/>
          <p:nvPr/>
        </p:nvSpPr>
        <p:spPr>
          <a:xfrm>
            <a:off x="2986200" y="1819440"/>
            <a:ext cx="725400" cy="4291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400"/>
              </a:spcBef>
              <a:spcAft>
                <a:spcPts val="1400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10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>
              <a:spcBef>
                <a:spcPts val="1400"/>
              </a:spcBef>
              <a:spcAft>
                <a:spcPts val="1400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49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>
              <a:spcBef>
                <a:spcPts val="1400"/>
              </a:spcBef>
              <a:spcAft>
                <a:spcPts val="1400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271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>
              <a:spcBef>
                <a:spcPts val="1400"/>
              </a:spcBef>
              <a:spcAft>
                <a:spcPts val="1400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409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>
              <a:spcBef>
                <a:spcPts val="1400"/>
              </a:spcBef>
              <a:spcAft>
                <a:spcPts val="1400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94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>
              <a:spcBef>
                <a:spcPts val="1400"/>
              </a:spcBef>
              <a:spcAft>
                <a:spcPts val="1400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470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>
              <a:spcBef>
                <a:spcPts val="1400"/>
              </a:spcBef>
              <a:spcAft>
                <a:spcPts val="1400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259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>
              <a:spcBef>
                <a:spcPts val="1400"/>
              </a:spcBef>
              <a:spcAft>
                <a:spcPts val="1400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1,562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363" name=""/>
          <p:cNvSpPr/>
          <p:nvPr/>
        </p:nvSpPr>
        <p:spPr>
          <a:xfrm>
            <a:off x="2590920" y="920880"/>
            <a:ext cx="618804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250"/>
              </a:spcBef>
              <a:spcAft>
                <a:spcPts val="1250"/>
              </a:spcAft>
              <a:tabLst>
                <a:tab algn="l" pos="0"/>
                <a:tab algn="ctr" pos="1828800"/>
                <a:tab algn="ctr" pos="2857680"/>
                <a:tab algn="ctr" pos="508788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     1999</a:t>
            </a:r>
            <a:r>
              <a:rPr b="1" lang="en-US" sz="2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2000</a:t>
            </a:r>
            <a:r>
              <a:rPr b="1" lang="en-US" sz="2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2001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grpSp>
        <p:nvGrpSpPr>
          <p:cNvPr id="1364" name=""/>
          <p:cNvGrpSpPr/>
          <p:nvPr/>
        </p:nvGrpSpPr>
        <p:grpSpPr>
          <a:xfrm>
            <a:off x="88920" y="1617840"/>
            <a:ext cx="8966160" cy="3957480"/>
            <a:chOff x="88920" y="1617840"/>
            <a:chExt cx="8966160" cy="3957480"/>
          </a:xfrm>
        </p:grpSpPr>
        <p:sp>
          <p:nvSpPr>
            <p:cNvPr id="1365" name=""/>
            <p:cNvSpPr/>
            <p:nvPr/>
          </p:nvSpPr>
          <p:spPr>
            <a:xfrm>
              <a:off x="88920" y="1617840"/>
              <a:ext cx="8966160" cy="0"/>
            </a:xfrm>
            <a:prstGeom prst="line">
              <a:avLst/>
            </a:prstGeom>
            <a:ln w="9360">
              <a:solidFill>
                <a:srgbClr val="ff9900"/>
              </a:solidFill>
              <a:prstDash val="dash"/>
              <a:miter/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366" name=""/>
            <p:cNvSpPr/>
            <p:nvPr/>
          </p:nvSpPr>
          <p:spPr>
            <a:xfrm>
              <a:off x="88920" y="2182680"/>
              <a:ext cx="8966160" cy="0"/>
            </a:xfrm>
            <a:prstGeom prst="line">
              <a:avLst/>
            </a:prstGeom>
            <a:ln w="9360">
              <a:solidFill>
                <a:srgbClr val="ff9900"/>
              </a:solidFill>
              <a:prstDash val="dash"/>
              <a:miter/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367" name=""/>
            <p:cNvSpPr/>
            <p:nvPr/>
          </p:nvSpPr>
          <p:spPr>
            <a:xfrm>
              <a:off x="88920" y="2747880"/>
              <a:ext cx="8966160" cy="0"/>
            </a:xfrm>
            <a:prstGeom prst="line">
              <a:avLst/>
            </a:prstGeom>
            <a:ln w="9360">
              <a:solidFill>
                <a:srgbClr val="ff9900"/>
              </a:solidFill>
              <a:prstDash val="dash"/>
              <a:miter/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368" name=""/>
            <p:cNvSpPr/>
            <p:nvPr/>
          </p:nvSpPr>
          <p:spPr>
            <a:xfrm>
              <a:off x="88920" y="3313080"/>
              <a:ext cx="8966160" cy="0"/>
            </a:xfrm>
            <a:prstGeom prst="line">
              <a:avLst/>
            </a:prstGeom>
            <a:ln w="9360">
              <a:solidFill>
                <a:srgbClr val="ff9900"/>
              </a:solidFill>
              <a:prstDash val="dash"/>
              <a:miter/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369" name=""/>
            <p:cNvSpPr/>
            <p:nvPr/>
          </p:nvSpPr>
          <p:spPr>
            <a:xfrm>
              <a:off x="88920" y="3878280"/>
              <a:ext cx="8966160" cy="0"/>
            </a:xfrm>
            <a:prstGeom prst="line">
              <a:avLst/>
            </a:prstGeom>
            <a:ln w="9360">
              <a:solidFill>
                <a:srgbClr val="ff9900"/>
              </a:solidFill>
              <a:prstDash val="dash"/>
              <a:miter/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370" name=""/>
            <p:cNvSpPr/>
            <p:nvPr/>
          </p:nvSpPr>
          <p:spPr>
            <a:xfrm>
              <a:off x="88920" y="4443480"/>
              <a:ext cx="8966160" cy="0"/>
            </a:xfrm>
            <a:prstGeom prst="line">
              <a:avLst/>
            </a:prstGeom>
            <a:ln w="9360">
              <a:solidFill>
                <a:srgbClr val="ff9900"/>
              </a:solidFill>
              <a:prstDash val="dash"/>
              <a:miter/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371" name=""/>
            <p:cNvSpPr/>
            <p:nvPr/>
          </p:nvSpPr>
          <p:spPr>
            <a:xfrm>
              <a:off x="88920" y="5008680"/>
              <a:ext cx="8966160" cy="0"/>
            </a:xfrm>
            <a:prstGeom prst="line">
              <a:avLst/>
            </a:prstGeom>
            <a:ln w="9360">
              <a:solidFill>
                <a:srgbClr val="ff9900"/>
              </a:solidFill>
              <a:prstDash val="dash"/>
              <a:miter/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372" name=""/>
            <p:cNvSpPr/>
            <p:nvPr/>
          </p:nvSpPr>
          <p:spPr>
            <a:xfrm>
              <a:off x="88920" y="5575320"/>
              <a:ext cx="8966160" cy="0"/>
            </a:xfrm>
            <a:prstGeom prst="line">
              <a:avLst/>
            </a:prstGeom>
            <a:ln w="9360">
              <a:solidFill>
                <a:srgbClr val="ff9900"/>
              </a:solidFill>
              <a:prstDash val="dash"/>
              <a:miter/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</p:grpSp>
      <p:sp>
        <p:nvSpPr>
          <p:cNvPr id="1373" name=""/>
          <p:cNvSpPr/>
          <p:nvPr/>
        </p:nvSpPr>
        <p:spPr>
          <a:xfrm>
            <a:off x="1041480" y="5987880"/>
            <a:ext cx="7045200" cy="652680"/>
          </a:xfrm>
          <a:prstGeom prst="rect">
            <a:avLst/>
          </a:prstGeom>
          <a:noFill/>
          <a:ln w="1260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Intellectual Capital Re-Alignment:  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1,710 (1/1/01)  –  827 (Exited)  +  620 (Entered)  =  1,503 (Current)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>
</file>

<file path=ppt/slides/slide5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>
</file>

<file path=ppt/slides/slide5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4" name=""/>
          <p:cNvSpPr/>
          <p:nvPr/>
        </p:nvSpPr>
        <p:spPr>
          <a:xfrm>
            <a:off x="4616280" y="1654200"/>
            <a:ext cx="4383360" cy="3311640"/>
          </a:xfrm>
          <a:prstGeom prst="rect">
            <a:avLst/>
          </a:prstGeom>
          <a:solidFill>
            <a:srgbClr val="0058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375" name=""/>
          <p:cNvSpPr/>
          <p:nvPr/>
        </p:nvSpPr>
        <p:spPr>
          <a:xfrm>
            <a:off x="1590840" y="1657440"/>
            <a:ext cx="3028680" cy="3301920"/>
          </a:xfrm>
          <a:prstGeom prst="rect">
            <a:avLst/>
          </a:prstGeom>
          <a:solidFill>
            <a:srgbClr val="ff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376" name="PlaceHolder 1"/>
          <p:cNvSpPr>
            <a:spLocks noGrp="1"/>
          </p:cNvSpPr>
          <p:nvPr>
            <p:ph type="title"/>
          </p:nvPr>
        </p:nvSpPr>
        <p:spPr>
          <a:xfrm>
            <a:off x="295200" y="196920"/>
            <a:ext cx="8553600" cy="8380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Employment Agreement Statistics</a:t>
            </a:r>
            <a:endParaRPr b="1" lang="en-US" sz="36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1377" name=""/>
          <p:cNvSpPr/>
          <p:nvPr/>
        </p:nvSpPr>
        <p:spPr>
          <a:xfrm>
            <a:off x="123840" y="1644480"/>
            <a:ext cx="885024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lvl="1" marL="457200">
              <a:lnSpc>
                <a:spcPct val="100000"/>
              </a:lnSpc>
              <a:spcBef>
                <a:spcPts val="1800"/>
              </a:spcBef>
              <a:tabLst>
                <a:tab algn="l" pos="0"/>
                <a:tab algn="ctr" pos="2798640"/>
                <a:tab algn="ctr" pos="628668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Overall Totals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Agreement Details 2001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378" name=""/>
          <p:cNvSpPr/>
          <p:nvPr/>
        </p:nvSpPr>
        <p:spPr>
          <a:xfrm>
            <a:off x="233280" y="2120760"/>
            <a:ext cx="880128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lvl="1" marL="457200">
              <a:lnSpc>
                <a:spcPct val="100000"/>
              </a:lnSpc>
              <a:tabLst>
                <a:tab algn="l" pos="0"/>
                <a:tab algn="ctr" pos="1655640"/>
                <a:tab algn="ctr" pos="2631960"/>
                <a:tab algn="ctr" pos="3714840"/>
                <a:tab algn="ctr" pos="4857840"/>
                <a:tab algn="ctr" pos="6000840"/>
                <a:tab algn="ctr" pos="7143840"/>
                <a:tab algn="ctr" pos="816768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Number</a:t>
            </a: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% Under</a:t>
            </a: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57200">
              <a:lnSpc>
                <a:spcPct val="100000"/>
              </a:lnSpc>
              <a:tabLst>
                <a:tab algn="l" pos="0"/>
                <a:tab algn="ctr" pos="1655640"/>
                <a:tab algn="ctr" pos="2631960"/>
                <a:tab algn="ctr" pos="3714840"/>
                <a:tab algn="ctr" pos="4857840"/>
                <a:tab algn="ctr" pos="6000840"/>
                <a:tab algn="ctr" pos="7143840"/>
                <a:tab algn="ctr" pos="816768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in Job</a:t>
            </a: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Employment</a:t>
            </a: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Employment</a:t>
            </a: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Total</a:t>
            </a: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Total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57200">
              <a:lnSpc>
                <a:spcPct val="100000"/>
              </a:lnSpc>
              <a:tabLst>
                <a:tab algn="l" pos="0"/>
                <a:tab algn="ctr" pos="1655640"/>
                <a:tab algn="ctr" pos="2631960"/>
                <a:tab algn="ctr" pos="3714840"/>
                <a:tab algn="ctr" pos="4857840"/>
                <a:tab algn="ctr" pos="6000840"/>
                <a:tab algn="ctr" pos="7143840"/>
                <a:tab algn="ctr" pos="816768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Group</a:t>
            </a: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Agreements</a:t>
            </a: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Agreement</a:t>
            </a: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Cash</a:t>
            </a: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Equity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379" name=""/>
          <p:cNvSpPr/>
          <p:nvPr/>
        </p:nvSpPr>
        <p:spPr>
          <a:xfrm>
            <a:off x="1590840" y="2833560"/>
            <a:ext cx="3028680" cy="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380" name=""/>
          <p:cNvSpPr/>
          <p:nvPr/>
        </p:nvSpPr>
        <p:spPr>
          <a:xfrm>
            <a:off x="4610160" y="2830680"/>
            <a:ext cx="4379760" cy="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grpSp>
        <p:nvGrpSpPr>
          <p:cNvPr id="1381" name=""/>
          <p:cNvGrpSpPr/>
          <p:nvPr/>
        </p:nvGrpSpPr>
        <p:grpSpPr>
          <a:xfrm>
            <a:off x="1587600" y="2060640"/>
            <a:ext cx="7398720" cy="3240"/>
            <a:chOff x="1587600" y="2060640"/>
            <a:chExt cx="7398720" cy="3240"/>
          </a:xfrm>
        </p:grpSpPr>
        <p:sp>
          <p:nvSpPr>
            <p:cNvPr id="1382" name=""/>
            <p:cNvSpPr/>
            <p:nvPr/>
          </p:nvSpPr>
          <p:spPr>
            <a:xfrm>
              <a:off x="1587600" y="2063880"/>
              <a:ext cx="3028680" cy="0"/>
            </a:xfrm>
            <a:prstGeom prst="line">
              <a:avLst/>
            </a:prstGeom>
            <a:ln w="936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383" name=""/>
            <p:cNvSpPr/>
            <p:nvPr/>
          </p:nvSpPr>
          <p:spPr>
            <a:xfrm>
              <a:off x="4606560" y="2060640"/>
              <a:ext cx="4379760" cy="0"/>
            </a:xfrm>
            <a:prstGeom prst="line">
              <a:avLst/>
            </a:prstGeom>
            <a:ln w="936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</p:grpSp>
      <p:sp>
        <p:nvSpPr>
          <p:cNvPr id="1384" name=""/>
          <p:cNvSpPr/>
          <p:nvPr/>
        </p:nvSpPr>
        <p:spPr>
          <a:xfrm>
            <a:off x="76320" y="4959360"/>
            <a:ext cx="8915400" cy="488880"/>
          </a:xfrm>
          <a:prstGeom prst="rect">
            <a:avLst/>
          </a:prstGeom>
          <a:solidFill>
            <a:srgbClr val="000000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385" name=""/>
          <p:cNvSpPr/>
          <p:nvPr/>
        </p:nvSpPr>
        <p:spPr>
          <a:xfrm>
            <a:off x="96840" y="2919240"/>
            <a:ext cx="8958240" cy="2669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2764"/>
              </a:spcBef>
              <a:tabLst>
                <a:tab algn="l" pos="0"/>
                <a:tab algn="ctr" pos="1881360"/>
                <a:tab algn="ctr" pos="2738520"/>
                <a:tab algn="ctr" pos="3886200"/>
                <a:tab algn="ctr" pos="5029200"/>
                <a:tab algn="ctr" pos="6172200"/>
                <a:tab algn="dec" pos="7543800"/>
                <a:tab algn="dec" pos="86868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Managing Directors</a:t>
            </a:r>
            <a:r>
              <a:rPr b="1" lang="en-US" sz="13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1" lang="en-US" sz="13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9</a:t>
            </a:r>
            <a:r>
              <a:rPr b="1" lang="en-US" sz="13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1" lang="en-US" sz="13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4</a:t>
            </a:r>
            <a:r>
              <a:rPr b="1" lang="en-US" sz="13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1" lang="en-US" sz="13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45%</a:t>
            </a:r>
            <a:r>
              <a:rPr b="1" lang="en-US" sz="13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1" lang="en-US" sz="13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$1,112,254</a:t>
            </a:r>
            <a:r>
              <a:rPr b="1" lang="en-US" sz="13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1" lang="en-US" sz="13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$500,000</a:t>
            </a:r>
            <a:endParaRPr b="0" lang="en-US" sz="13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spcBef>
                <a:spcPts val="2764"/>
              </a:spcBef>
              <a:tabLst>
                <a:tab algn="l" pos="0"/>
                <a:tab algn="ctr" pos="1881360"/>
                <a:tab algn="ctr" pos="2738520"/>
                <a:tab algn="ctr" pos="3886200"/>
                <a:tab algn="ctr" pos="5029200"/>
                <a:tab algn="ctr" pos="6172200"/>
                <a:tab algn="dec" pos="7543800"/>
                <a:tab algn="dec" pos="86868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Vice Presidents</a:t>
            </a:r>
            <a:r>
              <a:rPr b="1" lang="en-US" sz="13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1" lang="en-US" sz="13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56</a:t>
            </a:r>
            <a:r>
              <a:rPr b="1" lang="en-US" sz="13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1" lang="en-US" sz="13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22</a:t>
            </a:r>
            <a:r>
              <a:rPr b="1" lang="en-US" sz="13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1" lang="en-US" sz="13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40%</a:t>
            </a:r>
            <a:r>
              <a:rPr b="1" lang="en-US" sz="13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1" lang="en-US" sz="13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$5,054,056</a:t>
            </a:r>
            <a:r>
              <a:rPr b="1" lang="en-US" sz="13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1" lang="en-US" sz="13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$1,870,000</a:t>
            </a:r>
            <a:endParaRPr b="0" lang="en-US" sz="13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spcBef>
                <a:spcPts val="2764"/>
              </a:spcBef>
              <a:tabLst>
                <a:tab algn="l" pos="0"/>
                <a:tab algn="ctr" pos="1881360"/>
                <a:tab algn="ctr" pos="2738520"/>
                <a:tab algn="ctr" pos="3886200"/>
                <a:tab algn="ctr" pos="5029200"/>
                <a:tab algn="ctr" pos="6172200"/>
                <a:tab algn="dec" pos="7543800"/>
                <a:tab algn="dec" pos="86868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Directors</a:t>
            </a:r>
            <a:r>
              <a:rPr b="1" lang="en-US" sz="13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1" lang="en-US" sz="13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267</a:t>
            </a:r>
            <a:r>
              <a:rPr b="1" lang="en-US" sz="13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1" lang="en-US" sz="13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20</a:t>
            </a:r>
            <a:r>
              <a:rPr b="1" lang="en-US" sz="13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1" lang="en-US" sz="13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8%</a:t>
            </a:r>
            <a:r>
              <a:rPr b="1" lang="en-US" sz="13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1" lang="en-US" sz="13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$3,671,939</a:t>
            </a:r>
            <a:r>
              <a:rPr b="1" lang="en-US" sz="13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1" lang="en-US" sz="13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$625,000</a:t>
            </a:r>
            <a:endParaRPr b="0" lang="en-US" sz="13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spcBef>
                <a:spcPts val="2764"/>
              </a:spcBef>
              <a:tabLst>
                <a:tab algn="l" pos="0"/>
                <a:tab algn="ctr" pos="1881360"/>
                <a:tab algn="ctr" pos="2738520"/>
                <a:tab algn="ctr" pos="3886200"/>
                <a:tab algn="ctr" pos="5029200"/>
                <a:tab algn="ctr" pos="6172200"/>
                <a:tab algn="dec" pos="7543800"/>
                <a:tab algn="dec" pos="86868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Managers</a:t>
            </a:r>
            <a:r>
              <a:rPr b="1" lang="en-US" sz="13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1" lang="en-US" sz="13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335</a:t>
            </a:r>
            <a:r>
              <a:rPr b="1" lang="en-US" sz="13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1" lang="en-US" sz="13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9</a:t>
            </a:r>
            <a:r>
              <a:rPr b="1" lang="en-US" sz="13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1" lang="en-US" sz="13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3%</a:t>
            </a:r>
            <a:r>
              <a:rPr b="1" lang="en-US" sz="13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1" lang="en-US" sz="13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$857,405</a:t>
            </a:r>
            <a:r>
              <a:rPr b="1" lang="en-US" sz="13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endParaRPr b="0" lang="en-US" sz="13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spcBef>
                <a:spcPts val="2976"/>
              </a:spcBef>
              <a:tabLst>
                <a:tab algn="l" pos="0"/>
                <a:tab algn="ctr" pos="1881360"/>
                <a:tab algn="ctr" pos="2738520"/>
                <a:tab algn="ctr" pos="3886200"/>
                <a:tab algn="ctr" pos="5029200"/>
                <a:tab algn="ctr" pos="6172200"/>
                <a:tab algn="dec" pos="7543800"/>
                <a:tab algn="dec" pos="8686800"/>
                <a:tab algn="l" pos="9144000"/>
                <a:tab algn="l" pos="10058400"/>
              </a:tabLst>
            </a:pPr>
            <a:br>
              <a:rPr sz="900"/>
            </a:b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TOTAL</a:t>
            </a: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667</a:t>
            </a: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55</a:t>
            </a: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9%</a:t>
            </a: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$10,695,654</a:t>
            </a: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$2,995,000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>
</file>

<file path=ppt/slides/slide5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>
</file>

<file path=ppt/slides/slide5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6" name="PlaceHolder 1"/>
          <p:cNvSpPr>
            <a:spLocks noGrp="1"/>
          </p:cNvSpPr>
          <p:nvPr>
            <p:ph type="title"/>
          </p:nvPr>
        </p:nvSpPr>
        <p:spPr>
          <a:xfrm>
            <a:off x="295200" y="196920"/>
            <a:ext cx="8553600" cy="8380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Closing Remarks</a:t>
            </a:r>
            <a:endParaRPr b="1" lang="en-US" sz="36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1387" name="PlaceHolder 2"/>
          <p:cNvSpPr>
            <a:spLocks noGrp="1"/>
          </p:cNvSpPr>
          <p:nvPr>
            <p:ph/>
          </p:nvPr>
        </p:nvSpPr>
        <p:spPr>
          <a:xfrm>
            <a:off x="345960" y="1074600"/>
            <a:ext cx="84520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85000" lnSpcReduction="9999"/>
          </a:bodyPr>
          <a:p>
            <a:pPr marL="343080" indent="-343080">
              <a:spcBef>
                <a:spcPts val="374"/>
              </a:spcBef>
              <a:spcAft>
                <a:spcPts val="374"/>
              </a:spcAft>
              <a:buClr>
                <a:srgbClr val="00cc00"/>
              </a:buClr>
              <a:buSzPct val="113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Clean-up “Legacy” Issues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74"/>
              </a:spcBef>
              <a:spcAft>
                <a:spcPts val="374"/>
              </a:spcAft>
              <a:buClr>
                <a:srgbClr val="00cc00"/>
              </a:buClr>
              <a:buSzPct val="113000"/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“Re-tooling Plane In Flight”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374"/>
              </a:spcBef>
              <a:spcAft>
                <a:spcPts val="374"/>
              </a:spcAft>
              <a:buClr>
                <a:srgbClr val="00cc00"/>
              </a:buClr>
              <a:buSzPct val="113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Reducing Capital Intensity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74"/>
              </a:spcBef>
              <a:spcAft>
                <a:spcPts val="374"/>
              </a:spcAft>
              <a:buClr>
                <a:srgbClr val="00cc00"/>
              </a:buClr>
              <a:buSzPct val="113000"/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Lease for DSM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74"/>
              </a:spcBef>
              <a:spcAft>
                <a:spcPts val="374"/>
              </a:spcAft>
              <a:buClr>
                <a:srgbClr val="00cc00"/>
              </a:buClr>
              <a:buSzPct val="113000"/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Clean-up Accounts Receivable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374"/>
              </a:spcBef>
              <a:spcAft>
                <a:spcPts val="374"/>
              </a:spcAft>
              <a:buClr>
                <a:srgbClr val="00cc00"/>
              </a:buClr>
              <a:buSzPct val="113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Business Model Implemented: Working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374"/>
              </a:spcBef>
              <a:spcAft>
                <a:spcPts val="374"/>
              </a:spcAft>
              <a:buClr>
                <a:srgbClr val="00cc00"/>
              </a:buClr>
              <a:buSzPct val="113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Reducing Costs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374"/>
              </a:spcBef>
              <a:spcAft>
                <a:spcPts val="374"/>
              </a:spcAft>
              <a:buClr>
                <a:srgbClr val="00cc00"/>
              </a:buClr>
              <a:buSzPct val="113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Margin Recognition at the Offer and Eliminated the Sales Incentive Program for the Large Consumer Business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374"/>
              </a:spcBef>
              <a:spcAft>
                <a:spcPts val="374"/>
              </a:spcAft>
              <a:buClr>
                <a:srgbClr val="00cc00"/>
              </a:buClr>
              <a:buSzPct val="113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Customer Service and Commissions Removed from Margin and Reserved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374"/>
              </a:spcBef>
              <a:spcAft>
                <a:spcPts val="374"/>
              </a:spcAft>
              <a:buClr>
                <a:srgbClr val="00cc00"/>
              </a:buClr>
              <a:buSzPct val="113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25% Prudency Reserve on Small Consumer Business in the U.S.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374"/>
              </a:spcBef>
              <a:spcAft>
                <a:spcPts val="374"/>
              </a:spcAft>
              <a:buClr>
                <a:srgbClr val="00cc00"/>
              </a:buClr>
              <a:buSzPct val="113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Driving into New Markets: Geographic and Segment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>
</file>

<file path=ppt/slides/slide5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>
</file>

<file path=ppt/slides/slide5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8" name="PlaceHolder 1"/>
          <p:cNvSpPr>
            <a:spLocks noGrp="1"/>
          </p:cNvSpPr>
          <p:nvPr>
            <p:ph type="title"/>
          </p:nvPr>
        </p:nvSpPr>
        <p:spPr>
          <a:xfrm>
            <a:off x="295200" y="196920"/>
            <a:ext cx="8553600" cy="8380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Closing Remarks</a:t>
            </a:r>
            <a:endParaRPr b="1" lang="en-US" sz="36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1389" name="PlaceHolder 2"/>
          <p:cNvSpPr>
            <a:spLocks noGrp="1"/>
          </p:cNvSpPr>
          <p:nvPr>
            <p:ph/>
          </p:nvPr>
        </p:nvSpPr>
        <p:spPr>
          <a:xfrm>
            <a:off x="345960" y="1074600"/>
            <a:ext cx="84520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374"/>
              </a:spcBef>
              <a:spcAft>
                <a:spcPts val="374"/>
              </a:spcAft>
              <a:buClr>
                <a:srgbClr val="00cc00"/>
              </a:buClr>
              <a:buSzPct val="113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Driving New Products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74"/>
              </a:spcBef>
              <a:spcAft>
                <a:spcPts val="374"/>
              </a:spcAft>
              <a:buClr>
                <a:srgbClr val="00cc00"/>
              </a:buClr>
              <a:buSzPct val="113000"/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Increased Focus on Gas, Energy Services and Other New Products Under Development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374"/>
              </a:spcBef>
              <a:spcAft>
                <a:spcPts val="374"/>
              </a:spcAft>
              <a:buClr>
                <a:srgbClr val="00cc00"/>
              </a:buClr>
              <a:buSzPct val="113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Ensuring High Quality and Scalable Execution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374"/>
              </a:spcBef>
              <a:spcAft>
                <a:spcPts val="374"/>
              </a:spcAft>
              <a:buClr>
                <a:srgbClr val="00cc00"/>
              </a:buClr>
              <a:buSzPct val="113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Mining the Portfolio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390" name=""/>
          <p:cNvSpPr/>
          <p:nvPr/>
        </p:nvSpPr>
        <p:spPr>
          <a:xfrm>
            <a:off x="2023920" y="3949560"/>
            <a:ext cx="5086440" cy="1792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marL="343080" indent="-343080">
              <a:spcBef>
                <a:spcPts val="374"/>
              </a:spcBef>
              <a:spcAft>
                <a:spcPts val="374"/>
              </a:spcAft>
              <a:buClr>
                <a:srgbClr val="00cc00"/>
              </a:buClr>
              <a:buSzPct val="113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Equals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74"/>
              </a:spcBef>
              <a:spcAft>
                <a:spcPts val="374"/>
              </a:spcAft>
              <a:buClr>
                <a:srgbClr val="00cc00"/>
              </a:buClr>
              <a:buSzPct val="113000"/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Increased Customer Satisfaction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74"/>
              </a:spcBef>
              <a:spcAft>
                <a:spcPts val="374"/>
              </a:spcAft>
              <a:buClr>
                <a:srgbClr val="00cc00"/>
              </a:buClr>
              <a:buSzPct val="113000"/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Increased Growth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74"/>
              </a:spcBef>
              <a:spcAft>
                <a:spcPts val="374"/>
              </a:spcAft>
              <a:buClr>
                <a:srgbClr val="00cc00"/>
              </a:buClr>
              <a:buSzPct val="113000"/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Increased Profitability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391" name=""/>
          <p:cNvSpPr/>
          <p:nvPr/>
        </p:nvSpPr>
        <p:spPr>
          <a:xfrm>
            <a:off x="1806480" y="3732120"/>
            <a:ext cx="5519880" cy="1997280"/>
          </a:xfrm>
          <a:prstGeom prst="rect">
            <a:avLst/>
          </a:prstGeom>
          <a:noFill/>
          <a:ln w="1260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8" name=""/>
          <p:cNvGraphicFramePr/>
          <p:nvPr/>
        </p:nvGraphicFramePr>
        <p:xfrm>
          <a:off x="685800" y="304920"/>
          <a:ext cx="7467480" cy="630540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89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685800" y="304920"/>
                    <a:ext cx="7467480" cy="63054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90" name=""/>
          <p:cNvSpPr/>
          <p:nvPr/>
        </p:nvSpPr>
        <p:spPr>
          <a:xfrm>
            <a:off x="4853160" y="5281560"/>
            <a:ext cx="3902040" cy="862200"/>
          </a:xfrm>
          <a:prstGeom prst="rect">
            <a:avLst/>
          </a:prstGeom>
          <a:noFill/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TCV lower in Q3 and Q4E due to large effort on upsells and restructurings and the ramp up in Enron Direct with shorter term smaller deals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>
</file>

<file path=ppt/slides/slide6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>
</file>

<file path=ppt/slides/slide6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"/>
          <p:cNvSpPr/>
          <p:nvPr/>
        </p:nvSpPr>
        <p:spPr>
          <a:xfrm>
            <a:off x="368280" y="2317680"/>
            <a:ext cx="8763120" cy="3478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451"/>
              </a:spcBef>
              <a:spcAft>
                <a:spcPts val="451"/>
              </a:spcAft>
              <a:tabLst>
                <a:tab algn="l" pos="0"/>
                <a:tab algn="l" pos="228600"/>
                <a:tab algn="l" pos="457200"/>
                <a:tab algn="dec" pos="4514760"/>
                <a:tab algn="dec" pos="5832360"/>
                <a:tab algn="dec" pos="7085160"/>
                <a:tab algn="dec" pos="8167680"/>
                <a:tab algn="l" pos="8839080"/>
                <a:tab algn="l" pos="994428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Accounts Receivable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1,402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927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1,402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1,157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>
              <a:spcBef>
                <a:spcPts val="451"/>
              </a:spcBef>
              <a:spcAft>
                <a:spcPts val="451"/>
              </a:spcAft>
              <a:tabLst>
                <a:tab algn="l" pos="0"/>
                <a:tab algn="l" pos="228600"/>
                <a:tab algn="l" pos="457200"/>
                <a:tab algn="dec" pos="4514760"/>
                <a:tab algn="dec" pos="5832360"/>
                <a:tab algn="dec" pos="7085160"/>
                <a:tab algn="dec" pos="8167680"/>
                <a:tab algn="l" pos="8839080"/>
                <a:tab algn="l" pos="994428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P/X Receivables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513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110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513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272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>
              <a:spcBef>
                <a:spcPts val="451"/>
              </a:spcBef>
              <a:spcAft>
                <a:spcPts val="451"/>
              </a:spcAft>
              <a:tabLst>
                <a:tab algn="l" pos="0"/>
                <a:tab algn="l" pos="228600"/>
                <a:tab algn="l" pos="457200"/>
                <a:tab algn="dec" pos="4514760"/>
                <a:tab algn="dec" pos="5832360"/>
                <a:tab algn="dec" pos="7085160"/>
                <a:tab algn="dec" pos="8167680"/>
                <a:tab algn="l" pos="8839080"/>
                <a:tab algn="l" pos="994428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Accounts Payable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(303)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(280)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(303)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(357)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>
              <a:spcBef>
                <a:spcPts val="451"/>
              </a:spcBef>
              <a:spcAft>
                <a:spcPts val="451"/>
              </a:spcAft>
              <a:tabLst>
                <a:tab algn="l" pos="0"/>
                <a:tab algn="l" pos="228600"/>
                <a:tab algn="l" pos="457200"/>
                <a:tab algn="dec" pos="4514760"/>
                <a:tab algn="dec" pos="5832360"/>
                <a:tab algn="dec" pos="7085160"/>
                <a:tab algn="dec" pos="8167680"/>
                <a:tab algn="l" pos="8839080"/>
                <a:tab algn="l" pos="994428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Other Working Capital, Net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94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88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94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103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>
              <a:spcBef>
                <a:spcPts val="451"/>
              </a:spcBef>
              <a:spcAft>
                <a:spcPts val="451"/>
              </a:spcAft>
              <a:tabLst>
                <a:tab algn="l" pos="0"/>
                <a:tab algn="l" pos="228600"/>
                <a:tab algn="l" pos="457200"/>
                <a:tab algn="dec" pos="4514760"/>
                <a:tab algn="dec" pos="5832360"/>
                <a:tab algn="dec" pos="7085160"/>
                <a:tab algn="dec" pos="8167680"/>
                <a:tab algn="l" pos="8839080"/>
                <a:tab algn="l" pos="994428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Price Risk Management, Net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683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506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842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698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>
              <a:spcBef>
                <a:spcPts val="451"/>
              </a:spcBef>
              <a:spcAft>
                <a:spcPts val="451"/>
              </a:spcAft>
              <a:tabLst>
                <a:tab algn="l" pos="0"/>
                <a:tab algn="l" pos="228600"/>
                <a:tab algn="l" pos="457200"/>
                <a:tab algn="dec" pos="4514760"/>
                <a:tab algn="dec" pos="5832360"/>
                <a:tab algn="dec" pos="7085160"/>
                <a:tab algn="dec" pos="8167680"/>
                <a:tab algn="l" pos="8839080"/>
                <a:tab algn="l" pos="994428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PP&amp;E, Net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158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127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167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152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>
              <a:spcBef>
                <a:spcPts val="451"/>
              </a:spcBef>
              <a:spcAft>
                <a:spcPts val="451"/>
              </a:spcAft>
              <a:tabLst>
                <a:tab algn="l" pos="0"/>
                <a:tab algn="l" pos="228600"/>
                <a:tab algn="l" pos="457200"/>
                <a:tab algn="dec" pos="4514760"/>
                <a:tab algn="dec" pos="5832360"/>
                <a:tab algn="dec" pos="7085160"/>
                <a:tab algn="dec" pos="8167680"/>
                <a:tab algn="l" pos="8839080"/>
                <a:tab algn="l" pos="994428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Investments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100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120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92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104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>
              <a:spcBef>
                <a:spcPts val="451"/>
              </a:spcBef>
              <a:spcAft>
                <a:spcPts val="451"/>
              </a:spcAft>
              <a:tabLst>
                <a:tab algn="l" pos="0"/>
                <a:tab algn="l" pos="228600"/>
                <a:tab algn="l" pos="457200"/>
                <a:tab algn="dec" pos="4514760"/>
                <a:tab algn="dec" pos="5832360"/>
                <a:tab algn="dec" pos="7085160"/>
                <a:tab algn="dec" pos="8167680"/>
                <a:tab algn="l" pos="8839080"/>
                <a:tab algn="l" pos="994428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Other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101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117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9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(12)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>
              <a:spcBef>
                <a:spcPts val="451"/>
              </a:spcBef>
              <a:spcAft>
                <a:spcPts val="451"/>
              </a:spcAft>
              <a:tabLst>
                <a:tab algn="l" pos="0"/>
                <a:tab algn="l" pos="228600"/>
                <a:tab algn="l" pos="457200"/>
                <a:tab algn="dec" pos="4514760"/>
                <a:tab algn="dec" pos="5832360"/>
                <a:tab algn="dec" pos="7085160"/>
                <a:tab algn="dec" pos="8167680"/>
                <a:tab algn="l" pos="8839080"/>
                <a:tab algn="l" pos="994428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Total Capital Deployed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2,748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1,715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2,816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2,117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92" name=""/>
          <p:cNvSpPr/>
          <p:nvPr/>
        </p:nvSpPr>
        <p:spPr>
          <a:xfrm>
            <a:off x="4038480" y="1768320"/>
            <a:ext cx="129564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2001E   </a:t>
            </a:r>
            <a:r>
              <a:rPr b="1" lang="en-US" sz="2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 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93" name=""/>
          <p:cNvSpPr/>
          <p:nvPr/>
        </p:nvSpPr>
        <p:spPr>
          <a:xfrm>
            <a:off x="5257800" y="1768320"/>
            <a:ext cx="121932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  2000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94" name=""/>
          <p:cNvSpPr/>
          <p:nvPr/>
        </p:nvSpPr>
        <p:spPr>
          <a:xfrm>
            <a:off x="6540480" y="1768320"/>
            <a:ext cx="129528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 2001E   </a:t>
            </a:r>
            <a:r>
              <a:rPr b="1" lang="en-US" sz="2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 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95" name=""/>
          <p:cNvSpPr/>
          <p:nvPr/>
        </p:nvSpPr>
        <p:spPr>
          <a:xfrm>
            <a:off x="7620120" y="1768320"/>
            <a:ext cx="121896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  2000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96" name=""/>
          <p:cNvSpPr/>
          <p:nvPr/>
        </p:nvSpPr>
        <p:spPr>
          <a:xfrm>
            <a:off x="4267080" y="1401840"/>
            <a:ext cx="198144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sng">
                <a:solidFill>
                  <a:srgbClr val="ffff00"/>
                </a:solidFill>
                <a:effectLst/>
                <a:uFillTx/>
                <a:latin typeface="Arial"/>
              </a:rPr>
              <a:t>Year to Date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97" name=""/>
          <p:cNvSpPr/>
          <p:nvPr/>
        </p:nvSpPr>
        <p:spPr>
          <a:xfrm>
            <a:off x="6705720" y="1401840"/>
            <a:ext cx="198108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sng">
                <a:solidFill>
                  <a:srgbClr val="ffff00"/>
                </a:solidFill>
                <a:effectLst/>
                <a:uFillTx/>
                <a:latin typeface="Arial"/>
              </a:rPr>
              <a:t>Total Year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98" name=""/>
          <p:cNvSpPr/>
          <p:nvPr/>
        </p:nvSpPr>
        <p:spPr>
          <a:xfrm>
            <a:off x="5562720" y="2149560"/>
            <a:ext cx="761760" cy="0"/>
          </a:xfrm>
          <a:prstGeom prst="line">
            <a:avLst/>
          </a:prstGeom>
          <a:ln w="25560">
            <a:solidFill>
              <a:srgbClr val="ff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99" name=""/>
          <p:cNvSpPr/>
          <p:nvPr/>
        </p:nvSpPr>
        <p:spPr>
          <a:xfrm>
            <a:off x="6845400" y="2149560"/>
            <a:ext cx="761760" cy="0"/>
          </a:xfrm>
          <a:prstGeom prst="line">
            <a:avLst/>
          </a:prstGeom>
          <a:ln w="25560">
            <a:solidFill>
              <a:srgbClr val="ff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00" name=""/>
          <p:cNvSpPr/>
          <p:nvPr/>
        </p:nvSpPr>
        <p:spPr>
          <a:xfrm>
            <a:off x="7924680" y="2149560"/>
            <a:ext cx="762120" cy="0"/>
          </a:xfrm>
          <a:prstGeom prst="line">
            <a:avLst/>
          </a:prstGeom>
          <a:ln w="25560">
            <a:solidFill>
              <a:srgbClr val="ff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01" name=""/>
          <p:cNvSpPr/>
          <p:nvPr/>
        </p:nvSpPr>
        <p:spPr>
          <a:xfrm>
            <a:off x="4267080" y="2149560"/>
            <a:ext cx="762120" cy="0"/>
          </a:xfrm>
          <a:prstGeom prst="line">
            <a:avLst/>
          </a:prstGeom>
          <a:ln w="25560">
            <a:solidFill>
              <a:srgbClr val="ff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02" name=""/>
          <p:cNvSpPr/>
          <p:nvPr/>
        </p:nvSpPr>
        <p:spPr>
          <a:xfrm>
            <a:off x="4249800" y="5391000"/>
            <a:ext cx="4519440" cy="0"/>
          </a:xfrm>
          <a:prstGeom prst="line">
            <a:avLst/>
          </a:prstGeom>
          <a:ln w="255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03" name="PlaceHolder 1"/>
          <p:cNvSpPr>
            <a:spLocks noGrp="1"/>
          </p:cNvSpPr>
          <p:nvPr>
            <p:ph type="title"/>
          </p:nvPr>
        </p:nvSpPr>
        <p:spPr>
          <a:xfrm>
            <a:off x="295200" y="196920"/>
            <a:ext cx="8553600" cy="8380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Capital Deployed</a:t>
            </a:r>
            <a:br>
              <a:rPr sz="3600"/>
            </a:br>
            <a:r>
              <a:rPr b="1" lang="en-US" sz="2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Including Retail Risk Management</a:t>
            </a:r>
            <a:endParaRPr b="1" lang="en-US" sz="20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</p:spTree>
  </p:cSld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PlaceHolder 1"/>
          <p:cNvSpPr>
            <a:spLocks noGrp="1"/>
          </p:cNvSpPr>
          <p:nvPr>
            <p:ph type="title"/>
          </p:nvPr>
        </p:nvSpPr>
        <p:spPr>
          <a:xfrm>
            <a:off x="295200" y="196920"/>
            <a:ext cx="8553600" cy="8380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Quarterly Results</a:t>
            </a:r>
            <a:endParaRPr b="1" lang="en-US" sz="36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105" name=""/>
          <p:cNvSpPr/>
          <p:nvPr/>
        </p:nvSpPr>
        <p:spPr>
          <a:xfrm>
            <a:off x="320760" y="1009800"/>
            <a:ext cx="4043160" cy="4937040"/>
          </a:xfrm>
          <a:prstGeom prst="rect">
            <a:avLst/>
          </a:prstGeom>
          <a:noFill/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06" name=""/>
          <p:cNvSpPr/>
          <p:nvPr/>
        </p:nvSpPr>
        <p:spPr>
          <a:xfrm>
            <a:off x="352440" y="1050840"/>
            <a:ext cx="3976560" cy="580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Total Contract Value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(Billions)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07" name=""/>
          <p:cNvSpPr/>
          <p:nvPr/>
        </p:nvSpPr>
        <p:spPr>
          <a:xfrm>
            <a:off x="4665600" y="1004760"/>
            <a:ext cx="4043520" cy="4937400"/>
          </a:xfrm>
          <a:prstGeom prst="rect">
            <a:avLst/>
          </a:prstGeom>
          <a:noFill/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08" name=""/>
          <p:cNvSpPr/>
          <p:nvPr/>
        </p:nvSpPr>
        <p:spPr>
          <a:xfrm>
            <a:off x="4697280" y="1046160"/>
            <a:ext cx="3976920" cy="580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EBIT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(Millions)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109" name=""/>
          <p:cNvGraphicFramePr/>
          <p:nvPr/>
        </p:nvGraphicFramePr>
        <p:xfrm>
          <a:off x="446040" y="1131840"/>
          <a:ext cx="3789360" cy="437832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10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446040" y="1131840"/>
                    <a:ext cx="3789360" cy="43783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11" name=""/>
          <p:cNvSpPr/>
          <p:nvPr/>
        </p:nvSpPr>
        <p:spPr>
          <a:xfrm>
            <a:off x="2076840" y="3381480"/>
            <a:ext cx="5277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$5.0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12" name=""/>
          <p:cNvSpPr/>
          <p:nvPr/>
        </p:nvSpPr>
        <p:spPr>
          <a:xfrm>
            <a:off x="523800" y="5394240"/>
            <a:ext cx="785880" cy="258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1Q01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13" name=""/>
          <p:cNvSpPr/>
          <p:nvPr/>
        </p:nvSpPr>
        <p:spPr>
          <a:xfrm>
            <a:off x="1344960" y="4092480"/>
            <a:ext cx="5277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$7.2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14" name=""/>
          <p:cNvSpPr/>
          <p:nvPr/>
        </p:nvSpPr>
        <p:spPr>
          <a:xfrm>
            <a:off x="628920" y="4867200"/>
            <a:ext cx="5277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$5.9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15" name=""/>
          <p:cNvSpPr/>
          <p:nvPr/>
        </p:nvSpPr>
        <p:spPr>
          <a:xfrm>
            <a:off x="1222200" y="5394240"/>
            <a:ext cx="785880" cy="258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2Q01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16" name=""/>
          <p:cNvSpPr/>
          <p:nvPr/>
        </p:nvSpPr>
        <p:spPr>
          <a:xfrm>
            <a:off x="1959120" y="5394240"/>
            <a:ext cx="785520" cy="258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3Q01E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17" name=""/>
          <p:cNvSpPr/>
          <p:nvPr/>
        </p:nvSpPr>
        <p:spPr>
          <a:xfrm>
            <a:off x="1295280" y="3540240"/>
            <a:ext cx="6267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$13.1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18" name=""/>
          <p:cNvSpPr/>
          <p:nvPr/>
        </p:nvSpPr>
        <p:spPr>
          <a:xfrm>
            <a:off x="2025720" y="2946240"/>
            <a:ext cx="6267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$18.1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19" name=""/>
          <p:cNvSpPr/>
          <p:nvPr/>
        </p:nvSpPr>
        <p:spPr>
          <a:xfrm>
            <a:off x="3529800" y="1550880"/>
            <a:ext cx="4780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$30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20" name=""/>
          <p:cNvSpPr/>
          <p:nvPr/>
        </p:nvSpPr>
        <p:spPr>
          <a:xfrm>
            <a:off x="3398760" y="5394240"/>
            <a:ext cx="785880" cy="258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2001 Plan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21" name=""/>
          <p:cNvSpPr/>
          <p:nvPr/>
        </p:nvSpPr>
        <p:spPr>
          <a:xfrm>
            <a:off x="2789640" y="2803680"/>
            <a:ext cx="5277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$5.0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22" name=""/>
          <p:cNvSpPr/>
          <p:nvPr/>
        </p:nvSpPr>
        <p:spPr>
          <a:xfrm>
            <a:off x="2738520" y="2367000"/>
            <a:ext cx="6267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$23.1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23" name=""/>
          <p:cNvSpPr/>
          <p:nvPr/>
        </p:nvSpPr>
        <p:spPr>
          <a:xfrm>
            <a:off x="2685960" y="5403960"/>
            <a:ext cx="785880" cy="258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4Q01E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124" name=""/>
          <p:cNvGraphicFramePr/>
          <p:nvPr/>
        </p:nvGraphicFramePr>
        <p:xfrm>
          <a:off x="4788000" y="958680"/>
          <a:ext cx="3790800" cy="455328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125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4788000" y="958680"/>
                    <a:ext cx="3790800" cy="45532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26" name=""/>
          <p:cNvSpPr/>
          <p:nvPr/>
        </p:nvSpPr>
        <p:spPr>
          <a:xfrm>
            <a:off x="6444360" y="3252960"/>
            <a:ext cx="4780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$71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27" name=""/>
          <p:cNvSpPr/>
          <p:nvPr/>
        </p:nvSpPr>
        <p:spPr>
          <a:xfrm>
            <a:off x="4923000" y="5402160"/>
            <a:ext cx="785520" cy="246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1Q01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28" name=""/>
          <p:cNvSpPr/>
          <p:nvPr/>
        </p:nvSpPr>
        <p:spPr>
          <a:xfrm>
            <a:off x="5723640" y="4129200"/>
            <a:ext cx="4780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$60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29" name=""/>
          <p:cNvSpPr/>
          <p:nvPr/>
        </p:nvSpPr>
        <p:spPr>
          <a:xfrm>
            <a:off x="4989960" y="4897440"/>
            <a:ext cx="4780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$40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30" name=""/>
          <p:cNvSpPr/>
          <p:nvPr/>
        </p:nvSpPr>
        <p:spPr>
          <a:xfrm>
            <a:off x="5564160" y="5402160"/>
            <a:ext cx="785880" cy="246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2Q01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31" name=""/>
          <p:cNvSpPr/>
          <p:nvPr/>
        </p:nvSpPr>
        <p:spPr>
          <a:xfrm>
            <a:off x="6286680" y="5402160"/>
            <a:ext cx="785520" cy="246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3Q01E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32" name=""/>
          <p:cNvSpPr/>
          <p:nvPr/>
        </p:nvSpPr>
        <p:spPr>
          <a:xfrm>
            <a:off x="5648400" y="3632040"/>
            <a:ext cx="5774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$100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33" name=""/>
          <p:cNvSpPr/>
          <p:nvPr/>
        </p:nvSpPr>
        <p:spPr>
          <a:xfrm>
            <a:off x="6407280" y="2617920"/>
            <a:ext cx="5774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$171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34" name=""/>
          <p:cNvSpPr/>
          <p:nvPr/>
        </p:nvSpPr>
        <p:spPr>
          <a:xfrm>
            <a:off x="7139160" y="1547640"/>
            <a:ext cx="5774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$246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35" name=""/>
          <p:cNvSpPr/>
          <p:nvPr/>
        </p:nvSpPr>
        <p:spPr>
          <a:xfrm>
            <a:off x="7742160" y="5402160"/>
            <a:ext cx="785880" cy="246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2001 Plan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36" name=""/>
          <p:cNvSpPr/>
          <p:nvPr/>
        </p:nvSpPr>
        <p:spPr>
          <a:xfrm>
            <a:off x="7169760" y="2260440"/>
            <a:ext cx="4780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$75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37" name=""/>
          <p:cNvSpPr/>
          <p:nvPr/>
        </p:nvSpPr>
        <p:spPr>
          <a:xfrm>
            <a:off x="7853400" y="1873080"/>
            <a:ext cx="5774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$225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38" name=""/>
          <p:cNvSpPr/>
          <p:nvPr/>
        </p:nvSpPr>
        <p:spPr>
          <a:xfrm>
            <a:off x="7012080" y="5402160"/>
            <a:ext cx="785880" cy="246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4Q01E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39" name=""/>
          <p:cNvSpPr/>
          <p:nvPr/>
        </p:nvSpPr>
        <p:spPr>
          <a:xfrm>
            <a:off x="1133640" y="4683240"/>
            <a:ext cx="239400" cy="0"/>
          </a:xfrm>
          <a:prstGeom prst="line">
            <a:avLst/>
          </a:prstGeom>
          <a:ln w="9360">
            <a:solidFill>
              <a:srgbClr val="ffffff"/>
            </a:solidFill>
            <a:prstDash val="dash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40" name=""/>
          <p:cNvSpPr/>
          <p:nvPr/>
        </p:nvSpPr>
        <p:spPr>
          <a:xfrm>
            <a:off x="1857240" y="3838680"/>
            <a:ext cx="239760" cy="0"/>
          </a:xfrm>
          <a:prstGeom prst="line">
            <a:avLst/>
          </a:prstGeom>
          <a:ln w="9360">
            <a:solidFill>
              <a:srgbClr val="ffffff"/>
            </a:solidFill>
            <a:prstDash val="dash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41" name=""/>
          <p:cNvSpPr/>
          <p:nvPr/>
        </p:nvSpPr>
        <p:spPr>
          <a:xfrm>
            <a:off x="2584440" y="3251160"/>
            <a:ext cx="239760" cy="0"/>
          </a:xfrm>
          <a:prstGeom prst="line">
            <a:avLst/>
          </a:prstGeom>
          <a:ln w="9360">
            <a:solidFill>
              <a:srgbClr val="ffffff"/>
            </a:solidFill>
            <a:prstDash val="dash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42" name=""/>
          <p:cNvSpPr/>
          <p:nvPr/>
        </p:nvSpPr>
        <p:spPr>
          <a:xfrm>
            <a:off x="6200640" y="3943440"/>
            <a:ext cx="239760" cy="0"/>
          </a:xfrm>
          <a:prstGeom prst="line">
            <a:avLst/>
          </a:prstGeom>
          <a:ln w="9360">
            <a:solidFill>
              <a:srgbClr val="ffffff"/>
            </a:solidFill>
            <a:prstDash val="dash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43" name=""/>
          <p:cNvSpPr/>
          <p:nvPr/>
        </p:nvSpPr>
        <p:spPr>
          <a:xfrm>
            <a:off x="5477040" y="4807080"/>
            <a:ext cx="239400" cy="0"/>
          </a:xfrm>
          <a:prstGeom prst="line">
            <a:avLst/>
          </a:prstGeom>
          <a:ln w="9360">
            <a:solidFill>
              <a:srgbClr val="ffffff"/>
            </a:solidFill>
            <a:prstDash val="dash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44" name=""/>
          <p:cNvSpPr/>
          <p:nvPr/>
        </p:nvSpPr>
        <p:spPr>
          <a:xfrm>
            <a:off x="6927840" y="2921040"/>
            <a:ext cx="239760" cy="0"/>
          </a:xfrm>
          <a:prstGeom prst="line">
            <a:avLst/>
          </a:prstGeom>
          <a:ln w="9360">
            <a:solidFill>
              <a:srgbClr val="ffffff"/>
            </a:solidFill>
            <a:prstDash val="dash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Office Them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29565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1997-10-13T11:33:39Z</dcterms:created>
  <dc:creator> </dc:creator>
  <dc:description/>
  <dc:language>en-US</dc:language>
  <cp:lastModifiedBy>sglasin</cp:lastModifiedBy>
  <cp:lastPrinted>2001-10-06T22:14:15Z</cp:lastPrinted>
  <dcterms:modified xsi:type="dcterms:W3CDTF">2001-10-06T22:26:35Z</dcterms:modified>
  <cp:revision>302</cp:revision>
  <dc:subject/>
  <dc:title>Enron Capital &amp; Trade Resources</dc:title>
</cp:coreProperties>
</file>