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601"/>
              </a:spcBef>
              <a:buClr>
                <a:srgbClr val="00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601"/>
              </a:spcBef>
              <a:buClr>
                <a:srgbClr val="00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3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601"/>
              </a:spcBef>
              <a:buClr>
                <a:srgbClr val="00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601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601"/>
              </a:spcBef>
              <a:buClr>
                <a:srgbClr val="00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18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U.S.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707080" y="1549440"/>
            <a:ext cx="3078000" cy="388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Pace of Deregulation is Uneven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Planned Openings in 2001-2003 Adequate to Meet Near-Term Goals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Crisis Has Increased Urgency in Marketplace and Reduced Acquisition Cost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Continued Deregulation is Important to Long-Term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826920" y="4898880"/>
            <a:ext cx="181080" cy="1022400"/>
            <a:chOff x="826920" y="4898880"/>
            <a:chExt cx="181080" cy="1022400"/>
          </a:xfrm>
        </p:grpSpPr>
        <p:sp>
          <p:nvSpPr>
            <p:cNvPr id="22" name=""/>
            <p:cNvSpPr/>
            <p:nvPr/>
          </p:nvSpPr>
          <p:spPr>
            <a:xfrm>
              <a:off x="82692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82692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2692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2692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6" name=""/>
          <p:cNvSpPr/>
          <p:nvPr/>
        </p:nvSpPr>
        <p:spPr>
          <a:xfrm>
            <a:off x="1014480" y="4745160"/>
            <a:ext cx="37926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98424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174760" y="2023920"/>
            <a:ext cx="677880" cy="47304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3503520" y="2789280"/>
            <a:ext cx="708120" cy="41760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3697200" y="3324240"/>
            <a:ext cx="378000" cy="61920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2185920" y="1638360"/>
            <a:ext cx="654120" cy="40320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336760" y="2789280"/>
            <a:ext cx="711360" cy="38880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035000" y="1536840"/>
            <a:ext cx="557280" cy="94428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533600" y="2098800"/>
            <a:ext cx="654120" cy="57456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660680" y="2627280"/>
            <a:ext cx="691920" cy="550800"/>
          </a:xfrm>
          <a:custGeom>
            <a:avLst/>
            <a:gdLst/>
            <a:ahLst/>
            <a:rect l="l" t="t" r="r" b="b"/>
            <a:pathLst>
              <a:path w="578" h="431">
                <a:moveTo>
                  <a:pt x="57" y="0"/>
                </a:moveTo>
                <a:lnTo>
                  <a:pt x="23" y="255"/>
                </a:lnTo>
                <a:lnTo>
                  <a:pt x="0" y="407"/>
                </a:lnTo>
                <a:lnTo>
                  <a:pt x="289" y="418"/>
                </a:lnTo>
                <a:lnTo>
                  <a:pt x="565" y="430"/>
                </a:lnTo>
                <a:lnTo>
                  <a:pt x="565" y="232"/>
                </a:lnTo>
                <a:lnTo>
                  <a:pt x="577" y="35"/>
                </a:lnTo>
                <a:lnTo>
                  <a:pt x="415" y="35"/>
                </a:lnTo>
                <a:lnTo>
                  <a:pt x="57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701640" y="1536840"/>
            <a:ext cx="2817720" cy="2303280"/>
            <a:chOff x="701640" y="1536840"/>
            <a:chExt cx="2817720" cy="2303280"/>
          </a:xfrm>
        </p:grpSpPr>
        <p:sp>
          <p:nvSpPr>
            <p:cNvPr id="37" name=""/>
            <p:cNvSpPr/>
            <p:nvPr/>
          </p:nvSpPr>
          <p:spPr>
            <a:xfrm>
              <a:off x="701640" y="2335320"/>
              <a:ext cx="611280" cy="990360"/>
            </a:xfrm>
            <a:custGeom>
              <a:avLst/>
              <a:gdLst/>
              <a:ahLst/>
              <a:rect l="l" t="t" r="r" b="b"/>
              <a:pathLst>
                <a:path w="510" h="777">
                  <a:moveTo>
                    <a:pt x="70" y="0"/>
                  </a:moveTo>
                  <a:lnTo>
                    <a:pt x="0" y="312"/>
                  </a:lnTo>
                  <a:lnTo>
                    <a:pt x="347" y="776"/>
                  </a:lnTo>
                  <a:lnTo>
                    <a:pt x="370" y="752"/>
                  </a:lnTo>
                  <a:lnTo>
                    <a:pt x="370" y="660"/>
                  </a:lnTo>
                  <a:lnTo>
                    <a:pt x="405" y="672"/>
                  </a:lnTo>
                  <a:lnTo>
                    <a:pt x="451" y="381"/>
                  </a:lnTo>
                  <a:lnTo>
                    <a:pt x="486" y="196"/>
                  </a:lnTo>
                  <a:lnTo>
                    <a:pt x="498" y="139"/>
                  </a:lnTo>
                  <a:lnTo>
                    <a:pt x="509" y="81"/>
                  </a:lnTo>
                  <a:lnTo>
                    <a:pt x="278" y="46"/>
                  </a:lnTo>
                  <a:lnTo>
                    <a:pt x="70" y="0"/>
                  </a:lnTo>
                </a:path>
              </a:pathLst>
            </a:custGeom>
            <a:solidFill>
              <a:srgbClr val="ff9900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230480" y="1536840"/>
              <a:ext cx="957240" cy="637920"/>
            </a:xfrm>
            <a:custGeom>
              <a:avLst/>
              <a:gdLst/>
              <a:ahLst/>
              <a:rect l="l" t="t" r="r" b="b"/>
              <a:pathLst>
                <a:path w="799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09" y="58"/>
                  </a:lnTo>
                  <a:lnTo>
                    <a:pt x="706" y="70"/>
                  </a:lnTo>
                  <a:lnTo>
                    <a:pt x="798" y="81"/>
                  </a:lnTo>
                  <a:lnTo>
                    <a:pt x="798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241720" y="3176640"/>
              <a:ext cx="820440" cy="412560"/>
            </a:xfrm>
            <a:custGeom>
              <a:avLst/>
              <a:gdLst/>
              <a:ahLst/>
              <a:rect l="l" t="t" r="r" b="b"/>
              <a:pathLst>
                <a:path w="685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2" y="300"/>
                  </a:lnTo>
                  <a:lnTo>
                    <a:pt x="406" y="288"/>
                  </a:lnTo>
                  <a:lnTo>
                    <a:pt x="487" y="323"/>
                  </a:lnTo>
                  <a:lnTo>
                    <a:pt x="534" y="323"/>
                  </a:lnTo>
                  <a:lnTo>
                    <a:pt x="638" y="288"/>
                  </a:lnTo>
                  <a:lnTo>
                    <a:pt x="684" y="323"/>
                  </a:lnTo>
                  <a:lnTo>
                    <a:pt x="684" y="116"/>
                  </a:lnTo>
                  <a:lnTo>
                    <a:pt x="673" y="0"/>
                  </a:lnTo>
                  <a:lnTo>
                    <a:pt x="0" y="0"/>
                  </a:lnTo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592280" y="3147840"/>
              <a:ext cx="663480" cy="692280"/>
            </a:xfrm>
            <a:custGeom>
              <a:avLst/>
              <a:gdLst/>
              <a:ahLst/>
              <a:rect l="l" t="t" r="r" b="b"/>
              <a:pathLst>
                <a:path w="556" h="544">
                  <a:moveTo>
                    <a:pt x="69" y="0"/>
                  </a:moveTo>
                  <a:lnTo>
                    <a:pt x="555" y="23"/>
                  </a:lnTo>
                  <a:lnTo>
                    <a:pt x="532" y="497"/>
                  </a:lnTo>
                  <a:lnTo>
                    <a:pt x="370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048120" y="3192480"/>
              <a:ext cx="471240" cy="457200"/>
            </a:xfrm>
            <a:custGeom>
              <a:avLst/>
              <a:gdLst/>
              <a:ahLst/>
              <a:rect l="l" t="t" r="r" b="b"/>
              <a:pathLst>
                <a:path w="393" h="358">
                  <a:moveTo>
                    <a:pt x="0" y="34"/>
                  </a:moveTo>
                  <a:lnTo>
                    <a:pt x="162" y="11"/>
                  </a:lnTo>
                  <a:lnTo>
                    <a:pt x="346" y="0"/>
                  </a:lnTo>
                  <a:lnTo>
                    <a:pt x="334" y="46"/>
                  </a:lnTo>
                  <a:lnTo>
                    <a:pt x="380" y="34"/>
                  </a:lnTo>
                  <a:lnTo>
                    <a:pt x="392" y="69"/>
                  </a:lnTo>
                  <a:lnTo>
                    <a:pt x="346" y="92"/>
                  </a:lnTo>
                  <a:lnTo>
                    <a:pt x="357" y="150"/>
                  </a:lnTo>
                  <a:lnTo>
                    <a:pt x="311" y="230"/>
                  </a:lnTo>
                  <a:lnTo>
                    <a:pt x="276" y="288"/>
                  </a:lnTo>
                  <a:lnTo>
                    <a:pt x="299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"/>
          <p:cNvSpPr/>
          <p:nvPr/>
        </p:nvSpPr>
        <p:spPr>
          <a:xfrm>
            <a:off x="3379680" y="3351240"/>
            <a:ext cx="333360" cy="62388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4159080" y="3219480"/>
            <a:ext cx="470160" cy="39852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549360" y="1419120"/>
            <a:ext cx="4330080" cy="3084480"/>
            <a:chOff x="549360" y="1419120"/>
            <a:chExt cx="4330080" cy="3084480"/>
          </a:xfrm>
        </p:grpSpPr>
        <p:sp>
          <p:nvSpPr>
            <p:cNvPr id="45" name=""/>
            <p:cNvSpPr/>
            <p:nvPr/>
          </p:nvSpPr>
          <p:spPr>
            <a:xfrm>
              <a:off x="3814200" y="3765960"/>
              <a:ext cx="914400" cy="737640"/>
            </a:xfrm>
            <a:custGeom>
              <a:avLst/>
              <a:gdLst/>
              <a:ahLst/>
              <a:rect l="l" t="t" r="r" b="b"/>
              <a:pathLst>
                <a:path w="764" h="579">
                  <a:moveTo>
                    <a:pt x="0" y="62"/>
                  </a:moveTo>
                  <a:lnTo>
                    <a:pt x="199" y="45"/>
                  </a:lnTo>
                  <a:lnTo>
                    <a:pt x="223" y="85"/>
                  </a:lnTo>
                  <a:lnTo>
                    <a:pt x="448" y="41"/>
                  </a:lnTo>
                  <a:lnTo>
                    <a:pt x="483" y="67"/>
                  </a:lnTo>
                  <a:lnTo>
                    <a:pt x="482" y="14"/>
                  </a:lnTo>
                  <a:lnTo>
                    <a:pt x="482" y="1"/>
                  </a:lnTo>
                  <a:lnTo>
                    <a:pt x="529" y="0"/>
                  </a:lnTo>
                  <a:lnTo>
                    <a:pt x="578" y="92"/>
                  </a:lnTo>
                  <a:lnTo>
                    <a:pt x="652" y="208"/>
                  </a:lnTo>
                  <a:lnTo>
                    <a:pt x="688" y="314"/>
                  </a:lnTo>
                  <a:lnTo>
                    <a:pt x="748" y="392"/>
                  </a:lnTo>
                  <a:lnTo>
                    <a:pt x="763" y="497"/>
                  </a:lnTo>
                  <a:lnTo>
                    <a:pt x="740" y="550"/>
                  </a:lnTo>
                  <a:lnTo>
                    <a:pt x="658" y="578"/>
                  </a:lnTo>
                  <a:lnTo>
                    <a:pt x="645" y="551"/>
                  </a:lnTo>
                  <a:lnTo>
                    <a:pt x="597" y="512"/>
                  </a:lnTo>
                  <a:lnTo>
                    <a:pt x="573" y="475"/>
                  </a:lnTo>
                  <a:lnTo>
                    <a:pt x="561" y="461"/>
                  </a:lnTo>
                  <a:lnTo>
                    <a:pt x="549" y="421"/>
                  </a:lnTo>
                  <a:lnTo>
                    <a:pt x="537" y="435"/>
                  </a:lnTo>
                  <a:lnTo>
                    <a:pt x="489" y="383"/>
                  </a:lnTo>
                  <a:lnTo>
                    <a:pt x="500" y="343"/>
                  </a:lnTo>
                  <a:lnTo>
                    <a:pt x="487" y="317"/>
                  </a:lnTo>
                  <a:lnTo>
                    <a:pt x="475" y="317"/>
                  </a:lnTo>
                  <a:lnTo>
                    <a:pt x="476" y="343"/>
                  </a:lnTo>
                  <a:lnTo>
                    <a:pt x="464" y="318"/>
                  </a:lnTo>
                  <a:lnTo>
                    <a:pt x="463" y="239"/>
                  </a:lnTo>
                  <a:lnTo>
                    <a:pt x="439" y="186"/>
                  </a:lnTo>
                  <a:lnTo>
                    <a:pt x="365" y="147"/>
                  </a:lnTo>
                  <a:lnTo>
                    <a:pt x="330" y="109"/>
                  </a:lnTo>
                  <a:lnTo>
                    <a:pt x="283" y="97"/>
                  </a:lnTo>
                  <a:lnTo>
                    <a:pt x="272" y="123"/>
                  </a:lnTo>
                  <a:lnTo>
                    <a:pt x="212" y="150"/>
                  </a:lnTo>
                  <a:lnTo>
                    <a:pt x="177" y="125"/>
                  </a:lnTo>
                  <a:lnTo>
                    <a:pt x="166" y="99"/>
                  </a:lnTo>
                  <a:lnTo>
                    <a:pt x="47" y="127"/>
                  </a:lnTo>
                  <a:lnTo>
                    <a:pt x="24" y="114"/>
                  </a:lnTo>
                  <a:lnTo>
                    <a:pt x="1" y="128"/>
                  </a:lnTo>
                  <a:lnTo>
                    <a:pt x="0" y="62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49360" y="1419120"/>
              <a:ext cx="624960" cy="489600"/>
            </a:xfrm>
            <a:custGeom>
              <a:avLst/>
              <a:gdLst/>
              <a:ahLst/>
              <a:rect l="l" t="t" r="r" b="b"/>
              <a:pathLst>
                <a:path w="522" h="384">
                  <a:moveTo>
                    <a:pt x="139" y="0"/>
                  </a:moveTo>
                  <a:lnTo>
                    <a:pt x="243" y="34"/>
                  </a:lnTo>
                  <a:lnTo>
                    <a:pt x="324" y="58"/>
                  </a:lnTo>
                  <a:lnTo>
                    <a:pt x="359" y="58"/>
                  </a:lnTo>
                  <a:lnTo>
                    <a:pt x="405" y="69"/>
                  </a:lnTo>
                  <a:lnTo>
                    <a:pt x="451" y="81"/>
                  </a:lnTo>
                  <a:lnTo>
                    <a:pt x="521" y="92"/>
                  </a:lnTo>
                  <a:lnTo>
                    <a:pt x="474" y="383"/>
                  </a:lnTo>
                  <a:lnTo>
                    <a:pt x="278" y="337"/>
                  </a:lnTo>
                  <a:lnTo>
                    <a:pt x="254" y="360"/>
                  </a:lnTo>
                  <a:lnTo>
                    <a:pt x="220" y="337"/>
                  </a:lnTo>
                  <a:lnTo>
                    <a:pt x="185" y="360"/>
                  </a:lnTo>
                  <a:lnTo>
                    <a:pt x="150" y="337"/>
                  </a:lnTo>
                  <a:lnTo>
                    <a:pt x="69" y="337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7"/>
                  </a:lnTo>
                  <a:lnTo>
                    <a:pt x="11" y="128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6"/>
                  </a:lnTo>
                  <a:lnTo>
                    <a:pt x="104" y="116"/>
                  </a:lnTo>
                  <a:lnTo>
                    <a:pt x="104" y="139"/>
                  </a:lnTo>
                  <a:lnTo>
                    <a:pt x="116" y="151"/>
                  </a:lnTo>
                  <a:lnTo>
                    <a:pt x="127" y="174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3"/>
                  </a:lnTo>
                  <a:lnTo>
                    <a:pt x="162" y="139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201320" y="2450880"/>
              <a:ext cx="526320" cy="693720"/>
            </a:xfrm>
            <a:custGeom>
              <a:avLst/>
              <a:gdLst/>
              <a:ahLst/>
              <a:rect l="l" t="t" r="r" b="b"/>
              <a:pathLst>
                <a:path w="373" h="462">
                  <a:moveTo>
                    <a:pt x="69" y="0"/>
                  </a:moveTo>
                  <a:lnTo>
                    <a:pt x="246" y="20"/>
                  </a:lnTo>
                  <a:lnTo>
                    <a:pt x="236" y="108"/>
                  </a:lnTo>
                  <a:lnTo>
                    <a:pt x="373" y="120"/>
                  </a:lnTo>
                  <a:lnTo>
                    <a:pt x="334" y="462"/>
                  </a:lnTo>
                  <a:lnTo>
                    <a:pt x="0" y="432"/>
                  </a:lnTo>
                  <a:lnTo>
                    <a:pt x="39" y="206"/>
                  </a:lnTo>
                  <a:lnTo>
                    <a:pt x="69" y="0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116160" y="3634920"/>
              <a:ext cx="569520" cy="486720"/>
            </a:xfrm>
            <a:custGeom>
              <a:avLst/>
              <a:gdLst/>
              <a:ahLst/>
              <a:rect l="l" t="t" r="r" b="b"/>
              <a:pathLst>
                <a:path w="476" h="382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8"/>
                  </a:lnTo>
                  <a:lnTo>
                    <a:pt x="394" y="196"/>
                  </a:lnTo>
                  <a:lnTo>
                    <a:pt x="405" y="254"/>
                  </a:lnTo>
                  <a:lnTo>
                    <a:pt x="359" y="254"/>
                  </a:lnTo>
                  <a:lnTo>
                    <a:pt x="336" y="277"/>
                  </a:lnTo>
                  <a:lnTo>
                    <a:pt x="359" y="289"/>
                  </a:lnTo>
                  <a:lnTo>
                    <a:pt x="405" y="277"/>
                  </a:lnTo>
                  <a:lnTo>
                    <a:pt x="405" y="300"/>
                  </a:lnTo>
                  <a:lnTo>
                    <a:pt x="429" y="277"/>
                  </a:lnTo>
                  <a:lnTo>
                    <a:pt x="440" y="277"/>
                  </a:lnTo>
                  <a:lnTo>
                    <a:pt x="429" y="323"/>
                  </a:lnTo>
                  <a:lnTo>
                    <a:pt x="463" y="335"/>
                  </a:lnTo>
                  <a:lnTo>
                    <a:pt x="475" y="370"/>
                  </a:lnTo>
                  <a:lnTo>
                    <a:pt x="463" y="370"/>
                  </a:lnTo>
                  <a:lnTo>
                    <a:pt x="429" y="358"/>
                  </a:lnTo>
                  <a:lnTo>
                    <a:pt x="394" y="346"/>
                  </a:lnTo>
                  <a:lnTo>
                    <a:pt x="394" y="381"/>
                  </a:lnTo>
                  <a:lnTo>
                    <a:pt x="371" y="381"/>
                  </a:lnTo>
                  <a:lnTo>
                    <a:pt x="359" y="346"/>
                  </a:lnTo>
                  <a:lnTo>
                    <a:pt x="348" y="370"/>
                  </a:lnTo>
                  <a:lnTo>
                    <a:pt x="278" y="370"/>
                  </a:lnTo>
                  <a:lnTo>
                    <a:pt x="278" y="346"/>
                  </a:lnTo>
                  <a:lnTo>
                    <a:pt x="255" y="323"/>
                  </a:lnTo>
                  <a:lnTo>
                    <a:pt x="197" y="323"/>
                  </a:lnTo>
                  <a:lnTo>
                    <a:pt x="243" y="346"/>
                  </a:lnTo>
                  <a:lnTo>
                    <a:pt x="186" y="358"/>
                  </a:lnTo>
                  <a:lnTo>
                    <a:pt x="81" y="346"/>
                  </a:lnTo>
                  <a:lnTo>
                    <a:pt x="47" y="346"/>
                  </a:lnTo>
                  <a:lnTo>
                    <a:pt x="58" y="219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726640" y="1594440"/>
              <a:ext cx="640440" cy="75420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145320" y="1861920"/>
              <a:ext cx="469800" cy="59040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839320" y="2333880"/>
              <a:ext cx="554400" cy="384480"/>
            </a:xfrm>
            <a:custGeom>
              <a:avLst/>
              <a:gdLst/>
              <a:ahLst/>
              <a:rect l="l" t="t" r="r" b="b"/>
              <a:pathLst>
                <a:path w="464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7" y="278"/>
                  </a:lnTo>
                  <a:lnTo>
                    <a:pt x="393" y="301"/>
                  </a:lnTo>
                  <a:lnTo>
                    <a:pt x="417" y="244"/>
                  </a:lnTo>
                  <a:lnTo>
                    <a:pt x="417" y="197"/>
                  </a:lnTo>
                  <a:lnTo>
                    <a:pt x="463" y="186"/>
                  </a:lnTo>
                  <a:lnTo>
                    <a:pt x="463" y="127"/>
                  </a:lnTo>
                  <a:lnTo>
                    <a:pt x="440" y="92"/>
                  </a:lnTo>
                  <a:lnTo>
                    <a:pt x="393" y="69"/>
                  </a:lnTo>
                  <a:lnTo>
                    <a:pt x="393" y="23"/>
                  </a:lnTo>
                  <a:lnTo>
                    <a:pt x="382" y="0"/>
                  </a:lnTo>
                  <a:lnTo>
                    <a:pt x="278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921040" y="2686680"/>
              <a:ext cx="640440" cy="561960"/>
            </a:xfrm>
            <a:custGeom>
              <a:avLst/>
              <a:gdLst/>
              <a:ahLst/>
              <a:rect l="l" t="t" r="r" b="b"/>
              <a:pathLst>
                <a:path w="535" h="441">
                  <a:moveTo>
                    <a:pt x="0" y="23"/>
                  </a:moveTo>
                  <a:lnTo>
                    <a:pt x="232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0" y="162"/>
                  </a:lnTo>
                  <a:lnTo>
                    <a:pt x="430" y="232"/>
                  </a:lnTo>
                  <a:lnTo>
                    <a:pt x="476" y="255"/>
                  </a:lnTo>
                  <a:lnTo>
                    <a:pt x="487" y="313"/>
                  </a:lnTo>
                  <a:lnTo>
                    <a:pt x="522" y="324"/>
                  </a:lnTo>
                  <a:lnTo>
                    <a:pt x="534" y="347"/>
                  </a:lnTo>
                  <a:lnTo>
                    <a:pt x="499" y="382"/>
                  </a:lnTo>
                  <a:lnTo>
                    <a:pt x="487" y="428"/>
                  </a:lnTo>
                  <a:lnTo>
                    <a:pt x="441" y="440"/>
                  </a:lnTo>
                  <a:lnTo>
                    <a:pt x="453" y="394"/>
                  </a:lnTo>
                  <a:lnTo>
                    <a:pt x="255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630960" y="2466000"/>
              <a:ext cx="306000" cy="533520"/>
            </a:xfrm>
            <a:custGeom>
              <a:avLst/>
              <a:gdLst/>
              <a:ahLst/>
              <a:rect l="l" t="t" r="r" b="b"/>
              <a:pathLst>
                <a:path w="256" h="419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3"/>
                  </a:lnTo>
                  <a:lnTo>
                    <a:pt x="255" y="290"/>
                  </a:lnTo>
                  <a:lnTo>
                    <a:pt x="209" y="314"/>
                  </a:lnTo>
                  <a:lnTo>
                    <a:pt x="174" y="395"/>
                  </a:lnTo>
                  <a:lnTo>
                    <a:pt x="128" y="383"/>
                  </a:lnTo>
                  <a:lnTo>
                    <a:pt x="81" y="407"/>
                  </a:lnTo>
                  <a:lnTo>
                    <a:pt x="11" y="418"/>
                  </a:lnTo>
                  <a:lnTo>
                    <a:pt x="46" y="349"/>
                  </a:lnTo>
                  <a:lnTo>
                    <a:pt x="34" y="303"/>
                  </a:lnTo>
                  <a:lnTo>
                    <a:pt x="0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462840" y="3054960"/>
              <a:ext cx="820080" cy="327240"/>
            </a:xfrm>
            <a:custGeom>
              <a:avLst/>
              <a:gdLst/>
              <a:ahLst/>
              <a:rect l="l" t="t" r="r" b="b"/>
              <a:pathLst>
                <a:path w="684" h="256">
                  <a:moveTo>
                    <a:pt x="46" y="116"/>
                  </a:moveTo>
                  <a:lnTo>
                    <a:pt x="34" y="139"/>
                  </a:lnTo>
                  <a:lnTo>
                    <a:pt x="46" y="174"/>
                  </a:lnTo>
                  <a:lnTo>
                    <a:pt x="0" y="197"/>
                  </a:lnTo>
                  <a:lnTo>
                    <a:pt x="11" y="255"/>
                  </a:lnTo>
                  <a:lnTo>
                    <a:pt x="185" y="232"/>
                  </a:lnTo>
                  <a:lnTo>
                    <a:pt x="394" y="209"/>
                  </a:lnTo>
                  <a:lnTo>
                    <a:pt x="498" y="197"/>
                  </a:lnTo>
                  <a:lnTo>
                    <a:pt x="521" y="128"/>
                  </a:lnTo>
                  <a:lnTo>
                    <a:pt x="568" y="128"/>
                  </a:lnTo>
                  <a:lnTo>
                    <a:pt x="683" y="0"/>
                  </a:lnTo>
                  <a:lnTo>
                    <a:pt x="533" y="35"/>
                  </a:lnTo>
                  <a:lnTo>
                    <a:pt x="173" y="81"/>
                  </a:lnTo>
                  <a:lnTo>
                    <a:pt x="185" y="93"/>
                  </a:lnTo>
                  <a:lnTo>
                    <a:pt x="46" y="116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936960" y="3292200"/>
              <a:ext cx="526320" cy="578520"/>
            </a:xfrm>
            <a:custGeom>
              <a:avLst/>
              <a:gdLst/>
              <a:ahLst/>
              <a:rect l="l" t="t" r="r" b="b"/>
              <a:pathLst>
                <a:path w="440" h="453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7" y="24"/>
                  </a:lnTo>
                  <a:lnTo>
                    <a:pt x="369" y="162"/>
                  </a:lnTo>
                  <a:lnTo>
                    <a:pt x="427" y="255"/>
                  </a:lnTo>
                  <a:lnTo>
                    <a:pt x="439" y="313"/>
                  </a:lnTo>
                  <a:lnTo>
                    <a:pt x="416" y="324"/>
                  </a:lnTo>
                  <a:lnTo>
                    <a:pt x="427" y="382"/>
                  </a:lnTo>
                  <a:lnTo>
                    <a:pt x="381" y="382"/>
                  </a:lnTo>
                  <a:lnTo>
                    <a:pt x="381" y="440"/>
                  </a:lnTo>
                  <a:lnTo>
                    <a:pt x="346" y="417"/>
                  </a:lnTo>
                  <a:lnTo>
                    <a:pt x="127" y="452"/>
                  </a:lnTo>
                  <a:lnTo>
                    <a:pt x="81" y="347"/>
                  </a:lnTo>
                  <a:lnTo>
                    <a:pt x="116" y="290"/>
                  </a:lnTo>
                  <a:lnTo>
                    <a:pt x="70" y="255"/>
                  </a:lnTo>
                  <a:lnTo>
                    <a:pt x="0" y="24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059720" y="2937960"/>
              <a:ext cx="819720" cy="387360"/>
            </a:xfrm>
            <a:custGeom>
              <a:avLst/>
              <a:gdLst/>
              <a:ahLst/>
              <a:rect l="l" t="t" r="r" b="b"/>
              <a:pathLst>
                <a:path w="684" h="303">
                  <a:moveTo>
                    <a:pt x="23" y="221"/>
                  </a:moveTo>
                  <a:lnTo>
                    <a:pt x="0" y="290"/>
                  </a:lnTo>
                  <a:lnTo>
                    <a:pt x="93" y="278"/>
                  </a:lnTo>
                  <a:lnTo>
                    <a:pt x="127" y="244"/>
                  </a:lnTo>
                  <a:lnTo>
                    <a:pt x="243" y="221"/>
                  </a:lnTo>
                  <a:lnTo>
                    <a:pt x="278" y="232"/>
                  </a:lnTo>
                  <a:lnTo>
                    <a:pt x="359" y="221"/>
                  </a:lnTo>
                  <a:lnTo>
                    <a:pt x="475" y="302"/>
                  </a:lnTo>
                  <a:lnTo>
                    <a:pt x="544" y="278"/>
                  </a:lnTo>
                  <a:lnTo>
                    <a:pt x="590" y="198"/>
                  </a:lnTo>
                  <a:lnTo>
                    <a:pt x="648" y="174"/>
                  </a:lnTo>
                  <a:lnTo>
                    <a:pt x="683" y="116"/>
                  </a:lnTo>
                  <a:lnTo>
                    <a:pt x="683" y="35"/>
                  </a:lnTo>
                  <a:lnTo>
                    <a:pt x="671" y="104"/>
                  </a:lnTo>
                  <a:lnTo>
                    <a:pt x="637" y="150"/>
                  </a:lnTo>
                  <a:lnTo>
                    <a:pt x="625" y="150"/>
                  </a:lnTo>
                  <a:lnTo>
                    <a:pt x="567" y="163"/>
                  </a:lnTo>
                  <a:lnTo>
                    <a:pt x="567" y="139"/>
                  </a:lnTo>
                  <a:lnTo>
                    <a:pt x="625" y="127"/>
                  </a:lnTo>
                  <a:lnTo>
                    <a:pt x="579" y="116"/>
                  </a:lnTo>
                  <a:lnTo>
                    <a:pt x="625" y="104"/>
                  </a:lnTo>
                  <a:lnTo>
                    <a:pt x="648" y="116"/>
                  </a:lnTo>
                  <a:lnTo>
                    <a:pt x="660" y="58"/>
                  </a:lnTo>
                  <a:lnTo>
                    <a:pt x="648" y="46"/>
                  </a:lnTo>
                  <a:lnTo>
                    <a:pt x="579" y="69"/>
                  </a:lnTo>
                  <a:lnTo>
                    <a:pt x="590" y="35"/>
                  </a:lnTo>
                  <a:lnTo>
                    <a:pt x="613" y="35"/>
                  </a:lnTo>
                  <a:lnTo>
                    <a:pt x="648" y="11"/>
                  </a:lnTo>
                  <a:lnTo>
                    <a:pt x="625" y="0"/>
                  </a:lnTo>
                  <a:lnTo>
                    <a:pt x="428" y="46"/>
                  </a:lnTo>
                  <a:lnTo>
                    <a:pt x="174" y="92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4834080" y="2025720"/>
            <a:ext cx="349200" cy="162000"/>
          </a:xfrm>
          <a:custGeom>
            <a:avLst/>
            <a:gdLst/>
            <a:ahLst/>
            <a:rect l="l" t="t" r="r" b="b"/>
            <a:pathLst>
              <a:path w="292" h="128">
                <a:moveTo>
                  <a:pt x="0" y="58"/>
                </a:moveTo>
                <a:lnTo>
                  <a:pt x="140" y="23"/>
                </a:lnTo>
                <a:lnTo>
                  <a:pt x="163" y="23"/>
                </a:lnTo>
                <a:lnTo>
                  <a:pt x="175" y="0"/>
                </a:lnTo>
                <a:lnTo>
                  <a:pt x="198" y="11"/>
                </a:lnTo>
                <a:lnTo>
                  <a:pt x="175" y="46"/>
                </a:lnTo>
                <a:lnTo>
                  <a:pt x="209" y="46"/>
                </a:lnTo>
                <a:lnTo>
                  <a:pt x="222" y="69"/>
                </a:lnTo>
                <a:lnTo>
                  <a:pt x="245" y="81"/>
                </a:lnTo>
                <a:lnTo>
                  <a:pt x="257" y="69"/>
                </a:lnTo>
                <a:lnTo>
                  <a:pt x="257" y="58"/>
                </a:lnTo>
                <a:lnTo>
                  <a:pt x="234" y="35"/>
                </a:lnTo>
                <a:lnTo>
                  <a:pt x="257" y="35"/>
                </a:lnTo>
                <a:lnTo>
                  <a:pt x="291" y="81"/>
                </a:lnTo>
                <a:lnTo>
                  <a:pt x="257" y="104"/>
                </a:lnTo>
                <a:lnTo>
                  <a:pt x="222" y="92"/>
                </a:lnTo>
                <a:lnTo>
                  <a:pt x="198" y="127"/>
                </a:lnTo>
                <a:lnTo>
                  <a:pt x="152" y="92"/>
                </a:lnTo>
                <a:lnTo>
                  <a:pt x="12" y="127"/>
                </a:lnTo>
                <a:lnTo>
                  <a:pt x="0" y="58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726080" y="2538360"/>
            <a:ext cx="109440" cy="15084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854360" y="3249720"/>
            <a:ext cx="1331640" cy="131436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e3190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41280" y="2259000"/>
            <a:ext cx="819360" cy="1330200"/>
          </a:xfrm>
          <a:custGeom>
            <a:avLst/>
            <a:gdLst/>
            <a:ahLst/>
            <a:rect l="l" t="t" r="r" b="b"/>
            <a:pathLst>
              <a:path w="684" h="1043">
                <a:moveTo>
                  <a:pt x="58" y="0"/>
                </a:moveTo>
                <a:lnTo>
                  <a:pt x="371" y="58"/>
                </a:lnTo>
                <a:lnTo>
                  <a:pt x="301" y="370"/>
                </a:lnTo>
                <a:lnTo>
                  <a:pt x="648" y="834"/>
                </a:lnTo>
                <a:lnTo>
                  <a:pt x="683" y="891"/>
                </a:lnTo>
                <a:lnTo>
                  <a:pt x="648" y="926"/>
                </a:lnTo>
                <a:lnTo>
                  <a:pt x="625" y="972"/>
                </a:lnTo>
                <a:lnTo>
                  <a:pt x="602" y="1007"/>
                </a:lnTo>
                <a:lnTo>
                  <a:pt x="625" y="1030"/>
                </a:lnTo>
                <a:lnTo>
                  <a:pt x="590" y="1042"/>
                </a:lnTo>
                <a:lnTo>
                  <a:pt x="382" y="1030"/>
                </a:lnTo>
                <a:lnTo>
                  <a:pt x="371" y="972"/>
                </a:lnTo>
                <a:lnTo>
                  <a:pt x="336" y="926"/>
                </a:lnTo>
                <a:lnTo>
                  <a:pt x="313" y="915"/>
                </a:lnTo>
                <a:lnTo>
                  <a:pt x="301" y="880"/>
                </a:lnTo>
                <a:lnTo>
                  <a:pt x="278" y="857"/>
                </a:lnTo>
                <a:lnTo>
                  <a:pt x="266" y="845"/>
                </a:lnTo>
                <a:lnTo>
                  <a:pt x="255" y="810"/>
                </a:lnTo>
                <a:lnTo>
                  <a:pt x="232" y="799"/>
                </a:lnTo>
                <a:lnTo>
                  <a:pt x="197" y="810"/>
                </a:lnTo>
                <a:lnTo>
                  <a:pt x="162" y="799"/>
                </a:lnTo>
                <a:lnTo>
                  <a:pt x="162" y="787"/>
                </a:lnTo>
                <a:lnTo>
                  <a:pt x="162" y="753"/>
                </a:lnTo>
                <a:lnTo>
                  <a:pt x="151" y="718"/>
                </a:lnTo>
                <a:lnTo>
                  <a:pt x="151" y="695"/>
                </a:lnTo>
                <a:lnTo>
                  <a:pt x="128" y="672"/>
                </a:lnTo>
                <a:lnTo>
                  <a:pt x="139" y="649"/>
                </a:lnTo>
                <a:lnTo>
                  <a:pt x="93" y="602"/>
                </a:lnTo>
                <a:lnTo>
                  <a:pt x="93" y="568"/>
                </a:lnTo>
                <a:lnTo>
                  <a:pt x="116" y="556"/>
                </a:lnTo>
                <a:lnTo>
                  <a:pt x="116" y="533"/>
                </a:lnTo>
                <a:lnTo>
                  <a:pt x="93" y="533"/>
                </a:lnTo>
                <a:lnTo>
                  <a:pt x="81" y="497"/>
                </a:lnTo>
                <a:lnTo>
                  <a:pt x="70" y="451"/>
                </a:lnTo>
                <a:lnTo>
                  <a:pt x="104" y="474"/>
                </a:lnTo>
                <a:lnTo>
                  <a:pt x="93" y="439"/>
                </a:lnTo>
                <a:lnTo>
                  <a:pt x="116" y="439"/>
                </a:lnTo>
                <a:lnTo>
                  <a:pt x="116" y="416"/>
                </a:lnTo>
                <a:lnTo>
                  <a:pt x="93" y="405"/>
                </a:lnTo>
                <a:lnTo>
                  <a:pt x="81" y="428"/>
                </a:lnTo>
                <a:lnTo>
                  <a:pt x="58" y="416"/>
                </a:lnTo>
                <a:lnTo>
                  <a:pt x="12" y="301"/>
                </a:lnTo>
                <a:lnTo>
                  <a:pt x="23" y="220"/>
                </a:lnTo>
                <a:lnTo>
                  <a:pt x="0" y="173"/>
                </a:lnTo>
                <a:lnTo>
                  <a:pt x="12" y="127"/>
                </a:lnTo>
                <a:lnTo>
                  <a:pt x="35" y="127"/>
                </a:lnTo>
                <a:lnTo>
                  <a:pt x="58" y="69"/>
                </a:lnTo>
                <a:lnTo>
                  <a:pt x="58" y="0"/>
                </a:lnTo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4919760" y="1374840"/>
            <a:ext cx="360360" cy="59040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378320" y="2538360"/>
            <a:ext cx="457200" cy="212760"/>
          </a:xfrm>
          <a:custGeom>
            <a:avLst/>
            <a:gdLst/>
            <a:ahLst/>
            <a:rect l="l" t="t" r="r" b="b"/>
            <a:pathLst>
              <a:path w="381" h="165">
                <a:moveTo>
                  <a:pt x="0" y="58"/>
                </a:moveTo>
                <a:lnTo>
                  <a:pt x="289" y="0"/>
                </a:lnTo>
                <a:lnTo>
                  <a:pt x="334" y="116"/>
                </a:lnTo>
                <a:lnTo>
                  <a:pt x="380" y="105"/>
                </a:lnTo>
                <a:lnTo>
                  <a:pt x="380" y="164"/>
                </a:lnTo>
                <a:lnTo>
                  <a:pt x="345" y="164"/>
                </a:lnTo>
                <a:lnTo>
                  <a:pt x="311" y="129"/>
                </a:lnTo>
                <a:lnTo>
                  <a:pt x="289" y="82"/>
                </a:lnTo>
                <a:lnTo>
                  <a:pt x="277" y="23"/>
                </a:lnTo>
                <a:lnTo>
                  <a:pt x="265" y="58"/>
                </a:lnTo>
                <a:lnTo>
                  <a:pt x="277" y="152"/>
                </a:lnTo>
                <a:lnTo>
                  <a:pt x="196" y="164"/>
                </a:lnTo>
                <a:lnTo>
                  <a:pt x="196" y="93"/>
                </a:lnTo>
                <a:lnTo>
                  <a:pt x="138" y="70"/>
                </a:lnTo>
                <a:lnTo>
                  <a:pt x="93" y="58"/>
                </a:lnTo>
                <a:lnTo>
                  <a:pt x="12" y="105"/>
                </a:lnTo>
                <a:lnTo>
                  <a:pt x="0" y="58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047600" y="3087720"/>
            <a:ext cx="627120" cy="738000"/>
          </a:xfrm>
          <a:custGeom>
            <a:avLst/>
            <a:gdLst/>
            <a:ahLst/>
            <a:rect l="l" t="t" r="r" b="b"/>
            <a:pathLst>
              <a:path w="524" h="580">
                <a:moveTo>
                  <a:pt x="129" y="0"/>
                </a:moveTo>
                <a:lnTo>
                  <a:pt x="116" y="81"/>
                </a:lnTo>
                <a:lnTo>
                  <a:pt x="81" y="69"/>
                </a:lnTo>
                <a:lnTo>
                  <a:pt x="81" y="161"/>
                </a:lnTo>
                <a:lnTo>
                  <a:pt x="58" y="185"/>
                </a:lnTo>
                <a:lnTo>
                  <a:pt x="93" y="242"/>
                </a:lnTo>
                <a:lnTo>
                  <a:pt x="58" y="266"/>
                </a:lnTo>
                <a:lnTo>
                  <a:pt x="47" y="313"/>
                </a:lnTo>
                <a:lnTo>
                  <a:pt x="12" y="359"/>
                </a:lnTo>
                <a:lnTo>
                  <a:pt x="35" y="382"/>
                </a:lnTo>
                <a:lnTo>
                  <a:pt x="0" y="394"/>
                </a:lnTo>
                <a:lnTo>
                  <a:pt x="0" y="429"/>
                </a:lnTo>
                <a:lnTo>
                  <a:pt x="291" y="579"/>
                </a:lnTo>
                <a:lnTo>
                  <a:pt x="454" y="579"/>
                </a:lnTo>
                <a:lnTo>
                  <a:pt x="523" y="46"/>
                </a:lnTo>
                <a:lnTo>
                  <a:pt x="129" y="0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322800" y="1774800"/>
            <a:ext cx="528480" cy="236520"/>
          </a:xfrm>
          <a:custGeom>
            <a:avLst/>
            <a:gdLst/>
            <a:ahLst/>
            <a:rect l="l" t="t" r="r" b="b"/>
            <a:pathLst>
              <a:path w="441" h="186">
                <a:moveTo>
                  <a:pt x="0" y="104"/>
                </a:moveTo>
                <a:lnTo>
                  <a:pt x="104" y="0"/>
                </a:lnTo>
                <a:lnTo>
                  <a:pt x="81" y="35"/>
                </a:lnTo>
                <a:lnTo>
                  <a:pt x="93" y="58"/>
                </a:lnTo>
                <a:lnTo>
                  <a:pt x="127" y="35"/>
                </a:lnTo>
                <a:lnTo>
                  <a:pt x="197" y="58"/>
                </a:lnTo>
                <a:lnTo>
                  <a:pt x="220" y="35"/>
                </a:lnTo>
                <a:lnTo>
                  <a:pt x="312" y="23"/>
                </a:lnTo>
                <a:lnTo>
                  <a:pt x="324" y="58"/>
                </a:lnTo>
                <a:lnTo>
                  <a:pt x="359" y="47"/>
                </a:lnTo>
                <a:lnTo>
                  <a:pt x="428" y="81"/>
                </a:lnTo>
                <a:lnTo>
                  <a:pt x="440" y="93"/>
                </a:lnTo>
                <a:lnTo>
                  <a:pt x="359" y="116"/>
                </a:lnTo>
                <a:lnTo>
                  <a:pt x="336" y="104"/>
                </a:lnTo>
                <a:lnTo>
                  <a:pt x="301" y="104"/>
                </a:lnTo>
                <a:lnTo>
                  <a:pt x="255" y="127"/>
                </a:lnTo>
                <a:lnTo>
                  <a:pt x="243" y="127"/>
                </a:lnTo>
                <a:lnTo>
                  <a:pt x="220" y="116"/>
                </a:lnTo>
                <a:lnTo>
                  <a:pt x="197" y="185"/>
                </a:lnTo>
                <a:lnTo>
                  <a:pt x="174" y="185"/>
                </a:lnTo>
                <a:lnTo>
                  <a:pt x="162" y="151"/>
                </a:lnTo>
                <a:lnTo>
                  <a:pt x="104" y="139"/>
                </a:lnTo>
                <a:lnTo>
                  <a:pt x="69" y="127"/>
                </a:lnTo>
                <a:lnTo>
                  <a:pt x="23" y="127"/>
                </a:lnTo>
                <a:lnTo>
                  <a:pt x="0" y="104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3684600" y="1935000"/>
            <a:ext cx="374760" cy="532080"/>
          </a:xfrm>
          <a:custGeom>
            <a:avLst/>
            <a:gdLst/>
            <a:ahLst/>
            <a:rect l="l" t="t" r="r" b="b"/>
            <a:pathLst>
              <a:path w="314" h="418">
                <a:moveTo>
                  <a:pt x="81" y="24"/>
                </a:moveTo>
                <a:lnTo>
                  <a:pt x="92" y="47"/>
                </a:lnTo>
                <a:lnTo>
                  <a:pt x="69" y="58"/>
                </a:lnTo>
                <a:lnTo>
                  <a:pt x="69" y="128"/>
                </a:lnTo>
                <a:lnTo>
                  <a:pt x="58" y="81"/>
                </a:lnTo>
                <a:lnTo>
                  <a:pt x="11" y="128"/>
                </a:lnTo>
                <a:lnTo>
                  <a:pt x="0" y="243"/>
                </a:lnTo>
                <a:lnTo>
                  <a:pt x="35" y="301"/>
                </a:lnTo>
                <a:lnTo>
                  <a:pt x="35" y="336"/>
                </a:lnTo>
                <a:lnTo>
                  <a:pt x="35" y="359"/>
                </a:lnTo>
                <a:lnTo>
                  <a:pt x="35" y="382"/>
                </a:lnTo>
                <a:lnTo>
                  <a:pt x="23" y="417"/>
                </a:lnTo>
                <a:lnTo>
                  <a:pt x="150" y="417"/>
                </a:lnTo>
                <a:lnTo>
                  <a:pt x="313" y="394"/>
                </a:lnTo>
                <a:lnTo>
                  <a:pt x="279" y="394"/>
                </a:lnTo>
                <a:lnTo>
                  <a:pt x="267" y="371"/>
                </a:lnTo>
                <a:lnTo>
                  <a:pt x="290" y="347"/>
                </a:lnTo>
                <a:lnTo>
                  <a:pt x="290" y="324"/>
                </a:lnTo>
                <a:lnTo>
                  <a:pt x="279" y="301"/>
                </a:lnTo>
                <a:lnTo>
                  <a:pt x="290" y="290"/>
                </a:lnTo>
                <a:lnTo>
                  <a:pt x="313" y="290"/>
                </a:lnTo>
                <a:lnTo>
                  <a:pt x="302" y="232"/>
                </a:lnTo>
                <a:lnTo>
                  <a:pt x="302" y="197"/>
                </a:lnTo>
                <a:lnTo>
                  <a:pt x="290" y="174"/>
                </a:lnTo>
                <a:lnTo>
                  <a:pt x="279" y="162"/>
                </a:lnTo>
                <a:lnTo>
                  <a:pt x="255" y="162"/>
                </a:lnTo>
                <a:lnTo>
                  <a:pt x="232" y="162"/>
                </a:lnTo>
                <a:lnTo>
                  <a:pt x="221" y="186"/>
                </a:lnTo>
                <a:lnTo>
                  <a:pt x="198" y="197"/>
                </a:lnTo>
                <a:lnTo>
                  <a:pt x="186" y="197"/>
                </a:lnTo>
                <a:lnTo>
                  <a:pt x="186" y="186"/>
                </a:lnTo>
                <a:lnTo>
                  <a:pt x="186" y="174"/>
                </a:lnTo>
                <a:lnTo>
                  <a:pt x="198" y="162"/>
                </a:lnTo>
                <a:lnTo>
                  <a:pt x="209" y="162"/>
                </a:lnTo>
                <a:lnTo>
                  <a:pt x="209" y="139"/>
                </a:lnTo>
                <a:lnTo>
                  <a:pt x="232" y="128"/>
                </a:lnTo>
                <a:lnTo>
                  <a:pt x="209" y="70"/>
                </a:lnTo>
                <a:lnTo>
                  <a:pt x="209" y="47"/>
                </a:lnTo>
                <a:lnTo>
                  <a:pt x="174" y="35"/>
                </a:lnTo>
                <a:lnTo>
                  <a:pt x="116" y="0"/>
                </a:lnTo>
                <a:lnTo>
                  <a:pt x="81" y="24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3281400" y="2408400"/>
            <a:ext cx="404640" cy="709560"/>
          </a:xfrm>
          <a:custGeom>
            <a:avLst/>
            <a:gdLst/>
            <a:ahLst/>
            <a:rect l="l" t="t" r="r" b="b"/>
            <a:pathLst>
              <a:path w="337" h="556">
                <a:moveTo>
                  <a:pt x="58" y="34"/>
                </a:moveTo>
                <a:lnTo>
                  <a:pt x="255" y="0"/>
                </a:lnTo>
                <a:lnTo>
                  <a:pt x="290" y="69"/>
                </a:lnTo>
                <a:lnTo>
                  <a:pt x="324" y="347"/>
                </a:lnTo>
                <a:lnTo>
                  <a:pt x="336" y="393"/>
                </a:lnTo>
                <a:lnTo>
                  <a:pt x="301" y="462"/>
                </a:lnTo>
                <a:lnTo>
                  <a:pt x="301" y="520"/>
                </a:lnTo>
                <a:lnTo>
                  <a:pt x="266" y="508"/>
                </a:lnTo>
                <a:lnTo>
                  <a:pt x="278" y="555"/>
                </a:lnTo>
                <a:lnTo>
                  <a:pt x="232" y="532"/>
                </a:lnTo>
                <a:lnTo>
                  <a:pt x="220" y="543"/>
                </a:lnTo>
                <a:lnTo>
                  <a:pt x="185" y="543"/>
                </a:lnTo>
                <a:lnTo>
                  <a:pt x="174" y="474"/>
                </a:lnTo>
                <a:lnTo>
                  <a:pt x="128" y="451"/>
                </a:lnTo>
                <a:lnTo>
                  <a:pt x="128" y="381"/>
                </a:lnTo>
                <a:lnTo>
                  <a:pt x="93" y="393"/>
                </a:lnTo>
                <a:lnTo>
                  <a:pt x="70" y="335"/>
                </a:lnTo>
                <a:lnTo>
                  <a:pt x="0" y="277"/>
                </a:lnTo>
                <a:lnTo>
                  <a:pt x="47" y="185"/>
                </a:lnTo>
                <a:lnTo>
                  <a:pt x="35" y="138"/>
                </a:lnTo>
                <a:lnTo>
                  <a:pt x="93" y="127"/>
                </a:lnTo>
                <a:lnTo>
                  <a:pt x="93" y="69"/>
                </a:lnTo>
                <a:lnTo>
                  <a:pt x="58" y="34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238640" y="2246400"/>
            <a:ext cx="541440" cy="382680"/>
          </a:xfrm>
          <a:custGeom>
            <a:avLst/>
            <a:gdLst/>
            <a:ahLst/>
            <a:rect l="l" t="t" r="r" b="b"/>
            <a:pathLst>
              <a:path w="452" h="301">
                <a:moveTo>
                  <a:pt x="34" y="47"/>
                </a:moveTo>
                <a:lnTo>
                  <a:pt x="0" y="81"/>
                </a:lnTo>
                <a:lnTo>
                  <a:pt x="23" y="231"/>
                </a:lnTo>
                <a:lnTo>
                  <a:pt x="34" y="300"/>
                </a:lnTo>
                <a:lnTo>
                  <a:pt x="115" y="288"/>
                </a:lnTo>
                <a:lnTo>
                  <a:pt x="405" y="231"/>
                </a:lnTo>
                <a:lnTo>
                  <a:pt x="428" y="231"/>
                </a:lnTo>
                <a:lnTo>
                  <a:pt x="451" y="161"/>
                </a:lnTo>
                <a:lnTo>
                  <a:pt x="416" y="128"/>
                </a:lnTo>
                <a:lnTo>
                  <a:pt x="439" y="35"/>
                </a:lnTo>
                <a:lnTo>
                  <a:pt x="405" y="23"/>
                </a:lnTo>
                <a:lnTo>
                  <a:pt x="405" y="12"/>
                </a:lnTo>
                <a:lnTo>
                  <a:pt x="381" y="0"/>
                </a:lnTo>
                <a:lnTo>
                  <a:pt x="57" y="58"/>
                </a:lnTo>
                <a:lnTo>
                  <a:pt x="34" y="47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738680" y="2289240"/>
            <a:ext cx="139680" cy="296640"/>
          </a:xfrm>
          <a:custGeom>
            <a:avLst/>
            <a:gdLst/>
            <a:ahLst/>
            <a:rect l="l" t="t" r="r" b="b"/>
            <a:pathLst>
              <a:path w="117" h="232">
                <a:moveTo>
                  <a:pt x="12" y="0"/>
                </a:moveTo>
                <a:lnTo>
                  <a:pt x="46" y="0"/>
                </a:lnTo>
                <a:lnTo>
                  <a:pt x="104" y="35"/>
                </a:lnTo>
                <a:lnTo>
                  <a:pt x="93" y="58"/>
                </a:lnTo>
                <a:lnTo>
                  <a:pt x="116" y="81"/>
                </a:lnTo>
                <a:lnTo>
                  <a:pt x="116" y="197"/>
                </a:lnTo>
                <a:lnTo>
                  <a:pt x="93" y="231"/>
                </a:lnTo>
                <a:lnTo>
                  <a:pt x="70" y="220"/>
                </a:lnTo>
                <a:lnTo>
                  <a:pt x="46" y="220"/>
                </a:lnTo>
                <a:lnTo>
                  <a:pt x="12" y="197"/>
                </a:lnTo>
                <a:lnTo>
                  <a:pt x="35" y="127"/>
                </a:lnTo>
                <a:lnTo>
                  <a:pt x="0" y="93"/>
                </a:lnTo>
                <a:lnTo>
                  <a:pt x="12" y="0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4280040" y="1816200"/>
            <a:ext cx="612720" cy="520560"/>
          </a:xfrm>
          <a:custGeom>
            <a:avLst/>
            <a:gdLst/>
            <a:ahLst/>
            <a:rect l="l" t="t" r="r" b="b"/>
            <a:pathLst>
              <a:path w="511" h="408">
                <a:moveTo>
                  <a:pt x="47" y="267"/>
                </a:moveTo>
                <a:lnTo>
                  <a:pt x="93" y="244"/>
                </a:lnTo>
                <a:lnTo>
                  <a:pt x="151" y="244"/>
                </a:lnTo>
                <a:lnTo>
                  <a:pt x="174" y="221"/>
                </a:lnTo>
                <a:lnTo>
                  <a:pt x="197" y="221"/>
                </a:lnTo>
                <a:lnTo>
                  <a:pt x="209" y="198"/>
                </a:lnTo>
                <a:lnTo>
                  <a:pt x="233" y="186"/>
                </a:lnTo>
                <a:lnTo>
                  <a:pt x="220" y="140"/>
                </a:lnTo>
                <a:lnTo>
                  <a:pt x="209" y="128"/>
                </a:lnTo>
                <a:lnTo>
                  <a:pt x="233" y="92"/>
                </a:lnTo>
                <a:lnTo>
                  <a:pt x="243" y="92"/>
                </a:lnTo>
                <a:lnTo>
                  <a:pt x="314" y="23"/>
                </a:lnTo>
                <a:lnTo>
                  <a:pt x="395" y="0"/>
                </a:lnTo>
                <a:lnTo>
                  <a:pt x="406" y="69"/>
                </a:lnTo>
                <a:lnTo>
                  <a:pt x="418" y="58"/>
                </a:lnTo>
                <a:lnTo>
                  <a:pt x="441" y="81"/>
                </a:lnTo>
                <a:lnTo>
                  <a:pt x="441" y="151"/>
                </a:lnTo>
                <a:lnTo>
                  <a:pt x="464" y="209"/>
                </a:lnTo>
                <a:lnTo>
                  <a:pt x="476" y="290"/>
                </a:lnTo>
                <a:lnTo>
                  <a:pt x="476" y="360"/>
                </a:lnTo>
                <a:lnTo>
                  <a:pt x="510" y="372"/>
                </a:lnTo>
                <a:lnTo>
                  <a:pt x="487" y="407"/>
                </a:lnTo>
                <a:lnTo>
                  <a:pt x="429" y="372"/>
                </a:lnTo>
                <a:lnTo>
                  <a:pt x="395" y="372"/>
                </a:lnTo>
                <a:lnTo>
                  <a:pt x="372" y="360"/>
                </a:lnTo>
                <a:lnTo>
                  <a:pt x="372" y="349"/>
                </a:lnTo>
                <a:lnTo>
                  <a:pt x="348" y="337"/>
                </a:lnTo>
                <a:lnTo>
                  <a:pt x="12" y="395"/>
                </a:lnTo>
                <a:lnTo>
                  <a:pt x="0" y="384"/>
                </a:lnTo>
                <a:lnTo>
                  <a:pt x="58" y="303"/>
                </a:lnTo>
                <a:lnTo>
                  <a:pt x="47" y="267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753080" y="1787400"/>
            <a:ext cx="168120" cy="31140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ffff00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411120" y="1774800"/>
            <a:ext cx="762120" cy="62064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ff9900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863880" y="2349360"/>
            <a:ext cx="403200" cy="48744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4100400" y="2627280"/>
            <a:ext cx="709560" cy="474840"/>
          </a:xfrm>
          <a:custGeom>
            <a:avLst/>
            <a:gdLst/>
            <a:ahLst/>
            <a:rect l="l" t="t" r="r" b="b"/>
            <a:pathLst>
              <a:path w="593" h="372">
                <a:moveTo>
                  <a:pt x="92" y="255"/>
                </a:moveTo>
                <a:lnTo>
                  <a:pt x="81" y="290"/>
                </a:lnTo>
                <a:lnTo>
                  <a:pt x="58" y="302"/>
                </a:lnTo>
                <a:lnTo>
                  <a:pt x="46" y="325"/>
                </a:lnTo>
                <a:lnTo>
                  <a:pt x="0" y="348"/>
                </a:lnTo>
                <a:lnTo>
                  <a:pt x="0" y="371"/>
                </a:lnTo>
                <a:lnTo>
                  <a:pt x="139" y="348"/>
                </a:lnTo>
                <a:lnTo>
                  <a:pt x="394" y="290"/>
                </a:lnTo>
                <a:lnTo>
                  <a:pt x="592" y="244"/>
                </a:lnTo>
                <a:lnTo>
                  <a:pt x="592" y="209"/>
                </a:lnTo>
                <a:lnTo>
                  <a:pt x="569" y="198"/>
                </a:lnTo>
                <a:lnTo>
                  <a:pt x="557" y="209"/>
                </a:lnTo>
                <a:lnTo>
                  <a:pt x="546" y="162"/>
                </a:lnTo>
                <a:lnTo>
                  <a:pt x="557" y="116"/>
                </a:lnTo>
                <a:lnTo>
                  <a:pt x="476" y="81"/>
                </a:lnTo>
                <a:lnTo>
                  <a:pt x="429" y="93"/>
                </a:lnTo>
                <a:lnTo>
                  <a:pt x="429" y="23"/>
                </a:lnTo>
                <a:lnTo>
                  <a:pt x="371" y="0"/>
                </a:lnTo>
                <a:lnTo>
                  <a:pt x="336" y="12"/>
                </a:lnTo>
                <a:lnTo>
                  <a:pt x="313" y="81"/>
                </a:lnTo>
                <a:lnTo>
                  <a:pt x="267" y="104"/>
                </a:lnTo>
                <a:lnTo>
                  <a:pt x="244" y="209"/>
                </a:lnTo>
                <a:lnTo>
                  <a:pt x="174" y="255"/>
                </a:lnTo>
                <a:lnTo>
                  <a:pt x="116" y="279"/>
                </a:lnTo>
                <a:lnTo>
                  <a:pt x="92" y="255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143240" y="2525760"/>
            <a:ext cx="401760" cy="458640"/>
          </a:xfrm>
          <a:custGeom>
            <a:avLst/>
            <a:gdLst/>
            <a:ahLst/>
            <a:rect l="l" t="t" r="r" b="b"/>
            <a:pathLst>
              <a:path w="336" h="360">
                <a:moveTo>
                  <a:pt x="34" y="185"/>
                </a:moveTo>
                <a:lnTo>
                  <a:pt x="11" y="185"/>
                </a:lnTo>
                <a:lnTo>
                  <a:pt x="0" y="243"/>
                </a:lnTo>
                <a:lnTo>
                  <a:pt x="11" y="301"/>
                </a:lnTo>
                <a:lnTo>
                  <a:pt x="57" y="335"/>
                </a:lnTo>
                <a:lnTo>
                  <a:pt x="69" y="359"/>
                </a:lnTo>
                <a:lnTo>
                  <a:pt x="138" y="335"/>
                </a:lnTo>
                <a:lnTo>
                  <a:pt x="208" y="289"/>
                </a:lnTo>
                <a:lnTo>
                  <a:pt x="231" y="185"/>
                </a:lnTo>
                <a:lnTo>
                  <a:pt x="277" y="162"/>
                </a:lnTo>
                <a:lnTo>
                  <a:pt x="300" y="93"/>
                </a:lnTo>
                <a:lnTo>
                  <a:pt x="335" y="81"/>
                </a:lnTo>
                <a:lnTo>
                  <a:pt x="289" y="69"/>
                </a:lnTo>
                <a:lnTo>
                  <a:pt x="208" y="116"/>
                </a:lnTo>
                <a:lnTo>
                  <a:pt x="196" y="69"/>
                </a:lnTo>
                <a:lnTo>
                  <a:pt x="115" y="69"/>
                </a:lnTo>
                <a:lnTo>
                  <a:pt x="104" y="0"/>
                </a:lnTo>
                <a:lnTo>
                  <a:pt x="81" y="23"/>
                </a:lnTo>
                <a:lnTo>
                  <a:pt x="92" y="127"/>
                </a:lnTo>
                <a:lnTo>
                  <a:pt x="57" y="127"/>
                </a:lnTo>
                <a:lnTo>
                  <a:pt x="34" y="185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849920" y="2157480"/>
            <a:ext cx="182520" cy="147600"/>
          </a:xfrm>
          <a:custGeom>
            <a:avLst/>
            <a:gdLst/>
            <a:ahLst/>
            <a:rect l="l" t="t" r="r" b="b"/>
            <a:pathLst>
              <a:path w="151" h="116">
                <a:moveTo>
                  <a:pt x="0" y="23"/>
                </a:moveTo>
                <a:lnTo>
                  <a:pt x="115" y="0"/>
                </a:lnTo>
                <a:lnTo>
                  <a:pt x="150" y="46"/>
                </a:lnTo>
                <a:lnTo>
                  <a:pt x="127" y="68"/>
                </a:lnTo>
                <a:lnTo>
                  <a:pt x="92" y="58"/>
                </a:lnTo>
                <a:lnTo>
                  <a:pt x="34" y="115"/>
                </a:lnTo>
                <a:lnTo>
                  <a:pt x="0" y="80"/>
                </a:lnTo>
                <a:lnTo>
                  <a:pt x="0" y="23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876920" y="2246400"/>
            <a:ext cx="180720" cy="118800"/>
          </a:xfrm>
          <a:custGeom>
            <a:avLst/>
            <a:gdLst/>
            <a:ahLst/>
            <a:rect l="l" t="t" r="r" b="b"/>
            <a:pathLst>
              <a:path w="152" h="94">
                <a:moveTo>
                  <a:pt x="0" y="70"/>
                </a:moveTo>
                <a:lnTo>
                  <a:pt x="58" y="47"/>
                </a:lnTo>
                <a:lnTo>
                  <a:pt x="117" y="0"/>
                </a:lnTo>
                <a:lnTo>
                  <a:pt x="128" y="12"/>
                </a:lnTo>
                <a:lnTo>
                  <a:pt x="151" y="12"/>
                </a:lnTo>
                <a:lnTo>
                  <a:pt x="93" y="58"/>
                </a:lnTo>
                <a:lnTo>
                  <a:pt x="11" y="93"/>
                </a:lnTo>
                <a:lnTo>
                  <a:pt x="0" y="70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4876920" y="1714680"/>
            <a:ext cx="180720" cy="371160"/>
          </a:xfrm>
          <a:custGeom>
            <a:avLst/>
            <a:gdLst/>
            <a:ahLst/>
            <a:rect l="l" t="t" r="r" b="b"/>
            <a:pathLst>
              <a:path w="152" h="291">
                <a:moveTo>
                  <a:pt x="35" y="0"/>
                </a:moveTo>
                <a:lnTo>
                  <a:pt x="0" y="58"/>
                </a:lnTo>
                <a:lnTo>
                  <a:pt x="35" y="116"/>
                </a:lnTo>
                <a:lnTo>
                  <a:pt x="11" y="140"/>
                </a:lnTo>
                <a:lnTo>
                  <a:pt x="23" y="290"/>
                </a:lnTo>
                <a:lnTo>
                  <a:pt x="105" y="267"/>
                </a:lnTo>
                <a:lnTo>
                  <a:pt x="128" y="267"/>
                </a:lnTo>
                <a:lnTo>
                  <a:pt x="140" y="244"/>
                </a:lnTo>
                <a:lnTo>
                  <a:pt x="140" y="221"/>
                </a:lnTo>
                <a:lnTo>
                  <a:pt x="151" y="198"/>
                </a:lnTo>
                <a:lnTo>
                  <a:pt x="105" y="186"/>
                </a:lnTo>
                <a:lnTo>
                  <a:pt x="46" y="23"/>
                </a:lnTo>
                <a:lnTo>
                  <a:pt x="35" y="0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987800" y="2143080"/>
            <a:ext cx="85680" cy="7452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4794120" y="2749680"/>
            <a:ext cx="41400" cy="8712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e31909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1858320" y="282744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2523600" y="29131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707480" y="230184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2343600" y="178740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2383920" y="215100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2168640" y="2422440"/>
            <a:ext cx="806400" cy="38592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fffff"/>
          </a:solidFill>
          <a:ln cap="rnd"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2407680" y="252720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2838960" y="19400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3258360" y="210024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971080" y="241920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075840" y="291456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648960" y="261288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161520" y="37558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393360" y="352116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729600" y="35002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048920" y="34909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3690000" y="315756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779280" y="29494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347000" y="305748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095720" y="2673360"/>
            <a:ext cx="4129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06/02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393440" y="408780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272840" y="32749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3670560" y="2179800"/>
            <a:ext cx="402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4368240" y="23511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519080" y="202104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947480" y="157788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436640" y="1557360"/>
            <a:ext cx="277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654440" y="1703520"/>
            <a:ext cx="152640" cy="139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650120" y="133344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4856040" y="1488960"/>
            <a:ext cx="74880" cy="3034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5067360" y="2028600"/>
            <a:ext cx="189000" cy="9972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117400" y="213192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027760" y="2171880"/>
            <a:ext cx="139680" cy="42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004360" y="229536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959360" y="2201760"/>
            <a:ext cx="147600" cy="139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926960" y="2451240"/>
            <a:ext cx="2775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NJ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4835520" y="2451240"/>
            <a:ext cx="135000" cy="712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866480" y="262584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797360" y="2646360"/>
            <a:ext cx="117720" cy="586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4664160" y="2690640"/>
            <a:ext cx="241200" cy="1857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193360" y="18842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063240" y="334476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</a:t>
            </a: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03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543040" y="3259080"/>
            <a:ext cx="441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11/03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1723320" y="34354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07/08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01560" y="2570040"/>
            <a:ext cx="792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04/02 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(C&amp;I)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558080" y="178272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07/07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401200" y="384480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03280" y="2865600"/>
            <a:ext cx="338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57640" y="1935000"/>
            <a:ext cx="4244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(C&amp;I)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1191600" y="3414600"/>
            <a:ext cx="316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AZ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1324800" y="273060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183680" y="216216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729000" y="1628640"/>
            <a:ext cx="3171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3376440" y="2639880"/>
            <a:ext cx="271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3889440" y="2503440"/>
            <a:ext cx="376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361760" y="277344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01/02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4840920" y="2795760"/>
            <a:ext cx="339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4976640" y="4933800"/>
            <a:ext cx="3260880" cy="102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$56.1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26%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$219.0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4383000" y="2540160"/>
            <a:ext cx="460440" cy="209520"/>
          </a:xfrm>
          <a:custGeom>
            <a:avLst/>
            <a:gdLst/>
            <a:ahLst/>
            <a:rect l="l" t="t" r="r" b="b"/>
            <a:pathLst>
              <a:path w="381" h="165">
                <a:moveTo>
                  <a:pt x="0" y="58"/>
                </a:moveTo>
                <a:lnTo>
                  <a:pt x="289" y="0"/>
                </a:lnTo>
                <a:lnTo>
                  <a:pt x="334" y="116"/>
                </a:lnTo>
                <a:lnTo>
                  <a:pt x="380" y="105"/>
                </a:lnTo>
                <a:lnTo>
                  <a:pt x="380" y="164"/>
                </a:lnTo>
                <a:lnTo>
                  <a:pt x="345" y="164"/>
                </a:lnTo>
                <a:lnTo>
                  <a:pt x="311" y="129"/>
                </a:lnTo>
                <a:lnTo>
                  <a:pt x="289" y="82"/>
                </a:lnTo>
                <a:lnTo>
                  <a:pt x="277" y="23"/>
                </a:lnTo>
                <a:lnTo>
                  <a:pt x="265" y="58"/>
                </a:lnTo>
                <a:lnTo>
                  <a:pt x="277" y="152"/>
                </a:lnTo>
                <a:lnTo>
                  <a:pt x="196" y="164"/>
                </a:lnTo>
                <a:lnTo>
                  <a:pt x="196" y="93"/>
                </a:lnTo>
                <a:lnTo>
                  <a:pt x="138" y="70"/>
                </a:lnTo>
                <a:lnTo>
                  <a:pt x="93" y="58"/>
                </a:lnTo>
                <a:lnTo>
                  <a:pt x="12" y="105"/>
                </a:lnTo>
                <a:lnTo>
                  <a:pt x="0" y="58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1027080" y="3087720"/>
            <a:ext cx="631800" cy="739800"/>
          </a:xfrm>
          <a:custGeom>
            <a:avLst/>
            <a:gdLst/>
            <a:ahLst/>
            <a:rect l="l" t="t" r="r" b="b"/>
            <a:pathLst>
              <a:path w="524" h="580">
                <a:moveTo>
                  <a:pt x="129" y="0"/>
                </a:moveTo>
                <a:lnTo>
                  <a:pt x="116" y="81"/>
                </a:lnTo>
                <a:lnTo>
                  <a:pt x="81" y="69"/>
                </a:lnTo>
                <a:lnTo>
                  <a:pt x="81" y="161"/>
                </a:lnTo>
                <a:lnTo>
                  <a:pt x="58" y="185"/>
                </a:lnTo>
                <a:lnTo>
                  <a:pt x="93" y="242"/>
                </a:lnTo>
                <a:lnTo>
                  <a:pt x="58" y="266"/>
                </a:lnTo>
                <a:lnTo>
                  <a:pt x="47" y="313"/>
                </a:lnTo>
                <a:lnTo>
                  <a:pt x="12" y="359"/>
                </a:lnTo>
                <a:lnTo>
                  <a:pt x="35" y="382"/>
                </a:lnTo>
                <a:lnTo>
                  <a:pt x="0" y="394"/>
                </a:lnTo>
                <a:lnTo>
                  <a:pt x="0" y="429"/>
                </a:lnTo>
                <a:lnTo>
                  <a:pt x="291" y="579"/>
                </a:lnTo>
                <a:lnTo>
                  <a:pt x="454" y="579"/>
                </a:lnTo>
                <a:lnTo>
                  <a:pt x="523" y="46"/>
                </a:lnTo>
                <a:lnTo>
                  <a:pt x="129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321000" y="1771560"/>
            <a:ext cx="530280" cy="236520"/>
          </a:xfrm>
          <a:custGeom>
            <a:avLst/>
            <a:gdLst/>
            <a:ahLst/>
            <a:rect l="l" t="t" r="r" b="b"/>
            <a:pathLst>
              <a:path w="441" h="186">
                <a:moveTo>
                  <a:pt x="0" y="104"/>
                </a:moveTo>
                <a:lnTo>
                  <a:pt x="104" y="0"/>
                </a:lnTo>
                <a:lnTo>
                  <a:pt x="81" y="35"/>
                </a:lnTo>
                <a:lnTo>
                  <a:pt x="93" y="58"/>
                </a:lnTo>
                <a:lnTo>
                  <a:pt x="127" y="35"/>
                </a:lnTo>
                <a:lnTo>
                  <a:pt x="197" y="58"/>
                </a:lnTo>
                <a:lnTo>
                  <a:pt x="220" y="35"/>
                </a:lnTo>
                <a:lnTo>
                  <a:pt x="312" y="23"/>
                </a:lnTo>
                <a:lnTo>
                  <a:pt x="324" y="58"/>
                </a:lnTo>
                <a:lnTo>
                  <a:pt x="359" y="47"/>
                </a:lnTo>
                <a:lnTo>
                  <a:pt x="428" y="81"/>
                </a:lnTo>
                <a:lnTo>
                  <a:pt x="440" y="93"/>
                </a:lnTo>
                <a:lnTo>
                  <a:pt x="359" y="116"/>
                </a:lnTo>
                <a:lnTo>
                  <a:pt x="336" y="104"/>
                </a:lnTo>
                <a:lnTo>
                  <a:pt x="301" y="104"/>
                </a:lnTo>
                <a:lnTo>
                  <a:pt x="255" y="127"/>
                </a:lnTo>
                <a:lnTo>
                  <a:pt x="243" y="127"/>
                </a:lnTo>
                <a:lnTo>
                  <a:pt x="220" y="116"/>
                </a:lnTo>
                <a:lnTo>
                  <a:pt x="197" y="185"/>
                </a:lnTo>
                <a:lnTo>
                  <a:pt x="174" y="185"/>
                </a:lnTo>
                <a:lnTo>
                  <a:pt x="162" y="151"/>
                </a:lnTo>
                <a:lnTo>
                  <a:pt x="104" y="139"/>
                </a:lnTo>
                <a:lnTo>
                  <a:pt x="69" y="127"/>
                </a:lnTo>
                <a:lnTo>
                  <a:pt x="23" y="127"/>
                </a:lnTo>
                <a:lnTo>
                  <a:pt x="0" y="104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683160" y="1933560"/>
            <a:ext cx="379080" cy="533520"/>
          </a:xfrm>
          <a:custGeom>
            <a:avLst/>
            <a:gdLst/>
            <a:ahLst/>
            <a:rect l="l" t="t" r="r" b="b"/>
            <a:pathLst>
              <a:path w="314" h="418">
                <a:moveTo>
                  <a:pt x="81" y="24"/>
                </a:moveTo>
                <a:lnTo>
                  <a:pt x="92" y="47"/>
                </a:lnTo>
                <a:lnTo>
                  <a:pt x="69" y="58"/>
                </a:lnTo>
                <a:lnTo>
                  <a:pt x="69" y="128"/>
                </a:lnTo>
                <a:lnTo>
                  <a:pt x="58" y="81"/>
                </a:lnTo>
                <a:lnTo>
                  <a:pt x="11" y="128"/>
                </a:lnTo>
                <a:lnTo>
                  <a:pt x="0" y="243"/>
                </a:lnTo>
                <a:lnTo>
                  <a:pt x="35" y="301"/>
                </a:lnTo>
                <a:lnTo>
                  <a:pt x="35" y="336"/>
                </a:lnTo>
                <a:lnTo>
                  <a:pt x="35" y="359"/>
                </a:lnTo>
                <a:lnTo>
                  <a:pt x="35" y="382"/>
                </a:lnTo>
                <a:lnTo>
                  <a:pt x="23" y="417"/>
                </a:lnTo>
                <a:lnTo>
                  <a:pt x="150" y="417"/>
                </a:lnTo>
                <a:lnTo>
                  <a:pt x="313" y="394"/>
                </a:lnTo>
                <a:lnTo>
                  <a:pt x="279" y="394"/>
                </a:lnTo>
                <a:lnTo>
                  <a:pt x="267" y="371"/>
                </a:lnTo>
                <a:lnTo>
                  <a:pt x="290" y="347"/>
                </a:lnTo>
                <a:lnTo>
                  <a:pt x="290" y="324"/>
                </a:lnTo>
                <a:lnTo>
                  <a:pt x="279" y="301"/>
                </a:lnTo>
                <a:lnTo>
                  <a:pt x="290" y="290"/>
                </a:lnTo>
                <a:lnTo>
                  <a:pt x="313" y="290"/>
                </a:lnTo>
                <a:lnTo>
                  <a:pt x="302" y="232"/>
                </a:lnTo>
                <a:lnTo>
                  <a:pt x="302" y="197"/>
                </a:lnTo>
                <a:lnTo>
                  <a:pt x="290" y="174"/>
                </a:lnTo>
                <a:lnTo>
                  <a:pt x="279" y="162"/>
                </a:lnTo>
                <a:lnTo>
                  <a:pt x="255" y="162"/>
                </a:lnTo>
                <a:lnTo>
                  <a:pt x="232" y="162"/>
                </a:lnTo>
                <a:lnTo>
                  <a:pt x="221" y="186"/>
                </a:lnTo>
                <a:lnTo>
                  <a:pt x="198" y="197"/>
                </a:lnTo>
                <a:lnTo>
                  <a:pt x="186" y="197"/>
                </a:lnTo>
                <a:lnTo>
                  <a:pt x="186" y="186"/>
                </a:lnTo>
                <a:lnTo>
                  <a:pt x="186" y="174"/>
                </a:lnTo>
                <a:lnTo>
                  <a:pt x="198" y="162"/>
                </a:lnTo>
                <a:lnTo>
                  <a:pt x="209" y="162"/>
                </a:lnTo>
                <a:lnTo>
                  <a:pt x="209" y="139"/>
                </a:lnTo>
                <a:lnTo>
                  <a:pt x="232" y="128"/>
                </a:lnTo>
                <a:lnTo>
                  <a:pt x="209" y="70"/>
                </a:lnTo>
                <a:lnTo>
                  <a:pt x="209" y="47"/>
                </a:lnTo>
                <a:lnTo>
                  <a:pt x="174" y="35"/>
                </a:lnTo>
                <a:lnTo>
                  <a:pt x="116" y="0"/>
                </a:lnTo>
                <a:lnTo>
                  <a:pt x="81" y="24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279600" y="2408400"/>
            <a:ext cx="406440" cy="709560"/>
          </a:xfrm>
          <a:custGeom>
            <a:avLst/>
            <a:gdLst/>
            <a:ahLst/>
            <a:rect l="l" t="t" r="r" b="b"/>
            <a:pathLst>
              <a:path w="337" h="556">
                <a:moveTo>
                  <a:pt x="58" y="34"/>
                </a:moveTo>
                <a:lnTo>
                  <a:pt x="255" y="0"/>
                </a:lnTo>
                <a:lnTo>
                  <a:pt x="290" y="69"/>
                </a:lnTo>
                <a:lnTo>
                  <a:pt x="324" y="347"/>
                </a:lnTo>
                <a:lnTo>
                  <a:pt x="336" y="393"/>
                </a:lnTo>
                <a:lnTo>
                  <a:pt x="301" y="462"/>
                </a:lnTo>
                <a:lnTo>
                  <a:pt x="301" y="520"/>
                </a:lnTo>
                <a:lnTo>
                  <a:pt x="266" y="508"/>
                </a:lnTo>
                <a:lnTo>
                  <a:pt x="278" y="555"/>
                </a:lnTo>
                <a:lnTo>
                  <a:pt x="232" y="532"/>
                </a:lnTo>
                <a:lnTo>
                  <a:pt x="220" y="543"/>
                </a:lnTo>
                <a:lnTo>
                  <a:pt x="185" y="543"/>
                </a:lnTo>
                <a:lnTo>
                  <a:pt x="174" y="474"/>
                </a:lnTo>
                <a:lnTo>
                  <a:pt x="128" y="451"/>
                </a:lnTo>
                <a:lnTo>
                  <a:pt x="128" y="381"/>
                </a:lnTo>
                <a:lnTo>
                  <a:pt x="93" y="393"/>
                </a:lnTo>
                <a:lnTo>
                  <a:pt x="70" y="335"/>
                </a:lnTo>
                <a:lnTo>
                  <a:pt x="0" y="277"/>
                </a:lnTo>
                <a:lnTo>
                  <a:pt x="47" y="185"/>
                </a:lnTo>
                <a:lnTo>
                  <a:pt x="35" y="138"/>
                </a:lnTo>
                <a:lnTo>
                  <a:pt x="93" y="127"/>
                </a:lnTo>
                <a:lnTo>
                  <a:pt x="93" y="69"/>
                </a:lnTo>
                <a:lnTo>
                  <a:pt x="58" y="34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502080" y="2789280"/>
            <a:ext cx="712800" cy="41904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814920" y="3768840"/>
            <a:ext cx="920520" cy="738000"/>
          </a:xfrm>
          <a:custGeom>
            <a:avLst/>
            <a:gdLst/>
            <a:ahLst/>
            <a:rect l="l" t="t" r="r" b="b"/>
            <a:pathLst>
              <a:path w="764" h="579">
                <a:moveTo>
                  <a:pt x="0" y="62"/>
                </a:moveTo>
                <a:lnTo>
                  <a:pt x="199" y="45"/>
                </a:lnTo>
                <a:lnTo>
                  <a:pt x="223" y="85"/>
                </a:lnTo>
                <a:lnTo>
                  <a:pt x="448" y="41"/>
                </a:lnTo>
                <a:lnTo>
                  <a:pt x="483" y="67"/>
                </a:lnTo>
                <a:lnTo>
                  <a:pt x="482" y="14"/>
                </a:lnTo>
                <a:lnTo>
                  <a:pt x="482" y="1"/>
                </a:lnTo>
                <a:lnTo>
                  <a:pt x="529" y="0"/>
                </a:lnTo>
                <a:lnTo>
                  <a:pt x="578" y="92"/>
                </a:lnTo>
                <a:lnTo>
                  <a:pt x="652" y="208"/>
                </a:lnTo>
                <a:lnTo>
                  <a:pt x="688" y="314"/>
                </a:lnTo>
                <a:lnTo>
                  <a:pt x="748" y="392"/>
                </a:lnTo>
                <a:lnTo>
                  <a:pt x="763" y="497"/>
                </a:lnTo>
                <a:lnTo>
                  <a:pt x="740" y="550"/>
                </a:lnTo>
                <a:lnTo>
                  <a:pt x="658" y="578"/>
                </a:lnTo>
                <a:lnTo>
                  <a:pt x="645" y="551"/>
                </a:lnTo>
                <a:lnTo>
                  <a:pt x="597" y="512"/>
                </a:lnTo>
                <a:lnTo>
                  <a:pt x="573" y="475"/>
                </a:lnTo>
                <a:lnTo>
                  <a:pt x="561" y="461"/>
                </a:lnTo>
                <a:lnTo>
                  <a:pt x="549" y="421"/>
                </a:lnTo>
                <a:lnTo>
                  <a:pt x="537" y="435"/>
                </a:lnTo>
                <a:lnTo>
                  <a:pt x="489" y="383"/>
                </a:lnTo>
                <a:lnTo>
                  <a:pt x="500" y="343"/>
                </a:lnTo>
                <a:lnTo>
                  <a:pt x="487" y="317"/>
                </a:lnTo>
                <a:lnTo>
                  <a:pt x="475" y="317"/>
                </a:lnTo>
                <a:lnTo>
                  <a:pt x="476" y="343"/>
                </a:lnTo>
                <a:lnTo>
                  <a:pt x="464" y="318"/>
                </a:lnTo>
                <a:lnTo>
                  <a:pt x="463" y="239"/>
                </a:lnTo>
                <a:lnTo>
                  <a:pt x="439" y="186"/>
                </a:lnTo>
                <a:lnTo>
                  <a:pt x="365" y="147"/>
                </a:lnTo>
                <a:lnTo>
                  <a:pt x="330" y="109"/>
                </a:lnTo>
                <a:lnTo>
                  <a:pt x="283" y="97"/>
                </a:lnTo>
                <a:lnTo>
                  <a:pt x="272" y="123"/>
                </a:lnTo>
                <a:lnTo>
                  <a:pt x="212" y="150"/>
                </a:lnTo>
                <a:lnTo>
                  <a:pt x="177" y="125"/>
                </a:lnTo>
                <a:lnTo>
                  <a:pt x="166" y="99"/>
                </a:lnTo>
                <a:lnTo>
                  <a:pt x="47" y="127"/>
                </a:lnTo>
                <a:lnTo>
                  <a:pt x="24" y="114"/>
                </a:lnTo>
                <a:lnTo>
                  <a:pt x="1" y="128"/>
                </a:lnTo>
                <a:lnTo>
                  <a:pt x="0" y="62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4842000" y="2023920"/>
            <a:ext cx="352440" cy="163800"/>
          </a:xfrm>
          <a:custGeom>
            <a:avLst/>
            <a:gdLst/>
            <a:ahLst/>
            <a:rect l="l" t="t" r="r" b="b"/>
            <a:pathLst>
              <a:path w="292" h="128">
                <a:moveTo>
                  <a:pt x="0" y="58"/>
                </a:moveTo>
                <a:lnTo>
                  <a:pt x="140" y="23"/>
                </a:lnTo>
                <a:lnTo>
                  <a:pt x="163" y="23"/>
                </a:lnTo>
                <a:lnTo>
                  <a:pt x="175" y="0"/>
                </a:lnTo>
                <a:lnTo>
                  <a:pt x="198" y="11"/>
                </a:lnTo>
                <a:lnTo>
                  <a:pt x="175" y="46"/>
                </a:lnTo>
                <a:lnTo>
                  <a:pt x="209" y="46"/>
                </a:lnTo>
                <a:lnTo>
                  <a:pt x="222" y="69"/>
                </a:lnTo>
                <a:lnTo>
                  <a:pt x="245" y="81"/>
                </a:lnTo>
                <a:lnTo>
                  <a:pt x="257" y="69"/>
                </a:lnTo>
                <a:lnTo>
                  <a:pt x="257" y="58"/>
                </a:lnTo>
                <a:lnTo>
                  <a:pt x="234" y="35"/>
                </a:lnTo>
                <a:lnTo>
                  <a:pt x="257" y="35"/>
                </a:lnTo>
                <a:lnTo>
                  <a:pt x="291" y="81"/>
                </a:lnTo>
                <a:lnTo>
                  <a:pt x="257" y="104"/>
                </a:lnTo>
                <a:lnTo>
                  <a:pt x="222" y="92"/>
                </a:lnTo>
                <a:lnTo>
                  <a:pt x="198" y="127"/>
                </a:lnTo>
                <a:lnTo>
                  <a:pt x="152" y="92"/>
                </a:lnTo>
                <a:lnTo>
                  <a:pt x="12" y="127"/>
                </a:lnTo>
                <a:lnTo>
                  <a:pt x="0" y="58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2327400" y="2789280"/>
            <a:ext cx="715680" cy="38880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1515960" y="2097000"/>
            <a:ext cx="658800" cy="57492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3139920" y="1860480"/>
            <a:ext cx="474840" cy="590760"/>
          </a:xfrm>
          <a:custGeom>
            <a:avLst/>
            <a:gdLst/>
            <a:ahLst/>
            <a:rect l="l" t="t" r="r" b="b"/>
            <a:pathLst>
              <a:path w="393" h="464">
                <a:moveTo>
                  <a:pt x="23" y="23"/>
                </a:moveTo>
                <a:lnTo>
                  <a:pt x="57" y="23"/>
                </a:lnTo>
                <a:lnTo>
                  <a:pt x="81" y="23"/>
                </a:lnTo>
                <a:lnTo>
                  <a:pt x="104" y="0"/>
                </a:lnTo>
                <a:lnTo>
                  <a:pt x="115" y="34"/>
                </a:lnTo>
                <a:lnTo>
                  <a:pt x="162" y="34"/>
                </a:lnTo>
                <a:lnTo>
                  <a:pt x="185" y="57"/>
                </a:lnTo>
                <a:lnTo>
                  <a:pt x="218" y="57"/>
                </a:lnTo>
                <a:lnTo>
                  <a:pt x="253" y="69"/>
                </a:lnTo>
                <a:lnTo>
                  <a:pt x="311" y="81"/>
                </a:lnTo>
                <a:lnTo>
                  <a:pt x="323" y="115"/>
                </a:lnTo>
                <a:lnTo>
                  <a:pt x="346" y="115"/>
                </a:lnTo>
                <a:lnTo>
                  <a:pt x="346" y="138"/>
                </a:lnTo>
                <a:lnTo>
                  <a:pt x="346" y="162"/>
                </a:lnTo>
                <a:lnTo>
                  <a:pt x="334" y="196"/>
                </a:lnTo>
                <a:lnTo>
                  <a:pt x="346" y="208"/>
                </a:lnTo>
                <a:lnTo>
                  <a:pt x="380" y="173"/>
                </a:lnTo>
                <a:lnTo>
                  <a:pt x="380" y="150"/>
                </a:lnTo>
                <a:lnTo>
                  <a:pt x="392" y="150"/>
                </a:lnTo>
                <a:lnTo>
                  <a:pt x="392" y="173"/>
                </a:lnTo>
                <a:lnTo>
                  <a:pt x="369" y="196"/>
                </a:lnTo>
                <a:lnTo>
                  <a:pt x="357" y="255"/>
                </a:lnTo>
                <a:lnTo>
                  <a:pt x="357" y="359"/>
                </a:lnTo>
                <a:lnTo>
                  <a:pt x="380" y="371"/>
                </a:lnTo>
                <a:lnTo>
                  <a:pt x="369" y="429"/>
                </a:lnTo>
                <a:lnTo>
                  <a:pt x="185" y="463"/>
                </a:lnTo>
                <a:lnTo>
                  <a:pt x="138" y="440"/>
                </a:lnTo>
                <a:lnTo>
                  <a:pt x="138" y="394"/>
                </a:lnTo>
                <a:lnTo>
                  <a:pt x="115" y="359"/>
                </a:lnTo>
                <a:lnTo>
                  <a:pt x="104" y="301"/>
                </a:lnTo>
                <a:lnTo>
                  <a:pt x="46" y="255"/>
                </a:lnTo>
                <a:lnTo>
                  <a:pt x="11" y="255"/>
                </a:lnTo>
                <a:lnTo>
                  <a:pt x="11" y="185"/>
                </a:lnTo>
                <a:lnTo>
                  <a:pt x="0" y="162"/>
                </a:lnTo>
                <a:lnTo>
                  <a:pt x="34" y="115"/>
                </a:lnTo>
                <a:lnTo>
                  <a:pt x="23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629160" y="2465280"/>
            <a:ext cx="307800" cy="534960"/>
          </a:xfrm>
          <a:custGeom>
            <a:avLst/>
            <a:gdLst/>
            <a:ahLst/>
            <a:rect l="l" t="t" r="r" b="b"/>
            <a:pathLst>
              <a:path w="256" h="419">
                <a:moveTo>
                  <a:pt x="0" y="23"/>
                </a:moveTo>
                <a:lnTo>
                  <a:pt x="23" y="46"/>
                </a:lnTo>
                <a:lnTo>
                  <a:pt x="57" y="35"/>
                </a:lnTo>
                <a:lnTo>
                  <a:pt x="69" y="35"/>
                </a:lnTo>
                <a:lnTo>
                  <a:pt x="69" y="0"/>
                </a:lnTo>
                <a:lnTo>
                  <a:pt x="197" y="0"/>
                </a:lnTo>
                <a:lnTo>
                  <a:pt x="255" y="303"/>
                </a:lnTo>
                <a:lnTo>
                  <a:pt x="255" y="290"/>
                </a:lnTo>
                <a:lnTo>
                  <a:pt x="209" y="314"/>
                </a:lnTo>
                <a:lnTo>
                  <a:pt x="174" y="395"/>
                </a:lnTo>
                <a:lnTo>
                  <a:pt x="128" y="383"/>
                </a:lnTo>
                <a:lnTo>
                  <a:pt x="81" y="407"/>
                </a:lnTo>
                <a:lnTo>
                  <a:pt x="11" y="418"/>
                </a:lnTo>
                <a:lnTo>
                  <a:pt x="46" y="349"/>
                </a:lnTo>
                <a:lnTo>
                  <a:pt x="34" y="303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3460680" y="3056040"/>
            <a:ext cx="824040" cy="328680"/>
          </a:xfrm>
          <a:custGeom>
            <a:avLst/>
            <a:gdLst/>
            <a:ahLst/>
            <a:rect l="l" t="t" r="r" b="b"/>
            <a:pathLst>
              <a:path w="684" h="256">
                <a:moveTo>
                  <a:pt x="46" y="116"/>
                </a:moveTo>
                <a:lnTo>
                  <a:pt x="34" y="139"/>
                </a:lnTo>
                <a:lnTo>
                  <a:pt x="46" y="174"/>
                </a:lnTo>
                <a:lnTo>
                  <a:pt x="0" y="197"/>
                </a:lnTo>
                <a:lnTo>
                  <a:pt x="11" y="255"/>
                </a:lnTo>
                <a:lnTo>
                  <a:pt x="185" y="232"/>
                </a:lnTo>
                <a:lnTo>
                  <a:pt x="394" y="209"/>
                </a:lnTo>
                <a:lnTo>
                  <a:pt x="498" y="197"/>
                </a:lnTo>
                <a:lnTo>
                  <a:pt x="521" y="128"/>
                </a:lnTo>
                <a:lnTo>
                  <a:pt x="568" y="128"/>
                </a:lnTo>
                <a:lnTo>
                  <a:pt x="683" y="0"/>
                </a:lnTo>
                <a:lnTo>
                  <a:pt x="533" y="35"/>
                </a:lnTo>
                <a:lnTo>
                  <a:pt x="173" y="81"/>
                </a:lnTo>
                <a:lnTo>
                  <a:pt x="185" y="93"/>
                </a:lnTo>
                <a:lnTo>
                  <a:pt x="46" y="116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102200" y="2629080"/>
            <a:ext cx="714240" cy="473040"/>
          </a:xfrm>
          <a:custGeom>
            <a:avLst/>
            <a:gdLst/>
            <a:ahLst/>
            <a:rect l="l" t="t" r="r" b="b"/>
            <a:pathLst>
              <a:path w="593" h="372">
                <a:moveTo>
                  <a:pt x="92" y="255"/>
                </a:moveTo>
                <a:lnTo>
                  <a:pt x="81" y="290"/>
                </a:lnTo>
                <a:lnTo>
                  <a:pt x="58" y="302"/>
                </a:lnTo>
                <a:lnTo>
                  <a:pt x="46" y="325"/>
                </a:lnTo>
                <a:lnTo>
                  <a:pt x="0" y="348"/>
                </a:lnTo>
                <a:lnTo>
                  <a:pt x="0" y="371"/>
                </a:lnTo>
                <a:lnTo>
                  <a:pt x="139" y="348"/>
                </a:lnTo>
                <a:lnTo>
                  <a:pt x="394" y="290"/>
                </a:lnTo>
                <a:lnTo>
                  <a:pt x="592" y="244"/>
                </a:lnTo>
                <a:lnTo>
                  <a:pt x="592" y="209"/>
                </a:lnTo>
                <a:lnTo>
                  <a:pt x="569" y="198"/>
                </a:lnTo>
                <a:lnTo>
                  <a:pt x="557" y="209"/>
                </a:lnTo>
                <a:lnTo>
                  <a:pt x="546" y="162"/>
                </a:lnTo>
                <a:lnTo>
                  <a:pt x="557" y="116"/>
                </a:lnTo>
                <a:lnTo>
                  <a:pt x="476" y="81"/>
                </a:lnTo>
                <a:lnTo>
                  <a:pt x="429" y="93"/>
                </a:lnTo>
                <a:lnTo>
                  <a:pt x="429" y="23"/>
                </a:lnTo>
                <a:lnTo>
                  <a:pt x="371" y="0"/>
                </a:lnTo>
                <a:lnTo>
                  <a:pt x="336" y="12"/>
                </a:lnTo>
                <a:lnTo>
                  <a:pt x="313" y="81"/>
                </a:lnTo>
                <a:lnTo>
                  <a:pt x="267" y="104"/>
                </a:lnTo>
                <a:lnTo>
                  <a:pt x="244" y="209"/>
                </a:lnTo>
                <a:lnTo>
                  <a:pt x="174" y="255"/>
                </a:lnTo>
                <a:lnTo>
                  <a:pt x="116" y="279"/>
                </a:lnTo>
                <a:lnTo>
                  <a:pt x="92" y="255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4857840" y="2155680"/>
            <a:ext cx="183960" cy="147960"/>
          </a:xfrm>
          <a:custGeom>
            <a:avLst/>
            <a:gdLst/>
            <a:ahLst/>
            <a:rect l="l" t="t" r="r" b="b"/>
            <a:pathLst>
              <a:path w="151" h="116">
                <a:moveTo>
                  <a:pt x="0" y="23"/>
                </a:moveTo>
                <a:lnTo>
                  <a:pt x="115" y="0"/>
                </a:lnTo>
                <a:lnTo>
                  <a:pt x="150" y="46"/>
                </a:lnTo>
                <a:lnTo>
                  <a:pt x="127" y="68"/>
                </a:lnTo>
                <a:lnTo>
                  <a:pt x="92" y="58"/>
                </a:lnTo>
                <a:lnTo>
                  <a:pt x="34" y="115"/>
                </a:lnTo>
                <a:lnTo>
                  <a:pt x="0" y="80"/>
                </a:lnTo>
                <a:lnTo>
                  <a:pt x="0" y="2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4884840" y="1711440"/>
            <a:ext cx="183960" cy="371520"/>
          </a:xfrm>
          <a:custGeom>
            <a:avLst/>
            <a:gdLst/>
            <a:ahLst/>
            <a:rect l="l" t="t" r="r" b="b"/>
            <a:pathLst>
              <a:path w="152" h="291">
                <a:moveTo>
                  <a:pt x="35" y="0"/>
                </a:moveTo>
                <a:lnTo>
                  <a:pt x="0" y="58"/>
                </a:lnTo>
                <a:lnTo>
                  <a:pt x="35" y="116"/>
                </a:lnTo>
                <a:lnTo>
                  <a:pt x="11" y="140"/>
                </a:lnTo>
                <a:lnTo>
                  <a:pt x="23" y="290"/>
                </a:lnTo>
                <a:lnTo>
                  <a:pt x="105" y="267"/>
                </a:lnTo>
                <a:lnTo>
                  <a:pt x="128" y="267"/>
                </a:lnTo>
                <a:lnTo>
                  <a:pt x="140" y="244"/>
                </a:lnTo>
                <a:lnTo>
                  <a:pt x="140" y="221"/>
                </a:lnTo>
                <a:lnTo>
                  <a:pt x="151" y="198"/>
                </a:lnTo>
                <a:lnTo>
                  <a:pt x="105" y="186"/>
                </a:lnTo>
                <a:lnTo>
                  <a:pt x="46" y="23"/>
                </a:lnTo>
                <a:lnTo>
                  <a:pt x="35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2155680" y="2421000"/>
            <a:ext cx="812880" cy="38556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U.S.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5707080" y="1549440"/>
            <a:ext cx="314784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Varies Greatly by Customer Class and by Utility - Industrial Access Universal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 Response has Varied Greatly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Lack of Urgency in the Market and With Regulators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Needs to Become a Much Larger Product for EES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4970520" y="4925880"/>
            <a:ext cx="326052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$31.0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51%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$61.0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1839960" y="3249720"/>
            <a:ext cx="1341360" cy="131760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4929120" y="1371600"/>
            <a:ext cx="362160" cy="59220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2160720" y="2023920"/>
            <a:ext cx="685800" cy="47484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3695760" y="3325680"/>
            <a:ext cx="380880" cy="61920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4761000" y="1782720"/>
            <a:ext cx="168120" cy="31428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2173320" y="1638360"/>
            <a:ext cx="660240" cy="40140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385920" y="1771560"/>
            <a:ext cx="768240" cy="62244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525600" y="1417680"/>
            <a:ext cx="628560" cy="488880"/>
          </a:xfrm>
          <a:custGeom>
            <a:avLst/>
            <a:gdLst/>
            <a:ahLst/>
            <a:rect l="l" t="t" r="r" b="b"/>
            <a:pathLst>
              <a:path w="522" h="384">
                <a:moveTo>
                  <a:pt x="139" y="0"/>
                </a:moveTo>
                <a:lnTo>
                  <a:pt x="243" y="34"/>
                </a:lnTo>
                <a:lnTo>
                  <a:pt x="324" y="58"/>
                </a:lnTo>
                <a:lnTo>
                  <a:pt x="359" y="58"/>
                </a:lnTo>
                <a:lnTo>
                  <a:pt x="405" y="69"/>
                </a:lnTo>
                <a:lnTo>
                  <a:pt x="451" y="81"/>
                </a:lnTo>
                <a:lnTo>
                  <a:pt x="521" y="92"/>
                </a:lnTo>
                <a:lnTo>
                  <a:pt x="474" y="383"/>
                </a:lnTo>
                <a:lnTo>
                  <a:pt x="278" y="337"/>
                </a:lnTo>
                <a:lnTo>
                  <a:pt x="254" y="360"/>
                </a:lnTo>
                <a:lnTo>
                  <a:pt x="220" y="337"/>
                </a:lnTo>
                <a:lnTo>
                  <a:pt x="185" y="360"/>
                </a:lnTo>
                <a:lnTo>
                  <a:pt x="150" y="337"/>
                </a:lnTo>
                <a:lnTo>
                  <a:pt x="69" y="337"/>
                </a:lnTo>
                <a:lnTo>
                  <a:pt x="81" y="278"/>
                </a:lnTo>
                <a:lnTo>
                  <a:pt x="23" y="278"/>
                </a:lnTo>
                <a:lnTo>
                  <a:pt x="23" y="255"/>
                </a:lnTo>
                <a:lnTo>
                  <a:pt x="35" y="220"/>
                </a:lnTo>
                <a:lnTo>
                  <a:pt x="11" y="197"/>
                </a:lnTo>
                <a:lnTo>
                  <a:pt x="11" y="128"/>
                </a:lnTo>
                <a:lnTo>
                  <a:pt x="0" y="69"/>
                </a:lnTo>
                <a:lnTo>
                  <a:pt x="11" y="46"/>
                </a:lnTo>
                <a:lnTo>
                  <a:pt x="35" y="58"/>
                </a:lnTo>
                <a:lnTo>
                  <a:pt x="69" y="81"/>
                </a:lnTo>
                <a:lnTo>
                  <a:pt x="116" y="92"/>
                </a:lnTo>
                <a:lnTo>
                  <a:pt x="127" y="116"/>
                </a:lnTo>
                <a:lnTo>
                  <a:pt x="104" y="116"/>
                </a:lnTo>
                <a:lnTo>
                  <a:pt x="104" y="139"/>
                </a:lnTo>
                <a:lnTo>
                  <a:pt x="116" y="151"/>
                </a:lnTo>
                <a:lnTo>
                  <a:pt x="127" y="174"/>
                </a:lnTo>
                <a:lnTo>
                  <a:pt x="92" y="186"/>
                </a:lnTo>
                <a:lnTo>
                  <a:pt x="92" y="209"/>
                </a:lnTo>
                <a:lnTo>
                  <a:pt x="127" y="209"/>
                </a:lnTo>
                <a:lnTo>
                  <a:pt x="139" y="163"/>
                </a:lnTo>
                <a:lnTo>
                  <a:pt x="162" y="139"/>
                </a:lnTo>
                <a:lnTo>
                  <a:pt x="127" y="69"/>
                </a:lnTo>
                <a:lnTo>
                  <a:pt x="150" y="58"/>
                </a:lnTo>
                <a:lnTo>
                  <a:pt x="139" y="0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014480" y="1533600"/>
            <a:ext cx="560160" cy="94932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1181160" y="2451240"/>
            <a:ext cx="519120" cy="698400"/>
          </a:xfrm>
          <a:custGeom>
            <a:avLst/>
            <a:gdLst/>
            <a:ahLst/>
            <a:rect l="l" t="t" r="r" b="b"/>
            <a:pathLst>
              <a:path w="430" h="546">
                <a:moveTo>
                  <a:pt x="81" y="0"/>
                </a:moveTo>
                <a:lnTo>
                  <a:pt x="290" y="23"/>
                </a:lnTo>
                <a:lnTo>
                  <a:pt x="278" y="127"/>
                </a:lnTo>
                <a:lnTo>
                  <a:pt x="429" y="139"/>
                </a:lnTo>
                <a:lnTo>
                  <a:pt x="394" y="545"/>
                </a:lnTo>
                <a:lnTo>
                  <a:pt x="0" y="510"/>
                </a:lnTo>
                <a:lnTo>
                  <a:pt x="46" y="243"/>
                </a:lnTo>
                <a:lnTo>
                  <a:pt x="8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1574640" y="3146400"/>
            <a:ext cx="671760" cy="695520"/>
          </a:xfrm>
          <a:custGeom>
            <a:avLst/>
            <a:gdLst/>
            <a:ahLst/>
            <a:rect l="l" t="t" r="r" b="b"/>
            <a:pathLst>
              <a:path w="556" h="544">
                <a:moveTo>
                  <a:pt x="69" y="0"/>
                </a:moveTo>
                <a:lnTo>
                  <a:pt x="555" y="23"/>
                </a:lnTo>
                <a:lnTo>
                  <a:pt x="532" y="497"/>
                </a:lnTo>
                <a:lnTo>
                  <a:pt x="370" y="486"/>
                </a:lnTo>
                <a:lnTo>
                  <a:pt x="220" y="486"/>
                </a:lnTo>
                <a:lnTo>
                  <a:pt x="220" y="509"/>
                </a:lnTo>
                <a:lnTo>
                  <a:pt x="104" y="509"/>
                </a:lnTo>
                <a:lnTo>
                  <a:pt x="92" y="543"/>
                </a:lnTo>
                <a:lnTo>
                  <a:pt x="0" y="532"/>
                </a:lnTo>
                <a:lnTo>
                  <a:pt x="58" y="127"/>
                </a:lnTo>
                <a:lnTo>
                  <a:pt x="69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041640" y="3192480"/>
            <a:ext cx="474840" cy="457200"/>
          </a:xfrm>
          <a:custGeom>
            <a:avLst/>
            <a:gdLst/>
            <a:ahLst/>
            <a:rect l="l" t="t" r="r" b="b"/>
            <a:pathLst>
              <a:path w="393" h="358">
                <a:moveTo>
                  <a:pt x="0" y="34"/>
                </a:moveTo>
                <a:lnTo>
                  <a:pt x="162" y="11"/>
                </a:lnTo>
                <a:lnTo>
                  <a:pt x="346" y="0"/>
                </a:lnTo>
                <a:lnTo>
                  <a:pt x="334" y="46"/>
                </a:lnTo>
                <a:lnTo>
                  <a:pt x="380" y="34"/>
                </a:lnTo>
                <a:lnTo>
                  <a:pt x="392" y="69"/>
                </a:lnTo>
                <a:lnTo>
                  <a:pt x="346" y="92"/>
                </a:lnTo>
                <a:lnTo>
                  <a:pt x="357" y="150"/>
                </a:lnTo>
                <a:lnTo>
                  <a:pt x="311" y="230"/>
                </a:lnTo>
                <a:lnTo>
                  <a:pt x="276" y="288"/>
                </a:lnTo>
                <a:lnTo>
                  <a:pt x="299" y="346"/>
                </a:lnTo>
                <a:lnTo>
                  <a:pt x="57" y="357"/>
                </a:lnTo>
                <a:lnTo>
                  <a:pt x="57" y="322"/>
                </a:lnTo>
                <a:lnTo>
                  <a:pt x="11" y="311"/>
                </a:lnTo>
                <a:lnTo>
                  <a:pt x="11" y="92"/>
                </a:lnTo>
                <a:lnTo>
                  <a:pt x="0" y="34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3110040" y="3637080"/>
            <a:ext cx="576000" cy="487080"/>
          </a:xfrm>
          <a:custGeom>
            <a:avLst/>
            <a:gdLst/>
            <a:ahLst/>
            <a:rect l="l" t="t" r="r" b="b"/>
            <a:pathLst>
              <a:path w="476" h="382">
                <a:moveTo>
                  <a:pt x="0" y="11"/>
                </a:moveTo>
                <a:lnTo>
                  <a:pt x="243" y="0"/>
                </a:lnTo>
                <a:lnTo>
                  <a:pt x="278" y="80"/>
                </a:lnTo>
                <a:lnTo>
                  <a:pt x="243" y="173"/>
                </a:lnTo>
                <a:lnTo>
                  <a:pt x="232" y="208"/>
                </a:lnTo>
                <a:lnTo>
                  <a:pt x="394" y="196"/>
                </a:lnTo>
                <a:lnTo>
                  <a:pt x="405" y="254"/>
                </a:lnTo>
                <a:lnTo>
                  <a:pt x="359" y="254"/>
                </a:lnTo>
                <a:lnTo>
                  <a:pt x="336" y="277"/>
                </a:lnTo>
                <a:lnTo>
                  <a:pt x="359" y="289"/>
                </a:lnTo>
                <a:lnTo>
                  <a:pt x="405" y="277"/>
                </a:lnTo>
                <a:lnTo>
                  <a:pt x="405" y="300"/>
                </a:lnTo>
                <a:lnTo>
                  <a:pt x="429" y="277"/>
                </a:lnTo>
                <a:lnTo>
                  <a:pt x="440" y="277"/>
                </a:lnTo>
                <a:lnTo>
                  <a:pt x="429" y="323"/>
                </a:lnTo>
                <a:lnTo>
                  <a:pt x="463" y="335"/>
                </a:lnTo>
                <a:lnTo>
                  <a:pt x="475" y="370"/>
                </a:lnTo>
                <a:lnTo>
                  <a:pt x="463" y="370"/>
                </a:lnTo>
                <a:lnTo>
                  <a:pt x="429" y="358"/>
                </a:lnTo>
                <a:lnTo>
                  <a:pt x="394" y="346"/>
                </a:lnTo>
                <a:lnTo>
                  <a:pt x="394" y="381"/>
                </a:lnTo>
                <a:lnTo>
                  <a:pt x="371" y="381"/>
                </a:lnTo>
                <a:lnTo>
                  <a:pt x="359" y="346"/>
                </a:lnTo>
                <a:lnTo>
                  <a:pt x="348" y="370"/>
                </a:lnTo>
                <a:lnTo>
                  <a:pt x="278" y="370"/>
                </a:lnTo>
                <a:lnTo>
                  <a:pt x="278" y="346"/>
                </a:lnTo>
                <a:lnTo>
                  <a:pt x="255" y="323"/>
                </a:lnTo>
                <a:lnTo>
                  <a:pt x="197" y="323"/>
                </a:lnTo>
                <a:lnTo>
                  <a:pt x="243" y="346"/>
                </a:lnTo>
                <a:lnTo>
                  <a:pt x="186" y="358"/>
                </a:lnTo>
                <a:lnTo>
                  <a:pt x="81" y="346"/>
                </a:lnTo>
                <a:lnTo>
                  <a:pt x="47" y="346"/>
                </a:lnTo>
                <a:lnTo>
                  <a:pt x="58" y="219"/>
                </a:lnTo>
                <a:lnTo>
                  <a:pt x="0" y="127"/>
                </a:lnTo>
                <a:lnTo>
                  <a:pt x="0" y="1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2719440" y="1590840"/>
            <a:ext cx="644400" cy="757080"/>
          </a:xfrm>
          <a:custGeom>
            <a:avLst/>
            <a:gdLst/>
            <a:ahLst/>
            <a:rect l="l" t="t" r="r" b="b"/>
            <a:pathLst>
              <a:path w="535" h="592">
                <a:moveTo>
                  <a:pt x="0" y="47"/>
                </a:moveTo>
                <a:lnTo>
                  <a:pt x="139" y="47"/>
                </a:lnTo>
                <a:lnTo>
                  <a:pt x="139" y="0"/>
                </a:lnTo>
                <a:lnTo>
                  <a:pt x="174" y="12"/>
                </a:lnTo>
                <a:lnTo>
                  <a:pt x="174" y="47"/>
                </a:lnTo>
                <a:lnTo>
                  <a:pt x="243" y="81"/>
                </a:lnTo>
                <a:lnTo>
                  <a:pt x="268" y="70"/>
                </a:lnTo>
                <a:lnTo>
                  <a:pt x="302" y="70"/>
                </a:lnTo>
                <a:lnTo>
                  <a:pt x="337" y="105"/>
                </a:lnTo>
                <a:lnTo>
                  <a:pt x="349" y="93"/>
                </a:lnTo>
                <a:lnTo>
                  <a:pt x="406" y="105"/>
                </a:lnTo>
                <a:lnTo>
                  <a:pt x="430" y="81"/>
                </a:lnTo>
                <a:lnTo>
                  <a:pt x="464" y="105"/>
                </a:lnTo>
                <a:lnTo>
                  <a:pt x="534" y="93"/>
                </a:lnTo>
                <a:lnTo>
                  <a:pt x="430" y="174"/>
                </a:lnTo>
                <a:lnTo>
                  <a:pt x="372" y="232"/>
                </a:lnTo>
                <a:lnTo>
                  <a:pt x="383" y="325"/>
                </a:lnTo>
                <a:lnTo>
                  <a:pt x="349" y="372"/>
                </a:lnTo>
                <a:lnTo>
                  <a:pt x="360" y="395"/>
                </a:lnTo>
                <a:lnTo>
                  <a:pt x="360" y="464"/>
                </a:lnTo>
                <a:lnTo>
                  <a:pt x="395" y="464"/>
                </a:lnTo>
                <a:lnTo>
                  <a:pt x="453" y="510"/>
                </a:lnTo>
                <a:lnTo>
                  <a:pt x="476" y="580"/>
                </a:lnTo>
                <a:lnTo>
                  <a:pt x="93" y="591"/>
                </a:lnTo>
                <a:lnTo>
                  <a:pt x="105" y="429"/>
                </a:lnTo>
                <a:lnTo>
                  <a:pt x="70" y="395"/>
                </a:lnTo>
                <a:lnTo>
                  <a:pt x="81" y="348"/>
                </a:lnTo>
                <a:lnTo>
                  <a:pt x="93" y="325"/>
                </a:lnTo>
                <a:lnTo>
                  <a:pt x="70" y="209"/>
                </a:lnTo>
                <a:lnTo>
                  <a:pt x="35" y="139"/>
                </a:lnTo>
                <a:lnTo>
                  <a:pt x="0" y="47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2830680" y="2332080"/>
            <a:ext cx="560160" cy="387360"/>
          </a:xfrm>
          <a:custGeom>
            <a:avLst/>
            <a:gdLst/>
            <a:ahLst/>
            <a:rect l="l" t="t" r="r" b="b"/>
            <a:pathLst>
              <a:path w="464" h="302">
                <a:moveTo>
                  <a:pt x="0" y="11"/>
                </a:moveTo>
                <a:lnTo>
                  <a:pt x="0" y="69"/>
                </a:lnTo>
                <a:lnTo>
                  <a:pt x="12" y="115"/>
                </a:lnTo>
                <a:lnTo>
                  <a:pt x="46" y="232"/>
                </a:lnTo>
                <a:lnTo>
                  <a:pt x="69" y="301"/>
                </a:lnTo>
                <a:lnTo>
                  <a:pt x="347" y="278"/>
                </a:lnTo>
                <a:lnTo>
                  <a:pt x="393" y="301"/>
                </a:lnTo>
                <a:lnTo>
                  <a:pt x="417" y="244"/>
                </a:lnTo>
                <a:lnTo>
                  <a:pt x="417" y="197"/>
                </a:lnTo>
                <a:lnTo>
                  <a:pt x="463" y="186"/>
                </a:lnTo>
                <a:lnTo>
                  <a:pt x="463" y="127"/>
                </a:lnTo>
                <a:lnTo>
                  <a:pt x="440" y="92"/>
                </a:lnTo>
                <a:lnTo>
                  <a:pt x="393" y="69"/>
                </a:lnTo>
                <a:lnTo>
                  <a:pt x="393" y="23"/>
                </a:lnTo>
                <a:lnTo>
                  <a:pt x="382" y="0"/>
                </a:lnTo>
                <a:lnTo>
                  <a:pt x="278" y="0"/>
                </a:lnTo>
                <a:lnTo>
                  <a:pt x="174" y="0"/>
                </a:lnTo>
                <a:lnTo>
                  <a:pt x="0" y="1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2914560" y="2687760"/>
            <a:ext cx="642960" cy="561960"/>
          </a:xfrm>
          <a:custGeom>
            <a:avLst/>
            <a:gdLst/>
            <a:ahLst/>
            <a:rect l="l" t="t" r="r" b="b"/>
            <a:pathLst>
              <a:path w="535" h="441">
                <a:moveTo>
                  <a:pt x="0" y="23"/>
                </a:moveTo>
                <a:lnTo>
                  <a:pt x="232" y="0"/>
                </a:lnTo>
                <a:lnTo>
                  <a:pt x="291" y="0"/>
                </a:lnTo>
                <a:lnTo>
                  <a:pt x="325" y="23"/>
                </a:lnTo>
                <a:lnTo>
                  <a:pt x="302" y="58"/>
                </a:lnTo>
                <a:lnTo>
                  <a:pt x="372" y="116"/>
                </a:lnTo>
                <a:lnTo>
                  <a:pt x="395" y="174"/>
                </a:lnTo>
                <a:lnTo>
                  <a:pt x="430" y="162"/>
                </a:lnTo>
                <a:lnTo>
                  <a:pt x="430" y="232"/>
                </a:lnTo>
                <a:lnTo>
                  <a:pt x="476" y="255"/>
                </a:lnTo>
                <a:lnTo>
                  <a:pt x="487" y="313"/>
                </a:lnTo>
                <a:lnTo>
                  <a:pt x="522" y="324"/>
                </a:lnTo>
                <a:lnTo>
                  <a:pt x="534" y="347"/>
                </a:lnTo>
                <a:lnTo>
                  <a:pt x="499" y="382"/>
                </a:lnTo>
                <a:lnTo>
                  <a:pt x="487" y="428"/>
                </a:lnTo>
                <a:lnTo>
                  <a:pt x="441" y="440"/>
                </a:lnTo>
                <a:lnTo>
                  <a:pt x="453" y="394"/>
                </a:lnTo>
                <a:lnTo>
                  <a:pt x="255" y="417"/>
                </a:lnTo>
                <a:lnTo>
                  <a:pt x="105" y="428"/>
                </a:lnTo>
                <a:lnTo>
                  <a:pt x="105" y="382"/>
                </a:lnTo>
                <a:lnTo>
                  <a:pt x="93" y="243"/>
                </a:lnTo>
                <a:lnTo>
                  <a:pt x="93" y="162"/>
                </a:lnTo>
                <a:lnTo>
                  <a:pt x="35" y="128"/>
                </a:lnTo>
                <a:lnTo>
                  <a:pt x="58" y="104"/>
                </a:lnTo>
                <a:lnTo>
                  <a:pt x="35" y="81"/>
                </a:lnTo>
                <a:lnTo>
                  <a:pt x="0" y="23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3863880" y="2347920"/>
            <a:ext cx="409680" cy="49068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3375000" y="3354480"/>
            <a:ext cx="338040" cy="62208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3936960" y="3294000"/>
            <a:ext cx="531720" cy="577800"/>
          </a:xfrm>
          <a:custGeom>
            <a:avLst/>
            <a:gdLst/>
            <a:ahLst/>
            <a:rect l="l" t="t" r="r" b="b"/>
            <a:pathLst>
              <a:path w="440" h="453">
                <a:moveTo>
                  <a:pt x="0" y="24"/>
                </a:moveTo>
                <a:lnTo>
                  <a:pt x="12" y="24"/>
                </a:lnTo>
                <a:lnTo>
                  <a:pt x="104" y="12"/>
                </a:lnTo>
                <a:lnTo>
                  <a:pt x="197" y="0"/>
                </a:lnTo>
                <a:lnTo>
                  <a:pt x="185" y="24"/>
                </a:lnTo>
                <a:lnTo>
                  <a:pt x="207" y="24"/>
                </a:lnTo>
                <a:lnTo>
                  <a:pt x="369" y="162"/>
                </a:lnTo>
                <a:lnTo>
                  <a:pt x="427" y="255"/>
                </a:lnTo>
                <a:lnTo>
                  <a:pt x="439" y="313"/>
                </a:lnTo>
                <a:lnTo>
                  <a:pt x="416" y="324"/>
                </a:lnTo>
                <a:lnTo>
                  <a:pt x="427" y="382"/>
                </a:lnTo>
                <a:lnTo>
                  <a:pt x="381" y="382"/>
                </a:lnTo>
                <a:lnTo>
                  <a:pt x="381" y="440"/>
                </a:lnTo>
                <a:lnTo>
                  <a:pt x="346" y="417"/>
                </a:lnTo>
                <a:lnTo>
                  <a:pt x="127" y="452"/>
                </a:lnTo>
                <a:lnTo>
                  <a:pt x="81" y="347"/>
                </a:lnTo>
                <a:lnTo>
                  <a:pt x="116" y="290"/>
                </a:lnTo>
                <a:lnTo>
                  <a:pt x="70" y="255"/>
                </a:lnTo>
                <a:lnTo>
                  <a:pt x="0" y="24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4160880" y="3219480"/>
            <a:ext cx="474480" cy="40176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4060800" y="2938320"/>
            <a:ext cx="824040" cy="387360"/>
          </a:xfrm>
          <a:custGeom>
            <a:avLst/>
            <a:gdLst/>
            <a:ahLst/>
            <a:rect l="l" t="t" r="r" b="b"/>
            <a:pathLst>
              <a:path w="684" h="303">
                <a:moveTo>
                  <a:pt x="23" y="221"/>
                </a:moveTo>
                <a:lnTo>
                  <a:pt x="0" y="290"/>
                </a:lnTo>
                <a:lnTo>
                  <a:pt x="93" y="278"/>
                </a:lnTo>
                <a:lnTo>
                  <a:pt x="127" y="244"/>
                </a:lnTo>
                <a:lnTo>
                  <a:pt x="243" y="221"/>
                </a:lnTo>
                <a:lnTo>
                  <a:pt x="278" y="232"/>
                </a:lnTo>
                <a:lnTo>
                  <a:pt x="359" y="221"/>
                </a:lnTo>
                <a:lnTo>
                  <a:pt x="475" y="302"/>
                </a:lnTo>
                <a:lnTo>
                  <a:pt x="544" y="278"/>
                </a:lnTo>
                <a:lnTo>
                  <a:pt x="590" y="198"/>
                </a:lnTo>
                <a:lnTo>
                  <a:pt x="648" y="174"/>
                </a:lnTo>
                <a:lnTo>
                  <a:pt x="683" y="116"/>
                </a:lnTo>
                <a:lnTo>
                  <a:pt x="683" y="35"/>
                </a:lnTo>
                <a:lnTo>
                  <a:pt x="671" y="104"/>
                </a:lnTo>
                <a:lnTo>
                  <a:pt x="637" y="150"/>
                </a:lnTo>
                <a:lnTo>
                  <a:pt x="625" y="150"/>
                </a:lnTo>
                <a:lnTo>
                  <a:pt x="567" y="163"/>
                </a:lnTo>
                <a:lnTo>
                  <a:pt x="567" y="139"/>
                </a:lnTo>
                <a:lnTo>
                  <a:pt x="625" y="127"/>
                </a:lnTo>
                <a:lnTo>
                  <a:pt x="579" y="116"/>
                </a:lnTo>
                <a:lnTo>
                  <a:pt x="625" y="104"/>
                </a:lnTo>
                <a:lnTo>
                  <a:pt x="648" y="116"/>
                </a:lnTo>
                <a:lnTo>
                  <a:pt x="660" y="58"/>
                </a:lnTo>
                <a:lnTo>
                  <a:pt x="648" y="46"/>
                </a:lnTo>
                <a:lnTo>
                  <a:pt x="579" y="69"/>
                </a:lnTo>
                <a:lnTo>
                  <a:pt x="590" y="35"/>
                </a:lnTo>
                <a:lnTo>
                  <a:pt x="613" y="35"/>
                </a:lnTo>
                <a:lnTo>
                  <a:pt x="648" y="11"/>
                </a:lnTo>
                <a:lnTo>
                  <a:pt x="625" y="0"/>
                </a:lnTo>
                <a:lnTo>
                  <a:pt x="428" y="46"/>
                </a:lnTo>
                <a:lnTo>
                  <a:pt x="174" y="92"/>
                </a:lnTo>
                <a:lnTo>
                  <a:pt x="58" y="221"/>
                </a:lnTo>
                <a:lnTo>
                  <a:pt x="23" y="221"/>
                </a:lnTo>
              </a:path>
            </a:pathLst>
          </a:custGeom>
          <a:solidFill>
            <a:srgbClr val="ffff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4730760" y="2540160"/>
            <a:ext cx="112680" cy="14760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ff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80" name=""/>
          <p:cNvGrpSpPr/>
          <p:nvPr/>
        </p:nvGrpSpPr>
        <p:grpSpPr>
          <a:xfrm>
            <a:off x="314280" y="1533600"/>
            <a:ext cx="4754520" cy="2055600"/>
            <a:chOff x="314280" y="1533600"/>
            <a:chExt cx="4754520" cy="2055600"/>
          </a:xfrm>
        </p:grpSpPr>
        <p:sp>
          <p:nvSpPr>
            <p:cNvPr id="181" name=""/>
            <p:cNvSpPr/>
            <p:nvPr/>
          </p:nvSpPr>
          <p:spPr>
            <a:xfrm>
              <a:off x="314280" y="2257560"/>
              <a:ext cx="825480" cy="133164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679320" y="2332080"/>
              <a:ext cx="614520" cy="993600"/>
            </a:xfrm>
            <a:custGeom>
              <a:avLst/>
              <a:gdLst/>
              <a:ahLst/>
              <a:rect l="l" t="t" r="r" b="b"/>
              <a:pathLst>
                <a:path w="510" h="777">
                  <a:moveTo>
                    <a:pt x="70" y="0"/>
                  </a:moveTo>
                  <a:lnTo>
                    <a:pt x="0" y="312"/>
                  </a:lnTo>
                  <a:lnTo>
                    <a:pt x="347" y="776"/>
                  </a:lnTo>
                  <a:lnTo>
                    <a:pt x="370" y="752"/>
                  </a:lnTo>
                  <a:lnTo>
                    <a:pt x="370" y="660"/>
                  </a:lnTo>
                  <a:lnTo>
                    <a:pt x="405" y="672"/>
                  </a:lnTo>
                  <a:lnTo>
                    <a:pt x="451" y="381"/>
                  </a:lnTo>
                  <a:lnTo>
                    <a:pt x="486" y="196"/>
                  </a:lnTo>
                  <a:lnTo>
                    <a:pt x="498" y="139"/>
                  </a:lnTo>
                  <a:lnTo>
                    <a:pt x="509" y="81"/>
                  </a:lnTo>
                  <a:lnTo>
                    <a:pt x="278" y="46"/>
                  </a:lnTo>
                  <a:lnTo>
                    <a:pt x="70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1209600" y="1533600"/>
              <a:ext cx="965160" cy="638280"/>
            </a:xfrm>
            <a:custGeom>
              <a:avLst/>
              <a:gdLst/>
              <a:ahLst/>
              <a:rect l="l" t="t" r="r" b="b"/>
              <a:pathLst>
                <a:path w="799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09" y="58"/>
                  </a:lnTo>
                  <a:lnTo>
                    <a:pt x="706" y="70"/>
                  </a:lnTo>
                  <a:lnTo>
                    <a:pt x="798" y="81"/>
                  </a:lnTo>
                  <a:lnTo>
                    <a:pt x="798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2228760" y="3178080"/>
              <a:ext cx="827280" cy="411120"/>
            </a:xfrm>
            <a:custGeom>
              <a:avLst/>
              <a:gdLst/>
              <a:ahLst/>
              <a:rect l="l" t="t" r="r" b="b"/>
              <a:pathLst>
                <a:path w="685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2" y="300"/>
                  </a:lnTo>
                  <a:lnTo>
                    <a:pt x="406" y="288"/>
                  </a:lnTo>
                  <a:lnTo>
                    <a:pt x="487" y="323"/>
                  </a:lnTo>
                  <a:lnTo>
                    <a:pt x="534" y="323"/>
                  </a:lnTo>
                  <a:lnTo>
                    <a:pt x="638" y="288"/>
                  </a:lnTo>
                  <a:lnTo>
                    <a:pt x="684" y="323"/>
                  </a:lnTo>
                  <a:lnTo>
                    <a:pt x="684" y="116"/>
                  </a:lnTo>
                  <a:lnTo>
                    <a:pt x="673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243320" y="2244600"/>
              <a:ext cx="546120" cy="384480"/>
            </a:xfrm>
            <a:custGeom>
              <a:avLst/>
              <a:gdLst/>
              <a:ahLst/>
              <a:rect l="l" t="t" r="r" b="b"/>
              <a:pathLst>
                <a:path w="452" h="301">
                  <a:moveTo>
                    <a:pt x="34" y="47"/>
                  </a:moveTo>
                  <a:lnTo>
                    <a:pt x="0" y="81"/>
                  </a:lnTo>
                  <a:lnTo>
                    <a:pt x="23" y="231"/>
                  </a:lnTo>
                  <a:lnTo>
                    <a:pt x="34" y="300"/>
                  </a:lnTo>
                  <a:lnTo>
                    <a:pt x="115" y="288"/>
                  </a:lnTo>
                  <a:lnTo>
                    <a:pt x="405" y="231"/>
                  </a:lnTo>
                  <a:lnTo>
                    <a:pt x="428" y="231"/>
                  </a:lnTo>
                  <a:lnTo>
                    <a:pt x="451" y="161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746600" y="2289240"/>
              <a:ext cx="138240" cy="29664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282920" y="1814400"/>
              <a:ext cx="617760" cy="52092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1643040" y="2629080"/>
              <a:ext cx="698400" cy="549000"/>
            </a:xfrm>
            <a:custGeom>
              <a:avLst/>
              <a:gdLst/>
              <a:ahLst/>
              <a:rect l="l" t="t" r="r" b="b"/>
              <a:pathLst>
                <a:path w="578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5" y="430"/>
                  </a:lnTo>
                  <a:lnTo>
                    <a:pt x="565" y="232"/>
                  </a:lnTo>
                  <a:lnTo>
                    <a:pt x="577" y="35"/>
                  </a:lnTo>
                  <a:lnTo>
                    <a:pt x="415" y="35"/>
                  </a:lnTo>
                  <a:lnTo>
                    <a:pt x="57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146480" y="2523960"/>
              <a:ext cx="403200" cy="462240"/>
            </a:xfrm>
            <a:custGeom>
              <a:avLst/>
              <a:gdLst/>
              <a:ahLst/>
              <a:rect l="l" t="t" r="r" b="b"/>
              <a:pathLst>
                <a:path w="336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8" y="289"/>
                  </a:lnTo>
                  <a:lnTo>
                    <a:pt x="231" y="185"/>
                  </a:lnTo>
                  <a:lnTo>
                    <a:pt x="277" y="162"/>
                  </a:lnTo>
                  <a:lnTo>
                    <a:pt x="300" y="93"/>
                  </a:lnTo>
                  <a:lnTo>
                    <a:pt x="335" y="81"/>
                  </a:lnTo>
                  <a:lnTo>
                    <a:pt x="289" y="69"/>
                  </a:lnTo>
                  <a:lnTo>
                    <a:pt x="208" y="116"/>
                  </a:lnTo>
                  <a:lnTo>
                    <a:pt x="196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884840" y="2244600"/>
              <a:ext cx="183960" cy="119160"/>
            </a:xfrm>
            <a:custGeom>
              <a:avLst/>
              <a:gdLst/>
              <a:ahLst/>
              <a:rect l="l" t="t" r="r" b="b"/>
              <a:pathLst>
                <a:path w="152" h="94">
                  <a:moveTo>
                    <a:pt x="0" y="70"/>
                  </a:moveTo>
                  <a:lnTo>
                    <a:pt x="58" y="47"/>
                  </a:lnTo>
                  <a:lnTo>
                    <a:pt x="117" y="0"/>
                  </a:lnTo>
                  <a:lnTo>
                    <a:pt x="128" y="12"/>
                  </a:lnTo>
                  <a:lnTo>
                    <a:pt x="151" y="12"/>
                  </a:lnTo>
                  <a:lnTo>
                    <a:pt x="93" y="58"/>
                  </a:lnTo>
                  <a:lnTo>
                    <a:pt x="11" y="93"/>
                  </a:lnTo>
                  <a:lnTo>
                    <a:pt x="0" y="7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1" name=""/>
          <p:cNvSpPr/>
          <p:nvPr/>
        </p:nvSpPr>
        <p:spPr>
          <a:xfrm>
            <a:off x="4997520" y="2139840"/>
            <a:ext cx="85680" cy="7632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4803840" y="2749680"/>
            <a:ext cx="39600" cy="8892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6600cc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2507760" y="3841920"/>
            <a:ext cx="277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2647080" y="32893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OK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1759320" y="340200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NM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208880" y="335124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AZ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529200" y="292896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820080" y="26128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NV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1315080" y="276084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1842480" y="282744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2513880" y="29131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608760" y="198900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729000" y="1581120"/>
            <a:ext cx="3171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1154880" y="212724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1586520" y="174780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1691640" y="230040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2335680" y="178272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2376000" y="21207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2396520" y="25239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2835720" y="19382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3236040" y="204156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2966400" y="241920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3072600" y="291456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3368160" y="2647800"/>
            <a:ext cx="2376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3650400" y="261288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3906000" y="25225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3085200" y="334332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3158280" y="37576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3391920" y="352116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3726720" y="350208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4050720" y="349092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3686760" y="311940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TN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3777480" y="28972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353480" y="300528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142520" y="2693880"/>
            <a:ext cx="3114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WV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4414320" y="278748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4399560" y="4091040"/>
            <a:ext cx="2718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4279320" y="32497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739320" y="2205000"/>
            <a:ext cx="2602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4365000" y="236376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519080" y="202104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NY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4938120" y="1587600"/>
            <a:ext cx="2998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4465440" y="1595520"/>
            <a:ext cx="277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4660920" y="1701720"/>
            <a:ext cx="152280" cy="1382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4699440" y="1351080"/>
            <a:ext cx="29448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NH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4862520" y="1486080"/>
            <a:ext cx="74520" cy="304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075280" y="2127240"/>
            <a:ext cx="26820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196600" y="2187720"/>
            <a:ext cx="2491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5037120" y="2171880"/>
            <a:ext cx="204840" cy="918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5080680" y="2309760"/>
            <a:ext cx="282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CT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4967280" y="2200320"/>
            <a:ext cx="179280" cy="1760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4982400" y="2425680"/>
            <a:ext cx="2775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NJ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4843440" y="2449440"/>
            <a:ext cx="193680" cy="52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5000040" y="2563920"/>
            <a:ext cx="288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4807080" y="2646360"/>
            <a:ext cx="23976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4914000" y="272556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MD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4670280" y="2689200"/>
            <a:ext cx="306360" cy="1065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5302800" y="2046240"/>
            <a:ext cx="305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4863960" y="1992240"/>
            <a:ext cx="25740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*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4707000" y="2274840"/>
            <a:ext cx="2538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*</a:t>
            </a:r>
            <a:endParaRPr b="0" lang="en-US" sz="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51" name=""/>
          <p:cNvGrpSpPr/>
          <p:nvPr/>
        </p:nvGrpSpPr>
        <p:grpSpPr>
          <a:xfrm>
            <a:off x="636480" y="4898880"/>
            <a:ext cx="181080" cy="1022400"/>
            <a:chOff x="636480" y="4898880"/>
            <a:chExt cx="181080" cy="1022400"/>
          </a:xfrm>
        </p:grpSpPr>
        <p:sp>
          <p:nvSpPr>
            <p:cNvPr id="252" name=""/>
            <p:cNvSpPr/>
            <p:nvPr/>
          </p:nvSpPr>
          <p:spPr>
            <a:xfrm>
              <a:off x="63648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63648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63648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3648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6" name=""/>
          <p:cNvSpPr/>
          <p:nvPr/>
        </p:nvSpPr>
        <p:spPr>
          <a:xfrm>
            <a:off x="824040" y="4745160"/>
            <a:ext cx="37922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"/>
          <p:cNvGrpSpPr/>
          <p:nvPr/>
        </p:nvGrpSpPr>
        <p:grpSpPr>
          <a:xfrm>
            <a:off x="284040" y="928800"/>
            <a:ext cx="4709880" cy="3781080"/>
            <a:chOff x="284040" y="928800"/>
            <a:chExt cx="4709880" cy="3781080"/>
          </a:xfrm>
        </p:grpSpPr>
        <p:sp>
          <p:nvSpPr>
            <p:cNvPr id="259" name=""/>
            <p:cNvSpPr/>
            <p:nvPr/>
          </p:nvSpPr>
          <p:spPr>
            <a:xfrm>
              <a:off x="4345920" y="3805560"/>
              <a:ext cx="126360" cy="57960"/>
            </a:xfrm>
            <a:custGeom>
              <a:avLst/>
              <a:gdLst/>
              <a:ahLst/>
              <a:rect l="l" t="t" r="r" b="b"/>
              <a:pathLst>
                <a:path w="145" h="66">
                  <a:moveTo>
                    <a:pt x="4" y="0"/>
                  </a:moveTo>
                  <a:lnTo>
                    <a:pt x="0" y="32"/>
                  </a:lnTo>
                  <a:lnTo>
                    <a:pt x="46" y="61"/>
                  </a:lnTo>
                  <a:lnTo>
                    <a:pt x="95" y="66"/>
                  </a:lnTo>
                  <a:lnTo>
                    <a:pt x="118" y="43"/>
                  </a:lnTo>
                  <a:lnTo>
                    <a:pt x="145" y="43"/>
                  </a:lnTo>
                  <a:lnTo>
                    <a:pt x="145" y="9"/>
                  </a:lnTo>
                  <a:lnTo>
                    <a:pt x="95" y="32"/>
                  </a:lnTo>
                  <a:lnTo>
                    <a:pt x="50" y="3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454640" y="3642120"/>
              <a:ext cx="29520" cy="82800"/>
            </a:xfrm>
            <a:custGeom>
              <a:avLst/>
              <a:gdLst/>
              <a:ahLst/>
              <a:rect l="l" t="t" r="r" b="b"/>
              <a:pathLst>
                <a:path w="34" h="95">
                  <a:moveTo>
                    <a:pt x="7" y="0"/>
                  </a:moveTo>
                  <a:lnTo>
                    <a:pt x="34" y="25"/>
                  </a:lnTo>
                  <a:lnTo>
                    <a:pt x="2" y="95"/>
                  </a:lnTo>
                  <a:lnTo>
                    <a:pt x="0" y="73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195080" y="3542400"/>
              <a:ext cx="200160" cy="507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228" y="0"/>
                  </a:moveTo>
                  <a:lnTo>
                    <a:pt x="206" y="37"/>
                  </a:lnTo>
                  <a:lnTo>
                    <a:pt x="124" y="59"/>
                  </a:lnTo>
                  <a:lnTo>
                    <a:pt x="0" y="37"/>
                  </a:lnTo>
                  <a:lnTo>
                    <a:pt x="82" y="0"/>
                  </a:lnTo>
                  <a:lnTo>
                    <a:pt x="150" y="12"/>
                  </a:lnTo>
                  <a:lnTo>
                    <a:pt x="228" y="0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454640" y="3629880"/>
              <a:ext cx="29520" cy="82800"/>
            </a:xfrm>
            <a:custGeom>
              <a:avLst/>
              <a:gdLst/>
              <a:ahLst/>
              <a:rect l="l" t="t" r="r" b="b"/>
              <a:pathLst>
                <a:path w="34" h="93">
                  <a:moveTo>
                    <a:pt x="7" y="0"/>
                  </a:moveTo>
                  <a:lnTo>
                    <a:pt x="34" y="25"/>
                  </a:lnTo>
                  <a:lnTo>
                    <a:pt x="2" y="93"/>
                  </a:lnTo>
                  <a:lnTo>
                    <a:pt x="0" y="7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195080" y="3528360"/>
              <a:ext cx="200160" cy="525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228" y="0"/>
                  </a:moveTo>
                  <a:lnTo>
                    <a:pt x="206" y="36"/>
                  </a:lnTo>
                  <a:lnTo>
                    <a:pt x="124" y="59"/>
                  </a:lnTo>
                  <a:lnTo>
                    <a:pt x="0" y="36"/>
                  </a:lnTo>
                  <a:lnTo>
                    <a:pt x="82" y="0"/>
                  </a:lnTo>
                  <a:lnTo>
                    <a:pt x="150" y="12"/>
                  </a:lnTo>
                  <a:lnTo>
                    <a:pt x="228" y="0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345920" y="3793680"/>
              <a:ext cx="126360" cy="57600"/>
            </a:xfrm>
            <a:custGeom>
              <a:avLst/>
              <a:gdLst/>
              <a:ahLst/>
              <a:rect l="l" t="t" r="r" b="b"/>
              <a:pathLst>
                <a:path w="145" h="65">
                  <a:moveTo>
                    <a:pt x="4" y="0"/>
                  </a:moveTo>
                  <a:lnTo>
                    <a:pt x="0" y="31"/>
                  </a:lnTo>
                  <a:lnTo>
                    <a:pt x="46" y="61"/>
                  </a:lnTo>
                  <a:lnTo>
                    <a:pt x="95" y="65"/>
                  </a:lnTo>
                  <a:lnTo>
                    <a:pt x="118" y="42"/>
                  </a:lnTo>
                  <a:lnTo>
                    <a:pt x="145" y="42"/>
                  </a:lnTo>
                  <a:lnTo>
                    <a:pt x="145" y="8"/>
                  </a:lnTo>
                  <a:lnTo>
                    <a:pt x="95" y="31"/>
                  </a:lnTo>
                  <a:lnTo>
                    <a:pt x="50" y="31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333680" y="3663360"/>
              <a:ext cx="314280" cy="488160"/>
            </a:xfrm>
            <a:custGeom>
              <a:avLst/>
              <a:gdLst/>
              <a:ahLst/>
              <a:rect l="l" t="t" r="r" b="b"/>
              <a:pathLst>
                <a:path w="357" h="555">
                  <a:moveTo>
                    <a:pt x="76" y="242"/>
                  </a:moveTo>
                  <a:lnTo>
                    <a:pt x="116" y="257"/>
                  </a:lnTo>
                  <a:lnTo>
                    <a:pt x="171" y="217"/>
                  </a:lnTo>
                  <a:lnTo>
                    <a:pt x="198" y="217"/>
                  </a:lnTo>
                  <a:lnTo>
                    <a:pt x="207" y="194"/>
                  </a:lnTo>
                  <a:lnTo>
                    <a:pt x="245" y="194"/>
                  </a:lnTo>
                  <a:lnTo>
                    <a:pt x="230" y="13"/>
                  </a:lnTo>
                  <a:lnTo>
                    <a:pt x="270" y="0"/>
                  </a:lnTo>
                  <a:lnTo>
                    <a:pt x="304" y="88"/>
                  </a:lnTo>
                  <a:lnTo>
                    <a:pt x="357" y="93"/>
                  </a:lnTo>
                  <a:lnTo>
                    <a:pt x="321" y="147"/>
                  </a:lnTo>
                  <a:lnTo>
                    <a:pt x="285" y="194"/>
                  </a:lnTo>
                  <a:lnTo>
                    <a:pt x="325" y="198"/>
                  </a:lnTo>
                  <a:lnTo>
                    <a:pt x="276" y="257"/>
                  </a:lnTo>
                  <a:lnTo>
                    <a:pt x="219" y="270"/>
                  </a:lnTo>
                  <a:lnTo>
                    <a:pt x="213" y="335"/>
                  </a:lnTo>
                  <a:lnTo>
                    <a:pt x="154" y="380"/>
                  </a:lnTo>
                  <a:lnTo>
                    <a:pt x="154" y="420"/>
                  </a:lnTo>
                  <a:lnTo>
                    <a:pt x="112" y="496"/>
                  </a:lnTo>
                  <a:lnTo>
                    <a:pt x="127" y="555"/>
                  </a:lnTo>
                  <a:lnTo>
                    <a:pt x="68" y="538"/>
                  </a:lnTo>
                  <a:lnTo>
                    <a:pt x="0" y="508"/>
                  </a:lnTo>
                  <a:lnTo>
                    <a:pt x="36" y="392"/>
                  </a:lnTo>
                  <a:lnTo>
                    <a:pt x="123" y="335"/>
                  </a:lnTo>
                  <a:lnTo>
                    <a:pt x="144" y="293"/>
                  </a:lnTo>
                  <a:lnTo>
                    <a:pt x="68" y="310"/>
                  </a:lnTo>
                  <a:lnTo>
                    <a:pt x="76" y="242"/>
                  </a:lnTo>
                  <a:lnTo>
                    <a:pt x="76" y="24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333680" y="3651120"/>
              <a:ext cx="314280" cy="486360"/>
            </a:xfrm>
            <a:custGeom>
              <a:avLst/>
              <a:gdLst/>
              <a:ahLst/>
              <a:rect l="l" t="t" r="r" b="b"/>
              <a:pathLst>
                <a:path w="357" h="553">
                  <a:moveTo>
                    <a:pt x="76" y="239"/>
                  </a:moveTo>
                  <a:lnTo>
                    <a:pt x="116" y="255"/>
                  </a:lnTo>
                  <a:lnTo>
                    <a:pt x="171" y="215"/>
                  </a:lnTo>
                  <a:lnTo>
                    <a:pt x="198" y="215"/>
                  </a:lnTo>
                  <a:lnTo>
                    <a:pt x="207" y="192"/>
                  </a:lnTo>
                  <a:lnTo>
                    <a:pt x="245" y="192"/>
                  </a:lnTo>
                  <a:lnTo>
                    <a:pt x="230" y="11"/>
                  </a:lnTo>
                  <a:lnTo>
                    <a:pt x="270" y="0"/>
                  </a:lnTo>
                  <a:lnTo>
                    <a:pt x="304" y="87"/>
                  </a:lnTo>
                  <a:lnTo>
                    <a:pt x="357" y="91"/>
                  </a:lnTo>
                  <a:lnTo>
                    <a:pt x="321" y="146"/>
                  </a:lnTo>
                  <a:lnTo>
                    <a:pt x="285" y="192"/>
                  </a:lnTo>
                  <a:lnTo>
                    <a:pt x="325" y="198"/>
                  </a:lnTo>
                  <a:lnTo>
                    <a:pt x="276" y="255"/>
                  </a:lnTo>
                  <a:lnTo>
                    <a:pt x="219" y="268"/>
                  </a:lnTo>
                  <a:lnTo>
                    <a:pt x="213" y="333"/>
                  </a:lnTo>
                  <a:lnTo>
                    <a:pt x="154" y="378"/>
                  </a:lnTo>
                  <a:lnTo>
                    <a:pt x="154" y="418"/>
                  </a:lnTo>
                  <a:lnTo>
                    <a:pt x="112" y="496"/>
                  </a:lnTo>
                  <a:lnTo>
                    <a:pt x="127" y="553"/>
                  </a:lnTo>
                  <a:lnTo>
                    <a:pt x="68" y="536"/>
                  </a:lnTo>
                  <a:lnTo>
                    <a:pt x="0" y="505"/>
                  </a:lnTo>
                  <a:lnTo>
                    <a:pt x="36" y="391"/>
                  </a:lnTo>
                  <a:lnTo>
                    <a:pt x="123" y="333"/>
                  </a:lnTo>
                  <a:lnTo>
                    <a:pt x="144" y="291"/>
                  </a:lnTo>
                  <a:lnTo>
                    <a:pt x="68" y="308"/>
                  </a:lnTo>
                  <a:lnTo>
                    <a:pt x="76" y="239"/>
                  </a:lnTo>
                  <a:lnTo>
                    <a:pt x="76" y="23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2373840" y="1796400"/>
              <a:ext cx="1213200" cy="858600"/>
            </a:xfrm>
            <a:custGeom>
              <a:avLst/>
              <a:gdLst/>
              <a:ahLst/>
              <a:rect l="l" t="t" r="r" b="b"/>
              <a:pathLst>
                <a:path w="1382" h="979">
                  <a:moveTo>
                    <a:pt x="256" y="6"/>
                  </a:moveTo>
                  <a:lnTo>
                    <a:pt x="226" y="0"/>
                  </a:lnTo>
                  <a:lnTo>
                    <a:pt x="142" y="63"/>
                  </a:lnTo>
                  <a:lnTo>
                    <a:pt x="169" y="143"/>
                  </a:lnTo>
                  <a:lnTo>
                    <a:pt x="165" y="190"/>
                  </a:lnTo>
                  <a:lnTo>
                    <a:pt x="192" y="247"/>
                  </a:lnTo>
                  <a:lnTo>
                    <a:pt x="235" y="268"/>
                  </a:lnTo>
                  <a:lnTo>
                    <a:pt x="199" y="316"/>
                  </a:lnTo>
                  <a:lnTo>
                    <a:pt x="159" y="316"/>
                  </a:lnTo>
                  <a:lnTo>
                    <a:pt x="176" y="268"/>
                  </a:lnTo>
                  <a:lnTo>
                    <a:pt x="106" y="171"/>
                  </a:lnTo>
                  <a:lnTo>
                    <a:pt x="125" y="51"/>
                  </a:lnTo>
                  <a:lnTo>
                    <a:pt x="79" y="51"/>
                  </a:lnTo>
                  <a:lnTo>
                    <a:pt x="0" y="143"/>
                  </a:lnTo>
                  <a:lnTo>
                    <a:pt x="0" y="268"/>
                  </a:lnTo>
                  <a:lnTo>
                    <a:pt x="129" y="344"/>
                  </a:lnTo>
                  <a:lnTo>
                    <a:pt x="112" y="365"/>
                  </a:lnTo>
                  <a:lnTo>
                    <a:pt x="165" y="435"/>
                  </a:lnTo>
                  <a:lnTo>
                    <a:pt x="216" y="441"/>
                  </a:lnTo>
                  <a:lnTo>
                    <a:pt x="239" y="407"/>
                  </a:lnTo>
                  <a:lnTo>
                    <a:pt x="270" y="424"/>
                  </a:lnTo>
                  <a:lnTo>
                    <a:pt x="355" y="418"/>
                  </a:lnTo>
                  <a:lnTo>
                    <a:pt x="325" y="359"/>
                  </a:lnTo>
                  <a:lnTo>
                    <a:pt x="386" y="413"/>
                  </a:lnTo>
                  <a:lnTo>
                    <a:pt x="439" y="413"/>
                  </a:lnTo>
                  <a:lnTo>
                    <a:pt x="445" y="390"/>
                  </a:lnTo>
                  <a:lnTo>
                    <a:pt x="389" y="378"/>
                  </a:lnTo>
                  <a:lnTo>
                    <a:pt x="465" y="365"/>
                  </a:lnTo>
                  <a:lnTo>
                    <a:pt x="422" y="304"/>
                  </a:lnTo>
                  <a:lnTo>
                    <a:pt x="492" y="319"/>
                  </a:lnTo>
                  <a:lnTo>
                    <a:pt x="483" y="464"/>
                  </a:lnTo>
                  <a:lnTo>
                    <a:pt x="524" y="371"/>
                  </a:lnTo>
                  <a:lnTo>
                    <a:pt x="545" y="430"/>
                  </a:lnTo>
                  <a:lnTo>
                    <a:pt x="572" y="407"/>
                  </a:lnTo>
                  <a:lnTo>
                    <a:pt x="595" y="453"/>
                  </a:lnTo>
                  <a:lnTo>
                    <a:pt x="665" y="435"/>
                  </a:lnTo>
                  <a:lnTo>
                    <a:pt x="669" y="487"/>
                  </a:lnTo>
                  <a:lnTo>
                    <a:pt x="711" y="481"/>
                  </a:lnTo>
                  <a:lnTo>
                    <a:pt x="732" y="510"/>
                  </a:lnTo>
                  <a:lnTo>
                    <a:pt x="777" y="492"/>
                  </a:lnTo>
                  <a:lnTo>
                    <a:pt x="817" y="555"/>
                  </a:lnTo>
                  <a:lnTo>
                    <a:pt x="794" y="694"/>
                  </a:lnTo>
                  <a:lnTo>
                    <a:pt x="821" y="734"/>
                  </a:lnTo>
                  <a:lnTo>
                    <a:pt x="781" y="779"/>
                  </a:lnTo>
                  <a:lnTo>
                    <a:pt x="688" y="791"/>
                  </a:lnTo>
                  <a:lnTo>
                    <a:pt x="665" y="848"/>
                  </a:lnTo>
                  <a:lnTo>
                    <a:pt x="692" y="932"/>
                  </a:lnTo>
                  <a:lnTo>
                    <a:pt x="758" y="939"/>
                  </a:lnTo>
                  <a:lnTo>
                    <a:pt x="829" y="869"/>
                  </a:lnTo>
                  <a:lnTo>
                    <a:pt x="781" y="819"/>
                  </a:lnTo>
                  <a:lnTo>
                    <a:pt x="848" y="848"/>
                  </a:lnTo>
                  <a:lnTo>
                    <a:pt x="905" y="854"/>
                  </a:lnTo>
                  <a:lnTo>
                    <a:pt x="1007" y="903"/>
                  </a:lnTo>
                  <a:lnTo>
                    <a:pt x="1026" y="932"/>
                  </a:lnTo>
                  <a:lnTo>
                    <a:pt x="1127" y="979"/>
                  </a:lnTo>
                  <a:lnTo>
                    <a:pt x="1146" y="939"/>
                  </a:lnTo>
                  <a:lnTo>
                    <a:pt x="1336" y="951"/>
                  </a:lnTo>
                  <a:lnTo>
                    <a:pt x="1361" y="916"/>
                  </a:lnTo>
                  <a:lnTo>
                    <a:pt x="1327" y="865"/>
                  </a:lnTo>
                  <a:lnTo>
                    <a:pt x="1158" y="819"/>
                  </a:lnTo>
                  <a:lnTo>
                    <a:pt x="1283" y="825"/>
                  </a:lnTo>
                  <a:lnTo>
                    <a:pt x="1382" y="859"/>
                  </a:lnTo>
                  <a:lnTo>
                    <a:pt x="1323" y="728"/>
                  </a:lnTo>
                  <a:lnTo>
                    <a:pt x="1270" y="688"/>
                  </a:lnTo>
                  <a:lnTo>
                    <a:pt x="1106" y="626"/>
                  </a:lnTo>
                  <a:lnTo>
                    <a:pt x="1101" y="572"/>
                  </a:lnTo>
                  <a:lnTo>
                    <a:pt x="1038" y="527"/>
                  </a:lnTo>
                  <a:lnTo>
                    <a:pt x="1180" y="546"/>
                  </a:lnTo>
                  <a:lnTo>
                    <a:pt x="1207" y="589"/>
                  </a:lnTo>
                  <a:lnTo>
                    <a:pt x="1283" y="601"/>
                  </a:lnTo>
                  <a:lnTo>
                    <a:pt x="1274" y="378"/>
                  </a:lnTo>
                  <a:lnTo>
                    <a:pt x="1207" y="394"/>
                  </a:lnTo>
                  <a:lnTo>
                    <a:pt x="1199" y="424"/>
                  </a:lnTo>
                  <a:lnTo>
                    <a:pt x="1161" y="371"/>
                  </a:lnTo>
                  <a:lnTo>
                    <a:pt x="1140" y="394"/>
                  </a:lnTo>
                  <a:lnTo>
                    <a:pt x="1074" y="348"/>
                  </a:lnTo>
                  <a:lnTo>
                    <a:pt x="945" y="344"/>
                  </a:lnTo>
                  <a:lnTo>
                    <a:pt x="891" y="344"/>
                  </a:lnTo>
                  <a:lnTo>
                    <a:pt x="945" y="253"/>
                  </a:lnTo>
                  <a:lnTo>
                    <a:pt x="867" y="268"/>
                  </a:lnTo>
                  <a:lnTo>
                    <a:pt x="827" y="253"/>
                  </a:lnTo>
                  <a:lnTo>
                    <a:pt x="882" y="228"/>
                  </a:lnTo>
                  <a:lnTo>
                    <a:pt x="834" y="185"/>
                  </a:lnTo>
                  <a:lnTo>
                    <a:pt x="800" y="200"/>
                  </a:lnTo>
                  <a:lnTo>
                    <a:pt x="789" y="171"/>
                  </a:lnTo>
                  <a:lnTo>
                    <a:pt x="665" y="185"/>
                  </a:lnTo>
                  <a:lnTo>
                    <a:pt x="692" y="131"/>
                  </a:lnTo>
                  <a:lnTo>
                    <a:pt x="545" y="126"/>
                  </a:lnTo>
                  <a:lnTo>
                    <a:pt x="498" y="51"/>
                  </a:lnTo>
                  <a:lnTo>
                    <a:pt x="395" y="97"/>
                  </a:lnTo>
                  <a:lnTo>
                    <a:pt x="426" y="126"/>
                  </a:lnTo>
                  <a:lnTo>
                    <a:pt x="395" y="185"/>
                  </a:lnTo>
                  <a:lnTo>
                    <a:pt x="355" y="148"/>
                  </a:lnTo>
                  <a:lnTo>
                    <a:pt x="332" y="185"/>
                  </a:lnTo>
                  <a:lnTo>
                    <a:pt x="279" y="143"/>
                  </a:lnTo>
                  <a:lnTo>
                    <a:pt x="279" y="51"/>
                  </a:lnTo>
                  <a:lnTo>
                    <a:pt x="256" y="6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373840" y="1782000"/>
              <a:ext cx="1213200" cy="858960"/>
            </a:xfrm>
            <a:custGeom>
              <a:avLst/>
              <a:gdLst/>
              <a:ahLst/>
              <a:rect l="l" t="t" r="r" b="b"/>
              <a:pathLst>
                <a:path w="1382" h="979">
                  <a:moveTo>
                    <a:pt x="256" y="6"/>
                  </a:moveTo>
                  <a:lnTo>
                    <a:pt x="226" y="0"/>
                  </a:lnTo>
                  <a:lnTo>
                    <a:pt x="142" y="63"/>
                  </a:lnTo>
                  <a:lnTo>
                    <a:pt x="169" y="142"/>
                  </a:lnTo>
                  <a:lnTo>
                    <a:pt x="165" y="190"/>
                  </a:lnTo>
                  <a:lnTo>
                    <a:pt x="192" y="247"/>
                  </a:lnTo>
                  <a:lnTo>
                    <a:pt x="235" y="270"/>
                  </a:lnTo>
                  <a:lnTo>
                    <a:pt x="199" y="315"/>
                  </a:lnTo>
                  <a:lnTo>
                    <a:pt x="159" y="315"/>
                  </a:lnTo>
                  <a:lnTo>
                    <a:pt x="176" y="270"/>
                  </a:lnTo>
                  <a:lnTo>
                    <a:pt x="106" y="171"/>
                  </a:lnTo>
                  <a:lnTo>
                    <a:pt x="125" y="51"/>
                  </a:lnTo>
                  <a:lnTo>
                    <a:pt x="79" y="51"/>
                  </a:lnTo>
                  <a:lnTo>
                    <a:pt x="0" y="142"/>
                  </a:lnTo>
                  <a:lnTo>
                    <a:pt x="0" y="270"/>
                  </a:lnTo>
                  <a:lnTo>
                    <a:pt x="129" y="346"/>
                  </a:lnTo>
                  <a:lnTo>
                    <a:pt x="112" y="367"/>
                  </a:lnTo>
                  <a:lnTo>
                    <a:pt x="165" y="437"/>
                  </a:lnTo>
                  <a:lnTo>
                    <a:pt x="216" y="441"/>
                  </a:lnTo>
                  <a:lnTo>
                    <a:pt x="239" y="407"/>
                  </a:lnTo>
                  <a:lnTo>
                    <a:pt x="270" y="424"/>
                  </a:lnTo>
                  <a:lnTo>
                    <a:pt x="355" y="418"/>
                  </a:lnTo>
                  <a:lnTo>
                    <a:pt x="325" y="361"/>
                  </a:lnTo>
                  <a:lnTo>
                    <a:pt x="386" y="412"/>
                  </a:lnTo>
                  <a:lnTo>
                    <a:pt x="439" y="412"/>
                  </a:lnTo>
                  <a:lnTo>
                    <a:pt x="445" y="390"/>
                  </a:lnTo>
                  <a:lnTo>
                    <a:pt x="389" y="378"/>
                  </a:lnTo>
                  <a:lnTo>
                    <a:pt x="465" y="367"/>
                  </a:lnTo>
                  <a:lnTo>
                    <a:pt x="422" y="304"/>
                  </a:lnTo>
                  <a:lnTo>
                    <a:pt x="492" y="319"/>
                  </a:lnTo>
                  <a:lnTo>
                    <a:pt x="483" y="464"/>
                  </a:lnTo>
                  <a:lnTo>
                    <a:pt x="524" y="371"/>
                  </a:lnTo>
                  <a:lnTo>
                    <a:pt x="545" y="430"/>
                  </a:lnTo>
                  <a:lnTo>
                    <a:pt x="572" y="407"/>
                  </a:lnTo>
                  <a:lnTo>
                    <a:pt x="595" y="452"/>
                  </a:lnTo>
                  <a:lnTo>
                    <a:pt x="665" y="437"/>
                  </a:lnTo>
                  <a:lnTo>
                    <a:pt x="669" y="487"/>
                  </a:lnTo>
                  <a:lnTo>
                    <a:pt x="711" y="481"/>
                  </a:lnTo>
                  <a:lnTo>
                    <a:pt x="732" y="509"/>
                  </a:lnTo>
                  <a:lnTo>
                    <a:pt x="777" y="492"/>
                  </a:lnTo>
                  <a:lnTo>
                    <a:pt x="817" y="555"/>
                  </a:lnTo>
                  <a:lnTo>
                    <a:pt x="794" y="694"/>
                  </a:lnTo>
                  <a:lnTo>
                    <a:pt x="821" y="734"/>
                  </a:lnTo>
                  <a:lnTo>
                    <a:pt x="781" y="779"/>
                  </a:lnTo>
                  <a:lnTo>
                    <a:pt x="688" y="791"/>
                  </a:lnTo>
                  <a:lnTo>
                    <a:pt x="665" y="848"/>
                  </a:lnTo>
                  <a:lnTo>
                    <a:pt x="692" y="933"/>
                  </a:lnTo>
                  <a:lnTo>
                    <a:pt x="758" y="939"/>
                  </a:lnTo>
                  <a:lnTo>
                    <a:pt x="829" y="871"/>
                  </a:lnTo>
                  <a:lnTo>
                    <a:pt x="781" y="819"/>
                  </a:lnTo>
                  <a:lnTo>
                    <a:pt x="848" y="848"/>
                  </a:lnTo>
                  <a:lnTo>
                    <a:pt x="905" y="853"/>
                  </a:lnTo>
                  <a:lnTo>
                    <a:pt x="1007" y="903"/>
                  </a:lnTo>
                  <a:lnTo>
                    <a:pt x="1026" y="933"/>
                  </a:lnTo>
                  <a:lnTo>
                    <a:pt x="1127" y="979"/>
                  </a:lnTo>
                  <a:lnTo>
                    <a:pt x="1146" y="939"/>
                  </a:lnTo>
                  <a:lnTo>
                    <a:pt x="1336" y="950"/>
                  </a:lnTo>
                  <a:lnTo>
                    <a:pt x="1361" y="918"/>
                  </a:lnTo>
                  <a:lnTo>
                    <a:pt x="1327" y="865"/>
                  </a:lnTo>
                  <a:lnTo>
                    <a:pt x="1158" y="819"/>
                  </a:lnTo>
                  <a:lnTo>
                    <a:pt x="1283" y="825"/>
                  </a:lnTo>
                  <a:lnTo>
                    <a:pt x="1382" y="859"/>
                  </a:lnTo>
                  <a:lnTo>
                    <a:pt x="1323" y="728"/>
                  </a:lnTo>
                  <a:lnTo>
                    <a:pt x="1270" y="688"/>
                  </a:lnTo>
                  <a:lnTo>
                    <a:pt x="1106" y="625"/>
                  </a:lnTo>
                  <a:lnTo>
                    <a:pt x="1101" y="574"/>
                  </a:lnTo>
                  <a:lnTo>
                    <a:pt x="1038" y="526"/>
                  </a:lnTo>
                  <a:lnTo>
                    <a:pt x="1180" y="545"/>
                  </a:lnTo>
                  <a:lnTo>
                    <a:pt x="1207" y="589"/>
                  </a:lnTo>
                  <a:lnTo>
                    <a:pt x="1283" y="601"/>
                  </a:lnTo>
                  <a:lnTo>
                    <a:pt x="1274" y="378"/>
                  </a:lnTo>
                  <a:lnTo>
                    <a:pt x="1207" y="395"/>
                  </a:lnTo>
                  <a:lnTo>
                    <a:pt x="1199" y="424"/>
                  </a:lnTo>
                  <a:lnTo>
                    <a:pt x="1161" y="371"/>
                  </a:lnTo>
                  <a:lnTo>
                    <a:pt x="1140" y="395"/>
                  </a:lnTo>
                  <a:lnTo>
                    <a:pt x="1074" y="350"/>
                  </a:lnTo>
                  <a:lnTo>
                    <a:pt x="945" y="346"/>
                  </a:lnTo>
                  <a:lnTo>
                    <a:pt x="891" y="346"/>
                  </a:lnTo>
                  <a:lnTo>
                    <a:pt x="945" y="253"/>
                  </a:lnTo>
                  <a:lnTo>
                    <a:pt x="867" y="270"/>
                  </a:lnTo>
                  <a:lnTo>
                    <a:pt x="827" y="253"/>
                  </a:lnTo>
                  <a:lnTo>
                    <a:pt x="882" y="228"/>
                  </a:lnTo>
                  <a:lnTo>
                    <a:pt x="834" y="184"/>
                  </a:lnTo>
                  <a:lnTo>
                    <a:pt x="800" y="200"/>
                  </a:lnTo>
                  <a:lnTo>
                    <a:pt x="789" y="171"/>
                  </a:lnTo>
                  <a:lnTo>
                    <a:pt x="665" y="184"/>
                  </a:lnTo>
                  <a:lnTo>
                    <a:pt x="692" y="133"/>
                  </a:lnTo>
                  <a:lnTo>
                    <a:pt x="545" y="125"/>
                  </a:lnTo>
                  <a:lnTo>
                    <a:pt x="498" y="51"/>
                  </a:lnTo>
                  <a:lnTo>
                    <a:pt x="395" y="97"/>
                  </a:lnTo>
                  <a:lnTo>
                    <a:pt x="426" y="125"/>
                  </a:lnTo>
                  <a:lnTo>
                    <a:pt x="395" y="184"/>
                  </a:lnTo>
                  <a:lnTo>
                    <a:pt x="355" y="148"/>
                  </a:lnTo>
                  <a:lnTo>
                    <a:pt x="332" y="184"/>
                  </a:lnTo>
                  <a:lnTo>
                    <a:pt x="279" y="142"/>
                  </a:lnTo>
                  <a:lnTo>
                    <a:pt x="279" y="51"/>
                  </a:lnTo>
                  <a:lnTo>
                    <a:pt x="256" y="6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819360" y="2019600"/>
              <a:ext cx="1961640" cy="1157400"/>
            </a:xfrm>
            <a:custGeom>
              <a:avLst/>
              <a:gdLst/>
              <a:ahLst/>
              <a:rect l="l" t="t" r="r" b="b"/>
              <a:pathLst>
                <a:path w="2235" h="1317">
                  <a:moveTo>
                    <a:pt x="59" y="40"/>
                  </a:moveTo>
                  <a:lnTo>
                    <a:pt x="0" y="247"/>
                  </a:lnTo>
                  <a:lnTo>
                    <a:pt x="46" y="287"/>
                  </a:lnTo>
                  <a:lnTo>
                    <a:pt x="23" y="355"/>
                  </a:lnTo>
                  <a:lnTo>
                    <a:pt x="56" y="393"/>
                  </a:lnTo>
                  <a:lnTo>
                    <a:pt x="36" y="498"/>
                  </a:lnTo>
                  <a:lnTo>
                    <a:pt x="78" y="637"/>
                  </a:lnTo>
                  <a:lnTo>
                    <a:pt x="118" y="996"/>
                  </a:lnTo>
                  <a:lnTo>
                    <a:pt x="211" y="1030"/>
                  </a:lnTo>
                  <a:lnTo>
                    <a:pt x="219" y="1152"/>
                  </a:lnTo>
                  <a:lnTo>
                    <a:pt x="350" y="1201"/>
                  </a:lnTo>
                  <a:lnTo>
                    <a:pt x="890" y="1298"/>
                  </a:lnTo>
                  <a:lnTo>
                    <a:pt x="1143" y="1310"/>
                  </a:lnTo>
                  <a:lnTo>
                    <a:pt x="1339" y="1317"/>
                  </a:lnTo>
                  <a:lnTo>
                    <a:pt x="1733" y="1272"/>
                  </a:lnTo>
                  <a:lnTo>
                    <a:pt x="1814" y="1015"/>
                  </a:lnTo>
                  <a:lnTo>
                    <a:pt x="1908" y="950"/>
                  </a:lnTo>
                  <a:lnTo>
                    <a:pt x="1871" y="905"/>
                  </a:lnTo>
                  <a:lnTo>
                    <a:pt x="1833" y="893"/>
                  </a:lnTo>
                  <a:lnTo>
                    <a:pt x="1833" y="865"/>
                  </a:lnTo>
                  <a:lnTo>
                    <a:pt x="1908" y="888"/>
                  </a:lnTo>
                  <a:lnTo>
                    <a:pt x="2016" y="825"/>
                  </a:lnTo>
                  <a:lnTo>
                    <a:pt x="2044" y="711"/>
                  </a:lnTo>
                  <a:lnTo>
                    <a:pt x="1949" y="688"/>
                  </a:lnTo>
                  <a:lnTo>
                    <a:pt x="1892" y="659"/>
                  </a:lnTo>
                  <a:lnTo>
                    <a:pt x="1911" y="631"/>
                  </a:lnTo>
                  <a:lnTo>
                    <a:pt x="1968" y="675"/>
                  </a:lnTo>
                  <a:lnTo>
                    <a:pt x="2044" y="669"/>
                  </a:lnTo>
                  <a:lnTo>
                    <a:pt x="2079" y="549"/>
                  </a:lnTo>
                  <a:lnTo>
                    <a:pt x="2109" y="561"/>
                  </a:lnTo>
                  <a:lnTo>
                    <a:pt x="2119" y="532"/>
                  </a:lnTo>
                  <a:lnTo>
                    <a:pt x="2157" y="504"/>
                  </a:lnTo>
                  <a:lnTo>
                    <a:pt x="2157" y="538"/>
                  </a:lnTo>
                  <a:lnTo>
                    <a:pt x="2181" y="538"/>
                  </a:lnTo>
                  <a:lnTo>
                    <a:pt x="2235" y="452"/>
                  </a:lnTo>
                  <a:lnTo>
                    <a:pt x="2235" y="393"/>
                  </a:lnTo>
                  <a:lnTo>
                    <a:pt x="2185" y="350"/>
                  </a:lnTo>
                  <a:lnTo>
                    <a:pt x="2157" y="213"/>
                  </a:lnTo>
                  <a:lnTo>
                    <a:pt x="2094" y="184"/>
                  </a:lnTo>
                  <a:lnTo>
                    <a:pt x="1995" y="213"/>
                  </a:lnTo>
                  <a:lnTo>
                    <a:pt x="2016" y="384"/>
                  </a:lnTo>
                  <a:lnTo>
                    <a:pt x="1999" y="418"/>
                  </a:lnTo>
                  <a:lnTo>
                    <a:pt x="1999" y="458"/>
                  </a:lnTo>
                  <a:lnTo>
                    <a:pt x="1972" y="469"/>
                  </a:lnTo>
                  <a:lnTo>
                    <a:pt x="1932" y="403"/>
                  </a:lnTo>
                  <a:lnTo>
                    <a:pt x="1936" y="331"/>
                  </a:lnTo>
                  <a:lnTo>
                    <a:pt x="1858" y="256"/>
                  </a:lnTo>
                  <a:lnTo>
                    <a:pt x="1854" y="315"/>
                  </a:lnTo>
                  <a:lnTo>
                    <a:pt x="1814" y="302"/>
                  </a:lnTo>
                  <a:lnTo>
                    <a:pt x="1795" y="247"/>
                  </a:lnTo>
                  <a:lnTo>
                    <a:pt x="1759" y="234"/>
                  </a:lnTo>
                  <a:lnTo>
                    <a:pt x="1769" y="161"/>
                  </a:lnTo>
                  <a:lnTo>
                    <a:pt x="1636" y="45"/>
                  </a:lnTo>
                  <a:lnTo>
                    <a:pt x="1560" y="122"/>
                  </a:lnTo>
                  <a:lnTo>
                    <a:pt x="1563" y="165"/>
                  </a:lnTo>
                  <a:lnTo>
                    <a:pt x="1560" y="247"/>
                  </a:lnTo>
                  <a:lnTo>
                    <a:pt x="1647" y="298"/>
                  </a:lnTo>
                  <a:lnTo>
                    <a:pt x="1643" y="327"/>
                  </a:lnTo>
                  <a:lnTo>
                    <a:pt x="1672" y="361"/>
                  </a:lnTo>
                  <a:lnTo>
                    <a:pt x="1666" y="403"/>
                  </a:lnTo>
                  <a:lnTo>
                    <a:pt x="1622" y="469"/>
                  </a:lnTo>
                  <a:lnTo>
                    <a:pt x="1641" y="549"/>
                  </a:lnTo>
                  <a:lnTo>
                    <a:pt x="1580" y="521"/>
                  </a:lnTo>
                  <a:lnTo>
                    <a:pt x="1579" y="458"/>
                  </a:lnTo>
                  <a:lnTo>
                    <a:pt x="1605" y="393"/>
                  </a:lnTo>
                  <a:lnTo>
                    <a:pt x="1586" y="298"/>
                  </a:lnTo>
                  <a:lnTo>
                    <a:pt x="1542" y="287"/>
                  </a:lnTo>
                  <a:lnTo>
                    <a:pt x="1529" y="247"/>
                  </a:lnTo>
                  <a:lnTo>
                    <a:pt x="1480" y="268"/>
                  </a:lnTo>
                  <a:lnTo>
                    <a:pt x="1459" y="390"/>
                  </a:lnTo>
                  <a:lnTo>
                    <a:pt x="1512" y="441"/>
                  </a:lnTo>
                  <a:lnTo>
                    <a:pt x="1430" y="481"/>
                  </a:lnTo>
                  <a:lnTo>
                    <a:pt x="1250" y="412"/>
                  </a:lnTo>
                  <a:lnTo>
                    <a:pt x="1213" y="355"/>
                  </a:lnTo>
                  <a:lnTo>
                    <a:pt x="1153" y="378"/>
                  </a:lnTo>
                  <a:lnTo>
                    <a:pt x="1206" y="412"/>
                  </a:lnTo>
                  <a:lnTo>
                    <a:pt x="1155" y="418"/>
                  </a:lnTo>
                  <a:lnTo>
                    <a:pt x="1107" y="384"/>
                  </a:lnTo>
                  <a:lnTo>
                    <a:pt x="1067" y="393"/>
                  </a:lnTo>
                  <a:lnTo>
                    <a:pt x="1124" y="469"/>
                  </a:lnTo>
                  <a:lnTo>
                    <a:pt x="1122" y="561"/>
                  </a:lnTo>
                  <a:lnTo>
                    <a:pt x="1084" y="566"/>
                  </a:lnTo>
                  <a:lnTo>
                    <a:pt x="1090" y="485"/>
                  </a:lnTo>
                  <a:lnTo>
                    <a:pt x="997" y="429"/>
                  </a:lnTo>
                  <a:lnTo>
                    <a:pt x="978" y="447"/>
                  </a:lnTo>
                  <a:lnTo>
                    <a:pt x="930" y="435"/>
                  </a:lnTo>
                  <a:lnTo>
                    <a:pt x="822" y="424"/>
                  </a:lnTo>
                  <a:lnTo>
                    <a:pt x="814" y="403"/>
                  </a:lnTo>
                  <a:lnTo>
                    <a:pt x="873" y="384"/>
                  </a:lnTo>
                  <a:lnTo>
                    <a:pt x="845" y="310"/>
                  </a:lnTo>
                  <a:lnTo>
                    <a:pt x="810" y="298"/>
                  </a:lnTo>
                  <a:lnTo>
                    <a:pt x="685" y="230"/>
                  </a:lnTo>
                  <a:lnTo>
                    <a:pt x="672" y="184"/>
                  </a:lnTo>
                  <a:lnTo>
                    <a:pt x="588" y="142"/>
                  </a:lnTo>
                  <a:lnTo>
                    <a:pt x="535" y="161"/>
                  </a:lnTo>
                  <a:lnTo>
                    <a:pt x="561" y="91"/>
                  </a:lnTo>
                  <a:lnTo>
                    <a:pt x="535" y="85"/>
                  </a:lnTo>
                  <a:lnTo>
                    <a:pt x="500" y="137"/>
                  </a:lnTo>
                  <a:lnTo>
                    <a:pt x="459" y="28"/>
                  </a:lnTo>
                  <a:lnTo>
                    <a:pt x="411" y="11"/>
                  </a:lnTo>
                  <a:lnTo>
                    <a:pt x="388" y="59"/>
                  </a:lnTo>
                  <a:lnTo>
                    <a:pt x="350" y="59"/>
                  </a:lnTo>
                  <a:lnTo>
                    <a:pt x="308" y="74"/>
                  </a:lnTo>
                  <a:lnTo>
                    <a:pt x="232" y="74"/>
                  </a:lnTo>
                  <a:lnTo>
                    <a:pt x="206" y="122"/>
                  </a:lnTo>
                  <a:lnTo>
                    <a:pt x="171" y="122"/>
                  </a:lnTo>
                  <a:lnTo>
                    <a:pt x="183" y="51"/>
                  </a:lnTo>
                  <a:lnTo>
                    <a:pt x="189" y="0"/>
                  </a:lnTo>
                  <a:lnTo>
                    <a:pt x="156" y="11"/>
                  </a:lnTo>
                  <a:lnTo>
                    <a:pt x="109" y="68"/>
                  </a:lnTo>
                  <a:lnTo>
                    <a:pt x="59" y="40"/>
                  </a:lnTo>
                  <a:lnTo>
                    <a:pt x="59" y="4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284040" y="1903680"/>
              <a:ext cx="727200" cy="1127520"/>
            </a:xfrm>
            <a:custGeom>
              <a:avLst/>
              <a:gdLst/>
              <a:ahLst/>
              <a:rect l="l" t="t" r="r" b="b"/>
              <a:pathLst>
                <a:path w="827" h="1283">
                  <a:moveTo>
                    <a:pt x="565" y="0"/>
                  </a:moveTo>
                  <a:lnTo>
                    <a:pt x="0" y="868"/>
                  </a:lnTo>
                  <a:lnTo>
                    <a:pt x="63" y="901"/>
                  </a:lnTo>
                  <a:lnTo>
                    <a:pt x="89" y="893"/>
                  </a:lnTo>
                  <a:lnTo>
                    <a:pt x="97" y="984"/>
                  </a:lnTo>
                  <a:lnTo>
                    <a:pt x="302" y="1083"/>
                  </a:lnTo>
                  <a:lnTo>
                    <a:pt x="527" y="1184"/>
                  </a:lnTo>
                  <a:lnTo>
                    <a:pt x="603" y="1211"/>
                  </a:lnTo>
                  <a:lnTo>
                    <a:pt x="827" y="1283"/>
                  </a:lnTo>
                  <a:lnTo>
                    <a:pt x="821" y="1161"/>
                  </a:lnTo>
                  <a:lnTo>
                    <a:pt x="726" y="1127"/>
                  </a:lnTo>
                  <a:lnTo>
                    <a:pt x="688" y="775"/>
                  </a:lnTo>
                  <a:lnTo>
                    <a:pt x="646" y="629"/>
                  </a:lnTo>
                  <a:lnTo>
                    <a:pt x="666" y="524"/>
                  </a:lnTo>
                  <a:lnTo>
                    <a:pt x="633" y="486"/>
                  </a:lnTo>
                  <a:lnTo>
                    <a:pt x="656" y="418"/>
                  </a:lnTo>
                  <a:lnTo>
                    <a:pt x="612" y="378"/>
                  </a:lnTo>
                  <a:lnTo>
                    <a:pt x="669" y="171"/>
                  </a:lnTo>
                  <a:lnTo>
                    <a:pt x="629" y="59"/>
                  </a:lnTo>
                  <a:lnTo>
                    <a:pt x="565" y="0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1134000" y="2427120"/>
              <a:ext cx="282600" cy="240480"/>
            </a:xfrm>
            <a:custGeom>
              <a:avLst/>
              <a:gdLst/>
              <a:ahLst/>
              <a:rect l="l" t="t" r="r" b="b"/>
              <a:pathLst>
                <a:path w="321" h="273">
                  <a:moveTo>
                    <a:pt x="230" y="0"/>
                  </a:moveTo>
                  <a:lnTo>
                    <a:pt x="266" y="34"/>
                  </a:lnTo>
                  <a:lnTo>
                    <a:pt x="260" y="51"/>
                  </a:lnTo>
                  <a:lnTo>
                    <a:pt x="230" y="57"/>
                  </a:lnTo>
                  <a:lnTo>
                    <a:pt x="251" y="79"/>
                  </a:lnTo>
                  <a:lnTo>
                    <a:pt x="314" y="51"/>
                  </a:lnTo>
                  <a:lnTo>
                    <a:pt x="321" y="125"/>
                  </a:lnTo>
                  <a:lnTo>
                    <a:pt x="306" y="195"/>
                  </a:lnTo>
                  <a:lnTo>
                    <a:pt x="251" y="273"/>
                  </a:lnTo>
                  <a:lnTo>
                    <a:pt x="224" y="205"/>
                  </a:lnTo>
                  <a:lnTo>
                    <a:pt x="236" y="167"/>
                  </a:lnTo>
                  <a:lnTo>
                    <a:pt x="199" y="137"/>
                  </a:lnTo>
                  <a:lnTo>
                    <a:pt x="203" y="201"/>
                  </a:lnTo>
                  <a:lnTo>
                    <a:pt x="101" y="224"/>
                  </a:lnTo>
                  <a:lnTo>
                    <a:pt x="154" y="159"/>
                  </a:lnTo>
                  <a:lnTo>
                    <a:pt x="87" y="190"/>
                  </a:lnTo>
                  <a:lnTo>
                    <a:pt x="21" y="159"/>
                  </a:lnTo>
                  <a:lnTo>
                    <a:pt x="83" y="97"/>
                  </a:lnTo>
                  <a:lnTo>
                    <a:pt x="144" y="97"/>
                  </a:lnTo>
                  <a:lnTo>
                    <a:pt x="129" y="74"/>
                  </a:lnTo>
                  <a:lnTo>
                    <a:pt x="0" y="51"/>
                  </a:lnTo>
                  <a:lnTo>
                    <a:pt x="199" y="34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1251720" y="2832480"/>
              <a:ext cx="439200" cy="233640"/>
            </a:xfrm>
            <a:custGeom>
              <a:avLst/>
              <a:gdLst/>
              <a:ahLst/>
              <a:rect l="l" t="t" r="r" b="b"/>
              <a:pathLst>
                <a:path w="500" h="266">
                  <a:moveTo>
                    <a:pt x="500" y="89"/>
                  </a:moveTo>
                  <a:lnTo>
                    <a:pt x="485" y="53"/>
                  </a:lnTo>
                  <a:lnTo>
                    <a:pt x="414" y="36"/>
                  </a:lnTo>
                  <a:lnTo>
                    <a:pt x="277" y="104"/>
                  </a:lnTo>
                  <a:lnTo>
                    <a:pt x="239" y="58"/>
                  </a:lnTo>
                  <a:lnTo>
                    <a:pt x="144" y="0"/>
                  </a:lnTo>
                  <a:lnTo>
                    <a:pt x="192" y="121"/>
                  </a:lnTo>
                  <a:lnTo>
                    <a:pt x="152" y="140"/>
                  </a:lnTo>
                  <a:lnTo>
                    <a:pt x="104" y="167"/>
                  </a:lnTo>
                  <a:lnTo>
                    <a:pt x="0" y="110"/>
                  </a:lnTo>
                  <a:lnTo>
                    <a:pt x="9" y="155"/>
                  </a:lnTo>
                  <a:lnTo>
                    <a:pt x="89" y="201"/>
                  </a:lnTo>
                  <a:lnTo>
                    <a:pt x="89" y="237"/>
                  </a:lnTo>
                  <a:lnTo>
                    <a:pt x="171" y="243"/>
                  </a:lnTo>
                  <a:lnTo>
                    <a:pt x="219" y="266"/>
                  </a:lnTo>
                  <a:lnTo>
                    <a:pt x="255" y="209"/>
                  </a:lnTo>
                  <a:lnTo>
                    <a:pt x="317" y="201"/>
                  </a:lnTo>
                  <a:lnTo>
                    <a:pt x="380" y="121"/>
                  </a:lnTo>
                  <a:lnTo>
                    <a:pt x="450" y="93"/>
                  </a:lnTo>
                  <a:lnTo>
                    <a:pt x="500" y="89"/>
                  </a:lnTo>
                  <a:lnTo>
                    <a:pt x="500" y="8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1983960" y="2829240"/>
              <a:ext cx="87480" cy="83880"/>
            </a:xfrm>
            <a:custGeom>
              <a:avLst/>
              <a:gdLst/>
              <a:ahLst/>
              <a:rect l="l" t="t" r="r" b="b"/>
              <a:pathLst>
                <a:path w="100" h="97">
                  <a:moveTo>
                    <a:pt x="100" y="28"/>
                  </a:moveTo>
                  <a:lnTo>
                    <a:pt x="38" y="0"/>
                  </a:lnTo>
                  <a:lnTo>
                    <a:pt x="0" y="40"/>
                  </a:lnTo>
                  <a:lnTo>
                    <a:pt x="11" y="97"/>
                  </a:lnTo>
                  <a:lnTo>
                    <a:pt x="70" y="80"/>
                  </a:lnTo>
                  <a:lnTo>
                    <a:pt x="61" y="40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2231640" y="2743200"/>
              <a:ext cx="136800" cy="5040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1503000" y="1886040"/>
              <a:ext cx="561600" cy="493200"/>
            </a:xfrm>
            <a:custGeom>
              <a:avLst/>
              <a:gdLst/>
              <a:ahLst/>
              <a:rect l="l" t="t" r="r" b="b"/>
              <a:pathLst>
                <a:path w="641" h="562">
                  <a:moveTo>
                    <a:pt x="618" y="562"/>
                  </a:moveTo>
                  <a:lnTo>
                    <a:pt x="609" y="464"/>
                  </a:lnTo>
                  <a:lnTo>
                    <a:pt x="569" y="469"/>
                  </a:lnTo>
                  <a:lnTo>
                    <a:pt x="536" y="469"/>
                  </a:lnTo>
                  <a:lnTo>
                    <a:pt x="574" y="429"/>
                  </a:lnTo>
                  <a:lnTo>
                    <a:pt x="635" y="424"/>
                  </a:lnTo>
                  <a:lnTo>
                    <a:pt x="641" y="378"/>
                  </a:lnTo>
                  <a:lnTo>
                    <a:pt x="517" y="310"/>
                  </a:lnTo>
                  <a:lnTo>
                    <a:pt x="479" y="133"/>
                  </a:lnTo>
                  <a:lnTo>
                    <a:pt x="489" y="74"/>
                  </a:lnTo>
                  <a:lnTo>
                    <a:pt x="449" y="40"/>
                  </a:lnTo>
                  <a:lnTo>
                    <a:pt x="416" y="59"/>
                  </a:lnTo>
                  <a:lnTo>
                    <a:pt x="396" y="144"/>
                  </a:lnTo>
                  <a:lnTo>
                    <a:pt x="405" y="201"/>
                  </a:lnTo>
                  <a:lnTo>
                    <a:pt x="369" y="102"/>
                  </a:lnTo>
                  <a:lnTo>
                    <a:pt x="319" y="82"/>
                  </a:lnTo>
                  <a:lnTo>
                    <a:pt x="306" y="144"/>
                  </a:lnTo>
                  <a:lnTo>
                    <a:pt x="262" y="74"/>
                  </a:lnTo>
                  <a:lnTo>
                    <a:pt x="204" y="59"/>
                  </a:lnTo>
                  <a:lnTo>
                    <a:pt x="219" y="5"/>
                  </a:lnTo>
                  <a:lnTo>
                    <a:pt x="173" y="0"/>
                  </a:lnTo>
                  <a:lnTo>
                    <a:pt x="89" y="53"/>
                  </a:lnTo>
                  <a:lnTo>
                    <a:pt x="17" y="120"/>
                  </a:lnTo>
                  <a:lnTo>
                    <a:pt x="40" y="184"/>
                  </a:lnTo>
                  <a:lnTo>
                    <a:pt x="89" y="184"/>
                  </a:lnTo>
                  <a:lnTo>
                    <a:pt x="0" y="216"/>
                  </a:lnTo>
                  <a:lnTo>
                    <a:pt x="29" y="275"/>
                  </a:lnTo>
                  <a:lnTo>
                    <a:pt x="59" y="262"/>
                  </a:lnTo>
                  <a:lnTo>
                    <a:pt x="192" y="281"/>
                  </a:lnTo>
                  <a:lnTo>
                    <a:pt x="245" y="321"/>
                  </a:lnTo>
                  <a:lnTo>
                    <a:pt x="219" y="353"/>
                  </a:lnTo>
                  <a:lnTo>
                    <a:pt x="110" y="321"/>
                  </a:lnTo>
                  <a:lnTo>
                    <a:pt x="49" y="327"/>
                  </a:lnTo>
                  <a:lnTo>
                    <a:pt x="13" y="338"/>
                  </a:lnTo>
                  <a:lnTo>
                    <a:pt x="44" y="418"/>
                  </a:lnTo>
                  <a:lnTo>
                    <a:pt x="143" y="443"/>
                  </a:lnTo>
                  <a:lnTo>
                    <a:pt x="133" y="481"/>
                  </a:lnTo>
                  <a:lnTo>
                    <a:pt x="162" y="515"/>
                  </a:lnTo>
                  <a:lnTo>
                    <a:pt x="223" y="534"/>
                  </a:lnTo>
                  <a:lnTo>
                    <a:pt x="435" y="458"/>
                  </a:lnTo>
                  <a:lnTo>
                    <a:pt x="462" y="498"/>
                  </a:lnTo>
                  <a:lnTo>
                    <a:pt x="586" y="526"/>
                  </a:lnTo>
                  <a:lnTo>
                    <a:pt x="618" y="562"/>
                  </a:lnTo>
                  <a:lnTo>
                    <a:pt x="618" y="5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1341360" y="1729440"/>
              <a:ext cx="324720" cy="312480"/>
            </a:xfrm>
            <a:custGeom>
              <a:avLst/>
              <a:gdLst/>
              <a:ahLst/>
              <a:rect l="l" t="t" r="r" b="b"/>
              <a:pathLst>
                <a:path w="370" h="357">
                  <a:moveTo>
                    <a:pt x="370" y="156"/>
                  </a:moveTo>
                  <a:lnTo>
                    <a:pt x="357" y="82"/>
                  </a:lnTo>
                  <a:lnTo>
                    <a:pt x="294" y="42"/>
                  </a:lnTo>
                  <a:lnTo>
                    <a:pt x="171" y="0"/>
                  </a:lnTo>
                  <a:lnTo>
                    <a:pt x="118" y="13"/>
                  </a:lnTo>
                  <a:lnTo>
                    <a:pt x="85" y="91"/>
                  </a:lnTo>
                  <a:lnTo>
                    <a:pt x="0" y="224"/>
                  </a:lnTo>
                  <a:lnTo>
                    <a:pt x="38" y="318"/>
                  </a:lnTo>
                  <a:lnTo>
                    <a:pt x="30" y="357"/>
                  </a:lnTo>
                  <a:lnTo>
                    <a:pt x="127" y="340"/>
                  </a:lnTo>
                  <a:lnTo>
                    <a:pt x="159" y="340"/>
                  </a:lnTo>
                  <a:lnTo>
                    <a:pt x="220" y="253"/>
                  </a:lnTo>
                  <a:lnTo>
                    <a:pt x="327" y="179"/>
                  </a:lnTo>
                  <a:lnTo>
                    <a:pt x="370" y="156"/>
                  </a:lnTo>
                  <a:lnTo>
                    <a:pt x="370" y="15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1613520" y="1585800"/>
              <a:ext cx="333000" cy="229680"/>
            </a:xfrm>
            <a:custGeom>
              <a:avLst/>
              <a:gdLst/>
              <a:ahLst/>
              <a:rect l="l" t="t" r="r" b="b"/>
              <a:pathLst>
                <a:path w="380" h="262">
                  <a:moveTo>
                    <a:pt x="154" y="182"/>
                  </a:moveTo>
                  <a:lnTo>
                    <a:pt x="97" y="216"/>
                  </a:lnTo>
                  <a:lnTo>
                    <a:pt x="146" y="262"/>
                  </a:lnTo>
                  <a:lnTo>
                    <a:pt x="260" y="205"/>
                  </a:lnTo>
                  <a:lnTo>
                    <a:pt x="349" y="211"/>
                  </a:lnTo>
                  <a:lnTo>
                    <a:pt x="380" y="91"/>
                  </a:lnTo>
                  <a:lnTo>
                    <a:pt x="336" y="83"/>
                  </a:lnTo>
                  <a:lnTo>
                    <a:pt x="309" y="5"/>
                  </a:lnTo>
                  <a:lnTo>
                    <a:pt x="273" y="0"/>
                  </a:lnTo>
                  <a:lnTo>
                    <a:pt x="251" y="34"/>
                  </a:lnTo>
                  <a:lnTo>
                    <a:pt x="270" y="114"/>
                  </a:lnTo>
                  <a:lnTo>
                    <a:pt x="209" y="100"/>
                  </a:lnTo>
                  <a:lnTo>
                    <a:pt x="203" y="55"/>
                  </a:lnTo>
                  <a:lnTo>
                    <a:pt x="159" y="17"/>
                  </a:lnTo>
                  <a:lnTo>
                    <a:pt x="93" y="34"/>
                  </a:lnTo>
                  <a:lnTo>
                    <a:pt x="57" y="100"/>
                  </a:lnTo>
                  <a:lnTo>
                    <a:pt x="57" y="55"/>
                  </a:lnTo>
                  <a:lnTo>
                    <a:pt x="0" y="68"/>
                  </a:lnTo>
                  <a:lnTo>
                    <a:pt x="43" y="135"/>
                  </a:lnTo>
                  <a:lnTo>
                    <a:pt x="154" y="182"/>
                  </a:lnTo>
                  <a:lnTo>
                    <a:pt x="154" y="18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1522080" y="1483920"/>
              <a:ext cx="257760" cy="135000"/>
            </a:xfrm>
            <a:custGeom>
              <a:avLst/>
              <a:gdLst/>
              <a:ahLst/>
              <a:rect l="l" t="t" r="r" b="b"/>
              <a:pathLst>
                <a:path w="293" h="154">
                  <a:moveTo>
                    <a:pt x="293" y="116"/>
                  </a:moveTo>
                  <a:lnTo>
                    <a:pt x="289" y="80"/>
                  </a:lnTo>
                  <a:lnTo>
                    <a:pt x="255" y="80"/>
                  </a:lnTo>
                  <a:lnTo>
                    <a:pt x="266" y="7"/>
                  </a:lnTo>
                  <a:lnTo>
                    <a:pt x="239" y="0"/>
                  </a:lnTo>
                  <a:lnTo>
                    <a:pt x="13" y="80"/>
                  </a:lnTo>
                  <a:lnTo>
                    <a:pt x="0" y="116"/>
                  </a:lnTo>
                  <a:lnTo>
                    <a:pt x="103" y="154"/>
                  </a:lnTo>
                  <a:lnTo>
                    <a:pt x="234" y="91"/>
                  </a:lnTo>
                  <a:lnTo>
                    <a:pt x="293" y="116"/>
                  </a:lnTo>
                  <a:lnTo>
                    <a:pt x="293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1761120" y="1438200"/>
              <a:ext cx="124560" cy="115560"/>
            </a:xfrm>
            <a:custGeom>
              <a:avLst/>
              <a:gdLst/>
              <a:ahLst/>
              <a:rect l="l" t="t" r="r" b="b"/>
              <a:pathLst>
                <a:path w="140" h="132">
                  <a:moveTo>
                    <a:pt x="61" y="23"/>
                  </a:moveTo>
                  <a:lnTo>
                    <a:pt x="7" y="0"/>
                  </a:lnTo>
                  <a:lnTo>
                    <a:pt x="0" y="23"/>
                  </a:lnTo>
                  <a:lnTo>
                    <a:pt x="51" y="114"/>
                  </a:lnTo>
                  <a:lnTo>
                    <a:pt x="87" y="132"/>
                  </a:lnTo>
                  <a:lnTo>
                    <a:pt x="118" y="103"/>
                  </a:lnTo>
                  <a:lnTo>
                    <a:pt x="140" y="40"/>
                  </a:lnTo>
                  <a:lnTo>
                    <a:pt x="74" y="52"/>
                  </a:lnTo>
                  <a:lnTo>
                    <a:pt x="61" y="23"/>
                  </a:lnTo>
                  <a:lnTo>
                    <a:pt x="61" y="2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1824480" y="1418760"/>
              <a:ext cx="83880" cy="39960"/>
            </a:xfrm>
            <a:custGeom>
              <a:avLst/>
              <a:gdLst/>
              <a:ahLst/>
              <a:rect l="l" t="t" r="r" b="b"/>
              <a:pathLst>
                <a:path w="97" h="45">
                  <a:moveTo>
                    <a:pt x="59" y="0"/>
                  </a:moveTo>
                  <a:lnTo>
                    <a:pt x="31" y="17"/>
                  </a:lnTo>
                  <a:lnTo>
                    <a:pt x="0" y="5"/>
                  </a:lnTo>
                  <a:lnTo>
                    <a:pt x="4" y="28"/>
                  </a:lnTo>
                  <a:lnTo>
                    <a:pt x="70" y="45"/>
                  </a:lnTo>
                  <a:lnTo>
                    <a:pt x="97" y="22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1946880" y="1503000"/>
              <a:ext cx="59400" cy="59400"/>
            </a:xfrm>
            <a:custGeom>
              <a:avLst/>
              <a:gdLst/>
              <a:ahLst/>
              <a:rect l="l" t="t" r="r" b="b"/>
              <a:pathLst>
                <a:path w="68" h="69">
                  <a:moveTo>
                    <a:pt x="26" y="0"/>
                  </a:moveTo>
                  <a:lnTo>
                    <a:pt x="0" y="69"/>
                  </a:lnTo>
                  <a:lnTo>
                    <a:pt x="68" y="69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1969920" y="1603440"/>
              <a:ext cx="47160" cy="99720"/>
            </a:xfrm>
            <a:custGeom>
              <a:avLst/>
              <a:gdLst/>
              <a:ahLst/>
              <a:rect l="l" t="t" r="r" b="b"/>
              <a:pathLst>
                <a:path w="54" h="114">
                  <a:moveTo>
                    <a:pt x="16" y="0"/>
                  </a:moveTo>
                  <a:lnTo>
                    <a:pt x="0" y="79"/>
                  </a:lnTo>
                  <a:lnTo>
                    <a:pt x="46" y="114"/>
                  </a:lnTo>
                  <a:lnTo>
                    <a:pt x="54" y="41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1959480" y="1715760"/>
              <a:ext cx="42120" cy="45720"/>
            </a:xfrm>
            <a:custGeom>
              <a:avLst/>
              <a:gdLst/>
              <a:ahLst/>
              <a:rect l="l" t="t" r="r" b="b"/>
              <a:pathLst>
                <a:path w="50" h="51">
                  <a:moveTo>
                    <a:pt x="46" y="15"/>
                  </a:moveTo>
                  <a:lnTo>
                    <a:pt x="50" y="51"/>
                  </a:lnTo>
                  <a:lnTo>
                    <a:pt x="0" y="28"/>
                  </a:lnTo>
                  <a:lnTo>
                    <a:pt x="10" y="0"/>
                  </a:lnTo>
                  <a:lnTo>
                    <a:pt x="46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2021040" y="1615680"/>
              <a:ext cx="129600" cy="169920"/>
            </a:xfrm>
            <a:custGeom>
              <a:avLst/>
              <a:gdLst/>
              <a:ahLst/>
              <a:rect l="l" t="t" r="r" b="b"/>
              <a:pathLst>
                <a:path w="148" h="194">
                  <a:moveTo>
                    <a:pt x="24" y="28"/>
                  </a:moveTo>
                  <a:lnTo>
                    <a:pt x="0" y="120"/>
                  </a:lnTo>
                  <a:lnTo>
                    <a:pt x="45" y="123"/>
                  </a:lnTo>
                  <a:lnTo>
                    <a:pt x="58" y="188"/>
                  </a:lnTo>
                  <a:lnTo>
                    <a:pt x="112" y="194"/>
                  </a:lnTo>
                  <a:lnTo>
                    <a:pt x="148" y="137"/>
                  </a:lnTo>
                  <a:lnTo>
                    <a:pt x="135" y="21"/>
                  </a:lnTo>
                  <a:lnTo>
                    <a:pt x="81" y="0"/>
                  </a:lnTo>
                  <a:lnTo>
                    <a:pt x="55" y="38"/>
                  </a:lnTo>
                  <a:lnTo>
                    <a:pt x="24" y="28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1969920" y="1348560"/>
              <a:ext cx="145440" cy="184320"/>
            </a:xfrm>
            <a:custGeom>
              <a:avLst/>
              <a:gdLst/>
              <a:ahLst/>
              <a:rect l="l" t="t" r="r" b="b"/>
              <a:pathLst>
                <a:path w="166" h="211">
                  <a:moveTo>
                    <a:pt x="12" y="0"/>
                  </a:moveTo>
                  <a:lnTo>
                    <a:pt x="0" y="45"/>
                  </a:lnTo>
                  <a:lnTo>
                    <a:pt x="37" y="72"/>
                  </a:lnTo>
                  <a:lnTo>
                    <a:pt x="16" y="133"/>
                  </a:lnTo>
                  <a:lnTo>
                    <a:pt x="90" y="161"/>
                  </a:lnTo>
                  <a:lnTo>
                    <a:pt x="63" y="211"/>
                  </a:lnTo>
                  <a:lnTo>
                    <a:pt x="166" y="171"/>
                  </a:lnTo>
                  <a:lnTo>
                    <a:pt x="139" y="62"/>
                  </a:lnTo>
                  <a:lnTo>
                    <a:pt x="63" y="51"/>
                  </a:lnTo>
                  <a:lnTo>
                    <a:pt x="54" y="23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2128320" y="1408320"/>
              <a:ext cx="120960" cy="136800"/>
            </a:xfrm>
            <a:custGeom>
              <a:avLst/>
              <a:gdLst/>
              <a:ahLst/>
              <a:rect l="l" t="t" r="r" b="b"/>
              <a:pathLst>
                <a:path w="139" h="156">
                  <a:moveTo>
                    <a:pt x="4" y="0"/>
                  </a:moveTo>
                  <a:lnTo>
                    <a:pt x="71" y="29"/>
                  </a:lnTo>
                  <a:lnTo>
                    <a:pt x="74" y="103"/>
                  </a:lnTo>
                  <a:lnTo>
                    <a:pt x="139" y="122"/>
                  </a:lnTo>
                  <a:lnTo>
                    <a:pt x="128" y="156"/>
                  </a:lnTo>
                  <a:lnTo>
                    <a:pt x="67" y="148"/>
                  </a:lnTo>
                  <a:lnTo>
                    <a:pt x="61" y="103"/>
                  </a:lnTo>
                  <a:lnTo>
                    <a:pt x="23" y="93"/>
                  </a:lnTo>
                  <a:lnTo>
                    <a:pt x="0" y="4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2168280" y="1698120"/>
              <a:ext cx="92880" cy="110520"/>
            </a:xfrm>
            <a:custGeom>
              <a:avLst/>
              <a:gdLst/>
              <a:ahLst/>
              <a:rect l="l" t="t" r="r" b="b"/>
              <a:pathLst>
                <a:path w="104" h="125">
                  <a:moveTo>
                    <a:pt x="43" y="0"/>
                  </a:moveTo>
                  <a:lnTo>
                    <a:pt x="0" y="82"/>
                  </a:lnTo>
                  <a:lnTo>
                    <a:pt x="85" y="125"/>
                  </a:lnTo>
                  <a:lnTo>
                    <a:pt x="104" y="99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1998000" y="1850760"/>
              <a:ext cx="195120" cy="282600"/>
            </a:xfrm>
            <a:custGeom>
              <a:avLst/>
              <a:gdLst/>
              <a:ahLst/>
              <a:rect l="l" t="t" r="r" b="b"/>
              <a:pathLst>
                <a:path w="220" h="321">
                  <a:moveTo>
                    <a:pt x="194" y="34"/>
                  </a:moveTo>
                  <a:lnTo>
                    <a:pt x="150" y="40"/>
                  </a:lnTo>
                  <a:lnTo>
                    <a:pt x="165" y="17"/>
                  </a:lnTo>
                  <a:lnTo>
                    <a:pt x="127" y="0"/>
                  </a:lnTo>
                  <a:lnTo>
                    <a:pt x="40" y="40"/>
                  </a:lnTo>
                  <a:lnTo>
                    <a:pt x="63" y="122"/>
                  </a:lnTo>
                  <a:lnTo>
                    <a:pt x="0" y="103"/>
                  </a:lnTo>
                  <a:lnTo>
                    <a:pt x="13" y="194"/>
                  </a:lnTo>
                  <a:lnTo>
                    <a:pt x="91" y="247"/>
                  </a:lnTo>
                  <a:lnTo>
                    <a:pt x="140" y="321"/>
                  </a:lnTo>
                  <a:lnTo>
                    <a:pt x="154" y="253"/>
                  </a:lnTo>
                  <a:lnTo>
                    <a:pt x="180" y="270"/>
                  </a:lnTo>
                  <a:lnTo>
                    <a:pt x="220" y="253"/>
                  </a:lnTo>
                  <a:lnTo>
                    <a:pt x="213" y="122"/>
                  </a:lnTo>
                  <a:lnTo>
                    <a:pt x="160" y="127"/>
                  </a:lnTo>
                  <a:lnTo>
                    <a:pt x="194" y="34"/>
                  </a:lnTo>
                  <a:lnTo>
                    <a:pt x="194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1908360" y="1877400"/>
              <a:ext cx="64800" cy="62640"/>
            </a:xfrm>
            <a:custGeom>
              <a:avLst/>
              <a:gdLst/>
              <a:ahLst/>
              <a:rect l="l" t="t" r="r" b="b"/>
              <a:pathLst>
                <a:path w="74" h="73">
                  <a:moveTo>
                    <a:pt x="0" y="38"/>
                  </a:moveTo>
                  <a:lnTo>
                    <a:pt x="36" y="73"/>
                  </a:lnTo>
                  <a:lnTo>
                    <a:pt x="74" y="33"/>
                  </a:lnTo>
                  <a:lnTo>
                    <a:pt x="23" y="33"/>
                  </a:lnTo>
                  <a:lnTo>
                    <a:pt x="0" y="0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2193120" y="1840320"/>
              <a:ext cx="155880" cy="194760"/>
            </a:xfrm>
            <a:custGeom>
              <a:avLst/>
              <a:gdLst/>
              <a:ahLst/>
              <a:rect l="l" t="t" r="r" b="b"/>
              <a:pathLst>
                <a:path w="179" h="223">
                  <a:moveTo>
                    <a:pt x="179" y="18"/>
                  </a:moveTo>
                  <a:lnTo>
                    <a:pt x="46" y="0"/>
                  </a:lnTo>
                  <a:lnTo>
                    <a:pt x="0" y="120"/>
                  </a:lnTo>
                  <a:lnTo>
                    <a:pt x="69" y="223"/>
                  </a:lnTo>
                  <a:lnTo>
                    <a:pt x="120" y="168"/>
                  </a:lnTo>
                  <a:lnTo>
                    <a:pt x="156" y="145"/>
                  </a:lnTo>
                  <a:lnTo>
                    <a:pt x="156" y="57"/>
                  </a:lnTo>
                  <a:lnTo>
                    <a:pt x="179" y="18"/>
                  </a:lnTo>
                  <a:lnTo>
                    <a:pt x="17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2154600" y="1569960"/>
              <a:ext cx="435240" cy="221040"/>
            </a:xfrm>
            <a:custGeom>
              <a:avLst/>
              <a:gdLst/>
              <a:ahLst/>
              <a:rect l="l" t="t" r="r" b="b"/>
              <a:pathLst>
                <a:path w="496" h="250">
                  <a:moveTo>
                    <a:pt x="112" y="9"/>
                  </a:moveTo>
                  <a:lnTo>
                    <a:pt x="55" y="0"/>
                  </a:lnTo>
                  <a:lnTo>
                    <a:pt x="3" y="9"/>
                  </a:lnTo>
                  <a:lnTo>
                    <a:pt x="0" y="68"/>
                  </a:lnTo>
                  <a:lnTo>
                    <a:pt x="76" y="89"/>
                  </a:lnTo>
                  <a:lnTo>
                    <a:pt x="137" y="96"/>
                  </a:lnTo>
                  <a:lnTo>
                    <a:pt x="142" y="228"/>
                  </a:lnTo>
                  <a:lnTo>
                    <a:pt x="239" y="250"/>
                  </a:lnTo>
                  <a:lnTo>
                    <a:pt x="306" y="239"/>
                  </a:lnTo>
                  <a:lnTo>
                    <a:pt x="496" y="174"/>
                  </a:lnTo>
                  <a:lnTo>
                    <a:pt x="488" y="79"/>
                  </a:lnTo>
                  <a:lnTo>
                    <a:pt x="426" y="72"/>
                  </a:lnTo>
                  <a:lnTo>
                    <a:pt x="412" y="55"/>
                  </a:lnTo>
                  <a:lnTo>
                    <a:pt x="232" y="114"/>
                  </a:lnTo>
                  <a:lnTo>
                    <a:pt x="190" y="89"/>
                  </a:lnTo>
                  <a:lnTo>
                    <a:pt x="173" y="34"/>
                  </a:lnTo>
                  <a:lnTo>
                    <a:pt x="112" y="9"/>
                  </a:lnTo>
                  <a:lnTo>
                    <a:pt x="112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2177280" y="1176480"/>
              <a:ext cx="171720" cy="302040"/>
            </a:xfrm>
            <a:custGeom>
              <a:avLst/>
              <a:gdLst/>
              <a:ahLst/>
              <a:rect l="l" t="t" r="r" b="b"/>
              <a:pathLst>
                <a:path w="196" h="344">
                  <a:moveTo>
                    <a:pt x="14" y="0"/>
                  </a:moveTo>
                  <a:lnTo>
                    <a:pt x="53" y="57"/>
                  </a:lnTo>
                  <a:lnTo>
                    <a:pt x="116" y="70"/>
                  </a:lnTo>
                  <a:lnTo>
                    <a:pt x="196" y="188"/>
                  </a:lnTo>
                  <a:lnTo>
                    <a:pt x="168" y="298"/>
                  </a:lnTo>
                  <a:lnTo>
                    <a:pt x="130" y="338"/>
                  </a:lnTo>
                  <a:lnTo>
                    <a:pt x="90" y="344"/>
                  </a:lnTo>
                  <a:lnTo>
                    <a:pt x="23" y="276"/>
                  </a:lnTo>
                  <a:lnTo>
                    <a:pt x="59" y="213"/>
                  </a:lnTo>
                  <a:lnTo>
                    <a:pt x="14" y="173"/>
                  </a:lnTo>
                  <a:lnTo>
                    <a:pt x="0" y="70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2212200" y="942840"/>
              <a:ext cx="388080" cy="668880"/>
            </a:xfrm>
            <a:custGeom>
              <a:avLst/>
              <a:gdLst/>
              <a:ahLst/>
              <a:rect l="l" t="t" r="r" b="b"/>
              <a:pathLst>
                <a:path w="441" h="762">
                  <a:moveTo>
                    <a:pt x="422" y="25"/>
                  </a:moveTo>
                  <a:lnTo>
                    <a:pt x="316" y="7"/>
                  </a:lnTo>
                  <a:lnTo>
                    <a:pt x="295" y="17"/>
                  </a:lnTo>
                  <a:lnTo>
                    <a:pt x="272" y="0"/>
                  </a:lnTo>
                  <a:lnTo>
                    <a:pt x="187" y="68"/>
                  </a:lnTo>
                  <a:lnTo>
                    <a:pt x="147" y="114"/>
                  </a:lnTo>
                  <a:lnTo>
                    <a:pt x="76" y="137"/>
                  </a:lnTo>
                  <a:lnTo>
                    <a:pt x="71" y="171"/>
                  </a:lnTo>
                  <a:lnTo>
                    <a:pt x="19" y="178"/>
                  </a:lnTo>
                  <a:lnTo>
                    <a:pt x="0" y="224"/>
                  </a:lnTo>
                  <a:lnTo>
                    <a:pt x="80" y="304"/>
                  </a:lnTo>
                  <a:lnTo>
                    <a:pt x="150" y="293"/>
                  </a:lnTo>
                  <a:lnTo>
                    <a:pt x="253" y="213"/>
                  </a:lnTo>
                  <a:lnTo>
                    <a:pt x="247" y="287"/>
                  </a:lnTo>
                  <a:lnTo>
                    <a:pt x="209" y="304"/>
                  </a:lnTo>
                  <a:lnTo>
                    <a:pt x="200" y="361"/>
                  </a:lnTo>
                  <a:lnTo>
                    <a:pt x="133" y="332"/>
                  </a:lnTo>
                  <a:lnTo>
                    <a:pt x="124" y="367"/>
                  </a:lnTo>
                  <a:lnTo>
                    <a:pt x="232" y="494"/>
                  </a:lnTo>
                  <a:lnTo>
                    <a:pt x="156" y="515"/>
                  </a:lnTo>
                  <a:lnTo>
                    <a:pt x="143" y="568"/>
                  </a:lnTo>
                  <a:lnTo>
                    <a:pt x="213" y="568"/>
                  </a:lnTo>
                  <a:lnTo>
                    <a:pt x="240" y="646"/>
                  </a:lnTo>
                  <a:lnTo>
                    <a:pt x="150" y="612"/>
                  </a:lnTo>
                  <a:lnTo>
                    <a:pt x="124" y="745"/>
                  </a:lnTo>
                  <a:lnTo>
                    <a:pt x="192" y="762"/>
                  </a:lnTo>
                  <a:lnTo>
                    <a:pt x="369" y="734"/>
                  </a:lnTo>
                  <a:lnTo>
                    <a:pt x="437" y="665"/>
                  </a:lnTo>
                  <a:lnTo>
                    <a:pt x="363" y="637"/>
                  </a:lnTo>
                  <a:lnTo>
                    <a:pt x="430" y="475"/>
                  </a:lnTo>
                  <a:lnTo>
                    <a:pt x="382" y="389"/>
                  </a:lnTo>
                  <a:lnTo>
                    <a:pt x="426" y="327"/>
                  </a:lnTo>
                  <a:lnTo>
                    <a:pt x="409" y="281"/>
                  </a:lnTo>
                  <a:lnTo>
                    <a:pt x="426" y="224"/>
                  </a:lnTo>
                  <a:lnTo>
                    <a:pt x="426" y="127"/>
                  </a:lnTo>
                  <a:lnTo>
                    <a:pt x="386" y="142"/>
                  </a:lnTo>
                  <a:lnTo>
                    <a:pt x="441" y="68"/>
                  </a:lnTo>
                  <a:lnTo>
                    <a:pt x="422" y="25"/>
                  </a:lnTo>
                  <a:lnTo>
                    <a:pt x="422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2626920" y="1798200"/>
              <a:ext cx="111960" cy="80640"/>
            </a:xfrm>
            <a:custGeom>
              <a:avLst/>
              <a:gdLst/>
              <a:ahLst/>
              <a:rect l="l" t="t" r="r" b="b"/>
              <a:pathLst>
                <a:path w="127" h="91">
                  <a:moveTo>
                    <a:pt x="0" y="11"/>
                  </a:moveTo>
                  <a:lnTo>
                    <a:pt x="30" y="91"/>
                  </a:lnTo>
                  <a:lnTo>
                    <a:pt x="127" y="63"/>
                  </a:lnTo>
                  <a:lnTo>
                    <a:pt x="123" y="4"/>
                  </a:lnTo>
                  <a:lnTo>
                    <a:pt x="74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2904480" y="2228760"/>
              <a:ext cx="82080" cy="94680"/>
            </a:xfrm>
            <a:custGeom>
              <a:avLst/>
              <a:gdLst/>
              <a:ahLst/>
              <a:rect l="l" t="t" r="r" b="b"/>
              <a:pathLst>
                <a:path w="95" h="109">
                  <a:moveTo>
                    <a:pt x="52" y="0"/>
                  </a:moveTo>
                  <a:lnTo>
                    <a:pt x="0" y="40"/>
                  </a:lnTo>
                  <a:lnTo>
                    <a:pt x="59" y="109"/>
                  </a:lnTo>
                  <a:lnTo>
                    <a:pt x="95" y="80"/>
                  </a:lnTo>
                  <a:lnTo>
                    <a:pt x="86" y="12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2818440" y="2228760"/>
              <a:ext cx="38520" cy="48960"/>
            </a:xfrm>
            <a:custGeom>
              <a:avLst/>
              <a:gdLst/>
              <a:ahLst/>
              <a:rect l="l" t="t" r="r" b="b"/>
              <a:pathLst>
                <a:path w="44" h="57">
                  <a:moveTo>
                    <a:pt x="0" y="0"/>
                  </a:moveTo>
                  <a:lnTo>
                    <a:pt x="4" y="46"/>
                  </a:lnTo>
                  <a:lnTo>
                    <a:pt x="44" y="5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2647800" y="2525400"/>
              <a:ext cx="277560" cy="254160"/>
            </a:xfrm>
            <a:custGeom>
              <a:avLst/>
              <a:gdLst/>
              <a:ahLst/>
              <a:rect l="l" t="t" r="r" b="b"/>
              <a:pathLst>
                <a:path w="316" h="291">
                  <a:moveTo>
                    <a:pt x="37" y="0"/>
                  </a:moveTo>
                  <a:lnTo>
                    <a:pt x="57" y="28"/>
                  </a:lnTo>
                  <a:lnTo>
                    <a:pt x="37" y="57"/>
                  </a:lnTo>
                  <a:lnTo>
                    <a:pt x="172" y="85"/>
                  </a:lnTo>
                  <a:lnTo>
                    <a:pt x="316" y="171"/>
                  </a:lnTo>
                  <a:lnTo>
                    <a:pt x="284" y="199"/>
                  </a:lnTo>
                  <a:lnTo>
                    <a:pt x="172" y="182"/>
                  </a:lnTo>
                  <a:lnTo>
                    <a:pt x="103" y="291"/>
                  </a:lnTo>
                  <a:lnTo>
                    <a:pt x="4" y="268"/>
                  </a:lnTo>
                  <a:lnTo>
                    <a:pt x="14" y="125"/>
                  </a:lnTo>
                  <a:lnTo>
                    <a:pt x="0" y="28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716560" y="2525400"/>
              <a:ext cx="52560" cy="4536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002760" y="2665800"/>
              <a:ext cx="57600" cy="5904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044520" y="2644920"/>
              <a:ext cx="47160" cy="4536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0" y="0"/>
                  </a:moveTo>
                  <a:lnTo>
                    <a:pt x="6" y="17"/>
                  </a:lnTo>
                  <a:lnTo>
                    <a:pt x="55" y="51"/>
                  </a:lnTo>
                  <a:lnTo>
                    <a:pt x="51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3597840" y="2585160"/>
              <a:ext cx="56520" cy="64800"/>
            </a:xfrm>
            <a:custGeom>
              <a:avLst/>
              <a:gdLst/>
              <a:ahLst/>
              <a:rect l="l" t="t" r="r" b="b"/>
              <a:pathLst>
                <a:path w="63" h="74">
                  <a:moveTo>
                    <a:pt x="0" y="0"/>
                  </a:moveTo>
                  <a:lnTo>
                    <a:pt x="0" y="57"/>
                  </a:lnTo>
                  <a:lnTo>
                    <a:pt x="46" y="74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2814840" y="2774880"/>
              <a:ext cx="75240" cy="99720"/>
            </a:xfrm>
            <a:custGeom>
              <a:avLst/>
              <a:gdLst/>
              <a:ahLst/>
              <a:rect l="l" t="t" r="r" b="b"/>
              <a:pathLst>
                <a:path w="85" h="114">
                  <a:moveTo>
                    <a:pt x="43" y="0"/>
                  </a:moveTo>
                  <a:lnTo>
                    <a:pt x="38" y="27"/>
                  </a:lnTo>
                  <a:lnTo>
                    <a:pt x="0" y="34"/>
                  </a:lnTo>
                  <a:lnTo>
                    <a:pt x="5" y="114"/>
                  </a:lnTo>
                  <a:lnTo>
                    <a:pt x="85" y="34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2955240" y="2792160"/>
              <a:ext cx="57600" cy="82440"/>
            </a:xfrm>
            <a:custGeom>
              <a:avLst/>
              <a:gdLst/>
              <a:ahLst/>
              <a:rect l="l" t="t" r="r" b="b"/>
              <a:pathLst>
                <a:path w="67" h="93">
                  <a:moveTo>
                    <a:pt x="31" y="0"/>
                  </a:moveTo>
                  <a:lnTo>
                    <a:pt x="67" y="19"/>
                  </a:lnTo>
                  <a:lnTo>
                    <a:pt x="61" y="93"/>
                  </a:lnTo>
                  <a:lnTo>
                    <a:pt x="0" y="59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3062520" y="2999520"/>
              <a:ext cx="31320" cy="61560"/>
            </a:xfrm>
            <a:custGeom>
              <a:avLst/>
              <a:gdLst/>
              <a:ahLst/>
              <a:rect l="l" t="t" r="r" b="b"/>
              <a:pathLst>
                <a:path w="36" h="70">
                  <a:moveTo>
                    <a:pt x="2" y="0"/>
                  </a:moveTo>
                  <a:lnTo>
                    <a:pt x="36" y="32"/>
                  </a:lnTo>
                  <a:lnTo>
                    <a:pt x="0" y="7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032640" y="3097800"/>
              <a:ext cx="50400" cy="36720"/>
            </a:xfrm>
            <a:custGeom>
              <a:avLst/>
              <a:gdLst/>
              <a:ahLst/>
              <a:rect l="l" t="t" r="r" b="b"/>
              <a:pathLst>
                <a:path w="59" h="42">
                  <a:moveTo>
                    <a:pt x="0" y="0"/>
                  </a:moveTo>
                  <a:lnTo>
                    <a:pt x="59" y="2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097440" y="3173400"/>
              <a:ext cx="45360" cy="39960"/>
            </a:xfrm>
            <a:custGeom>
              <a:avLst/>
              <a:gdLst/>
              <a:ahLst/>
              <a:rect l="l" t="t" r="r" b="b"/>
              <a:pathLst>
                <a:path w="51" h="48">
                  <a:moveTo>
                    <a:pt x="0" y="0"/>
                  </a:moveTo>
                  <a:lnTo>
                    <a:pt x="38" y="6"/>
                  </a:lnTo>
                  <a:lnTo>
                    <a:pt x="51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3111480" y="3219120"/>
              <a:ext cx="31320" cy="57600"/>
            </a:xfrm>
            <a:custGeom>
              <a:avLst/>
              <a:gdLst/>
              <a:ahLst/>
              <a:rect l="l" t="t" r="r" b="b"/>
              <a:pathLst>
                <a:path w="36" h="64">
                  <a:moveTo>
                    <a:pt x="0" y="0"/>
                  </a:moveTo>
                  <a:lnTo>
                    <a:pt x="36" y="13"/>
                  </a:lnTo>
                  <a:lnTo>
                    <a:pt x="27" y="6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3146400" y="3296520"/>
              <a:ext cx="84240" cy="94680"/>
            </a:xfrm>
            <a:custGeom>
              <a:avLst/>
              <a:gdLst/>
              <a:ahLst/>
              <a:rect l="l" t="t" r="r" b="b"/>
              <a:pathLst>
                <a:path w="95" h="108">
                  <a:moveTo>
                    <a:pt x="42" y="0"/>
                  </a:moveTo>
                  <a:lnTo>
                    <a:pt x="95" y="23"/>
                  </a:lnTo>
                  <a:lnTo>
                    <a:pt x="46" y="108"/>
                  </a:lnTo>
                  <a:lnTo>
                    <a:pt x="0" y="95"/>
                  </a:lnTo>
                  <a:lnTo>
                    <a:pt x="0" y="34"/>
                  </a:lnTo>
                  <a:lnTo>
                    <a:pt x="49" y="38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3198960" y="3547440"/>
              <a:ext cx="45720" cy="3492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31"/>
                  </a:lnTo>
                  <a:lnTo>
                    <a:pt x="40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3150000" y="3642120"/>
              <a:ext cx="68400" cy="4032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359640" y="2769480"/>
              <a:ext cx="839520" cy="1375200"/>
            </a:xfrm>
            <a:custGeom>
              <a:avLst/>
              <a:gdLst/>
              <a:ahLst/>
              <a:rect l="l" t="t" r="r" b="b"/>
              <a:pathLst>
                <a:path w="956" h="1567">
                  <a:moveTo>
                    <a:pt x="11" y="0"/>
                  </a:moveTo>
                  <a:lnTo>
                    <a:pt x="0" y="114"/>
                  </a:lnTo>
                  <a:lnTo>
                    <a:pt x="127" y="88"/>
                  </a:lnTo>
                  <a:lnTo>
                    <a:pt x="155" y="441"/>
                  </a:lnTo>
                  <a:lnTo>
                    <a:pt x="224" y="553"/>
                  </a:lnTo>
                  <a:lnTo>
                    <a:pt x="190" y="643"/>
                  </a:lnTo>
                  <a:lnTo>
                    <a:pt x="152" y="649"/>
                  </a:lnTo>
                  <a:lnTo>
                    <a:pt x="140" y="692"/>
                  </a:lnTo>
                  <a:lnTo>
                    <a:pt x="100" y="675"/>
                  </a:lnTo>
                  <a:lnTo>
                    <a:pt x="127" y="726"/>
                  </a:lnTo>
                  <a:lnTo>
                    <a:pt x="100" y="802"/>
                  </a:lnTo>
                  <a:lnTo>
                    <a:pt x="112" y="823"/>
                  </a:lnTo>
                  <a:lnTo>
                    <a:pt x="89" y="858"/>
                  </a:lnTo>
                  <a:lnTo>
                    <a:pt x="114" y="861"/>
                  </a:lnTo>
                  <a:lnTo>
                    <a:pt x="159" y="829"/>
                  </a:lnTo>
                  <a:lnTo>
                    <a:pt x="190" y="873"/>
                  </a:lnTo>
                  <a:lnTo>
                    <a:pt x="144" y="913"/>
                  </a:lnTo>
                  <a:lnTo>
                    <a:pt x="152" y="989"/>
                  </a:lnTo>
                  <a:lnTo>
                    <a:pt x="159" y="1120"/>
                  </a:lnTo>
                  <a:lnTo>
                    <a:pt x="207" y="1166"/>
                  </a:lnTo>
                  <a:lnTo>
                    <a:pt x="247" y="1186"/>
                  </a:lnTo>
                  <a:lnTo>
                    <a:pt x="220" y="1226"/>
                  </a:lnTo>
                  <a:lnTo>
                    <a:pt x="165" y="1171"/>
                  </a:lnTo>
                  <a:lnTo>
                    <a:pt x="112" y="1131"/>
                  </a:lnTo>
                  <a:lnTo>
                    <a:pt x="97" y="1171"/>
                  </a:lnTo>
                  <a:lnTo>
                    <a:pt x="114" y="1198"/>
                  </a:lnTo>
                  <a:lnTo>
                    <a:pt x="97" y="1221"/>
                  </a:lnTo>
                  <a:lnTo>
                    <a:pt x="190" y="1308"/>
                  </a:lnTo>
                  <a:lnTo>
                    <a:pt x="178" y="1329"/>
                  </a:lnTo>
                  <a:lnTo>
                    <a:pt x="292" y="1483"/>
                  </a:lnTo>
                  <a:lnTo>
                    <a:pt x="340" y="1491"/>
                  </a:lnTo>
                  <a:lnTo>
                    <a:pt x="340" y="1380"/>
                  </a:lnTo>
                  <a:lnTo>
                    <a:pt x="289" y="1369"/>
                  </a:lnTo>
                  <a:lnTo>
                    <a:pt x="264" y="1287"/>
                  </a:lnTo>
                  <a:lnTo>
                    <a:pt x="277" y="1232"/>
                  </a:lnTo>
                  <a:lnTo>
                    <a:pt x="336" y="1274"/>
                  </a:lnTo>
                  <a:lnTo>
                    <a:pt x="306" y="1302"/>
                  </a:lnTo>
                  <a:lnTo>
                    <a:pt x="344" y="1337"/>
                  </a:lnTo>
                  <a:lnTo>
                    <a:pt x="340" y="1363"/>
                  </a:lnTo>
                  <a:lnTo>
                    <a:pt x="395" y="1456"/>
                  </a:lnTo>
                  <a:lnTo>
                    <a:pt x="800" y="1546"/>
                  </a:lnTo>
                  <a:lnTo>
                    <a:pt x="956" y="1567"/>
                  </a:lnTo>
                  <a:lnTo>
                    <a:pt x="948" y="1407"/>
                  </a:lnTo>
                  <a:lnTo>
                    <a:pt x="903" y="1329"/>
                  </a:lnTo>
                  <a:lnTo>
                    <a:pt x="844" y="1215"/>
                  </a:lnTo>
                  <a:lnTo>
                    <a:pt x="829" y="1131"/>
                  </a:lnTo>
                  <a:lnTo>
                    <a:pt x="728" y="1023"/>
                  </a:lnTo>
                  <a:lnTo>
                    <a:pt x="728" y="928"/>
                  </a:lnTo>
                  <a:lnTo>
                    <a:pt x="878" y="346"/>
                  </a:lnTo>
                  <a:lnTo>
                    <a:pt x="751" y="303"/>
                  </a:lnTo>
                  <a:lnTo>
                    <a:pt x="433" y="198"/>
                  </a:lnTo>
                  <a:lnTo>
                    <a:pt x="182" y="82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1000800" y="3073320"/>
              <a:ext cx="600480" cy="1106280"/>
            </a:xfrm>
            <a:custGeom>
              <a:avLst/>
              <a:gdLst/>
              <a:ahLst/>
              <a:rect l="l" t="t" r="r" b="b"/>
              <a:pathLst>
                <a:path w="684" h="1261">
                  <a:moveTo>
                    <a:pt x="148" y="0"/>
                  </a:moveTo>
                  <a:lnTo>
                    <a:pt x="0" y="582"/>
                  </a:lnTo>
                  <a:lnTo>
                    <a:pt x="0" y="671"/>
                  </a:lnTo>
                  <a:lnTo>
                    <a:pt x="61" y="745"/>
                  </a:lnTo>
                  <a:lnTo>
                    <a:pt x="99" y="785"/>
                  </a:lnTo>
                  <a:lnTo>
                    <a:pt x="114" y="877"/>
                  </a:lnTo>
                  <a:lnTo>
                    <a:pt x="218" y="1061"/>
                  </a:lnTo>
                  <a:lnTo>
                    <a:pt x="226" y="1221"/>
                  </a:lnTo>
                  <a:lnTo>
                    <a:pt x="570" y="1261"/>
                  </a:lnTo>
                  <a:lnTo>
                    <a:pt x="684" y="99"/>
                  </a:lnTo>
                  <a:lnTo>
                    <a:pt x="148" y="0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1500840" y="3159360"/>
              <a:ext cx="523080" cy="1042920"/>
            </a:xfrm>
            <a:custGeom>
              <a:avLst/>
              <a:gdLst/>
              <a:ahLst/>
              <a:rect l="l" t="t" r="r" b="b"/>
              <a:pathLst>
                <a:path w="595" h="1188">
                  <a:moveTo>
                    <a:pt x="112" y="0"/>
                  </a:moveTo>
                  <a:lnTo>
                    <a:pt x="0" y="1162"/>
                  </a:lnTo>
                  <a:lnTo>
                    <a:pt x="367" y="1188"/>
                  </a:lnTo>
                  <a:lnTo>
                    <a:pt x="595" y="1181"/>
                  </a:lnTo>
                  <a:lnTo>
                    <a:pt x="563" y="19"/>
                  </a:lnTo>
                  <a:lnTo>
                    <a:pt x="367" y="12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1994400" y="3136320"/>
              <a:ext cx="639360" cy="1058760"/>
            </a:xfrm>
            <a:custGeom>
              <a:avLst/>
              <a:gdLst/>
              <a:ahLst/>
              <a:rect l="l" t="t" r="r" b="b"/>
              <a:pathLst>
                <a:path w="726" h="1207">
                  <a:moveTo>
                    <a:pt x="0" y="47"/>
                  </a:moveTo>
                  <a:lnTo>
                    <a:pt x="34" y="1207"/>
                  </a:lnTo>
                  <a:lnTo>
                    <a:pt x="456" y="1191"/>
                  </a:lnTo>
                  <a:lnTo>
                    <a:pt x="453" y="741"/>
                  </a:lnTo>
                  <a:lnTo>
                    <a:pt x="726" y="294"/>
                  </a:lnTo>
                  <a:lnTo>
                    <a:pt x="688" y="262"/>
                  </a:lnTo>
                  <a:lnTo>
                    <a:pt x="624" y="279"/>
                  </a:lnTo>
                  <a:lnTo>
                    <a:pt x="565" y="317"/>
                  </a:lnTo>
                  <a:lnTo>
                    <a:pt x="504" y="157"/>
                  </a:lnTo>
                  <a:lnTo>
                    <a:pt x="475" y="142"/>
                  </a:lnTo>
                  <a:lnTo>
                    <a:pt x="430" y="152"/>
                  </a:lnTo>
                  <a:lnTo>
                    <a:pt x="380" y="98"/>
                  </a:lnTo>
                  <a:lnTo>
                    <a:pt x="394" y="0"/>
                  </a:lnTo>
                  <a:lnTo>
                    <a:pt x="217" y="20"/>
                  </a:lnTo>
                  <a:lnTo>
                    <a:pt x="0" y="47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2391480" y="3393000"/>
              <a:ext cx="1429560" cy="1316880"/>
            </a:xfrm>
            <a:custGeom>
              <a:avLst/>
              <a:gdLst/>
              <a:ahLst/>
              <a:rect l="l" t="t" r="r" b="b"/>
              <a:pathLst>
                <a:path w="1627" h="1500">
                  <a:moveTo>
                    <a:pt x="273" y="0"/>
                  </a:moveTo>
                  <a:lnTo>
                    <a:pt x="0" y="447"/>
                  </a:lnTo>
                  <a:lnTo>
                    <a:pt x="7" y="865"/>
                  </a:lnTo>
                  <a:lnTo>
                    <a:pt x="43" y="850"/>
                  </a:lnTo>
                  <a:lnTo>
                    <a:pt x="40" y="829"/>
                  </a:lnTo>
                  <a:lnTo>
                    <a:pt x="70" y="804"/>
                  </a:lnTo>
                  <a:lnTo>
                    <a:pt x="98" y="846"/>
                  </a:lnTo>
                  <a:lnTo>
                    <a:pt x="121" y="871"/>
                  </a:lnTo>
                  <a:lnTo>
                    <a:pt x="95" y="892"/>
                  </a:lnTo>
                  <a:lnTo>
                    <a:pt x="74" y="861"/>
                  </a:lnTo>
                  <a:lnTo>
                    <a:pt x="57" y="907"/>
                  </a:lnTo>
                  <a:lnTo>
                    <a:pt x="157" y="943"/>
                  </a:lnTo>
                  <a:lnTo>
                    <a:pt x="182" y="911"/>
                  </a:lnTo>
                  <a:lnTo>
                    <a:pt x="260" y="958"/>
                  </a:lnTo>
                  <a:lnTo>
                    <a:pt x="460" y="947"/>
                  </a:lnTo>
                  <a:lnTo>
                    <a:pt x="464" y="901"/>
                  </a:lnTo>
                  <a:lnTo>
                    <a:pt x="534" y="884"/>
                  </a:lnTo>
                  <a:lnTo>
                    <a:pt x="534" y="861"/>
                  </a:lnTo>
                  <a:lnTo>
                    <a:pt x="625" y="840"/>
                  </a:lnTo>
                  <a:lnTo>
                    <a:pt x="709" y="907"/>
                  </a:lnTo>
                  <a:lnTo>
                    <a:pt x="720" y="953"/>
                  </a:lnTo>
                  <a:lnTo>
                    <a:pt x="749" y="911"/>
                  </a:lnTo>
                  <a:lnTo>
                    <a:pt x="781" y="911"/>
                  </a:lnTo>
                  <a:lnTo>
                    <a:pt x="775" y="947"/>
                  </a:lnTo>
                  <a:lnTo>
                    <a:pt x="808" y="947"/>
                  </a:lnTo>
                  <a:lnTo>
                    <a:pt x="840" y="1038"/>
                  </a:lnTo>
                  <a:lnTo>
                    <a:pt x="1038" y="1029"/>
                  </a:lnTo>
                  <a:lnTo>
                    <a:pt x="903" y="1059"/>
                  </a:lnTo>
                  <a:lnTo>
                    <a:pt x="916" y="1080"/>
                  </a:lnTo>
                  <a:lnTo>
                    <a:pt x="1026" y="1074"/>
                  </a:lnTo>
                  <a:lnTo>
                    <a:pt x="1091" y="1086"/>
                  </a:lnTo>
                  <a:lnTo>
                    <a:pt x="1068" y="1029"/>
                  </a:lnTo>
                  <a:lnTo>
                    <a:pt x="1169" y="1029"/>
                  </a:lnTo>
                  <a:lnTo>
                    <a:pt x="1232" y="1097"/>
                  </a:lnTo>
                  <a:lnTo>
                    <a:pt x="1253" y="1101"/>
                  </a:lnTo>
                  <a:lnTo>
                    <a:pt x="1232" y="1158"/>
                  </a:lnTo>
                  <a:lnTo>
                    <a:pt x="1140" y="1143"/>
                  </a:lnTo>
                  <a:lnTo>
                    <a:pt x="1125" y="1101"/>
                  </a:lnTo>
                  <a:lnTo>
                    <a:pt x="1095" y="1101"/>
                  </a:lnTo>
                  <a:lnTo>
                    <a:pt x="1118" y="1158"/>
                  </a:lnTo>
                  <a:lnTo>
                    <a:pt x="1112" y="1259"/>
                  </a:lnTo>
                  <a:lnTo>
                    <a:pt x="1095" y="1403"/>
                  </a:lnTo>
                  <a:lnTo>
                    <a:pt x="1108" y="1428"/>
                  </a:lnTo>
                  <a:lnTo>
                    <a:pt x="1068" y="1439"/>
                  </a:lnTo>
                  <a:lnTo>
                    <a:pt x="1063" y="1473"/>
                  </a:lnTo>
                  <a:lnTo>
                    <a:pt x="1101" y="1500"/>
                  </a:lnTo>
                  <a:lnTo>
                    <a:pt x="1125" y="1464"/>
                  </a:lnTo>
                  <a:lnTo>
                    <a:pt x="1121" y="1433"/>
                  </a:lnTo>
                  <a:lnTo>
                    <a:pt x="1209" y="1392"/>
                  </a:lnTo>
                  <a:lnTo>
                    <a:pt x="1283" y="1386"/>
                  </a:lnTo>
                  <a:lnTo>
                    <a:pt x="1291" y="1346"/>
                  </a:lnTo>
                  <a:lnTo>
                    <a:pt x="1378" y="1316"/>
                  </a:lnTo>
                  <a:lnTo>
                    <a:pt x="1359" y="1259"/>
                  </a:lnTo>
                  <a:lnTo>
                    <a:pt x="1315" y="1276"/>
                  </a:lnTo>
                  <a:lnTo>
                    <a:pt x="1287" y="1281"/>
                  </a:lnTo>
                  <a:lnTo>
                    <a:pt x="1308" y="1234"/>
                  </a:lnTo>
                  <a:lnTo>
                    <a:pt x="1363" y="1183"/>
                  </a:lnTo>
                  <a:lnTo>
                    <a:pt x="1407" y="1167"/>
                  </a:lnTo>
                  <a:lnTo>
                    <a:pt x="1466" y="1177"/>
                  </a:lnTo>
                  <a:lnTo>
                    <a:pt x="1462" y="1143"/>
                  </a:lnTo>
                  <a:lnTo>
                    <a:pt x="1481" y="1112"/>
                  </a:lnTo>
                  <a:lnTo>
                    <a:pt x="1545" y="1080"/>
                  </a:lnTo>
                  <a:lnTo>
                    <a:pt x="1627" y="962"/>
                  </a:lnTo>
                  <a:lnTo>
                    <a:pt x="1610" y="934"/>
                  </a:lnTo>
                  <a:lnTo>
                    <a:pt x="1504" y="987"/>
                  </a:lnTo>
                  <a:lnTo>
                    <a:pt x="1405" y="958"/>
                  </a:lnTo>
                  <a:lnTo>
                    <a:pt x="1262" y="945"/>
                  </a:lnTo>
                  <a:lnTo>
                    <a:pt x="1203" y="888"/>
                  </a:lnTo>
                  <a:lnTo>
                    <a:pt x="1171" y="852"/>
                  </a:lnTo>
                  <a:lnTo>
                    <a:pt x="1044" y="456"/>
                  </a:lnTo>
                  <a:lnTo>
                    <a:pt x="990" y="456"/>
                  </a:lnTo>
                  <a:lnTo>
                    <a:pt x="869" y="329"/>
                  </a:lnTo>
                  <a:lnTo>
                    <a:pt x="848" y="325"/>
                  </a:lnTo>
                  <a:lnTo>
                    <a:pt x="819" y="226"/>
                  </a:lnTo>
                  <a:lnTo>
                    <a:pt x="789" y="175"/>
                  </a:lnTo>
                  <a:lnTo>
                    <a:pt x="772" y="93"/>
                  </a:lnTo>
                  <a:lnTo>
                    <a:pt x="625" y="97"/>
                  </a:lnTo>
                  <a:lnTo>
                    <a:pt x="519" y="97"/>
                  </a:lnTo>
                  <a:lnTo>
                    <a:pt x="427" y="63"/>
                  </a:lnTo>
                  <a:lnTo>
                    <a:pt x="420" y="38"/>
                  </a:lnTo>
                  <a:lnTo>
                    <a:pt x="27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050280" y="2695680"/>
              <a:ext cx="1446840" cy="1562760"/>
            </a:xfrm>
            <a:custGeom>
              <a:avLst/>
              <a:gdLst/>
              <a:ahLst/>
              <a:rect l="l" t="t" r="r" b="b"/>
              <a:pathLst>
                <a:path w="1646" h="1781">
                  <a:moveTo>
                    <a:pt x="17" y="53"/>
                  </a:moveTo>
                  <a:lnTo>
                    <a:pt x="0" y="144"/>
                  </a:lnTo>
                  <a:lnTo>
                    <a:pt x="49" y="211"/>
                  </a:lnTo>
                  <a:lnTo>
                    <a:pt x="49" y="273"/>
                  </a:lnTo>
                  <a:lnTo>
                    <a:pt x="95" y="273"/>
                  </a:lnTo>
                  <a:lnTo>
                    <a:pt x="121" y="332"/>
                  </a:lnTo>
                  <a:lnTo>
                    <a:pt x="108" y="397"/>
                  </a:lnTo>
                  <a:lnTo>
                    <a:pt x="76" y="408"/>
                  </a:lnTo>
                  <a:lnTo>
                    <a:pt x="49" y="433"/>
                  </a:lnTo>
                  <a:lnTo>
                    <a:pt x="83" y="425"/>
                  </a:lnTo>
                  <a:lnTo>
                    <a:pt x="89" y="456"/>
                  </a:lnTo>
                  <a:lnTo>
                    <a:pt x="76" y="479"/>
                  </a:lnTo>
                  <a:lnTo>
                    <a:pt x="175" y="507"/>
                  </a:lnTo>
                  <a:lnTo>
                    <a:pt x="207" y="564"/>
                  </a:lnTo>
                  <a:lnTo>
                    <a:pt x="306" y="671"/>
                  </a:lnTo>
                  <a:lnTo>
                    <a:pt x="249" y="834"/>
                  </a:lnTo>
                  <a:lnTo>
                    <a:pt x="197" y="840"/>
                  </a:lnTo>
                  <a:lnTo>
                    <a:pt x="190" y="904"/>
                  </a:lnTo>
                  <a:lnTo>
                    <a:pt x="234" y="969"/>
                  </a:lnTo>
                  <a:lnTo>
                    <a:pt x="302" y="1087"/>
                  </a:lnTo>
                  <a:lnTo>
                    <a:pt x="293" y="1127"/>
                  </a:lnTo>
                  <a:lnTo>
                    <a:pt x="334" y="1167"/>
                  </a:lnTo>
                  <a:lnTo>
                    <a:pt x="293" y="1249"/>
                  </a:lnTo>
                  <a:lnTo>
                    <a:pt x="420" y="1646"/>
                  </a:lnTo>
                  <a:lnTo>
                    <a:pt x="509" y="1739"/>
                  </a:lnTo>
                  <a:lnTo>
                    <a:pt x="656" y="1752"/>
                  </a:lnTo>
                  <a:lnTo>
                    <a:pt x="751" y="1781"/>
                  </a:lnTo>
                  <a:lnTo>
                    <a:pt x="861" y="1728"/>
                  </a:lnTo>
                  <a:lnTo>
                    <a:pt x="876" y="1756"/>
                  </a:lnTo>
                  <a:lnTo>
                    <a:pt x="1122" y="1674"/>
                  </a:lnTo>
                  <a:lnTo>
                    <a:pt x="1127" y="1589"/>
                  </a:lnTo>
                  <a:lnTo>
                    <a:pt x="1108" y="1465"/>
                  </a:lnTo>
                  <a:lnTo>
                    <a:pt x="1144" y="1382"/>
                  </a:lnTo>
                  <a:lnTo>
                    <a:pt x="1184" y="1372"/>
                  </a:lnTo>
                  <a:lnTo>
                    <a:pt x="1190" y="1300"/>
                  </a:lnTo>
                  <a:lnTo>
                    <a:pt x="1171" y="1273"/>
                  </a:lnTo>
                  <a:lnTo>
                    <a:pt x="1302" y="1226"/>
                  </a:lnTo>
                  <a:lnTo>
                    <a:pt x="1306" y="1195"/>
                  </a:lnTo>
                  <a:lnTo>
                    <a:pt x="1354" y="1195"/>
                  </a:lnTo>
                  <a:lnTo>
                    <a:pt x="1412" y="1121"/>
                  </a:lnTo>
                  <a:lnTo>
                    <a:pt x="1371" y="1068"/>
                  </a:lnTo>
                  <a:lnTo>
                    <a:pt x="1289" y="1062"/>
                  </a:lnTo>
                  <a:lnTo>
                    <a:pt x="1127" y="1260"/>
                  </a:lnTo>
                  <a:lnTo>
                    <a:pt x="1053" y="1471"/>
                  </a:lnTo>
                  <a:lnTo>
                    <a:pt x="1078" y="1264"/>
                  </a:lnTo>
                  <a:lnTo>
                    <a:pt x="1085" y="1190"/>
                  </a:lnTo>
                  <a:lnTo>
                    <a:pt x="1152" y="1144"/>
                  </a:lnTo>
                  <a:lnTo>
                    <a:pt x="1180" y="1038"/>
                  </a:lnTo>
                  <a:lnTo>
                    <a:pt x="1234" y="1015"/>
                  </a:lnTo>
                  <a:lnTo>
                    <a:pt x="1255" y="986"/>
                  </a:lnTo>
                  <a:lnTo>
                    <a:pt x="1565" y="815"/>
                  </a:lnTo>
                  <a:lnTo>
                    <a:pt x="1589" y="654"/>
                  </a:lnTo>
                  <a:lnTo>
                    <a:pt x="1633" y="612"/>
                  </a:lnTo>
                  <a:lnTo>
                    <a:pt x="1646" y="564"/>
                  </a:lnTo>
                  <a:lnTo>
                    <a:pt x="1601" y="519"/>
                  </a:lnTo>
                  <a:lnTo>
                    <a:pt x="1241" y="752"/>
                  </a:lnTo>
                  <a:lnTo>
                    <a:pt x="1194" y="747"/>
                  </a:lnTo>
                  <a:lnTo>
                    <a:pt x="1194" y="682"/>
                  </a:lnTo>
                  <a:lnTo>
                    <a:pt x="1152" y="657"/>
                  </a:lnTo>
                  <a:lnTo>
                    <a:pt x="1167" y="728"/>
                  </a:lnTo>
                  <a:lnTo>
                    <a:pt x="1198" y="840"/>
                  </a:lnTo>
                  <a:lnTo>
                    <a:pt x="1141" y="817"/>
                  </a:lnTo>
                  <a:lnTo>
                    <a:pt x="1078" y="836"/>
                  </a:lnTo>
                  <a:lnTo>
                    <a:pt x="1017" y="787"/>
                  </a:lnTo>
                  <a:lnTo>
                    <a:pt x="990" y="808"/>
                  </a:lnTo>
                  <a:lnTo>
                    <a:pt x="937" y="739"/>
                  </a:lnTo>
                  <a:lnTo>
                    <a:pt x="872" y="654"/>
                  </a:lnTo>
                  <a:lnTo>
                    <a:pt x="853" y="576"/>
                  </a:lnTo>
                  <a:lnTo>
                    <a:pt x="888" y="576"/>
                  </a:lnTo>
                  <a:lnTo>
                    <a:pt x="891" y="536"/>
                  </a:lnTo>
                  <a:lnTo>
                    <a:pt x="1000" y="549"/>
                  </a:lnTo>
                  <a:lnTo>
                    <a:pt x="1074" y="536"/>
                  </a:lnTo>
                  <a:lnTo>
                    <a:pt x="1049" y="448"/>
                  </a:lnTo>
                  <a:lnTo>
                    <a:pt x="928" y="332"/>
                  </a:lnTo>
                  <a:lnTo>
                    <a:pt x="926" y="273"/>
                  </a:lnTo>
                  <a:lnTo>
                    <a:pt x="872" y="279"/>
                  </a:lnTo>
                  <a:lnTo>
                    <a:pt x="836" y="169"/>
                  </a:lnTo>
                  <a:lnTo>
                    <a:pt x="787" y="152"/>
                  </a:lnTo>
                  <a:lnTo>
                    <a:pt x="770" y="104"/>
                  </a:lnTo>
                  <a:lnTo>
                    <a:pt x="701" y="87"/>
                  </a:lnTo>
                  <a:lnTo>
                    <a:pt x="741" y="156"/>
                  </a:lnTo>
                  <a:lnTo>
                    <a:pt x="764" y="220"/>
                  </a:lnTo>
                  <a:lnTo>
                    <a:pt x="692" y="302"/>
                  </a:lnTo>
                  <a:lnTo>
                    <a:pt x="610" y="262"/>
                  </a:lnTo>
                  <a:lnTo>
                    <a:pt x="578" y="285"/>
                  </a:lnTo>
                  <a:lnTo>
                    <a:pt x="551" y="279"/>
                  </a:lnTo>
                  <a:lnTo>
                    <a:pt x="561" y="220"/>
                  </a:lnTo>
                  <a:lnTo>
                    <a:pt x="521" y="220"/>
                  </a:lnTo>
                  <a:lnTo>
                    <a:pt x="492" y="59"/>
                  </a:lnTo>
                  <a:lnTo>
                    <a:pt x="466" y="62"/>
                  </a:lnTo>
                  <a:lnTo>
                    <a:pt x="448" y="93"/>
                  </a:lnTo>
                  <a:lnTo>
                    <a:pt x="370" y="87"/>
                  </a:lnTo>
                  <a:lnTo>
                    <a:pt x="344" y="59"/>
                  </a:lnTo>
                  <a:lnTo>
                    <a:pt x="298" y="40"/>
                  </a:lnTo>
                  <a:lnTo>
                    <a:pt x="285" y="11"/>
                  </a:lnTo>
                  <a:lnTo>
                    <a:pt x="144" y="0"/>
                  </a:lnTo>
                  <a:lnTo>
                    <a:pt x="178" y="22"/>
                  </a:lnTo>
                  <a:lnTo>
                    <a:pt x="171" y="40"/>
                  </a:lnTo>
                  <a:lnTo>
                    <a:pt x="89" y="40"/>
                  </a:lnTo>
                  <a:lnTo>
                    <a:pt x="17" y="53"/>
                  </a:lnTo>
                  <a:lnTo>
                    <a:pt x="17" y="5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3666240" y="2690280"/>
              <a:ext cx="855360" cy="743040"/>
            </a:xfrm>
            <a:custGeom>
              <a:avLst/>
              <a:gdLst/>
              <a:ahLst/>
              <a:rect l="l" t="t" r="r" b="b"/>
              <a:pathLst>
                <a:path w="974" h="846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4"/>
                  </a:lnTo>
                  <a:lnTo>
                    <a:pt x="371" y="542"/>
                  </a:lnTo>
                  <a:lnTo>
                    <a:pt x="295" y="555"/>
                  </a:lnTo>
                  <a:lnTo>
                    <a:pt x="208" y="542"/>
                  </a:lnTo>
                  <a:lnTo>
                    <a:pt x="190" y="542"/>
                  </a:lnTo>
                  <a:lnTo>
                    <a:pt x="187" y="582"/>
                  </a:lnTo>
                  <a:lnTo>
                    <a:pt x="154" y="582"/>
                  </a:lnTo>
                  <a:lnTo>
                    <a:pt x="160" y="612"/>
                  </a:lnTo>
                  <a:lnTo>
                    <a:pt x="171" y="660"/>
                  </a:lnTo>
                  <a:lnTo>
                    <a:pt x="289" y="812"/>
                  </a:lnTo>
                  <a:lnTo>
                    <a:pt x="316" y="793"/>
                  </a:lnTo>
                  <a:lnTo>
                    <a:pt x="377" y="840"/>
                  </a:lnTo>
                  <a:lnTo>
                    <a:pt x="440" y="821"/>
                  </a:lnTo>
                  <a:lnTo>
                    <a:pt x="497" y="846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38" y="758"/>
                  </a:lnTo>
                  <a:lnTo>
                    <a:pt x="900" y="525"/>
                  </a:lnTo>
                  <a:lnTo>
                    <a:pt x="945" y="570"/>
                  </a:lnTo>
                  <a:lnTo>
                    <a:pt x="974" y="517"/>
                  </a:lnTo>
                  <a:lnTo>
                    <a:pt x="951" y="468"/>
                  </a:lnTo>
                  <a:lnTo>
                    <a:pt x="892" y="373"/>
                  </a:lnTo>
                  <a:lnTo>
                    <a:pt x="824" y="367"/>
                  </a:lnTo>
                  <a:lnTo>
                    <a:pt x="711" y="378"/>
                  </a:lnTo>
                  <a:lnTo>
                    <a:pt x="721" y="314"/>
                  </a:lnTo>
                  <a:lnTo>
                    <a:pt x="649" y="333"/>
                  </a:lnTo>
                  <a:lnTo>
                    <a:pt x="548" y="378"/>
                  </a:lnTo>
                  <a:lnTo>
                    <a:pt x="525" y="333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4"/>
                  </a:lnTo>
                  <a:lnTo>
                    <a:pt x="371" y="245"/>
                  </a:lnTo>
                  <a:lnTo>
                    <a:pt x="308" y="217"/>
                  </a:lnTo>
                  <a:lnTo>
                    <a:pt x="299" y="186"/>
                  </a:lnTo>
                  <a:lnTo>
                    <a:pt x="249" y="181"/>
                  </a:lnTo>
                  <a:lnTo>
                    <a:pt x="230" y="122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497120" y="3110040"/>
              <a:ext cx="496800" cy="505800"/>
            </a:xfrm>
            <a:custGeom>
              <a:avLst/>
              <a:gdLst/>
              <a:ahLst/>
              <a:rect l="l" t="t" r="r" b="b"/>
              <a:pathLst>
                <a:path w="567" h="578">
                  <a:moveTo>
                    <a:pt x="50" y="0"/>
                  </a:moveTo>
                  <a:lnTo>
                    <a:pt x="42" y="48"/>
                  </a:lnTo>
                  <a:lnTo>
                    <a:pt x="6" y="105"/>
                  </a:lnTo>
                  <a:lnTo>
                    <a:pt x="0" y="183"/>
                  </a:lnTo>
                  <a:lnTo>
                    <a:pt x="50" y="287"/>
                  </a:lnTo>
                  <a:lnTo>
                    <a:pt x="50" y="340"/>
                  </a:lnTo>
                  <a:lnTo>
                    <a:pt x="86" y="380"/>
                  </a:lnTo>
                  <a:lnTo>
                    <a:pt x="50" y="394"/>
                  </a:lnTo>
                  <a:lnTo>
                    <a:pt x="42" y="473"/>
                  </a:lnTo>
                  <a:lnTo>
                    <a:pt x="61" y="492"/>
                  </a:lnTo>
                  <a:lnTo>
                    <a:pt x="78" y="485"/>
                  </a:lnTo>
                  <a:lnTo>
                    <a:pt x="69" y="538"/>
                  </a:lnTo>
                  <a:lnTo>
                    <a:pt x="128" y="578"/>
                  </a:lnTo>
                  <a:lnTo>
                    <a:pt x="229" y="485"/>
                  </a:lnTo>
                  <a:lnTo>
                    <a:pt x="289" y="449"/>
                  </a:lnTo>
                  <a:lnTo>
                    <a:pt x="295" y="403"/>
                  </a:lnTo>
                  <a:lnTo>
                    <a:pt x="325" y="439"/>
                  </a:lnTo>
                  <a:lnTo>
                    <a:pt x="337" y="394"/>
                  </a:lnTo>
                  <a:lnTo>
                    <a:pt x="367" y="397"/>
                  </a:lnTo>
                  <a:lnTo>
                    <a:pt x="345" y="449"/>
                  </a:lnTo>
                  <a:lnTo>
                    <a:pt x="322" y="485"/>
                  </a:lnTo>
                  <a:lnTo>
                    <a:pt x="295" y="485"/>
                  </a:lnTo>
                  <a:lnTo>
                    <a:pt x="337" y="515"/>
                  </a:lnTo>
                  <a:lnTo>
                    <a:pt x="373" y="510"/>
                  </a:lnTo>
                  <a:lnTo>
                    <a:pt x="365" y="479"/>
                  </a:lnTo>
                  <a:lnTo>
                    <a:pt x="396" y="462"/>
                  </a:lnTo>
                  <a:lnTo>
                    <a:pt x="440" y="352"/>
                  </a:lnTo>
                  <a:lnTo>
                    <a:pt x="491" y="411"/>
                  </a:lnTo>
                  <a:lnTo>
                    <a:pt x="567" y="411"/>
                  </a:lnTo>
                  <a:lnTo>
                    <a:pt x="512" y="293"/>
                  </a:lnTo>
                  <a:lnTo>
                    <a:pt x="487" y="312"/>
                  </a:lnTo>
                  <a:lnTo>
                    <a:pt x="487" y="251"/>
                  </a:lnTo>
                  <a:lnTo>
                    <a:pt x="432" y="281"/>
                  </a:lnTo>
                  <a:lnTo>
                    <a:pt x="432" y="222"/>
                  </a:lnTo>
                  <a:lnTo>
                    <a:pt x="421" y="207"/>
                  </a:lnTo>
                  <a:lnTo>
                    <a:pt x="381" y="241"/>
                  </a:lnTo>
                  <a:lnTo>
                    <a:pt x="373" y="270"/>
                  </a:lnTo>
                  <a:lnTo>
                    <a:pt x="341" y="222"/>
                  </a:lnTo>
                  <a:lnTo>
                    <a:pt x="358" y="188"/>
                  </a:lnTo>
                  <a:lnTo>
                    <a:pt x="289" y="194"/>
                  </a:lnTo>
                  <a:lnTo>
                    <a:pt x="289" y="171"/>
                  </a:lnTo>
                  <a:lnTo>
                    <a:pt x="232" y="183"/>
                  </a:lnTo>
                  <a:lnTo>
                    <a:pt x="255" y="217"/>
                  </a:lnTo>
                  <a:lnTo>
                    <a:pt x="190" y="251"/>
                  </a:lnTo>
                  <a:lnTo>
                    <a:pt x="183" y="222"/>
                  </a:lnTo>
                  <a:lnTo>
                    <a:pt x="137" y="217"/>
                  </a:lnTo>
                  <a:lnTo>
                    <a:pt x="137" y="251"/>
                  </a:lnTo>
                  <a:lnTo>
                    <a:pt x="105" y="200"/>
                  </a:lnTo>
                  <a:lnTo>
                    <a:pt x="105" y="78"/>
                  </a:lnTo>
                  <a:lnTo>
                    <a:pt x="69" y="78"/>
                  </a:lnTo>
                  <a:lnTo>
                    <a:pt x="78" y="40"/>
                  </a:lnTo>
                  <a:lnTo>
                    <a:pt x="5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313560" y="3352680"/>
              <a:ext cx="91440" cy="247680"/>
            </a:xfrm>
            <a:custGeom>
              <a:avLst/>
              <a:gdLst/>
              <a:ahLst/>
              <a:rect l="l" t="t" r="r" b="b"/>
              <a:pathLst>
                <a:path w="105" h="281">
                  <a:moveTo>
                    <a:pt x="29" y="0"/>
                  </a:moveTo>
                  <a:lnTo>
                    <a:pt x="61" y="38"/>
                  </a:lnTo>
                  <a:lnTo>
                    <a:pt x="90" y="30"/>
                  </a:lnTo>
                  <a:lnTo>
                    <a:pt x="105" y="55"/>
                  </a:lnTo>
                  <a:lnTo>
                    <a:pt x="46" y="106"/>
                  </a:lnTo>
                  <a:lnTo>
                    <a:pt x="59" y="135"/>
                  </a:lnTo>
                  <a:lnTo>
                    <a:pt x="61" y="184"/>
                  </a:lnTo>
                  <a:lnTo>
                    <a:pt x="52" y="281"/>
                  </a:lnTo>
                  <a:lnTo>
                    <a:pt x="34" y="180"/>
                  </a:lnTo>
                  <a:lnTo>
                    <a:pt x="21" y="171"/>
                  </a:lnTo>
                  <a:lnTo>
                    <a:pt x="14" y="117"/>
                  </a:lnTo>
                  <a:lnTo>
                    <a:pt x="0" y="85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532880" y="3178440"/>
              <a:ext cx="254160" cy="8568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6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1892880" y="3284280"/>
              <a:ext cx="77040" cy="98280"/>
            </a:xfrm>
            <a:custGeom>
              <a:avLst/>
              <a:gdLst/>
              <a:ahLst/>
              <a:rect l="l" t="t" r="r" b="b"/>
              <a:pathLst>
                <a:path w="87" h="112">
                  <a:moveTo>
                    <a:pt x="59" y="0"/>
                  </a:moveTo>
                  <a:lnTo>
                    <a:pt x="87" y="43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2"/>
                  </a:lnTo>
                  <a:lnTo>
                    <a:pt x="11" y="11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1917000" y="3329640"/>
              <a:ext cx="101880" cy="184320"/>
            </a:xfrm>
            <a:custGeom>
              <a:avLst/>
              <a:gdLst/>
              <a:ahLst/>
              <a:rect l="l" t="t" r="r" b="b"/>
              <a:pathLst>
                <a:path w="116" h="211">
                  <a:moveTo>
                    <a:pt x="76" y="0"/>
                  </a:moveTo>
                  <a:lnTo>
                    <a:pt x="15" y="57"/>
                  </a:lnTo>
                  <a:lnTo>
                    <a:pt x="36" y="162"/>
                  </a:lnTo>
                  <a:lnTo>
                    <a:pt x="0" y="162"/>
                  </a:lnTo>
                  <a:lnTo>
                    <a:pt x="3" y="179"/>
                  </a:lnTo>
                  <a:lnTo>
                    <a:pt x="19" y="211"/>
                  </a:lnTo>
                  <a:lnTo>
                    <a:pt x="76" y="175"/>
                  </a:lnTo>
                  <a:lnTo>
                    <a:pt x="108" y="91"/>
                  </a:lnTo>
                  <a:lnTo>
                    <a:pt x="68" y="76"/>
                  </a:lnTo>
                  <a:lnTo>
                    <a:pt x="116" y="34"/>
                  </a:lnTo>
                  <a:lnTo>
                    <a:pt x="100" y="6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012400" y="3700440"/>
              <a:ext cx="108720" cy="24552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7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1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7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0"/>
                  </a:lnTo>
                  <a:lnTo>
                    <a:pt x="118" y="154"/>
                  </a:lnTo>
                  <a:lnTo>
                    <a:pt x="95" y="103"/>
                  </a:lnTo>
                  <a:lnTo>
                    <a:pt x="97" y="46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2129760" y="3712680"/>
              <a:ext cx="184320" cy="34236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1"/>
                  </a:moveTo>
                  <a:lnTo>
                    <a:pt x="0" y="107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38"/>
                  </a:lnTo>
                  <a:lnTo>
                    <a:pt x="167" y="244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4"/>
                  </a:lnTo>
                  <a:lnTo>
                    <a:pt x="137" y="90"/>
                  </a:lnTo>
                  <a:lnTo>
                    <a:pt x="122" y="57"/>
                  </a:lnTo>
                  <a:lnTo>
                    <a:pt x="95" y="31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1"/>
                  </a:lnTo>
                  <a:lnTo>
                    <a:pt x="27" y="31"/>
                  </a:lnTo>
                  <a:lnTo>
                    <a:pt x="27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2518200" y="3995640"/>
              <a:ext cx="99720" cy="82440"/>
            </a:xfrm>
            <a:custGeom>
              <a:avLst/>
              <a:gdLst/>
              <a:ahLst/>
              <a:rect l="l" t="t" r="r" b="b"/>
              <a:pathLst>
                <a:path w="114" h="94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4"/>
                  </a:lnTo>
                  <a:lnTo>
                    <a:pt x="109" y="94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2774160" y="3995640"/>
              <a:ext cx="94680" cy="9108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4"/>
                  </a:lnTo>
                  <a:lnTo>
                    <a:pt x="0" y="69"/>
                  </a:lnTo>
                  <a:lnTo>
                    <a:pt x="32" y="88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3634920" y="3635280"/>
              <a:ext cx="54360" cy="14544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8"/>
                  </a:lnTo>
                  <a:lnTo>
                    <a:pt x="63" y="23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2113920" y="3914640"/>
              <a:ext cx="117720" cy="175320"/>
            </a:xfrm>
            <a:custGeom>
              <a:avLst/>
              <a:gdLst/>
              <a:ahLst/>
              <a:rect l="l" t="t" r="r" b="b"/>
              <a:pathLst>
                <a:path w="135" h="202">
                  <a:moveTo>
                    <a:pt x="63" y="0"/>
                  </a:moveTo>
                  <a:lnTo>
                    <a:pt x="25" y="15"/>
                  </a:lnTo>
                  <a:lnTo>
                    <a:pt x="8" y="12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2"/>
                  </a:lnTo>
                  <a:lnTo>
                    <a:pt x="49" y="97"/>
                  </a:lnTo>
                  <a:lnTo>
                    <a:pt x="93" y="202"/>
                  </a:lnTo>
                  <a:lnTo>
                    <a:pt x="120" y="183"/>
                  </a:lnTo>
                  <a:lnTo>
                    <a:pt x="122" y="166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1"/>
                  </a:lnTo>
                  <a:lnTo>
                    <a:pt x="84" y="111"/>
                  </a:lnTo>
                  <a:lnTo>
                    <a:pt x="84" y="57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2062800" y="3083760"/>
              <a:ext cx="80640" cy="11772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89"/>
                  </a:lnTo>
                  <a:lnTo>
                    <a:pt x="46" y="133"/>
                  </a:lnTo>
                  <a:lnTo>
                    <a:pt x="0" y="89"/>
                  </a:lnTo>
                  <a:lnTo>
                    <a:pt x="46" y="45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395600" y="4135680"/>
              <a:ext cx="5040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395600" y="4135680"/>
              <a:ext cx="5040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079160" y="3756600"/>
              <a:ext cx="321120" cy="296640"/>
            </a:xfrm>
            <a:custGeom>
              <a:avLst/>
              <a:gdLst/>
              <a:ahLst/>
              <a:rect l="l" t="t" r="r" b="b"/>
              <a:pathLst>
                <a:path w="367" h="338">
                  <a:moveTo>
                    <a:pt x="131" y="17"/>
                  </a:moveTo>
                  <a:lnTo>
                    <a:pt x="173" y="45"/>
                  </a:lnTo>
                  <a:lnTo>
                    <a:pt x="194" y="17"/>
                  </a:lnTo>
                  <a:lnTo>
                    <a:pt x="245" y="0"/>
                  </a:lnTo>
                  <a:lnTo>
                    <a:pt x="236" y="74"/>
                  </a:lnTo>
                  <a:lnTo>
                    <a:pt x="272" y="116"/>
                  </a:lnTo>
                  <a:lnTo>
                    <a:pt x="367" y="135"/>
                  </a:lnTo>
                  <a:lnTo>
                    <a:pt x="359" y="203"/>
                  </a:lnTo>
                  <a:lnTo>
                    <a:pt x="331" y="192"/>
                  </a:lnTo>
                  <a:lnTo>
                    <a:pt x="295" y="214"/>
                  </a:lnTo>
                  <a:lnTo>
                    <a:pt x="285" y="273"/>
                  </a:lnTo>
                  <a:lnTo>
                    <a:pt x="255" y="256"/>
                  </a:lnTo>
                  <a:lnTo>
                    <a:pt x="245" y="308"/>
                  </a:lnTo>
                  <a:lnTo>
                    <a:pt x="179" y="338"/>
                  </a:lnTo>
                  <a:lnTo>
                    <a:pt x="143" y="330"/>
                  </a:lnTo>
                  <a:lnTo>
                    <a:pt x="51" y="163"/>
                  </a:lnTo>
                  <a:lnTo>
                    <a:pt x="13" y="163"/>
                  </a:lnTo>
                  <a:lnTo>
                    <a:pt x="19" y="91"/>
                  </a:lnTo>
                  <a:lnTo>
                    <a:pt x="0" y="64"/>
                  </a:lnTo>
                  <a:lnTo>
                    <a:pt x="131" y="17"/>
                  </a:lnTo>
                  <a:lnTo>
                    <a:pt x="131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284040" y="1891440"/>
              <a:ext cx="728640" cy="1127520"/>
            </a:xfrm>
            <a:custGeom>
              <a:avLst/>
              <a:gdLst/>
              <a:ahLst/>
              <a:rect l="l" t="t" r="r" b="b"/>
              <a:pathLst>
                <a:path w="829" h="1285">
                  <a:moveTo>
                    <a:pt x="565" y="0"/>
                  </a:moveTo>
                  <a:lnTo>
                    <a:pt x="0" y="869"/>
                  </a:lnTo>
                  <a:lnTo>
                    <a:pt x="63" y="901"/>
                  </a:lnTo>
                  <a:lnTo>
                    <a:pt x="89" y="894"/>
                  </a:lnTo>
                  <a:lnTo>
                    <a:pt x="97" y="985"/>
                  </a:lnTo>
                  <a:lnTo>
                    <a:pt x="302" y="1084"/>
                  </a:lnTo>
                  <a:lnTo>
                    <a:pt x="527" y="1185"/>
                  </a:lnTo>
                  <a:lnTo>
                    <a:pt x="603" y="1211"/>
                  </a:lnTo>
                  <a:lnTo>
                    <a:pt x="829" y="1285"/>
                  </a:lnTo>
                  <a:lnTo>
                    <a:pt x="821" y="1162"/>
                  </a:lnTo>
                  <a:lnTo>
                    <a:pt x="730" y="1128"/>
                  </a:lnTo>
                  <a:lnTo>
                    <a:pt x="688" y="776"/>
                  </a:lnTo>
                  <a:lnTo>
                    <a:pt x="646" y="632"/>
                  </a:lnTo>
                  <a:lnTo>
                    <a:pt x="666" y="525"/>
                  </a:lnTo>
                  <a:lnTo>
                    <a:pt x="633" y="487"/>
                  </a:lnTo>
                  <a:lnTo>
                    <a:pt x="656" y="419"/>
                  </a:lnTo>
                  <a:lnTo>
                    <a:pt x="612" y="379"/>
                  </a:lnTo>
                  <a:lnTo>
                    <a:pt x="669" y="172"/>
                  </a:lnTo>
                  <a:lnTo>
                    <a:pt x="629" y="59"/>
                  </a:lnTo>
                  <a:lnTo>
                    <a:pt x="565" y="0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1134000" y="2414520"/>
              <a:ext cx="282600" cy="238680"/>
            </a:xfrm>
            <a:custGeom>
              <a:avLst/>
              <a:gdLst/>
              <a:ahLst/>
              <a:rect l="l" t="t" r="r" b="b"/>
              <a:pathLst>
                <a:path w="321" h="272">
                  <a:moveTo>
                    <a:pt x="230" y="0"/>
                  </a:moveTo>
                  <a:lnTo>
                    <a:pt x="266" y="35"/>
                  </a:lnTo>
                  <a:lnTo>
                    <a:pt x="260" y="50"/>
                  </a:lnTo>
                  <a:lnTo>
                    <a:pt x="230" y="55"/>
                  </a:lnTo>
                  <a:lnTo>
                    <a:pt x="251" y="80"/>
                  </a:lnTo>
                  <a:lnTo>
                    <a:pt x="314" y="50"/>
                  </a:lnTo>
                  <a:lnTo>
                    <a:pt x="321" y="124"/>
                  </a:lnTo>
                  <a:lnTo>
                    <a:pt x="306" y="194"/>
                  </a:lnTo>
                  <a:lnTo>
                    <a:pt x="251" y="272"/>
                  </a:lnTo>
                  <a:lnTo>
                    <a:pt x="224" y="204"/>
                  </a:lnTo>
                  <a:lnTo>
                    <a:pt x="236" y="166"/>
                  </a:lnTo>
                  <a:lnTo>
                    <a:pt x="199" y="137"/>
                  </a:lnTo>
                  <a:lnTo>
                    <a:pt x="203" y="200"/>
                  </a:lnTo>
                  <a:lnTo>
                    <a:pt x="101" y="223"/>
                  </a:lnTo>
                  <a:lnTo>
                    <a:pt x="154" y="158"/>
                  </a:lnTo>
                  <a:lnTo>
                    <a:pt x="87" y="189"/>
                  </a:lnTo>
                  <a:lnTo>
                    <a:pt x="21" y="158"/>
                  </a:lnTo>
                  <a:lnTo>
                    <a:pt x="83" y="95"/>
                  </a:lnTo>
                  <a:lnTo>
                    <a:pt x="144" y="95"/>
                  </a:lnTo>
                  <a:lnTo>
                    <a:pt x="129" y="73"/>
                  </a:lnTo>
                  <a:lnTo>
                    <a:pt x="0" y="50"/>
                  </a:lnTo>
                  <a:lnTo>
                    <a:pt x="199" y="35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1251720" y="2820600"/>
              <a:ext cx="439200" cy="231480"/>
            </a:xfrm>
            <a:custGeom>
              <a:avLst/>
              <a:gdLst/>
              <a:ahLst/>
              <a:rect l="l" t="t" r="r" b="b"/>
              <a:pathLst>
                <a:path w="500" h="264">
                  <a:moveTo>
                    <a:pt x="500" y="88"/>
                  </a:moveTo>
                  <a:lnTo>
                    <a:pt x="485" y="52"/>
                  </a:lnTo>
                  <a:lnTo>
                    <a:pt x="414" y="34"/>
                  </a:lnTo>
                  <a:lnTo>
                    <a:pt x="277" y="103"/>
                  </a:lnTo>
                  <a:lnTo>
                    <a:pt x="239" y="57"/>
                  </a:lnTo>
                  <a:lnTo>
                    <a:pt x="144" y="0"/>
                  </a:lnTo>
                  <a:lnTo>
                    <a:pt x="192" y="120"/>
                  </a:lnTo>
                  <a:lnTo>
                    <a:pt x="152" y="139"/>
                  </a:lnTo>
                  <a:lnTo>
                    <a:pt x="104" y="166"/>
                  </a:lnTo>
                  <a:lnTo>
                    <a:pt x="0" y="109"/>
                  </a:lnTo>
                  <a:lnTo>
                    <a:pt x="9" y="156"/>
                  </a:lnTo>
                  <a:lnTo>
                    <a:pt x="89" y="202"/>
                  </a:lnTo>
                  <a:lnTo>
                    <a:pt x="89" y="236"/>
                  </a:lnTo>
                  <a:lnTo>
                    <a:pt x="171" y="242"/>
                  </a:lnTo>
                  <a:lnTo>
                    <a:pt x="219" y="264"/>
                  </a:lnTo>
                  <a:lnTo>
                    <a:pt x="255" y="207"/>
                  </a:lnTo>
                  <a:lnTo>
                    <a:pt x="317" y="202"/>
                  </a:lnTo>
                  <a:lnTo>
                    <a:pt x="380" y="120"/>
                  </a:lnTo>
                  <a:lnTo>
                    <a:pt x="450" y="91"/>
                  </a:lnTo>
                  <a:lnTo>
                    <a:pt x="500" y="88"/>
                  </a:lnTo>
                  <a:lnTo>
                    <a:pt x="500" y="88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1983960" y="2814840"/>
              <a:ext cx="87480" cy="8568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100" y="28"/>
                  </a:moveTo>
                  <a:lnTo>
                    <a:pt x="38" y="0"/>
                  </a:lnTo>
                  <a:lnTo>
                    <a:pt x="0" y="39"/>
                  </a:lnTo>
                  <a:lnTo>
                    <a:pt x="11" y="96"/>
                  </a:lnTo>
                  <a:lnTo>
                    <a:pt x="70" y="81"/>
                  </a:lnTo>
                  <a:lnTo>
                    <a:pt x="61" y="39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2231640" y="2730960"/>
              <a:ext cx="136800" cy="4896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1761120" y="1425600"/>
              <a:ext cx="124560" cy="115560"/>
            </a:xfrm>
            <a:custGeom>
              <a:avLst/>
              <a:gdLst/>
              <a:ahLst/>
              <a:rect l="l" t="t" r="r" b="b"/>
              <a:pathLst>
                <a:path w="140" h="133">
                  <a:moveTo>
                    <a:pt x="61" y="23"/>
                  </a:moveTo>
                  <a:lnTo>
                    <a:pt x="7" y="0"/>
                  </a:lnTo>
                  <a:lnTo>
                    <a:pt x="0" y="23"/>
                  </a:lnTo>
                  <a:lnTo>
                    <a:pt x="51" y="114"/>
                  </a:lnTo>
                  <a:lnTo>
                    <a:pt x="87" y="133"/>
                  </a:lnTo>
                  <a:lnTo>
                    <a:pt x="118" y="103"/>
                  </a:lnTo>
                  <a:lnTo>
                    <a:pt x="140" y="40"/>
                  </a:lnTo>
                  <a:lnTo>
                    <a:pt x="74" y="51"/>
                  </a:lnTo>
                  <a:lnTo>
                    <a:pt x="61" y="23"/>
                  </a:lnTo>
                  <a:lnTo>
                    <a:pt x="61" y="2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1824480" y="1404720"/>
              <a:ext cx="83880" cy="40320"/>
            </a:xfrm>
            <a:custGeom>
              <a:avLst/>
              <a:gdLst/>
              <a:ahLst/>
              <a:rect l="l" t="t" r="r" b="b"/>
              <a:pathLst>
                <a:path w="97" h="46">
                  <a:moveTo>
                    <a:pt x="59" y="0"/>
                  </a:moveTo>
                  <a:lnTo>
                    <a:pt x="31" y="17"/>
                  </a:lnTo>
                  <a:lnTo>
                    <a:pt x="0" y="6"/>
                  </a:lnTo>
                  <a:lnTo>
                    <a:pt x="4" y="31"/>
                  </a:lnTo>
                  <a:lnTo>
                    <a:pt x="70" y="46"/>
                  </a:lnTo>
                  <a:lnTo>
                    <a:pt x="97" y="23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128320" y="1394280"/>
              <a:ext cx="120960" cy="136800"/>
            </a:xfrm>
            <a:custGeom>
              <a:avLst/>
              <a:gdLst/>
              <a:ahLst/>
              <a:rect l="l" t="t" r="r" b="b"/>
              <a:pathLst>
                <a:path w="139" h="156">
                  <a:moveTo>
                    <a:pt x="4" y="0"/>
                  </a:moveTo>
                  <a:lnTo>
                    <a:pt x="71" y="28"/>
                  </a:lnTo>
                  <a:lnTo>
                    <a:pt x="74" y="103"/>
                  </a:lnTo>
                  <a:lnTo>
                    <a:pt x="139" y="122"/>
                  </a:lnTo>
                  <a:lnTo>
                    <a:pt x="128" y="156"/>
                  </a:lnTo>
                  <a:lnTo>
                    <a:pt x="67" y="148"/>
                  </a:lnTo>
                  <a:lnTo>
                    <a:pt x="61" y="103"/>
                  </a:lnTo>
                  <a:lnTo>
                    <a:pt x="23" y="93"/>
                  </a:lnTo>
                  <a:lnTo>
                    <a:pt x="0" y="4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1908360" y="1865160"/>
              <a:ext cx="64800" cy="64800"/>
            </a:xfrm>
            <a:custGeom>
              <a:avLst/>
              <a:gdLst/>
              <a:ahLst/>
              <a:rect l="l" t="t" r="r" b="b"/>
              <a:pathLst>
                <a:path w="74" h="74">
                  <a:moveTo>
                    <a:pt x="0" y="40"/>
                  </a:moveTo>
                  <a:lnTo>
                    <a:pt x="36" y="74"/>
                  </a:lnTo>
                  <a:lnTo>
                    <a:pt x="74" y="32"/>
                  </a:lnTo>
                  <a:lnTo>
                    <a:pt x="23" y="32"/>
                  </a:lnTo>
                  <a:lnTo>
                    <a:pt x="0" y="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002760" y="2651760"/>
              <a:ext cx="57600" cy="5940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4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819360" y="2005200"/>
              <a:ext cx="1961640" cy="1157400"/>
            </a:xfrm>
            <a:custGeom>
              <a:avLst/>
              <a:gdLst/>
              <a:ahLst/>
              <a:rect l="l" t="t" r="r" b="b"/>
              <a:pathLst>
                <a:path w="2235" h="1317">
                  <a:moveTo>
                    <a:pt x="59" y="40"/>
                  </a:moveTo>
                  <a:lnTo>
                    <a:pt x="0" y="247"/>
                  </a:lnTo>
                  <a:lnTo>
                    <a:pt x="46" y="287"/>
                  </a:lnTo>
                  <a:lnTo>
                    <a:pt x="23" y="355"/>
                  </a:lnTo>
                  <a:lnTo>
                    <a:pt x="56" y="393"/>
                  </a:lnTo>
                  <a:lnTo>
                    <a:pt x="36" y="500"/>
                  </a:lnTo>
                  <a:lnTo>
                    <a:pt x="78" y="636"/>
                  </a:lnTo>
                  <a:lnTo>
                    <a:pt x="118" y="996"/>
                  </a:lnTo>
                  <a:lnTo>
                    <a:pt x="211" y="1030"/>
                  </a:lnTo>
                  <a:lnTo>
                    <a:pt x="219" y="1153"/>
                  </a:lnTo>
                  <a:lnTo>
                    <a:pt x="350" y="1201"/>
                  </a:lnTo>
                  <a:lnTo>
                    <a:pt x="890" y="1300"/>
                  </a:lnTo>
                  <a:lnTo>
                    <a:pt x="1143" y="1309"/>
                  </a:lnTo>
                  <a:lnTo>
                    <a:pt x="1339" y="1317"/>
                  </a:lnTo>
                  <a:lnTo>
                    <a:pt x="1733" y="1271"/>
                  </a:lnTo>
                  <a:lnTo>
                    <a:pt x="1814" y="1015"/>
                  </a:lnTo>
                  <a:lnTo>
                    <a:pt x="1908" y="950"/>
                  </a:lnTo>
                  <a:lnTo>
                    <a:pt x="1871" y="904"/>
                  </a:lnTo>
                  <a:lnTo>
                    <a:pt x="1833" y="893"/>
                  </a:lnTo>
                  <a:lnTo>
                    <a:pt x="1833" y="865"/>
                  </a:lnTo>
                  <a:lnTo>
                    <a:pt x="1908" y="887"/>
                  </a:lnTo>
                  <a:lnTo>
                    <a:pt x="2016" y="825"/>
                  </a:lnTo>
                  <a:lnTo>
                    <a:pt x="2044" y="711"/>
                  </a:lnTo>
                  <a:lnTo>
                    <a:pt x="1949" y="688"/>
                  </a:lnTo>
                  <a:lnTo>
                    <a:pt x="1892" y="659"/>
                  </a:lnTo>
                  <a:lnTo>
                    <a:pt x="1911" y="631"/>
                  </a:lnTo>
                  <a:lnTo>
                    <a:pt x="1968" y="674"/>
                  </a:lnTo>
                  <a:lnTo>
                    <a:pt x="2044" y="669"/>
                  </a:lnTo>
                  <a:lnTo>
                    <a:pt x="2079" y="549"/>
                  </a:lnTo>
                  <a:lnTo>
                    <a:pt x="2109" y="560"/>
                  </a:lnTo>
                  <a:lnTo>
                    <a:pt x="2119" y="532"/>
                  </a:lnTo>
                  <a:lnTo>
                    <a:pt x="2157" y="503"/>
                  </a:lnTo>
                  <a:lnTo>
                    <a:pt x="2157" y="538"/>
                  </a:lnTo>
                  <a:lnTo>
                    <a:pt x="2181" y="538"/>
                  </a:lnTo>
                  <a:lnTo>
                    <a:pt x="2235" y="452"/>
                  </a:lnTo>
                  <a:lnTo>
                    <a:pt x="2235" y="393"/>
                  </a:lnTo>
                  <a:lnTo>
                    <a:pt x="2185" y="349"/>
                  </a:lnTo>
                  <a:lnTo>
                    <a:pt x="2157" y="213"/>
                  </a:lnTo>
                  <a:lnTo>
                    <a:pt x="2094" y="184"/>
                  </a:lnTo>
                  <a:lnTo>
                    <a:pt x="1995" y="213"/>
                  </a:lnTo>
                  <a:lnTo>
                    <a:pt x="2016" y="384"/>
                  </a:lnTo>
                  <a:lnTo>
                    <a:pt x="1999" y="418"/>
                  </a:lnTo>
                  <a:lnTo>
                    <a:pt x="1999" y="458"/>
                  </a:lnTo>
                  <a:lnTo>
                    <a:pt x="1972" y="469"/>
                  </a:lnTo>
                  <a:lnTo>
                    <a:pt x="1932" y="403"/>
                  </a:lnTo>
                  <a:lnTo>
                    <a:pt x="1936" y="332"/>
                  </a:lnTo>
                  <a:lnTo>
                    <a:pt x="1858" y="256"/>
                  </a:lnTo>
                  <a:lnTo>
                    <a:pt x="1854" y="315"/>
                  </a:lnTo>
                  <a:lnTo>
                    <a:pt x="1814" y="304"/>
                  </a:lnTo>
                  <a:lnTo>
                    <a:pt x="1795" y="247"/>
                  </a:lnTo>
                  <a:lnTo>
                    <a:pt x="1759" y="233"/>
                  </a:lnTo>
                  <a:lnTo>
                    <a:pt x="1769" y="161"/>
                  </a:lnTo>
                  <a:lnTo>
                    <a:pt x="1636" y="45"/>
                  </a:lnTo>
                  <a:lnTo>
                    <a:pt x="1560" y="121"/>
                  </a:lnTo>
                  <a:lnTo>
                    <a:pt x="1563" y="165"/>
                  </a:lnTo>
                  <a:lnTo>
                    <a:pt x="1560" y="247"/>
                  </a:lnTo>
                  <a:lnTo>
                    <a:pt x="1647" y="298"/>
                  </a:lnTo>
                  <a:lnTo>
                    <a:pt x="1643" y="327"/>
                  </a:lnTo>
                  <a:lnTo>
                    <a:pt x="1672" y="361"/>
                  </a:lnTo>
                  <a:lnTo>
                    <a:pt x="1666" y="403"/>
                  </a:lnTo>
                  <a:lnTo>
                    <a:pt x="1622" y="469"/>
                  </a:lnTo>
                  <a:lnTo>
                    <a:pt x="1641" y="549"/>
                  </a:lnTo>
                  <a:lnTo>
                    <a:pt x="1580" y="520"/>
                  </a:lnTo>
                  <a:lnTo>
                    <a:pt x="1579" y="458"/>
                  </a:lnTo>
                  <a:lnTo>
                    <a:pt x="1605" y="393"/>
                  </a:lnTo>
                  <a:lnTo>
                    <a:pt x="1586" y="298"/>
                  </a:lnTo>
                  <a:lnTo>
                    <a:pt x="1542" y="287"/>
                  </a:lnTo>
                  <a:lnTo>
                    <a:pt x="1529" y="247"/>
                  </a:lnTo>
                  <a:lnTo>
                    <a:pt x="1480" y="268"/>
                  </a:lnTo>
                  <a:lnTo>
                    <a:pt x="1459" y="389"/>
                  </a:lnTo>
                  <a:lnTo>
                    <a:pt x="1512" y="441"/>
                  </a:lnTo>
                  <a:lnTo>
                    <a:pt x="1430" y="482"/>
                  </a:lnTo>
                  <a:lnTo>
                    <a:pt x="1250" y="412"/>
                  </a:lnTo>
                  <a:lnTo>
                    <a:pt x="1213" y="355"/>
                  </a:lnTo>
                  <a:lnTo>
                    <a:pt x="1153" y="378"/>
                  </a:lnTo>
                  <a:lnTo>
                    <a:pt x="1206" y="412"/>
                  </a:lnTo>
                  <a:lnTo>
                    <a:pt x="1155" y="418"/>
                  </a:lnTo>
                  <a:lnTo>
                    <a:pt x="1107" y="384"/>
                  </a:lnTo>
                  <a:lnTo>
                    <a:pt x="1067" y="393"/>
                  </a:lnTo>
                  <a:lnTo>
                    <a:pt x="1124" y="469"/>
                  </a:lnTo>
                  <a:lnTo>
                    <a:pt x="1122" y="560"/>
                  </a:lnTo>
                  <a:lnTo>
                    <a:pt x="1084" y="566"/>
                  </a:lnTo>
                  <a:lnTo>
                    <a:pt x="1090" y="486"/>
                  </a:lnTo>
                  <a:lnTo>
                    <a:pt x="997" y="429"/>
                  </a:lnTo>
                  <a:lnTo>
                    <a:pt x="978" y="446"/>
                  </a:lnTo>
                  <a:lnTo>
                    <a:pt x="930" y="435"/>
                  </a:lnTo>
                  <a:lnTo>
                    <a:pt x="822" y="424"/>
                  </a:lnTo>
                  <a:lnTo>
                    <a:pt x="814" y="403"/>
                  </a:lnTo>
                  <a:lnTo>
                    <a:pt x="873" y="384"/>
                  </a:lnTo>
                  <a:lnTo>
                    <a:pt x="845" y="309"/>
                  </a:lnTo>
                  <a:lnTo>
                    <a:pt x="810" y="298"/>
                  </a:lnTo>
                  <a:lnTo>
                    <a:pt x="685" y="230"/>
                  </a:lnTo>
                  <a:lnTo>
                    <a:pt x="672" y="184"/>
                  </a:lnTo>
                  <a:lnTo>
                    <a:pt x="588" y="142"/>
                  </a:lnTo>
                  <a:lnTo>
                    <a:pt x="535" y="161"/>
                  </a:lnTo>
                  <a:lnTo>
                    <a:pt x="561" y="91"/>
                  </a:lnTo>
                  <a:lnTo>
                    <a:pt x="535" y="85"/>
                  </a:lnTo>
                  <a:lnTo>
                    <a:pt x="500" y="137"/>
                  </a:lnTo>
                  <a:lnTo>
                    <a:pt x="459" y="28"/>
                  </a:lnTo>
                  <a:lnTo>
                    <a:pt x="411" y="11"/>
                  </a:lnTo>
                  <a:lnTo>
                    <a:pt x="388" y="59"/>
                  </a:lnTo>
                  <a:lnTo>
                    <a:pt x="350" y="59"/>
                  </a:lnTo>
                  <a:lnTo>
                    <a:pt x="308" y="74"/>
                  </a:lnTo>
                  <a:lnTo>
                    <a:pt x="232" y="74"/>
                  </a:lnTo>
                  <a:lnTo>
                    <a:pt x="206" y="121"/>
                  </a:lnTo>
                  <a:lnTo>
                    <a:pt x="171" y="121"/>
                  </a:lnTo>
                  <a:lnTo>
                    <a:pt x="183" y="51"/>
                  </a:lnTo>
                  <a:lnTo>
                    <a:pt x="189" y="0"/>
                  </a:lnTo>
                  <a:lnTo>
                    <a:pt x="156" y="11"/>
                  </a:lnTo>
                  <a:lnTo>
                    <a:pt x="109" y="70"/>
                  </a:lnTo>
                  <a:lnTo>
                    <a:pt x="59" y="40"/>
                  </a:lnTo>
                  <a:lnTo>
                    <a:pt x="59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503000" y="1871640"/>
              <a:ext cx="561600" cy="495360"/>
            </a:xfrm>
            <a:custGeom>
              <a:avLst/>
              <a:gdLst/>
              <a:ahLst/>
              <a:rect l="l" t="t" r="r" b="b"/>
              <a:pathLst>
                <a:path w="641" h="562">
                  <a:moveTo>
                    <a:pt x="618" y="562"/>
                  </a:moveTo>
                  <a:lnTo>
                    <a:pt x="609" y="463"/>
                  </a:lnTo>
                  <a:lnTo>
                    <a:pt x="569" y="471"/>
                  </a:lnTo>
                  <a:lnTo>
                    <a:pt x="536" y="471"/>
                  </a:lnTo>
                  <a:lnTo>
                    <a:pt x="574" y="429"/>
                  </a:lnTo>
                  <a:lnTo>
                    <a:pt x="635" y="423"/>
                  </a:lnTo>
                  <a:lnTo>
                    <a:pt x="641" y="378"/>
                  </a:lnTo>
                  <a:lnTo>
                    <a:pt x="517" y="309"/>
                  </a:lnTo>
                  <a:lnTo>
                    <a:pt x="479" y="133"/>
                  </a:lnTo>
                  <a:lnTo>
                    <a:pt x="489" y="74"/>
                  </a:lnTo>
                  <a:lnTo>
                    <a:pt x="449" y="39"/>
                  </a:lnTo>
                  <a:lnTo>
                    <a:pt x="416" y="59"/>
                  </a:lnTo>
                  <a:lnTo>
                    <a:pt x="396" y="144"/>
                  </a:lnTo>
                  <a:lnTo>
                    <a:pt x="405" y="201"/>
                  </a:lnTo>
                  <a:lnTo>
                    <a:pt x="369" y="102"/>
                  </a:lnTo>
                  <a:lnTo>
                    <a:pt x="319" y="81"/>
                  </a:lnTo>
                  <a:lnTo>
                    <a:pt x="306" y="144"/>
                  </a:lnTo>
                  <a:lnTo>
                    <a:pt x="262" y="74"/>
                  </a:lnTo>
                  <a:lnTo>
                    <a:pt x="204" y="59"/>
                  </a:lnTo>
                  <a:lnTo>
                    <a:pt x="219" y="5"/>
                  </a:lnTo>
                  <a:lnTo>
                    <a:pt x="173" y="0"/>
                  </a:lnTo>
                  <a:lnTo>
                    <a:pt x="89" y="53"/>
                  </a:lnTo>
                  <a:lnTo>
                    <a:pt x="17" y="121"/>
                  </a:lnTo>
                  <a:lnTo>
                    <a:pt x="40" y="184"/>
                  </a:lnTo>
                  <a:lnTo>
                    <a:pt x="89" y="184"/>
                  </a:lnTo>
                  <a:lnTo>
                    <a:pt x="0" y="216"/>
                  </a:lnTo>
                  <a:lnTo>
                    <a:pt x="29" y="275"/>
                  </a:lnTo>
                  <a:lnTo>
                    <a:pt x="59" y="264"/>
                  </a:lnTo>
                  <a:lnTo>
                    <a:pt x="192" y="281"/>
                  </a:lnTo>
                  <a:lnTo>
                    <a:pt x="245" y="321"/>
                  </a:lnTo>
                  <a:lnTo>
                    <a:pt x="219" y="353"/>
                  </a:lnTo>
                  <a:lnTo>
                    <a:pt x="110" y="321"/>
                  </a:lnTo>
                  <a:lnTo>
                    <a:pt x="49" y="327"/>
                  </a:lnTo>
                  <a:lnTo>
                    <a:pt x="13" y="338"/>
                  </a:lnTo>
                  <a:lnTo>
                    <a:pt x="44" y="418"/>
                  </a:lnTo>
                  <a:lnTo>
                    <a:pt x="143" y="442"/>
                  </a:lnTo>
                  <a:lnTo>
                    <a:pt x="133" y="480"/>
                  </a:lnTo>
                  <a:lnTo>
                    <a:pt x="162" y="515"/>
                  </a:lnTo>
                  <a:lnTo>
                    <a:pt x="223" y="534"/>
                  </a:lnTo>
                  <a:lnTo>
                    <a:pt x="435" y="458"/>
                  </a:lnTo>
                  <a:lnTo>
                    <a:pt x="462" y="498"/>
                  </a:lnTo>
                  <a:lnTo>
                    <a:pt x="586" y="526"/>
                  </a:lnTo>
                  <a:lnTo>
                    <a:pt x="618" y="562"/>
                  </a:lnTo>
                  <a:lnTo>
                    <a:pt x="618" y="56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341360" y="1715760"/>
              <a:ext cx="324720" cy="313920"/>
            </a:xfrm>
            <a:custGeom>
              <a:avLst/>
              <a:gdLst/>
              <a:ahLst/>
              <a:rect l="l" t="t" r="r" b="b"/>
              <a:pathLst>
                <a:path w="370" h="357">
                  <a:moveTo>
                    <a:pt x="370" y="156"/>
                  </a:moveTo>
                  <a:lnTo>
                    <a:pt x="357" y="82"/>
                  </a:lnTo>
                  <a:lnTo>
                    <a:pt x="294" y="42"/>
                  </a:lnTo>
                  <a:lnTo>
                    <a:pt x="171" y="0"/>
                  </a:lnTo>
                  <a:lnTo>
                    <a:pt x="118" y="13"/>
                  </a:lnTo>
                  <a:lnTo>
                    <a:pt x="85" y="93"/>
                  </a:lnTo>
                  <a:lnTo>
                    <a:pt x="0" y="224"/>
                  </a:lnTo>
                  <a:lnTo>
                    <a:pt x="38" y="317"/>
                  </a:lnTo>
                  <a:lnTo>
                    <a:pt x="30" y="357"/>
                  </a:lnTo>
                  <a:lnTo>
                    <a:pt x="127" y="340"/>
                  </a:lnTo>
                  <a:lnTo>
                    <a:pt x="159" y="340"/>
                  </a:lnTo>
                  <a:lnTo>
                    <a:pt x="220" y="253"/>
                  </a:lnTo>
                  <a:lnTo>
                    <a:pt x="327" y="179"/>
                  </a:lnTo>
                  <a:lnTo>
                    <a:pt x="370" y="156"/>
                  </a:lnTo>
                  <a:lnTo>
                    <a:pt x="370" y="15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1613520" y="1571400"/>
              <a:ext cx="333000" cy="230040"/>
            </a:xfrm>
            <a:custGeom>
              <a:avLst/>
              <a:gdLst/>
              <a:ahLst/>
              <a:rect l="l" t="t" r="r" b="b"/>
              <a:pathLst>
                <a:path w="380" h="263">
                  <a:moveTo>
                    <a:pt x="154" y="183"/>
                  </a:moveTo>
                  <a:lnTo>
                    <a:pt x="97" y="217"/>
                  </a:lnTo>
                  <a:lnTo>
                    <a:pt x="146" y="263"/>
                  </a:lnTo>
                  <a:lnTo>
                    <a:pt x="260" y="206"/>
                  </a:lnTo>
                  <a:lnTo>
                    <a:pt x="349" y="211"/>
                  </a:lnTo>
                  <a:lnTo>
                    <a:pt x="380" y="92"/>
                  </a:lnTo>
                  <a:lnTo>
                    <a:pt x="336" y="84"/>
                  </a:lnTo>
                  <a:lnTo>
                    <a:pt x="309" y="6"/>
                  </a:lnTo>
                  <a:lnTo>
                    <a:pt x="273" y="0"/>
                  </a:lnTo>
                  <a:lnTo>
                    <a:pt x="251" y="35"/>
                  </a:lnTo>
                  <a:lnTo>
                    <a:pt x="270" y="114"/>
                  </a:lnTo>
                  <a:lnTo>
                    <a:pt x="209" y="103"/>
                  </a:lnTo>
                  <a:lnTo>
                    <a:pt x="203" y="57"/>
                  </a:lnTo>
                  <a:lnTo>
                    <a:pt x="159" y="18"/>
                  </a:lnTo>
                  <a:lnTo>
                    <a:pt x="93" y="35"/>
                  </a:lnTo>
                  <a:lnTo>
                    <a:pt x="57" y="103"/>
                  </a:lnTo>
                  <a:lnTo>
                    <a:pt x="57" y="57"/>
                  </a:lnTo>
                  <a:lnTo>
                    <a:pt x="0" y="69"/>
                  </a:lnTo>
                  <a:lnTo>
                    <a:pt x="43" y="135"/>
                  </a:lnTo>
                  <a:lnTo>
                    <a:pt x="154" y="183"/>
                  </a:lnTo>
                  <a:lnTo>
                    <a:pt x="154" y="18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1522080" y="1469880"/>
              <a:ext cx="257760" cy="135000"/>
            </a:xfrm>
            <a:custGeom>
              <a:avLst/>
              <a:gdLst/>
              <a:ahLst/>
              <a:rect l="l" t="t" r="r" b="b"/>
              <a:pathLst>
                <a:path w="293" h="154">
                  <a:moveTo>
                    <a:pt x="293" y="116"/>
                  </a:moveTo>
                  <a:lnTo>
                    <a:pt x="289" y="82"/>
                  </a:lnTo>
                  <a:lnTo>
                    <a:pt x="255" y="82"/>
                  </a:lnTo>
                  <a:lnTo>
                    <a:pt x="266" y="8"/>
                  </a:lnTo>
                  <a:lnTo>
                    <a:pt x="239" y="0"/>
                  </a:lnTo>
                  <a:lnTo>
                    <a:pt x="13" y="82"/>
                  </a:lnTo>
                  <a:lnTo>
                    <a:pt x="0" y="116"/>
                  </a:lnTo>
                  <a:lnTo>
                    <a:pt x="103" y="154"/>
                  </a:lnTo>
                  <a:lnTo>
                    <a:pt x="234" y="92"/>
                  </a:lnTo>
                  <a:lnTo>
                    <a:pt x="293" y="116"/>
                  </a:lnTo>
                  <a:lnTo>
                    <a:pt x="293" y="1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946880" y="1490760"/>
              <a:ext cx="59400" cy="59400"/>
            </a:xfrm>
            <a:custGeom>
              <a:avLst/>
              <a:gdLst/>
              <a:ahLst/>
              <a:rect l="l" t="t" r="r" b="b"/>
              <a:pathLst>
                <a:path w="68" h="69">
                  <a:moveTo>
                    <a:pt x="26" y="0"/>
                  </a:moveTo>
                  <a:lnTo>
                    <a:pt x="0" y="69"/>
                  </a:lnTo>
                  <a:lnTo>
                    <a:pt x="68" y="69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969920" y="1592640"/>
              <a:ext cx="47160" cy="98280"/>
            </a:xfrm>
            <a:custGeom>
              <a:avLst/>
              <a:gdLst/>
              <a:ahLst/>
              <a:rect l="l" t="t" r="r" b="b"/>
              <a:pathLst>
                <a:path w="54" h="112">
                  <a:moveTo>
                    <a:pt x="16" y="0"/>
                  </a:moveTo>
                  <a:lnTo>
                    <a:pt x="0" y="80"/>
                  </a:lnTo>
                  <a:lnTo>
                    <a:pt x="46" y="112"/>
                  </a:lnTo>
                  <a:lnTo>
                    <a:pt x="54" y="4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959480" y="1701720"/>
              <a:ext cx="42120" cy="45360"/>
            </a:xfrm>
            <a:custGeom>
              <a:avLst/>
              <a:gdLst/>
              <a:ahLst/>
              <a:rect l="l" t="t" r="r" b="b"/>
              <a:pathLst>
                <a:path w="50" h="51">
                  <a:moveTo>
                    <a:pt x="46" y="15"/>
                  </a:moveTo>
                  <a:lnTo>
                    <a:pt x="50" y="51"/>
                  </a:lnTo>
                  <a:lnTo>
                    <a:pt x="0" y="28"/>
                  </a:lnTo>
                  <a:lnTo>
                    <a:pt x="10" y="0"/>
                  </a:lnTo>
                  <a:lnTo>
                    <a:pt x="46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2021040" y="1601280"/>
              <a:ext cx="129600" cy="170280"/>
            </a:xfrm>
            <a:custGeom>
              <a:avLst/>
              <a:gdLst/>
              <a:ahLst/>
              <a:rect l="l" t="t" r="r" b="b"/>
              <a:pathLst>
                <a:path w="148" h="194">
                  <a:moveTo>
                    <a:pt x="24" y="28"/>
                  </a:moveTo>
                  <a:lnTo>
                    <a:pt x="0" y="119"/>
                  </a:lnTo>
                  <a:lnTo>
                    <a:pt x="45" y="125"/>
                  </a:lnTo>
                  <a:lnTo>
                    <a:pt x="58" y="190"/>
                  </a:lnTo>
                  <a:lnTo>
                    <a:pt x="112" y="194"/>
                  </a:lnTo>
                  <a:lnTo>
                    <a:pt x="148" y="138"/>
                  </a:lnTo>
                  <a:lnTo>
                    <a:pt x="135" y="22"/>
                  </a:lnTo>
                  <a:lnTo>
                    <a:pt x="81" y="0"/>
                  </a:lnTo>
                  <a:lnTo>
                    <a:pt x="55" y="38"/>
                  </a:lnTo>
                  <a:lnTo>
                    <a:pt x="24" y="28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969920" y="1334520"/>
              <a:ext cx="145440" cy="185760"/>
            </a:xfrm>
            <a:custGeom>
              <a:avLst/>
              <a:gdLst/>
              <a:ahLst/>
              <a:rect l="l" t="t" r="r" b="b"/>
              <a:pathLst>
                <a:path w="166" h="211">
                  <a:moveTo>
                    <a:pt x="12" y="0"/>
                  </a:moveTo>
                  <a:lnTo>
                    <a:pt x="0" y="45"/>
                  </a:lnTo>
                  <a:lnTo>
                    <a:pt x="37" y="74"/>
                  </a:lnTo>
                  <a:lnTo>
                    <a:pt x="16" y="133"/>
                  </a:lnTo>
                  <a:lnTo>
                    <a:pt x="90" y="161"/>
                  </a:lnTo>
                  <a:lnTo>
                    <a:pt x="63" y="211"/>
                  </a:lnTo>
                  <a:lnTo>
                    <a:pt x="166" y="171"/>
                  </a:lnTo>
                  <a:lnTo>
                    <a:pt x="139" y="64"/>
                  </a:lnTo>
                  <a:lnTo>
                    <a:pt x="63" y="51"/>
                  </a:lnTo>
                  <a:lnTo>
                    <a:pt x="54" y="22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2168280" y="1685880"/>
              <a:ext cx="92880" cy="111960"/>
            </a:xfrm>
            <a:custGeom>
              <a:avLst/>
              <a:gdLst/>
              <a:ahLst/>
              <a:rect l="l" t="t" r="r" b="b"/>
              <a:pathLst>
                <a:path w="104" h="127">
                  <a:moveTo>
                    <a:pt x="43" y="0"/>
                  </a:moveTo>
                  <a:lnTo>
                    <a:pt x="0" y="81"/>
                  </a:lnTo>
                  <a:lnTo>
                    <a:pt x="85" y="127"/>
                  </a:lnTo>
                  <a:lnTo>
                    <a:pt x="104" y="99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1998000" y="1836720"/>
              <a:ext cx="195120" cy="282600"/>
            </a:xfrm>
            <a:custGeom>
              <a:avLst/>
              <a:gdLst/>
              <a:ahLst/>
              <a:rect l="l" t="t" r="r" b="b"/>
              <a:pathLst>
                <a:path w="220" h="321">
                  <a:moveTo>
                    <a:pt x="194" y="34"/>
                  </a:moveTo>
                  <a:lnTo>
                    <a:pt x="150" y="40"/>
                  </a:lnTo>
                  <a:lnTo>
                    <a:pt x="165" y="17"/>
                  </a:lnTo>
                  <a:lnTo>
                    <a:pt x="127" y="0"/>
                  </a:lnTo>
                  <a:lnTo>
                    <a:pt x="40" y="40"/>
                  </a:lnTo>
                  <a:lnTo>
                    <a:pt x="63" y="121"/>
                  </a:lnTo>
                  <a:lnTo>
                    <a:pt x="0" y="104"/>
                  </a:lnTo>
                  <a:lnTo>
                    <a:pt x="13" y="195"/>
                  </a:lnTo>
                  <a:lnTo>
                    <a:pt x="91" y="247"/>
                  </a:lnTo>
                  <a:lnTo>
                    <a:pt x="140" y="321"/>
                  </a:lnTo>
                  <a:lnTo>
                    <a:pt x="154" y="252"/>
                  </a:lnTo>
                  <a:lnTo>
                    <a:pt x="180" y="270"/>
                  </a:lnTo>
                  <a:lnTo>
                    <a:pt x="220" y="252"/>
                  </a:lnTo>
                  <a:lnTo>
                    <a:pt x="213" y="121"/>
                  </a:lnTo>
                  <a:lnTo>
                    <a:pt x="160" y="127"/>
                  </a:lnTo>
                  <a:lnTo>
                    <a:pt x="194" y="34"/>
                  </a:lnTo>
                  <a:lnTo>
                    <a:pt x="194" y="3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2193120" y="1828080"/>
              <a:ext cx="155880" cy="196560"/>
            </a:xfrm>
            <a:custGeom>
              <a:avLst/>
              <a:gdLst/>
              <a:ahLst/>
              <a:rect l="l" t="t" r="r" b="b"/>
              <a:pathLst>
                <a:path w="179" h="225">
                  <a:moveTo>
                    <a:pt x="179" y="17"/>
                  </a:moveTo>
                  <a:lnTo>
                    <a:pt x="46" y="0"/>
                  </a:lnTo>
                  <a:lnTo>
                    <a:pt x="0" y="120"/>
                  </a:lnTo>
                  <a:lnTo>
                    <a:pt x="69" y="225"/>
                  </a:lnTo>
                  <a:lnTo>
                    <a:pt x="120" y="168"/>
                  </a:lnTo>
                  <a:lnTo>
                    <a:pt x="156" y="145"/>
                  </a:lnTo>
                  <a:lnTo>
                    <a:pt x="156" y="57"/>
                  </a:lnTo>
                  <a:lnTo>
                    <a:pt x="179" y="17"/>
                  </a:lnTo>
                  <a:lnTo>
                    <a:pt x="17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2154600" y="1557360"/>
              <a:ext cx="435240" cy="221400"/>
            </a:xfrm>
            <a:custGeom>
              <a:avLst/>
              <a:gdLst/>
              <a:ahLst/>
              <a:rect l="l" t="t" r="r" b="b"/>
              <a:pathLst>
                <a:path w="496" h="253">
                  <a:moveTo>
                    <a:pt x="112" y="10"/>
                  </a:moveTo>
                  <a:lnTo>
                    <a:pt x="55" y="0"/>
                  </a:lnTo>
                  <a:lnTo>
                    <a:pt x="3" y="10"/>
                  </a:lnTo>
                  <a:lnTo>
                    <a:pt x="0" y="69"/>
                  </a:lnTo>
                  <a:lnTo>
                    <a:pt x="76" y="90"/>
                  </a:lnTo>
                  <a:lnTo>
                    <a:pt x="137" y="97"/>
                  </a:lnTo>
                  <a:lnTo>
                    <a:pt x="142" y="228"/>
                  </a:lnTo>
                  <a:lnTo>
                    <a:pt x="239" y="253"/>
                  </a:lnTo>
                  <a:lnTo>
                    <a:pt x="306" y="242"/>
                  </a:lnTo>
                  <a:lnTo>
                    <a:pt x="496" y="177"/>
                  </a:lnTo>
                  <a:lnTo>
                    <a:pt x="488" y="80"/>
                  </a:lnTo>
                  <a:lnTo>
                    <a:pt x="426" y="74"/>
                  </a:lnTo>
                  <a:lnTo>
                    <a:pt x="412" y="55"/>
                  </a:lnTo>
                  <a:lnTo>
                    <a:pt x="232" y="114"/>
                  </a:lnTo>
                  <a:lnTo>
                    <a:pt x="190" y="90"/>
                  </a:lnTo>
                  <a:lnTo>
                    <a:pt x="173" y="35"/>
                  </a:lnTo>
                  <a:lnTo>
                    <a:pt x="112" y="10"/>
                  </a:lnTo>
                  <a:lnTo>
                    <a:pt x="112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2177280" y="1163880"/>
              <a:ext cx="171720" cy="300240"/>
            </a:xfrm>
            <a:custGeom>
              <a:avLst/>
              <a:gdLst/>
              <a:ahLst/>
              <a:rect l="l" t="t" r="r" b="b"/>
              <a:pathLst>
                <a:path w="196" h="342">
                  <a:moveTo>
                    <a:pt x="14" y="0"/>
                  </a:moveTo>
                  <a:lnTo>
                    <a:pt x="53" y="57"/>
                  </a:lnTo>
                  <a:lnTo>
                    <a:pt x="116" y="68"/>
                  </a:lnTo>
                  <a:lnTo>
                    <a:pt x="196" y="186"/>
                  </a:lnTo>
                  <a:lnTo>
                    <a:pt x="168" y="296"/>
                  </a:lnTo>
                  <a:lnTo>
                    <a:pt x="130" y="336"/>
                  </a:lnTo>
                  <a:lnTo>
                    <a:pt x="90" y="342"/>
                  </a:lnTo>
                  <a:lnTo>
                    <a:pt x="23" y="273"/>
                  </a:lnTo>
                  <a:lnTo>
                    <a:pt x="59" y="211"/>
                  </a:lnTo>
                  <a:lnTo>
                    <a:pt x="14" y="171"/>
                  </a:lnTo>
                  <a:lnTo>
                    <a:pt x="0" y="68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2212200" y="928800"/>
              <a:ext cx="388080" cy="671040"/>
            </a:xfrm>
            <a:custGeom>
              <a:avLst/>
              <a:gdLst/>
              <a:ahLst/>
              <a:rect l="l" t="t" r="r" b="b"/>
              <a:pathLst>
                <a:path w="441" h="764">
                  <a:moveTo>
                    <a:pt x="422" y="24"/>
                  </a:moveTo>
                  <a:lnTo>
                    <a:pt x="316" y="7"/>
                  </a:lnTo>
                  <a:lnTo>
                    <a:pt x="295" y="17"/>
                  </a:lnTo>
                  <a:lnTo>
                    <a:pt x="272" y="0"/>
                  </a:lnTo>
                  <a:lnTo>
                    <a:pt x="187" y="70"/>
                  </a:lnTo>
                  <a:lnTo>
                    <a:pt x="147" y="116"/>
                  </a:lnTo>
                  <a:lnTo>
                    <a:pt x="76" y="136"/>
                  </a:lnTo>
                  <a:lnTo>
                    <a:pt x="71" y="171"/>
                  </a:lnTo>
                  <a:lnTo>
                    <a:pt x="19" y="180"/>
                  </a:lnTo>
                  <a:lnTo>
                    <a:pt x="0" y="224"/>
                  </a:lnTo>
                  <a:lnTo>
                    <a:pt x="80" y="304"/>
                  </a:lnTo>
                  <a:lnTo>
                    <a:pt x="150" y="292"/>
                  </a:lnTo>
                  <a:lnTo>
                    <a:pt x="253" y="213"/>
                  </a:lnTo>
                  <a:lnTo>
                    <a:pt x="247" y="287"/>
                  </a:lnTo>
                  <a:lnTo>
                    <a:pt x="209" y="304"/>
                  </a:lnTo>
                  <a:lnTo>
                    <a:pt x="200" y="361"/>
                  </a:lnTo>
                  <a:lnTo>
                    <a:pt x="133" y="332"/>
                  </a:lnTo>
                  <a:lnTo>
                    <a:pt x="124" y="368"/>
                  </a:lnTo>
                  <a:lnTo>
                    <a:pt x="232" y="494"/>
                  </a:lnTo>
                  <a:lnTo>
                    <a:pt x="156" y="517"/>
                  </a:lnTo>
                  <a:lnTo>
                    <a:pt x="143" y="568"/>
                  </a:lnTo>
                  <a:lnTo>
                    <a:pt x="213" y="568"/>
                  </a:lnTo>
                  <a:lnTo>
                    <a:pt x="240" y="646"/>
                  </a:lnTo>
                  <a:lnTo>
                    <a:pt x="150" y="612"/>
                  </a:lnTo>
                  <a:lnTo>
                    <a:pt x="124" y="745"/>
                  </a:lnTo>
                  <a:lnTo>
                    <a:pt x="192" y="764"/>
                  </a:lnTo>
                  <a:lnTo>
                    <a:pt x="369" y="733"/>
                  </a:lnTo>
                  <a:lnTo>
                    <a:pt x="437" y="665"/>
                  </a:lnTo>
                  <a:lnTo>
                    <a:pt x="363" y="636"/>
                  </a:lnTo>
                  <a:lnTo>
                    <a:pt x="430" y="475"/>
                  </a:lnTo>
                  <a:lnTo>
                    <a:pt x="382" y="389"/>
                  </a:lnTo>
                  <a:lnTo>
                    <a:pt x="426" y="327"/>
                  </a:lnTo>
                  <a:lnTo>
                    <a:pt x="409" y="283"/>
                  </a:lnTo>
                  <a:lnTo>
                    <a:pt x="426" y="224"/>
                  </a:lnTo>
                  <a:lnTo>
                    <a:pt x="426" y="127"/>
                  </a:lnTo>
                  <a:lnTo>
                    <a:pt x="386" y="142"/>
                  </a:lnTo>
                  <a:lnTo>
                    <a:pt x="441" y="70"/>
                  </a:lnTo>
                  <a:lnTo>
                    <a:pt x="422" y="24"/>
                  </a:lnTo>
                  <a:lnTo>
                    <a:pt x="422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2626920" y="1785600"/>
              <a:ext cx="111960" cy="79200"/>
            </a:xfrm>
            <a:custGeom>
              <a:avLst/>
              <a:gdLst/>
              <a:ahLst/>
              <a:rect l="l" t="t" r="r" b="b"/>
              <a:pathLst>
                <a:path w="127" h="91">
                  <a:moveTo>
                    <a:pt x="0" y="11"/>
                  </a:moveTo>
                  <a:lnTo>
                    <a:pt x="30" y="91"/>
                  </a:lnTo>
                  <a:lnTo>
                    <a:pt x="127" y="62"/>
                  </a:lnTo>
                  <a:lnTo>
                    <a:pt x="123" y="4"/>
                  </a:lnTo>
                  <a:lnTo>
                    <a:pt x="74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2904480" y="2214360"/>
              <a:ext cx="82080" cy="94680"/>
            </a:xfrm>
            <a:custGeom>
              <a:avLst/>
              <a:gdLst/>
              <a:ahLst/>
              <a:rect l="l" t="t" r="r" b="b"/>
              <a:pathLst>
                <a:path w="95" h="109">
                  <a:moveTo>
                    <a:pt x="52" y="0"/>
                  </a:moveTo>
                  <a:lnTo>
                    <a:pt x="0" y="40"/>
                  </a:lnTo>
                  <a:lnTo>
                    <a:pt x="59" y="109"/>
                  </a:lnTo>
                  <a:lnTo>
                    <a:pt x="95" y="82"/>
                  </a:lnTo>
                  <a:lnTo>
                    <a:pt x="86" y="12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2818440" y="2214360"/>
              <a:ext cx="38520" cy="50760"/>
            </a:xfrm>
            <a:custGeom>
              <a:avLst/>
              <a:gdLst/>
              <a:ahLst/>
              <a:rect l="l" t="t" r="r" b="b"/>
              <a:pathLst>
                <a:path w="44" h="57">
                  <a:moveTo>
                    <a:pt x="0" y="0"/>
                  </a:moveTo>
                  <a:lnTo>
                    <a:pt x="4" y="46"/>
                  </a:lnTo>
                  <a:lnTo>
                    <a:pt x="44" y="5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2647800" y="2511000"/>
              <a:ext cx="277560" cy="256320"/>
            </a:xfrm>
            <a:custGeom>
              <a:avLst/>
              <a:gdLst/>
              <a:ahLst/>
              <a:rect l="l" t="t" r="r" b="b"/>
              <a:pathLst>
                <a:path w="316" h="290">
                  <a:moveTo>
                    <a:pt x="37" y="0"/>
                  </a:moveTo>
                  <a:lnTo>
                    <a:pt x="57" y="28"/>
                  </a:lnTo>
                  <a:lnTo>
                    <a:pt x="37" y="57"/>
                  </a:lnTo>
                  <a:lnTo>
                    <a:pt x="172" y="87"/>
                  </a:lnTo>
                  <a:lnTo>
                    <a:pt x="316" y="171"/>
                  </a:lnTo>
                  <a:lnTo>
                    <a:pt x="284" y="199"/>
                  </a:lnTo>
                  <a:lnTo>
                    <a:pt x="172" y="182"/>
                  </a:lnTo>
                  <a:lnTo>
                    <a:pt x="103" y="290"/>
                  </a:lnTo>
                  <a:lnTo>
                    <a:pt x="4" y="270"/>
                  </a:lnTo>
                  <a:lnTo>
                    <a:pt x="14" y="125"/>
                  </a:lnTo>
                  <a:lnTo>
                    <a:pt x="0" y="28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2716560" y="2511000"/>
              <a:ext cx="52560" cy="4572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3044520" y="2632680"/>
              <a:ext cx="47160" cy="45360"/>
            </a:xfrm>
            <a:custGeom>
              <a:avLst/>
              <a:gdLst/>
              <a:ahLst/>
              <a:rect l="l" t="t" r="r" b="b"/>
              <a:pathLst>
                <a:path w="55" h="54">
                  <a:moveTo>
                    <a:pt x="0" y="0"/>
                  </a:moveTo>
                  <a:lnTo>
                    <a:pt x="6" y="18"/>
                  </a:lnTo>
                  <a:lnTo>
                    <a:pt x="55" y="54"/>
                  </a:lnTo>
                  <a:lnTo>
                    <a:pt x="51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3597840" y="2572920"/>
              <a:ext cx="56520" cy="66240"/>
            </a:xfrm>
            <a:custGeom>
              <a:avLst/>
              <a:gdLst/>
              <a:ahLst/>
              <a:rect l="l" t="t" r="r" b="b"/>
              <a:pathLst>
                <a:path w="63" h="76">
                  <a:moveTo>
                    <a:pt x="0" y="0"/>
                  </a:moveTo>
                  <a:lnTo>
                    <a:pt x="0" y="57"/>
                  </a:lnTo>
                  <a:lnTo>
                    <a:pt x="46" y="76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2814840" y="2760840"/>
              <a:ext cx="75240" cy="99720"/>
            </a:xfrm>
            <a:custGeom>
              <a:avLst/>
              <a:gdLst/>
              <a:ahLst/>
              <a:rect l="l" t="t" r="r" b="b"/>
              <a:pathLst>
                <a:path w="85" h="114">
                  <a:moveTo>
                    <a:pt x="43" y="0"/>
                  </a:moveTo>
                  <a:lnTo>
                    <a:pt x="38" y="26"/>
                  </a:lnTo>
                  <a:lnTo>
                    <a:pt x="0" y="34"/>
                  </a:lnTo>
                  <a:lnTo>
                    <a:pt x="5" y="114"/>
                  </a:lnTo>
                  <a:lnTo>
                    <a:pt x="85" y="34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2955240" y="2779920"/>
              <a:ext cx="57600" cy="80640"/>
            </a:xfrm>
            <a:custGeom>
              <a:avLst/>
              <a:gdLst/>
              <a:ahLst/>
              <a:rect l="l" t="t" r="r" b="b"/>
              <a:pathLst>
                <a:path w="67" h="91">
                  <a:moveTo>
                    <a:pt x="31" y="0"/>
                  </a:moveTo>
                  <a:lnTo>
                    <a:pt x="67" y="17"/>
                  </a:lnTo>
                  <a:lnTo>
                    <a:pt x="61" y="91"/>
                  </a:lnTo>
                  <a:lnTo>
                    <a:pt x="0" y="57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3062520" y="2985480"/>
              <a:ext cx="31320" cy="61200"/>
            </a:xfrm>
            <a:custGeom>
              <a:avLst/>
              <a:gdLst/>
              <a:ahLst/>
              <a:rect l="l" t="t" r="r" b="b"/>
              <a:pathLst>
                <a:path w="36" h="71">
                  <a:moveTo>
                    <a:pt x="2" y="0"/>
                  </a:moveTo>
                  <a:lnTo>
                    <a:pt x="36" y="33"/>
                  </a:lnTo>
                  <a:lnTo>
                    <a:pt x="0" y="71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3032640" y="3083760"/>
              <a:ext cx="50400" cy="36720"/>
            </a:xfrm>
            <a:custGeom>
              <a:avLst/>
              <a:gdLst/>
              <a:ahLst/>
              <a:rect l="l" t="t" r="r" b="b"/>
              <a:pathLst>
                <a:path w="59" h="41">
                  <a:moveTo>
                    <a:pt x="0" y="0"/>
                  </a:moveTo>
                  <a:lnTo>
                    <a:pt x="59" y="28"/>
                  </a:lnTo>
                  <a:lnTo>
                    <a:pt x="17" y="4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097440" y="3159360"/>
              <a:ext cx="45360" cy="43560"/>
            </a:xfrm>
            <a:custGeom>
              <a:avLst/>
              <a:gdLst/>
              <a:ahLst/>
              <a:rect l="l" t="t" r="r" b="b"/>
              <a:pathLst>
                <a:path w="51" h="50">
                  <a:moveTo>
                    <a:pt x="0" y="0"/>
                  </a:moveTo>
                  <a:lnTo>
                    <a:pt x="38" y="6"/>
                  </a:lnTo>
                  <a:lnTo>
                    <a:pt x="51" y="5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" bIns="-3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3111480" y="3206880"/>
              <a:ext cx="31320" cy="5760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0" y="0"/>
                  </a:moveTo>
                  <a:lnTo>
                    <a:pt x="36" y="14"/>
                  </a:lnTo>
                  <a:lnTo>
                    <a:pt x="27" y="6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3146400" y="3282120"/>
              <a:ext cx="84240" cy="96480"/>
            </a:xfrm>
            <a:custGeom>
              <a:avLst/>
              <a:gdLst/>
              <a:ahLst/>
              <a:rect l="l" t="t" r="r" b="b"/>
              <a:pathLst>
                <a:path w="95" h="108">
                  <a:moveTo>
                    <a:pt x="42" y="0"/>
                  </a:moveTo>
                  <a:lnTo>
                    <a:pt x="95" y="23"/>
                  </a:lnTo>
                  <a:lnTo>
                    <a:pt x="46" y="108"/>
                  </a:lnTo>
                  <a:lnTo>
                    <a:pt x="0" y="95"/>
                  </a:lnTo>
                  <a:lnTo>
                    <a:pt x="0" y="34"/>
                  </a:lnTo>
                  <a:lnTo>
                    <a:pt x="49" y="40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3198960" y="3533400"/>
              <a:ext cx="45720" cy="38520"/>
            </a:xfrm>
            <a:custGeom>
              <a:avLst/>
              <a:gdLst/>
              <a:ahLst/>
              <a:rect l="l" t="t" r="r" b="b"/>
              <a:pathLst>
                <a:path w="51" h="44">
                  <a:moveTo>
                    <a:pt x="0" y="0"/>
                  </a:moveTo>
                  <a:lnTo>
                    <a:pt x="51" y="30"/>
                  </a:lnTo>
                  <a:lnTo>
                    <a:pt x="40" y="4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b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280" bIns="-8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3150000" y="3628080"/>
              <a:ext cx="68400" cy="4212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359640" y="2751840"/>
              <a:ext cx="839520" cy="1378440"/>
            </a:xfrm>
            <a:custGeom>
              <a:avLst/>
              <a:gdLst/>
              <a:ahLst/>
              <a:rect l="l" t="t" r="r" b="b"/>
              <a:pathLst>
                <a:path w="956" h="1570">
                  <a:moveTo>
                    <a:pt x="11" y="0"/>
                  </a:moveTo>
                  <a:lnTo>
                    <a:pt x="0" y="118"/>
                  </a:lnTo>
                  <a:lnTo>
                    <a:pt x="127" y="92"/>
                  </a:lnTo>
                  <a:lnTo>
                    <a:pt x="155" y="445"/>
                  </a:lnTo>
                  <a:lnTo>
                    <a:pt x="224" y="557"/>
                  </a:lnTo>
                  <a:lnTo>
                    <a:pt x="190" y="647"/>
                  </a:lnTo>
                  <a:lnTo>
                    <a:pt x="152" y="652"/>
                  </a:lnTo>
                  <a:lnTo>
                    <a:pt x="140" y="696"/>
                  </a:lnTo>
                  <a:lnTo>
                    <a:pt x="100" y="679"/>
                  </a:lnTo>
                  <a:lnTo>
                    <a:pt x="127" y="730"/>
                  </a:lnTo>
                  <a:lnTo>
                    <a:pt x="100" y="806"/>
                  </a:lnTo>
                  <a:lnTo>
                    <a:pt x="112" y="827"/>
                  </a:lnTo>
                  <a:lnTo>
                    <a:pt x="89" y="861"/>
                  </a:lnTo>
                  <a:lnTo>
                    <a:pt x="114" y="867"/>
                  </a:lnTo>
                  <a:lnTo>
                    <a:pt x="159" y="833"/>
                  </a:lnTo>
                  <a:lnTo>
                    <a:pt x="190" y="878"/>
                  </a:lnTo>
                  <a:lnTo>
                    <a:pt x="144" y="917"/>
                  </a:lnTo>
                  <a:lnTo>
                    <a:pt x="152" y="993"/>
                  </a:lnTo>
                  <a:lnTo>
                    <a:pt x="159" y="1126"/>
                  </a:lnTo>
                  <a:lnTo>
                    <a:pt x="207" y="1171"/>
                  </a:lnTo>
                  <a:lnTo>
                    <a:pt x="247" y="1190"/>
                  </a:lnTo>
                  <a:lnTo>
                    <a:pt x="220" y="1230"/>
                  </a:lnTo>
                  <a:lnTo>
                    <a:pt x="165" y="1175"/>
                  </a:lnTo>
                  <a:lnTo>
                    <a:pt x="112" y="1137"/>
                  </a:lnTo>
                  <a:lnTo>
                    <a:pt x="97" y="1175"/>
                  </a:lnTo>
                  <a:lnTo>
                    <a:pt x="114" y="1202"/>
                  </a:lnTo>
                  <a:lnTo>
                    <a:pt x="97" y="1226"/>
                  </a:lnTo>
                  <a:lnTo>
                    <a:pt x="190" y="1312"/>
                  </a:lnTo>
                  <a:lnTo>
                    <a:pt x="178" y="1333"/>
                  </a:lnTo>
                  <a:lnTo>
                    <a:pt x="292" y="1487"/>
                  </a:lnTo>
                  <a:lnTo>
                    <a:pt x="340" y="1494"/>
                  </a:lnTo>
                  <a:lnTo>
                    <a:pt x="340" y="1384"/>
                  </a:lnTo>
                  <a:lnTo>
                    <a:pt x="289" y="1373"/>
                  </a:lnTo>
                  <a:lnTo>
                    <a:pt x="264" y="1291"/>
                  </a:lnTo>
                  <a:lnTo>
                    <a:pt x="277" y="1236"/>
                  </a:lnTo>
                  <a:lnTo>
                    <a:pt x="336" y="1278"/>
                  </a:lnTo>
                  <a:lnTo>
                    <a:pt x="306" y="1306"/>
                  </a:lnTo>
                  <a:lnTo>
                    <a:pt x="344" y="1340"/>
                  </a:lnTo>
                  <a:lnTo>
                    <a:pt x="340" y="1367"/>
                  </a:lnTo>
                  <a:lnTo>
                    <a:pt x="395" y="1460"/>
                  </a:lnTo>
                  <a:lnTo>
                    <a:pt x="800" y="1549"/>
                  </a:lnTo>
                  <a:lnTo>
                    <a:pt x="956" y="1570"/>
                  </a:lnTo>
                  <a:lnTo>
                    <a:pt x="948" y="1411"/>
                  </a:lnTo>
                  <a:lnTo>
                    <a:pt x="903" y="1333"/>
                  </a:lnTo>
                  <a:lnTo>
                    <a:pt x="844" y="1219"/>
                  </a:lnTo>
                  <a:lnTo>
                    <a:pt x="829" y="1137"/>
                  </a:lnTo>
                  <a:lnTo>
                    <a:pt x="728" y="1027"/>
                  </a:lnTo>
                  <a:lnTo>
                    <a:pt x="728" y="934"/>
                  </a:lnTo>
                  <a:lnTo>
                    <a:pt x="878" y="350"/>
                  </a:lnTo>
                  <a:lnTo>
                    <a:pt x="751" y="306"/>
                  </a:lnTo>
                  <a:lnTo>
                    <a:pt x="433" y="202"/>
                  </a:lnTo>
                  <a:lnTo>
                    <a:pt x="182" y="8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997200" y="3058920"/>
              <a:ext cx="604080" cy="1106280"/>
            </a:xfrm>
            <a:custGeom>
              <a:avLst/>
              <a:gdLst/>
              <a:ahLst/>
              <a:rect l="l" t="t" r="r" b="b"/>
              <a:pathLst>
                <a:path w="688" h="1260">
                  <a:moveTo>
                    <a:pt x="152" y="0"/>
                  </a:moveTo>
                  <a:lnTo>
                    <a:pt x="0" y="584"/>
                  </a:lnTo>
                  <a:lnTo>
                    <a:pt x="4" y="679"/>
                  </a:lnTo>
                  <a:lnTo>
                    <a:pt x="65" y="745"/>
                  </a:lnTo>
                  <a:lnTo>
                    <a:pt x="103" y="787"/>
                  </a:lnTo>
                  <a:lnTo>
                    <a:pt x="118" y="878"/>
                  </a:lnTo>
                  <a:lnTo>
                    <a:pt x="222" y="1061"/>
                  </a:lnTo>
                  <a:lnTo>
                    <a:pt x="230" y="1220"/>
                  </a:lnTo>
                  <a:lnTo>
                    <a:pt x="574" y="1260"/>
                  </a:lnTo>
                  <a:lnTo>
                    <a:pt x="688" y="101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1500840" y="3147120"/>
              <a:ext cx="525240" cy="1041480"/>
            </a:xfrm>
            <a:custGeom>
              <a:avLst/>
              <a:gdLst/>
              <a:ahLst/>
              <a:rect l="l" t="t" r="r" b="b"/>
              <a:pathLst>
                <a:path w="597" h="1186">
                  <a:moveTo>
                    <a:pt x="112" y="0"/>
                  </a:moveTo>
                  <a:lnTo>
                    <a:pt x="0" y="1159"/>
                  </a:lnTo>
                  <a:lnTo>
                    <a:pt x="367" y="1186"/>
                  </a:lnTo>
                  <a:lnTo>
                    <a:pt x="597" y="1180"/>
                  </a:lnTo>
                  <a:lnTo>
                    <a:pt x="563" y="17"/>
                  </a:lnTo>
                  <a:lnTo>
                    <a:pt x="367" y="9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1994400" y="3120840"/>
              <a:ext cx="639360" cy="1062360"/>
            </a:xfrm>
            <a:custGeom>
              <a:avLst/>
              <a:gdLst/>
              <a:ahLst/>
              <a:rect l="l" t="t" r="r" b="b"/>
              <a:pathLst>
                <a:path w="726" h="1209">
                  <a:moveTo>
                    <a:pt x="0" y="48"/>
                  </a:moveTo>
                  <a:lnTo>
                    <a:pt x="34" y="1209"/>
                  </a:lnTo>
                  <a:lnTo>
                    <a:pt x="456" y="1194"/>
                  </a:lnTo>
                  <a:lnTo>
                    <a:pt x="453" y="744"/>
                  </a:lnTo>
                  <a:lnTo>
                    <a:pt x="726" y="297"/>
                  </a:lnTo>
                  <a:lnTo>
                    <a:pt x="688" y="265"/>
                  </a:lnTo>
                  <a:lnTo>
                    <a:pt x="624" y="282"/>
                  </a:lnTo>
                  <a:lnTo>
                    <a:pt x="565" y="322"/>
                  </a:lnTo>
                  <a:lnTo>
                    <a:pt x="504" y="160"/>
                  </a:lnTo>
                  <a:lnTo>
                    <a:pt x="475" y="145"/>
                  </a:lnTo>
                  <a:lnTo>
                    <a:pt x="430" y="154"/>
                  </a:lnTo>
                  <a:lnTo>
                    <a:pt x="380" y="101"/>
                  </a:lnTo>
                  <a:lnTo>
                    <a:pt x="394" y="0"/>
                  </a:lnTo>
                  <a:lnTo>
                    <a:pt x="215" y="23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2391480" y="3380400"/>
              <a:ext cx="1429560" cy="1315440"/>
            </a:xfrm>
            <a:custGeom>
              <a:avLst/>
              <a:gdLst/>
              <a:ahLst/>
              <a:rect l="l" t="t" r="r" b="b"/>
              <a:pathLst>
                <a:path w="1627" h="1498">
                  <a:moveTo>
                    <a:pt x="273" y="0"/>
                  </a:moveTo>
                  <a:lnTo>
                    <a:pt x="0" y="445"/>
                  </a:lnTo>
                  <a:lnTo>
                    <a:pt x="3" y="863"/>
                  </a:lnTo>
                  <a:lnTo>
                    <a:pt x="43" y="848"/>
                  </a:lnTo>
                  <a:lnTo>
                    <a:pt x="40" y="829"/>
                  </a:lnTo>
                  <a:lnTo>
                    <a:pt x="70" y="802"/>
                  </a:lnTo>
                  <a:lnTo>
                    <a:pt x="98" y="844"/>
                  </a:lnTo>
                  <a:lnTo>
                    <a:pt x="121" y="869"/>
                  </a:lnTo>
                  <a:lnTo>
                    <a:pt x="95" y="890"/>
                  </a:lnTo>
                  <a:lnTo>
                    <a:pt x="74" y="859"/>
                  </a:lnTo>
                  <a:lnTo>
                    <a:pt x="57" y="905"/>
                  </a:lnTo>
                  <a:lnTo>
                    <a:pt x="157" y="941"/>
                  </a:lnTo>
                  <a:lnTo>
                    <a:pt x="182" y="909"/>
                  </a:lnTo>
                  <a:lnTo>
                    <a:pt x="260" y="956"/>
                  </a:lnTo>
                  <a:lnTo>
                    <a:pt x="460" y="945"/>
                  </a:lnTo>
                  <a:lnTo>
                    <a:pt x="464" y="899"/>
                  </a:lnTo>
                  <a:lnTo>
                    <a:pt x="534" y="884"/>
                  </a:lnTo>
                  <a:lnTo>
                    <a:pt x="534" y="859"/>
                  </a:lnTo>
                  <a:lnTo>
                    <a:pt x="625" y="838"/>
                  </a:lnTo>
                  <a:lnTo>
                    <a:pt x="709" y="905"/>
                  </a:lnTo>
                  <a:lnTo>
                    <a:pt x="720" y="950"/>
                  </a:lnTo>
                  <a:lnTo>
                    <a:pt x="749" y="909"/>
                  </a:lnTo>
                  <a:lnTo>
                    <a:pt x="781" y="909"/>
                  </a:lnTo>
                  <a:lnTo>
                    <a:pt x="775" y="945"/>
                  </a:lnTo>
                  <a:lnTo>
                    <a:pt x="808" y="945"/>
                  </a:lnTo>
                  <a:lnTo>
                    <a:pt x="840" y="1036"/>
                  </a:lnTo>
                  <a:lnTo>
                    <a:pt x="1038" y="1026"/>
                  </a:lnTo>
                  <a:lnTo>
                    <a:pt x="903" y="1059"/>
                  </a:lnTo>
                  <a:lnTo>
                    <a:pt x="916" y="1078"/>
                  </a:lnTo>
                  <a:lnTo>
                    <a:pt x="1026" y="1072"/>
                  </a:lnTo>
                  <a:lnTo>
                    <a:pt x="1091" y="1083"/>
                  </a:lnTo>
                  <a:lnTo>
                    <a:pt x="1068" y="1026"/>
                  </a:lnTo>
                  <a:lnTo>
                    <a:pt x="1169" y="1026"/>
                  </a:lnTo>
                  <a:lnTo>
                    <a:pt x="1232" y="1095"/>
                  </a:lnTo>
                  <a:lnTo>
                    <a:pt x="1253" y="1099"/>
                  </a:lnTo>
                  <a:lnTo>
                    <a:pt x="1232" y="1156"/>
                  </a:lnTo>
                  <a:lnTo>
                    <a:pt x="1140" y="1140"/>
                  </a:lnTo>
                  <a:lnTo>
                    <a:pt x="1125" y="1099"/>
                  </a:lnTo>
                  <a:lnTo>
                    <a:pt x="1095" y="1099"/>
                  </a:lnTo>
                  <a:lnTo>
                    <a:pt x="1118" y="1156"/>
                  </a:lnTo>
                  <a:lnTo>
                    <a:pt x="1112" y="1256"/>
                  </a:lnTo>
                  <a:lnTo>
                    <a:pt x="1095" y="1401"/>
                  </a:lnTo>
                  <a:lnTo>
                    <a:pt x="1108" y="1426"/>
                  </a:lnTo>
                  <a:lnTo>
                    <a:pt x="1068" y="1437"/>
                  </a:lnTo>
                  <a:lnTo>
                    <a:pt x="1063" y="1471"/>
                  </a:lnTo>
                  <a:lnTo>
                    <a:pt x="1101" y="1498"/>
                  </a:lnTo>
                  <a:lnTo>
                    <a:pt x="1125" y="1464"/>
                  </a:lnTo>
                  <a:lnTo>
                    <a:pt x="1121" y="1431"/>
                  </a:lnTo>
                  <a:lnTo>
                    <a:pt x="1209" y="1389"/>
                  </a:lnTo>
                  <a:lnTo>
                    <a:pt x="1283" y="1384"/>
                  </a:lnTo>
                  <a:lnTo>
                    <a:pt x="1291" y="1344"/>
                  </a:lnTo>
                  <a:lnTo>
                    <a:pt x="1378" y="1313"/>
                  </a:lnTo>
                  <a:lnTo>
                    <a:pt x="1359" y="1256"/>
                  </a:lnTo>
                  <a:lnTo>
                    <a:pt x="1315" y="1273"/>
                  </a:lnTo>
                  <a:lnTo>
                    <a:pt x="1287" y="1279"/>
                  </a:lnTo>
                  <a:lnTo>
                    <a:pt x="1308" y="1232"/>
                  </a:lnTo>
                  <a:lnTo>
                    <a:pt x="1363" y="1180"/>
                  </a:lnTo>
                  <a:lnTo>
                    <a:pt x="1407" y="1165"/>
                  </a:lnTo>
                  <a:lnTo>
                    <a:pt x="1466" y="1175"/>
                  </a:lnTo>
                  <a:lnTo>
                    <a:pt x="1462" y="1140"/>
                  </a:lnTo>
                  <a:lnTo>
                    <a:pt x="1481" y="1110"/>
                  </a:lnTo>
                  <a:lnTo>
                    <a:pt x="1545" y="1078"/>
                  </a:lnTo>
                  <a:lnTo>
                    <a:pt x="1627" y="962"/>
                  </a:lnTo>
                  <a:lnTo>
                    <a:pt x="1612" y="929"/>
                  </a:lnTo>
                  <a:lnTo>
                    <a:pt x="1504" y="983"/>
                  </a:lnTo>
                  <a:lnTo>
                    <a:pt x="1403" y="954"/>
                  </a:lnTo>
                  <a:lnTo>
                    <a:pt x="1262" y="943"/>
                  </a:lnTo>
                  <a:lnTo>
                    <a:pt x="1209" y="888"/>
                  </a:lnTo>
                  <a:lnTo>
                    <a:pt x="1171" y="850"/>
                  </a:lnTo>
                  <a:lnTo>
                    <a:pt x="1044" y="454"/>
                  </a:lnTo>
                  <a:lnTo>
                    <a:pt x="990" y="454"/>
                  </a:lnTo>
                  <a:lnTo>
                    <a:pt x="869" y="327"/>
                  </a:lnTo>
                  <a:lnTo>
                    <a:pt x="848" y="323"/>
                  </a:lnTo>
                  <a:lnTo>
                    <a:pt x="819" y="226"/>
                  </a:lnTo>
                  <a:lnTo>
                    <a:pt x="789" y="173"/>
                  </a:lnTo>
                  <a:lnTo>
                    <a:pt x="772" y="91"/>
                  </a:lnTo>
                  <a:lnTo>
                    <a:pt x="625" y="95"/>
                  </a:lnTo>
                  <a:lnTo>
                    <a:pt x="519" y="95"/>
                  </a:lnTo>
                  <a:lnTo>
                    <a:pt x="427" y="61"/>
                  </a:lnTo>
                  <a:lnTo>
                    <a:pt x="420" y="36"/>
                  </a:lnTo>
                  <a:lnTo>
                    <a:pt x="27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3050280" y="2681640"/>
              <a:ext cx="1446840" cy="1564560"/>
            </a:xfrm>
            <a:custGeom>
              <a:avLst/>
              <a:gdLst/>
              <a:ahLst/>
              <a:rect l="l" t="t" r="r" b="b"/>
              <a:pathLst>
                <a:path w="1646" h="1782">
                  <a:moveTo>
                    <a:pt x="17" y="54"/>
                  </a:moveTo>
                  <a:lnTo>
                    <a:pt x="0" y="147"/>
                  </a:lnTo>
                  <a:lnTo>
                    <a:pt x="49" y="211"/>
                  </a:lnTo>
                  <a:lnTo>
                    <a:pt x="49" y="274"/>
                  </a:lnTo>
                  <a:lnTo>
                    <a:pt x="95" y="274"/>
                  </a:lnTo>
                  <a:lnTo>
                    <a:pt x="121" y="333"/>
                  </a:lnTo>
                  <a:lnTo>
                    <a:pt x="108" y="398"/>
                  </a:lnTo>
                  <a:lnTo>
                    <a:pt x="76" y="409"/>
                  </a:lnTo>
                  <a:lnTo>
                    <a:pt x="49" y="434"/>
                  </a:lnTo>
                  <a:lnTo>
                    <a:pt x="83" y="426"/>
                  </a:lnTo>
                  <a:lnTo>
                    <a:pt x="89" y="457"/>
                  </a:lnTo>
                  <a:lnTo>
                    <a:pt x="76" y="479"/>
                  </a:lnTo>
                  <a:lnTo>
                    <a:pt x="175" y="508"/>
                  </a:lnTo>
                  <a:lnTo>
                    <a:pt x="207" y="567"/>
                  </a:lnTo>
                  <a:lnTo>
                    <a:pt x="306" y="671"/>
                  </a:lnTo>
                  <a:lnTo>
                    <a:pt x="249" y="835"/>
                  </a:lnTo>
                  <a:lnTo>
                    <a:pt x="197" y="843"/>
                  </a:lnTo>
                  <a:lnTo>
                    <a:pt x="190" y="905"/>
                  </a:lnTo>
                  <a:lnTo>
                    <a:pt x="234" y="970"/>
                  </a:lnTo>
                  <a:lnTo>
                    <a:pt x="302" y="1088"/>
                  </a:lnTo>
                  <a:lnTo>
                    <a:pt x="293" y="1128"/>
                  </a:lnTo>
                  <a:lnTo>
                    <a:pt x="334" y="1168"/>
                  </a:lnTo>
                  <a:lnTo>
                    <a:pt x="293" y="1251"/>
                  </a:lnTo>
                  <a:lnTo>
                    <a:pt x="420" y="1647"/>
                  </a:lnTo>
                  <a:lnTo>
                    <a:pt x="509" y="1740"/>
                  </a:lnTo>
                  <a:lnTo>
                    <a:pt x="656" y="1753"/>
                  </a:lnTo>
                  <a:lnTo>
                    <a:pt x="751" y="1782"/>
                  </a:lnTo>
                  <a:lnTo>
                    <a:pt x="861" y="1728"/>
                  </a:lnTo>
                  <a:lnTo>
                    <a:pt x="876" y="1759"/>
                  </a:lnTo>
                  <a:lnTo>
                    <a:pt x="1122" y="1677"/>
                  </a:lnTo>
                  <a:lnTo>
                    <a:pt x="1127" y="1590"/>
                  </a:lnTo>
                  <a:lnTo>
                    <a:pt x="1108" y="1468"/>
                  </a:lnTo>
                  <a:lnTo>
                    <a:pt x="1144" y="1384"/>
                  </a:lnTo>
                  <a:lnTo>
                    <a:pt x="1184" y="1373"/>
                  </a:lnTo>
                  <a:lnTo>
                    <a:pt x="1190" y="1303"/>
                  </a:lnTo>
                  <a:lnTo>
                    <a:pt x="1171" y="1274"/>
                  </a:lnTo>
                  <a:lnTo>
                    <a:pt x="1302" y="1227"/>
                  </a:lnTo>
                  <a:lnTo>
                    <a:pt x="1306" y="1196"/>
                  </a:lnTo>
                  <a:lnTo>
                    <a:pt x="1354" y="1196"/>
                  </a:lnTo>
                  <a:lnTo>
                    <a:pt x="1412" y="1122"/>
                  </a:lnTo>
                  <a:lnTo>
                    <a:pt x="1371" y="1069"/>
                  </a:lnTo>
                  <a:lnTo>
                    <a:pt x="1289" y="1063"/>
                  </a:lnTo>
                  <a:lnTo>
                    <a:pt x="1127" y="1263"/>
                  </a:lnTo>
                  <a:lnTo>
                    <a:pt x="1053" y="1472"/>
                  </a:lnTo>
                  <a:lnTo>
                    <a:pt x="1078" y="1266"/>
                  </a:lnTo>
                  <a:lnTo>
                    <a:pt x="1085" y="1192"/>
                  </a:lnTo>
                  <a:lnTo>
                    <a:pt x="1152" y="1145"/>
                  </a:lnTo>
                  <a:lnTo>
                    <a:pt x="1180" y="1038"/>
                  </a:lnTo>
                  <a:lnTo>
                    <a:pt x="1234" y="1016"/>
                  </a:lnTo>
                  <a:lnTo>
                    <a:pt x="1255" y="987"/>
                  </a:lnTo>
                  <a:lnTo>
                    <a:pt x="1565" y="816"/>
                  </a:lnTo>
                  <a:lnTo>
                    <a:pt x="1589" y="654"/>
                  </a:lnTo>
                  <a:lnTo>
                    <a:pt x="1633" y="613"/>
                  </a:lnTo>
                  <a:lnTo>
                    <a:pt x="1646" y="567"/>
                  </a:lnTo>
                  <a:lnTo>
                    <a:pt x="1601" y="521"/>
                  </a:lnTo>
                  <a:lnTo>
                    <a:pt x="1241" y="753"/>
                  </a:lnTo>
                  <a:lnTo>
                    <a:pt x="1194" y="748"/>
                  </a:lnTo>
                  <a:lnTo>
                    <a:pt x="1194" y="683"/>
                  </a:lnTo>
                  <a:lnTo>
                    <a:pt x="1152" y="658"/>
                  </a:lnTo>
                  <a:lnTo>
                    <a:pt x="1167" y="730"/>
                  </a:lnTo>
                  <a:lnTo>
                    <a:pt x="1198" y="843"/>
                  </a:lnTo>
                  <a:lnTo>
                    <a:pt x="1141" y="818"/>
                  </a:lnTo>
                  <a:lnTo>
                    <a:pt x="1078" y="837"/>
                  </a:lnTo>
                  <a:lnTo>
                    <a:pt x="1017" y="789"/>
                  </a:lnTo>
                  <a:lnTo>
                    <a:pt x="990" y="808"/>
                  </a:lnTo>
                  <a:lnTo>
                    <a:pt x="937" y="740"/>
                  </a:lnTo>
                  <a:lnTo>
                    <a:pt x="872" y="654"/>
                  </a:lnTo>
                  <a:lnTo>
                    <a:pt x="853" y="576"/>
                  </a:lnTo>
                  <a:lnTo>
                    <a:pt x="888" y="576"/>
                  </a:lnTo>
                  <a:lnTo>
                    <a:pt x="891" y="538"/>
                  </a:lnTo>
                  <a:lnTo>
                    <a:pt x="1000" y="550"/>
                  </a:lnTo>
                  <a:lnTo>
                    <a:pt x="1074" y="538"/>
                  </a:lnTo>
                  <a:lnTo>
                    <a:pt x="1049" y="451"/>
                  </a:lnTo>
                  <a:lnTo>
                    <a:pt x="928" y="333"/>
                  </a:lnTo>
                  <a:lnTo>
                    <a:pt x="926" y="274"/>
                  </a:lnTo>
                  <a:lnTo>
                    <a:pt x="872" y="280"/>
                  </a:lnTo>
                  <a:lnTo>
                    <a:pt x="836" y="170"/>
                  </a:lnTo>
                  <a:lnTo>
                    <a:pt x="787" y="153"/>
                  </a:lnTo>
                  <a:lnTo>
                    <a:pt x="770" y="105"/>
                  </a:lnTo>
                  <a:lnTo>
                    <a:pt x="701" y="88"/>
                  </a:lnTo>
                  <a:lnTo>
                    <a:pt x="741" y="158"/>
                  </a:lnTo>
                  <a:lnTo>
                    <a:pt x="764" y="221"/>
                  </a:lnTo>
                  <a:lnTo>
                    <a:pt x="692" y="305"/>
                  </a:lnTo>
                  <a:lnTo>
                    <a:pt x="610" y="263"/>
                  </a:lnTo>
                  <a:lnTo>
                    <a:pt x="578" y="286"/>
                  </a:lnTo>
                  <a:lnTo>
                    <a:pt x="551" y="280"/>
                  </a:lnTo>
                  <a:lnTo>
                    <a:pt x="561" y="221"/>
                  </a:lnTo>
                  <a:lnTo>
                    <a:pt x="521" y="221"/>
                  </a:lnTo>
                  <a:lnTo>
                    <a:pt x="492" y="59"/>
                  </a:lnTo>
                  <a:lnTo>
                    <a:pt x="466" y="63"/>
                  </a:lnTo>
                  <a:lnTo>
                    <a:pt x="448" y="94"/>
                  </a:lnTo>
                  <a:lnTo>
                    <a:pt x="370" y="88"/>
                  </a:lnTo>
                  <a:lnTo>
                    <a:pt x="344" y="59"/>
                  </a:lnTo>
                  <a:lnTo>
                    <a:pt x="298" y="40"/>
                  </a:lnTo>
                  <a:lnTo>
                    <a:pt x="285" y="12"/>
                  </a:lnTo>
                  <a:lnTo>
                    <a:pt x="144" y="0"/>
                  </a:lnTo>
                  <a:lnTo>
                    <a:pt x="178" y="23"/>
                  </a:lnTo>
                  <a:lnTo>
                    <a:pt x="171" y="40"/>
                  </a:lnTo>
                  <a:lnTo>
                    <a:pt x="89" y="40"/>
                  </a:lnTo>
                  <a:lnTo>
                    <a:pt x="17" y="54"/>
                  </a:lnTo>
                  <a:lnTo>
                    <a:pt x="17" y="5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3666240" y="2676240"/>
              <a:ext cx="855360" cy="744480"/>
            </a:xfrm>
            <a:custGeom>
              <a:avLst/>
              <a:gdLst/>
              <a:ahLst/>
              <a:rect l="l" t="t" r="r" b="b"/>
              <a:pathLst>
                <a:path w="974" h="848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6"/>
                  </a:lnTo>
                  <a:lnTo>
                    <a:pt x="371" y="543"/>
                  </a:lnTo>
                  <a:lnTo>
                    <a:pt x="295" y="555"/>
                  </a:lnTo>
                  <a:lnTo>
                    <a:pt x="208" y="543"/>
                  </a:lnTo>
                  <a:lnTo>
                    <a:pt x="190" y="543"/>
                  </a:lnTo>
                  <a:lnTo>
                    <a:pt x="187" y="581"/>
                  </a:lnTo>
                  <a:lnTo>
                    <a:pt x="154" y="581"/>
                  </a:lnTo>
                  <a:lnTo>
                    <a:pt x="160" y="612"/>
                  </a:lnTo>
                  <a:lnTo>
                    <a:pt x="171" y="659"/>
                  </a:lnTo>
                  <a:lnTo>
                    <a:pt x="289" y="815"/>
                  </a:lnTo>
                  <a:lnTo>
                    <a:pt x="316" y="794"/>
                  </a:lnTo>
                  <a:lnTo>
                    <a:pt x="375" y="844"/>
                  </a:lnTo>
                  <a:lnTo>
                    <a:pt x="440" y="823"/>
                  </a:lnTo>
                  <a:lnTo>
                    <a:pt x="497" y="848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42" y="758"/>
                  </a:lnTo>
                  <a:lnTo>
                    <a:pt x="900" y="526"/>
                  </a:lnTo>
                  <a:lnTo>
                    <a:pt x="945" y="572"/>
                  </a:lnTo>
                  <a:lnTo>
                    <a:pt x="974" y="517"/>
                  </a:lnTo>
                  <a:lnTo>
                    <a:pt x="951" y="467"/>
                  </a:lnTo>
                  <a:lnTo>
                    <a:pt x="892" y="372"/>
                  </a:lnTo>
                  <a:lnTo>
                    <a:pt x="824" y="369"/>
                  </a:lnTo>
                  <a:lnTo>
                    <a:pt x="711" y="378"/>
                  </a:lnTo>
                  <a:lnTo>
                    <a:pt x="721" y="313"/>
                  </a:lnTo>
                  <a:lnTo>
                    <a:pt x="649" y="332"/>
                  </a:lnTo>
                  <a:lnTo>
                    <a:pt x="548" y="378"/>
                  </a:lnTo>
                  <a:lnTo>
                    <a:pt x="525" y="332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3"/>
                  </a:lnTo>
                  <a:lnTo>
                    <a:pt x="371" y="245"/>
                  </a:lnTo>
                  <a:lnTo>
                    <a:pt x="308" y="216"/>
                  </a:lnTo>
                  <a:lnTo>
                    <a:pt x="299" y="186"/>
                  </a:lnTo>
                  <a:lnTo>
                    <a:pt x="249" y="182"/>
                  </a:lnTo>
                  <a:lnTo>
                    <a:pt x="230" y="123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4497120" y="3096000"/>
              <a:ext cx="496800" cy="507240"/>
            </a:xfrm>
            <a:custGeom>
              <a:avLst/>
              <a:gdLst/>
              <a:ahLst/>
              <a:rect l="l" t="t" r="r" b="b"/>
              <a:pathLst>
                <a:path w="567" h="578">
                  <a:moveTo>
                    <a:pt x="50" y="0"/>
                  </a:moveTo>
                  <a:lnTo>
                    <a:pt x="42" y="49"/>
                  </a:lnTo>
                  <a:lnTo>
                    <a:pt x="6" y="104"/>
                  </a:lnTo>
                  <a:lnTo>
                    <a:pt x="0" y="182"/>
                  </a:lnTo>
                  <a:lnTo>
                    <a:pt x="50" y="287"/>
                  </a:lnTo>
                  <a:lnTo>
                    <a:pt x="50" y="340"/>
                  </a:lnTo>
                  <a:lnTo>
                    <a:pt x="86" y="380"/>
                  </a:lnTo>
                  <a:lnTo>
                    <a:pt x="50" y="393"/>
                  </a:lnTo>
                  <a:lnTo>
                    <a:pt x="42" y="475"/>
                  </a:lnTo>
                  <a:lnTo>
                    <a:pt x="61" y="492"/>
                  </a:lnTo>
                  <a:lnTo>
                    <a:pt x="78" y="486"/>
                  </a:lnTo>
                  <a:lnTo>
                    <a:pt x="69" y="538"/>
                  </a:lnTo>
                  <a:lnTo>
                    <a:pt x="128" y="578"/>
                  </a:lnTo>
                  <a:lnTo>
                    <a:pt x="229" y="486"/>
                  </a:lnTo>
                  <a:lnTo>
                    <a:pt x="289" y="450"/>
                  </a:lnTo>
                  <a:lnTo>
                    <a:pt x="295" y="403"/>
                  </a:lnTo>
                  <a:lnTo>
                    <a:pt x="325" y="439"/>
                  </a:lnTo>
                  <a:lnTo>
                    <a:pt x="337" y="393"/>
                  </a:lnTo>
                  <a:lnTo>
                    <a:pt x="367" y="399"/>
                  </a:lnTo>
                  <a:lnTo>
                    <a:pt x="345" y="450"/>
                  </a:lnTo>
                  <a:lnTo>
                    <a:pt x="322" y="486"/>
                  </a:lnTo>
                  <a:lnTo>
                    <a:pt x="295" y="486"/>
                  </a:lnTo>
                  <a:lnTo>
                    <a:pt x="337" y="515"/>
                  </a:lnTo>
                  <a:lnTo>
                    <a:pt x="373" y="509"/>
                  </a:lnTo>
                  <a:lnTo>
                    <a:pt x="365" y="481"/>
                  </a:lnTo>
                  <a:lnTo>
                    <a:pt x="396" y="462"/>
                  </a:lnTo>
                  <a:lnTo>
                    <a:pt x="440" y="352"/>
                  </a:lnTo>
                  <a:lnTo>
                    <a:pt x="491" y="410"/>
                  </a:lnTo>
                  <a:lnTo>
                    <a:pt x="567" y="410"/>
                  </a:lnTo>
                  <a:lnTo>
                    <a:pt x="512" y="293"/>
                  </a:lnTo>
                  <a:lnTo>
                    <a:pt x="487" y="312"/>
                  </a:lnTo>
                  <a:lnTo>
                    <a:pt x="487" y="253"/>
                  </a:lnTo>
                  <a:lnTo>
                    <a:pt x="432" y="281"/>
                  </a:lnTo>
                  <a:lnTo>
                    <a:pt x="432" y="222"/>
                  </a:lnTo>
                  <a:lnTo>
                    <a:pt x="421" y="207"/>
                  </a:lnTo>
                  <a:lnTo>
                    <a:pt x="381" y="241"/>
                  </a:lnTo>
                  <a:lnTo>
                    <a:pt x="373" y="272"/>
                  </a:lnTo>
                  <a:lnTo>
                    <a:pt x="341" y="222"/>
                  </a:lnTo>
                  <a:lnTo>
                    <a:pt x="358" y="188"/>
                  </a:lnTo>
                  <a:lnTo>
                    <a:pt x="289" y="194"/>
                  </a:lnTo>
                  <a:lnTo>
                    <a:pt x="289" y="171"/>
                  </a:lnTo>
                  <a:lnTo>
                    <a:pt x="232" y="182"/>
                  </a:lnTo>
                  <a:lnTo>
                    <a:pt x="255" y="217"/>
                  </a:lnTo>
                  <a:lnTo>
                    <a:pt x="190" y="253"/>
                  </a:lnTo>
                  <a:lnTo>
                    <a:pt x="183" y="222"/>
                  </a:lnTo>
                  <a:lnTo>
                    <a:pt x="137" y="217"/>
                  </a:lnTo>
                  <a:lnTo>
                    <a:pt x="137" y="253"/>
                  </a:lnTo>
                  <a:lnTo>
                    <a:pt x="105" y="199"/>
                  </a:lnTo>
                  <a:lnTo>
                    <a:pt x="105" y="78"/>
                  </a:lnTo>
                  <a:lnTo>
                    <a:pt x="69" y="78"/>
                  </a:lnTo>
                  <a:lnTo>
                    <a:pt x="78" y="40"/>
                  </a:lnTo>
                  <a:lnTo>
                    <a:pt x="5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313560" y="3340440"/>
              <a:ext cx="91440" cy="245520"/>
            </a:xfrm>
            <a:custGeom>
              <a:avLst/>
              <a:gdLst/>
              <a:ahLst/>
              <a:rect l="l" t="t" r="r" b="b"/>
              <a:pathLst>
                <a:path w="105" h="282">
                  <a:moveTo>
                    <a:pt x="29" y="0"/>
                  </a:moveTo>
                  <a:lnTo>
                    <a:pt x="61" y="40"/>
                  </a:lnTo>
                  <a:lnTo>
                    <a:pt x="90" y="31"/>
                  </a:lnTo>
                  <a:lnTo>
                    <a:pt x="105" y="56"/>
                  </a:lnTo>
                  <a:lnTo>
                    <a:pt x="46" y="107"/>
                  </a:lnTo>
                  <a:lnTo>
                    <a:pt x="59" y="135"/>
                  </a:lnTo>
                  <a:lnTo>
                    <a:pt x="61" y="185"/>
                  </a:lnTo>
                  <a:lnTo>
                    <a:pt x="52" y="282"/>
                  </a:lnTo>
                  <a:lnTo>
                    <a:pt x="34" y="181"/>
                  </a:lnTo>
                  <a:lnTo>
                    <a:pt x="21" y="171"/>
                  </a:lnTo>
                  <a:lnTo>
                    <a:pt x="14" y="118"/>
                  </a:lnTo>
                  <a:lnTo>
                    <a:pt x="0" y="86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1532880" y="3166200"/>
              <a:ext cx="254160" cy="8424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5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1892880" y="3271680"/>
              <a:ext cx="77040" cy="99720"/>
            </a:xfrm>
            <a:custGeom>
              <a:avLst/>
              <a:gdLst/>
              <a:ahLst/>
              <a:rect l="l" t="t" r="r" b="b"/>
              <a:pathLst>
                <a:path w="87" h="115">
                  <a:moveTo>
                    <a:pt x="59" y="0"/>
                  </a:moveTo>
                  <a:lnTo>
                    <a:pt x="87" y="44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5"/>
                  </a:lnTo>
                  <a:lnTo>
                    <a:pt x="11" y="12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1917000" y="3317760"/>
              <a:ext cx="101880" cy="184320"/>
            </a:xfrm>
            <a:custGeom>
              <a:avLst/>
              <a:gdLst/>
              <a:ahLst/>
              <a:rect l="l" t="t" r="r" b="b"/>
              <a:pathLst>
                <a:path w="116" h="209">
                  <a:moveTo>
                    <a:pt x="76" y="0"/>
                  </a:moveTo>
                  <a:lnTo>
                    <a:pt x="15" y="55"/>
                  </a:lnTo>
                  <a:lnTo>
                    <a:pt x="36" y="159"/>
                  </a:lnTo>
                  <a:lnTo>
                    <a:pt x="0" y="159"/>
                  </a:lnTo>
                  <a:lnTo>
                    <a:pt x="3" y="176"/>
                  </a:lnTo>
                  <a:lnTo>
                    <a:pt x="19" y="209"/>
                  </a:lnTo>
                  <a:lnTo>
                    <a:pt x="76" y="173"/>
                  </a:lnTo>
                  <a:lnTo>
                    <a:pt x="108" y="89"/>
                  </a:lnTo>
                  <a:lnTo>
                    <a:pt x="68" y="76"/>
                  </a:lnTo>
                  <a:lnTo>
                    <a:pt x="116" y="32"/>
                  </a:lnTo>
                  <a:lnTo>
                    <a:pt x="100" y="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2012400" y="3686400"/>
              <a:ext cx="108720" cy="24552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6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3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6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1"/>
                  </a:lnTo>
                  <a:lnTo>
                    <a:pt x="118" y="154"/>
                  </a:lnTo>
                  <a:lnTo>
                    <a:pt x="95" y="102"/>
                  </a:lnTo>
                  <a:lnTo>
                    <a:pt x="97" y="47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2129760" y="3698280"/>
              <a:ext cx="184320" cy="34452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0"/>
                  </a:moveTo>
                  <a:lnTo>
                    <a:pt x="0" y="108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40"/>
                  </a:lnTo>
                  <a:lnTo>
                    <a:pt x="167" y="243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6"/>
                  </a:lnTo>
                  <a:lnTo>
                    <a:pt x="137" y="89"/>
                  </a:lnTo>
                  <a:lnTo>
                    <a:pt x="122" y="57"/>
                  </a:lnTo>
                  <a:lnTo>
                    <a:pt x="95" y="30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0"/>
                  </a:lnTo>
                  <a:lnTo>
                    <a:pt x="27" y="30"/>
                  </a:lnTo>
                  <a:lnTo>
                    <a:pt x="27" y="3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2518200" y="3983040"/>
              <a:ext cx="99720" cy="80640"/>
            </a:xfrm>
            <a:custGeom>
              <a:avLst/>
              <a:gdLst/>
              <a:ahLst/>
              <a:rect l="l" t="t" r="r" b="b"/>
              <a:pathLst>
                <a:path w="114" h="93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3"/>
                  </a:lnTo>
                  <a:lnTo>
                    <a:pt x="109" y="93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2774160" y="3983040"/>
              <a:ext cx="94680" cy="8928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5"/>
                  </a:lnTo>
                  <a:lnTo>
                    <a:pt x="0" y="69"/>
                  </a:lnTo>
                  <a:lnTo>
                    <a:pt x="32" y="90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3634920" y="3621240"/>
              <a:ext cx="54360" cy="14544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9"/>
                  </a:lnTo>
                  <a:lnTo>
                    <a:pt x="63" y="22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2113920" y="3900600"/>
              <a:ext cx="117720" cy="178560"/>
            </a:xfrm>
            <a:custGeom>
              <a:avLst/>
              <a:gdLst/>
              <a:ahLst/>
              <a:rect l="l" t="t" r="r" b="b"/>
              <a:pathLst>
                <a:path w="135" h="203">
                  <a:moveTo>
                    <a:pt x="63" y="0"/>
                  </a:moveTo>
                  <a:lnTo>
                    <a:pt x="25" y="15"/>
                  </a:lnTo>
                  <a:lnTo>
                    <a:pt x="8" y="11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1"/>
                  </a:lnTo>
                  <a:lnTo>
                    <a:pt x="49" y="97"/>
                  </a:lnTo>
                  <a:lnTo>
                    <a:pt x="93" y="203"/>
                  </a:lnTo>
                  <a:lnTo>
                    <a:pt x="120" y="183"/>
                  </a:lnTo>
                  <a:lnTo>
                    <a:pt x="122" y="167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0"/>
                  </a:lnTo>
                  <a:lnTo>
                    <a:pt x="84" y="112"/>
                  </a:lnTo>
                  <a:lnTo>
                    <a:pt x="84" y="59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2062800" y="3071520"/>
              <a:ext cx="80640" cy="11556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90"/>
                  </a:lnTo>
                  <a:lnTo>
                    <a:pt x="46" y="133"/>
                  </a:lnTo>
                  <a:lnTo>
                    <a:pt x="0" y="90"/>
                  </a:lnTo>
                  <a:lnTo>
                    <a:pt x="46" y="46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4395600" y="4121640"/>
              <a:ext cx="5040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4395600" y="4121640"/>
              <a:ext cx="5040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4079160" y="3744000"/>
              <a:ext cx="321120" cy="296640"/>
            </a:xfrm>
            <a:custGeom>
              <a:avLst/>
              <a:gdLst/>
              <a:ahLst/>
              <a:rect l="l" t="t" r="r" b="b"/>
              <a:pathLst>
                <a:path w="367" h="339">
                  <a:moveTo>
                    <a:pt x="131" y="18"/>
                  </a:moveTo>
                  <a:lnTo>
                    <a:pt x="173" y="46"/>
                  </a:lnTo>
                  <a:lnTo>
                    <a:pt x="194" y="18"/>
                  </a:lnTo>
                  <a:lnTo>
                    <a:pt x="245" y="0"/>
                  </a:lnTo>
                  <a:lnTo>
                    <a:pt x="236" y="75"/>
                  </a:lnTo>
                  <a:lnTo>
                    <a:pt x="272" y="118"/>
                  </a:lnTo>
                  <a:lnTo>
                    <a:pt x="367" y="135"/>
                  </a:lnTo>
                  <a:lnTo>
                    <a:pt x="359" y="204"/>
                  </a:lnTo>
                  <a:lnTo>
                    <a:pt x="331" y="192"/>
                  </a:lnTo>
                  <a:lnTo>
                    <a:pt x="295" y="215"/>
                  </a:lnTo>
                  <a:lnTo>
                    <a:pt x="285" y="274"/>
                  </a:lnTo>
                  <a:lnTo>
                    <a:pt x="255" y="259"/>
                  </a:lnTo>
                  <a:lnTo>
                    <a:pt x="245" y="308"/>
                  </a:lnTo>
                  <a:lnTo>
                    <a:pt x="179" y="339"/>
                  </a:lnTo>
                  <a:lnTo>
                    <a:pt x="143" y="333"/>
                  </a:lnTo>
                  <a:lnTo>
                    <a:pt x="51" y="164"/>
                  </a:lnTo>
                  <a:lnTo>
                    <a:pt x="13" y="164"/>
                  </a:lnTo>
                  <a:lnTo>
                    <a:pt x="19" y="94"/>
                  </a:lnTo>
                  <a:lnTo>
                    <a:pt x="0" y="65"/>
                  </a:lnTo>
                  <a:lnTo>
                    <a:pt x="131" y="18"/>
                  </a:lnTo>
                  <a:lnTo>
                    <a:pt x="131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7" name=""/>
            <p:cNvSpPr/>
            <p:nvPr/>
          </p:nvSpPr>
          <p:spPr>
            <a:xfrm flipH="1" flipV="1">
              <a:off x="1969200" y="2718360"/>
              <a:ext cx="20520" cy="4474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1645200" y="2657160"/>
              <a:ext cx="326160" cy="698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1587240" y="2598120"/>
              <a:ext cx="55800" cy="720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1515600" y="2586600"/>
              <a:ext cx="83520" cy="100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1229760" y="2280960"/>
              <a:ext cx="286200" cy="309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2" name=""/>
            <p:cNvSpPr/>
            <p:nvPr/>
          </p:nvSpPr>
          <p:spPr>
            <a:xfrm flipH="1">
              <a:off x="1231920" y="2141640"/>
              <a:ext cx="38880" cy="138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2692080" y="3709080"/>
              <a:ext cx="402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05/02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04" name=""/>
          <p:cNvSpPr/>
          <p:nvPr/>
        </p:nvSpPr>
        <p:spPr>
          <a:xfrm>
            <a:off x="4976640" y="4929120"/>
            <a:ext cx="326088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2.0 Billion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7%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28.0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Canada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5707080" y="1628640"/>
            <a:ext cx="3138480" cy="368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Retail Market Opened January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Market Expected to Open May 2002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Proposition Driven by Competition in Ontario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49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Populous and Industrial Province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49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Comparable to Energy Intensity of Northeast U.S.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49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 Load of 28,000 MW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49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$12 Billion in Annual Spending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07" name=""/>
          <p:cNvGrpSpPr/>
          <p:nvPr/>
        </p:nvGrpSpPr>
        <p:grpSpPr>
          <a:xfrm>
            <a:off x="636480" y="4898880"/>
            <a:ext cx="181080" cy="1022400"/>
            <a:chOff x="636480" y="4898880"/>
            <a:chExt cx="181080" cy="1022400"/>
          </a:xfrm>
        </p:grpSpPr>
        <p:sp>
          <p:nvSpPr>
            <p:cNvPr id="408" name=""/>
            <p:cNvSpPr/>
            <p:nvPr/>
          </p:nvSpPr>
          <p:spPr>
            <a:xfrm>
              <a:off x="63648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63648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63648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3648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12" name=""/>
          <p:cNvSpPr/>
          <p:nvPr/>
        </p:nvSpPr>
        <p:spPr>
          <a:xfrm>
            <a:off x="824040" y="4745160"/>
            <a:ext cx="37922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"/>
          <p:cNvSpPr/>
          <p:nvPr/>
        </p:nvSpPr>
        <p:spPr>
          <a:xfrm>
            <a:off x="4967280" y="4937040"/>
            <a:ext cx="326088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10.4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70%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14.8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Canada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5707080" y="1549440"/>
            <a:ext cx="291132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Primary Value Proposition - Open Access has been Available Since 1985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British Columbia Market Expected to Open November 2002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Actively Signing Gas Contracts in Alberta and Ontario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Should be Able to Acquire Market Share Profitably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17" name=""/>
          <p:cNvGrpSpPr/>
          <p:nvPr/>
        </p:nvGrpSpPr>
        <p:grpSpPr>
          <a:xfrm>
            <a:off x="284040" y="1031760"/>
            <a:ext cx="4691160" cy="3751200"/>
            <a:chOff x="284040" y="1031760"/>
            <a:chExt cx="4691160" cy="3751200"/>
          </a:xfrm>
        </p:grpSpPr>
        <p:sp>
          <p:nvSpPr>
            <p:cNvPr id="418" name=""/>
            <p:cNvSpPr/>
            <p:nvPr/>
          </p:nvSpPr>
          <p:spPr>
            <a:xfrm>
              <a:off x="4438800" y="3720960"/>
              <a:ext cx="28440" cy="82800"/>
            </a:xfrm>
            <a:custGeom>
              <a:avLst/>
              <a:gdLst/>
              <a:ahLst/>
              <a:rect l="l" t="t" r="r" b="b"/>
              <a:pathLst>
                <a:path w="34" h="93">
                  <a:moveTo>
                    <a:pt x="7" y="0"/>
                  </a:moveTo>
                  <a:lnTo>
                    <a:pt x="34" y="25"/>
                  </a:lnTo>
                  <a:lnTo>
                    <a:pt x="2" y="93"/>
                  </a:lnTo>
                  <a:lnTo>
                    <a:pt x="0" y="7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4179960" y="3621240"/>
              <a:ext cx="198360" cy="5220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228" y="0"/>
                  </a:moveTo>
                  <a:lnTo>
                    <a:pt x="206" y="36"/>
                  </a:lnTo>
                  <a:lnTo>
                    <a:pt x="124" y="59"/>
                  </a:lnTo>
                  <a:lnTo>
                    <a:pt x="0" y="36"/>
                  </a:lnTo>
                  <a:lnTo>
                    <a:pt x="82" y="0"/>
                  </a:lnTo>
                  <a:lnTo>
                    <a:pt x="150" y="12"/>
                  </a:lnTo>
                  <a:lnTo>
                    <a:pt x="228" y="0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4329000" y="3884760"/>
              <a:ext cx="127080" cy="56880"/>
            </a:xfrm>
            <a:custGeom>
              <a:avLst/>
              <a:gdLst/>
              <a:ahLst/>
              <a:rect l="l" t="t" r="r" b="b"/>
              <a:pathLst>
                <a:path w="145" h="65">
                  <a:moveTo>
                    <a:pt x="4" y="0"/>
                  </a:moveTo>
                  <a:lnTo>
                    <a:pt x="0" y="31"/>
                  </a:lnTo>
                  <a:lnTo>
                    <a:pt x="46" y="61"/>
                  </a:lnTo>
                  <a:lnTo>
                    <a:pt x="95" y="65"/>
                  </a:lnTo>
                  <a:lnTo>
                    <a:pt x="118" y="42"/>
                  </a:lnTo>
                  <a:lnTo>
                    <a:pt x="145" y="42"/>
                  </a:lnTo>
                  <a:lnTo>
                    <a:pt x="145" y="8"/>
                  </a:lnTo>
                  <a:lnTo>
                    <a:pt x="95" y="31"/>
                  </a:lnTo>
                  <a:lnTo>
                    <a:pt x="50" y="31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4317840" y="3743280"/>
              <a:ext cx="312840" cy="484200"/>
            </a:xfrm>
            <a:custGeom>
              <a:avLst/>
              <a:gdLst/>
              <a:ahLst/>
              <a:rect l="l" t="t" r="r" b="b"/>
              <a:pathLst>
                <a:path w="357" h="553">
                  <a:moveTo>
                    <a:pt x="76" y="239"/>
                  </a:moveTo>
                  <a:lnTo>
                    <a:pt x="116" y="255"/>
                  </a:lnTo>
                  <a:lnTo>
                    <a:pt x="171" y="215"/>
                  </a:lnTo>
                  <a:lnTo>
                    <a:pt x="198" y="215"/>
                  </a:lnTo>
                  <a:lnTo>
                    <a:pt x="207" y="192"/>
                  </a:lnTo>
                  <a:lnTo>
                    <a:pt x="245" y="192"/>
                  </a:lnTo>
                  <a:lnTo>
                    <a:pt x="230" y="11"/>
                  </a:lnTo>
                  <a:lnTo>
                    <a:pt x="270" y="0"/>
                  </a:lnTo>
                  <a:lnTo>
                    <a:pt x="304" y="87"/>
                  </a:lnTo>
                  <a:lnTo>
                    <a:pt x="357" y="91"/>
                  </a:lnTo>
                  <a:lnTo>
                    <a:pt x="321" y="146"/>
                  </a:lnTo>
                  <a:lnTo>
                    <a:pt x="285" y="192"/>
                  </a:lnTo>
                  <a:lnTo>
                    <a:pt x="325" y="198"/>
                  </a:lnTo>
                  <a:lnTo>
                    <a:pt x="276" y="255"/>
                  </a:lnTo>
                  <a:lnTo>
                    <a:pt x="219" y="268"/>
                  </a:lnTo>
                  <a:lnTo>
                    <a:pt x="213" y="333"/>
                  </a:lnTo>
                  <a:lnTo>
                    <a:pt x="154" y="378"/>
                  </a:lnTo>
                  <a:lnTo>
                    <a:pt x="154" y="418"/>
                  </a:lnTo>
                  <a:lnTo>
                    <a:pt x="112" y="496"/>
                  </a:lnTo>
                  <a:lnTo>
                    <a:pt x="127" y="553"/>
                  </a:lnTo>
                  <a:lnTo>
                    <a:pt x="68" y="536"/>
                  </a:lnTo>
                  <a:lnTo>
                    <a:pt x="0" y="505"/>
                  </a:lnTo>
                  <a:lnTo>
                    <a:pt x="36" y="391"/>
                  </a:lnTo>
                  <a:lnTo>
                    <a:pt x="123" y="333"/>
                  </a:lnTo>
                  <a:lnTo>
                    <a:pt x="144" y="291"/>
                  </a:lnTo>
                  <a:lnTo>
                    <a:pt x="68" y="308"/>
                  </a:lnTo>
                  <a:lnTo>
                    <a:pt x="76" y="239"/>
                  </a:lnTo>
                  <a:lnTo>
                    <a:pt x="76" y="23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2365200" y="1881360"/>
              <a:ext cx="1208160" cy="855360"/>
            </a:xfrm>
            <a:custGeom>
              <a:avLst/>
              <a:gdLst/>
              <a:ahLst/>
              <a:rect l="l" t="t" r="r" b="b"/>
              <a:pathLst>
                <a:path w="1382" h="979">
                  <a:moveTo>
                    <a:pt x="256" y="6"/>
                  </a:moveTo>
                  <a:lnTo>
                    <a:pt x="226" y="0"/>
                  </a:lnTo>
                  <a:lnTo>
                    <a:pt x="142" y="63"/>
                  </a:lnTo>
                  <a:lnTo>
                    <a:pt x="169" y="142"/>
                  </a:lnTo>
                  <a:lnTo>
                    <a:pt x="165" y="190"/>
                  </a:lnTo>
                  <a:lnTo>
                    <a:pt x="192" y="247"/>
                  </a:lnTo>
                  <a:lnTo>
                    <a:pt x="235" y="270"/>
                  </a:lnTo>
                  <a:lnTo>
                    <a:pt x="199" y="315"/>
                  </a:lnTo>
                  <a:lnTo>
                    <a:pt x="159" y="315"/>
                  </a:lnTo>
                  <a:lnTo>
                    <a:pt x="176" y="270"/>
                  </a:lnTo>
                  <a:lnTo>
                    <a:pt x="106" y="171"/>
                  </a:lnTo>
                  <a:lnTo>
                    <a:pt x="125" y="51"/>
                  </a:lnTo>
                  <a:lnTo>
                    <a:pt x="79" y="51"/>
                  </a:lnTo>
                  <a:lnTo>
                    <a:pt x="0" y="142"/>
                  </a:lnTo>
                  <a:lnTo>
                    <a:pt x="0" y="270"/>
                  </a:lnTo>
                  <a:lnTo>
                    <a:pt x="129" y="346"/>
                  </a:lnTo>
                  <a:lnTo>
                    <a:pt x="112" y="367"/>
                  </a:lnTo>
                  <a:lnTo>
                    <a:pt x="165" y="437"/>
                  </a:lnTo>
                  <a:lnTo>
                    <a:pt x="216" y="441"/>
                  </a:lnTo>
                  <a:lnTo>
                    <a:pt x="239" y="407"/>
                  </a:lnTo>
                  <a:lnTo>
                    <a:pt x="270" y="424"/>
                  </a:lnTo>
                  <a:lnTo>
                    <a:pt x="355" y="418"/>
                  </a:lnTo>
                  <a:lnTo>
                    <a:pt x="325" y="361"/>
                  </a:lnTo>
                  <a:lnTo>
                    <a:pt x="386" y="412"/>
                  </a:lnTo>
                  <a:lnTo>
                    <a:pt x="439" y="412"/>
                  </a:lnTo>
                  <a:lnTo>
                    <a:pt x="445" y="390"/>
                  </a:lnTo>
                  <a:lnTo>
                    <a:pt x="389" y="378"/>
                  </a:lnTo>
                  <a:lnTo>
                    <a:pt x="465" y="367"/>
                  </a:lnTo>
                  <a:lnTo>
                    <a:pt x="422" y="304"/>
                  </a:lnTo>
                  <a:lnTo>
                    <a:pt x="492" y="319"/>
                  </a:lnTo>
                  <a:lnTo>
                    <a:pt x="483" y="464"/>
                  </a:lnTo>
                  <a:lnTo>
                    <a:pt x="524" y="371"/>
                  </a:lnTo>
                  <a:lnTo>
                    <a:pt x="545" y="430"/>
                  </a:lnTo>
                  <a:lnTo>
                    <a:pt x="572" y="407"/>
                  </a:lnTo>
                  <a:lnTo>
                    <a:pt x="595" y="452"/>
                  </a:lnTo>
                  <a:lnTo>
                    <a:pt x="665" y="437"/>
                  </a:lnTo>
                  <a:lnTo>
                    <a:pt x="669" y="487"/>
                  </a:lnTo>
                  <a:lnTo>
                    <a:pt x="711" y="481"/>
                  </a:lnTo>
                  <a:lnTo>
                    <a:pt x="732" y="509"/>
                  </a:lnTo>
                  <a:lnTo>
                    <a:pt x="777" y="492"/>
                  </a:lnTo>
                  <a:lnTo>
                    <a:pt x="817" y="555"/>
                  </a:lnTo>
                  <a:lnTo>
                    <a:pt x="794" y="694"/>
                  </a:lnTo>
                  <a:lnTo>
                    <a:pt x="821" y="734"/>
                  </a:lnTo>
                  <a:lnTo>
                    <a:pt x="781" y="779"/>
                  </a:lnTo>
                  <a:lnTo>
                    <a:pt x="688" y="791"/>
                  </a:lnTo>
                  <a:lnTo>
                    <a:pt x="665" y="848"/>
                  </a:lnTo>
                  <a:lnTo>
                    <a:pt x="692" y="933"/>
                  </a:lnTo>
                  <a:lnTo>
                    <a:pt x="758" y="939"/>
                  </a:lnTo>
                  <a:lnTo>
                    <a:pt x="829" y="871"/>
                  </a:lnTo>
                  <a:lnTo>
                    <a:pt x="781" y="819"/>
                  </a:lnTo>
                  <a:lnTo>
                    <a:pt x="848" y="848"/>
                  </a:lnTo>
                  <a:lnTo>
                    <a:pt x="905" y="853"/>
                  </a:lnTo>
                  <a:lnTo>
                    <a:pt x="1007" y="903"/>
                  </a:lnTo>
                  <a:lnTo>
                    <a:pt x="1026" y="933"/>
                  </a:lnTo>
                  <a:lnTo>
                    <a:pt x="1127" y="979"/>
                  </a:lnTo>
                  <a:lnTo>
                    <a:pt x="1146" y="939"/>
                  </a:lnTo>
                  <a:lnTo>
                    <a:pt x="1336" y="950"/>
                  </a:lnTo>
                  <a:lnTo>
                    <a:pt x="1361" y="918"/>
                  </a:lnTo>
                  <a:lnTo>
                    <a:pt x="1327" y="865"/>
                  </a:lnTo>
                  <a:lnTo>
                    <a:pt x="1158" y="819"/>
                  </a:lnTo>
                  <a:lnTo>
                    <a:pt x="1283" y="825"/>
                  </a:lnTo>
                  <a:lnTo>
                    <a:pt x="1382" y="859"/>
                  </a:lnTo>
                  <a:lnTo>
                    <a:pt x="1323" y="728"/>
                  </a:lnTo>
                  <a:lnTo>
                    <a:pt x="1270" y="688"/>
                  </a:lnTo>
                  <a:lnTo>
                    <a:pt x="1106" y="625"/>
                  </a:lnTo>
                  <a:lnTo>
                    <a:pt x="1101" y="574"/>
                  </a:lnTo>
                  <a:lnTo>
                    <a:pt x="1038" y="526"/>
                  </a:lnTo>
                  <a:lnTo>
                    <a:pt x="1180" y="545"/>
                  </a:lnTo>
                  <a:lnTo>
                    <a:pt x="1207" y="589"/>
                  </a:lnTo>
                  <a:lnTo>
                    <a:pt x="1283" y="601"/>
                  </a:lnTo>
                  <a:lnTo>
                    <a:pt x="1274" y="378"/>
                  </a:lnTo>
                  <a:lnTo>
                    <a:pt x="1207" y="395"/>
                  </a:lnTo>
                  <a:lnTo>
                    <a:pt x="1199" y="424"/>
                  </a:lnTo>
                  <a:lnTo>
                    <a:pt x="1161" y="371"/>
                  </a:lnTo>
                  <a:lnTo>
                    <a:pt x="1140" y="395"/>
                  </a:lnTo>
                  <a:lnTo>
                    <a:pt x="1074" y="350"/>
                  </a:lnTo>
                  <a:lnTo>
                    <a:pt x="945" y="346"/>
                  </a:lnTo>
                  <a:lnTo>
                    <a:pt x="891" y="346"/>
                  </a:lnTo>
                  <a:lnTo>
                    <a:pt x="945" y="253"/>
                  </a:lnTo>
                  <a:lnTo>
                    <a:pt x="867" y="270"/>
                  </a:lnTo>
                  <a:lnTo>
                    <a:pt x="827" y="253"/>
                  </a:lnTo>
                  <a:lnTo>
                    <a:pt x="882" y="228"/>
                  </a:lnTo>
                  <a:lnTo>
                    <a:pt x="834" y="184"/>
                  </a:lnTo>
                  <a:lnTo>
                    <a:pt x="800" y="200"/>
                  </a:lnTo>
                  <a:lnTo>
                    <a:pt x="789" y="171"/>
                  </a:lnTo>
                  <a:lnTo>
                    <a:pt x="665" y="184"/>
                  </a:lnTo>
                  <a:lnTo>
                    <a:pt x="692" y="133"/>
                  </a:lnTo>
                  <a:lnTo>
                    <a:pt x="545" y="125"/>
                  </a:lnTo>
                  <a:lnTo>
                    <a:pt x="498" y="51"/>
                  </a:lnTo>
                  <a:lnTo>
                    <a:pt x="395" y="97"/>
                  </a:lnTo>
                  <a:lnTo>
                    <a:pt x="426" y="125"/>
                  </a:lnTo>
                  <a:lnTo>
                    <a:pt x="395" y="184"/>
                  </a:lnTo>
                  <a:lnTo>
                    <a:pt x="355" y="148"/>
                  </a:lnTo>
                  <a:lnTo>
                    <a:pt x="332" y="184"/>
                  </a:lnTo>
                  <a:lnTo>
                    <a:pt x="279" y="142"/>
                  </a:lnTo>
                  <a:lnTo>
                    <a:pt x="279" y="51"/>
                  </a:lnTo>
                  <a:lnTo>
                    <a:pt x="256" y="6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1130400" y="2523960"/>
              <a:ext cx="282600" cy="239760"/>
            </a:xfrm>
            <a:custGeom>
              <a:avLst/>
              <a:gdLst/>
              <a:ahLst/>
              <a:rect l="l" t="t" r="r" b="b"/>
              <a:pathLst>
                <a:path w="321" h="273">
                  <a:moveTo>
                    <a:pt x="230" y="0"/>
                  </a:moveTo>
                  <a:lnTo>
                    <a:pt x="266" y="34"/>
                  </a:lnTo>
                  <a:lnTo>
                    <a:pt x="260" y="51"/>
                  </a:lnTo>
                  <a:lnTo>
                    <a:pt x="230" y="57"/>
                  </a:lnTo>
                  <a:lnTo>
                    <a:pt x="251" y="79"/>
                  </a:lnTo>
                  <a:lnTo>
                    <a:pt x="314" y="51"/>
                  </a:lnTo>
                  <a:lnTo>
                    <a:pt x="321" y="125"/>
                  </a:lnTo>
                  <a:lnTo>
                    <a:pt x="306" y="195"/>
                  </a:lnTo>
                  <a:lnTo>
                    <a:pt x="251" y="273"/>
                  </a:lnTo>
                  <a:lnTo>
                    <a:pt x="224" y="205"/>
                  </a:lnTo>
                  <a:lnTo>
                    <a:pt x="236" y="167"/>
                  </a:lnTo>
                  <a:lnTo>
                    <a:pt x="199" y="137"/>
                  </a:lnTo>
                  <a:lnTo>
                    <a:pt x="203" y="201"/>
                  </a:lnTo>
                  <a:lnTo>
                    <a:pt x="101" y="224"/>
                  </a:lnTo>
                  <a:lnTo>
                    <a:pt x="154" y="159"/>
                  </a:lnTo>
                  <a:lnTo>
                    <a:pt x="87" y="190"/>
                  </a:lnTo>
                  <a:lnTo>
                    <a:pt x="21" y="159"/>
                  </a:lnTo>
                  <a:lnTo>
                    <a:pt x="83" y="97"/>
                  </a:lnTo>
                  <a:lnTo>
                    <a:pt x="144" y="97"/>
                  </a:lnTo>
                  <a:lnTo>
                    <a:pt x="129" y="74"/>
                  </a:lnTo>
                  <a:lnTo>
                    <a:pt x="0" y="51"/>
                  </a:lnTo>
                  <a:lnTo>
                    <a:pt x="199" y="34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1247760" y="2927520"/>
              <a:ext cx="438120" cy="233280"/>
            </a:xfrm>
            <a:custGeom>
              <a:avLst/>
              <a:gdLst/>
              <a:ahLst/>
              <a:rect l="l" t="t" r="r" b="b"/>
              <a:pathLst>
                <a:path w="500" h="266">
                  <a:moveTo>
                    <a:pt x="500" y="89"/>
                  </a:moveTo>
                  <a:lnTo>
                    <a:pt x="485" y="53"/>
                  </a:lnTo>
                  <a:lnTo>
                    <a:pt x="414" y="36"/>
                  </a:lnTo>
                  <a:lnTo>
                    <a:pt x="277" y="104"/>
                  </a:lnTo>
                  <a:lnTo>
                    <a:pt x="239" y="58"/>
                  </a:lnTo>
                  <a:lnTo>
                    <a:pt x="144" y="0"/>
                  </a:lnTo>
                  <a:lnTo>
                    <a:pt x="192" y="121"/>
                  </a:lnTo>
                  <a:lnTo>
                    <a:pt x="152" y="140"/>
                  </a:lnTo>
                  <a:lnTo>
                    <a:pt x="104" y="167"/>
                  </a:lnTo>
                  <a:lnTo>
                    <a:pt x="0" y="110"/>
                  </a:lnTo>
                  <a:lnTo>
                    <a:pt x="9" y="155"/>
                  </a:lnTo>
                  <a:lnTo>
                    <a:pt x="89" y="201"/>
                  </a:lnTo>
                  <a:lnTo>
                    <a:pt x="89" y="237"/>
                  </a:lnTo>
                  <a:lnTo>
                    <a:pt x="171" y="243"/>
                  </a:lnTo>
                  <a:lnTo>
                    <a:pt x="219" y="266"/>
                  </a:lnTo>
                  <a:lnTo>
                    <a:pt x="255" y="209"/>
                  </a:lnTo>
                  <a:lnTo>
                    <a:pt x="317" y="201"/>
                  </a:lnTo>
                  <a:lnTo>
                    <a:pt x="380" y="121"/>
                  </a:lnTo>
                  <a:lnTo>
                    <a:pt x="450" y="93"/>
                  </a:lnTo>
                  <a:lnTo>
                    <a:pt x="500" y="89"/>
                  </a:lnTo>
                  <a:lnTo>
                    <a:pt x="500" y="89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1978200" y="2924280"/>
              <a:ext cx="87120" cy="83880"/>
            </a:xfrm>
            <a:custGeom>
              <a:avLst/>
              <a:gdLst/>
              <a:ahLst/>
              <a:rect l="l" t="t" r="r" b="b"/>
              <a:pathLst>
                <a:path w="100" h="97">
                  <a:moveTo>
                    <a:pt x="100" y="28"/>
                  </a:moveTo>
                  <a:lnTo>
                    <a:pt x="38" y="0"/>
                  </a:lnTo>
                  <a:lnTo>
                    <a:pt x="0" y="40"/>
                  </a:lnTo>
                  <a:lnTo>
                    <a:pt x="11" y="97"/>
                  </a:lnTo>
                  <a:lnTo>
                    <a:pt x="70" y="80"/>
                  </a:lnTo>
                  <a:lnTo>
                    <a:pt x="61" y="40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2224080" y="2838600"/>
              <a:ext cx="136440" cy="5076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2706840" y="2620800"/>
              <a:ext cx="52200" cy="4608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2992320" y="2762280"/>
              <a:ext cx="57240" cy="5868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3033720" y="2739960"/>
              <a:ext cx="47520" cy="4608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0" y="0"/>
                  </a:moveTo>
                  <a:lnTo>
                    <a:pt x="6" y="17"/>
                  </a:lnTo>
                  <a:lnTo>
                    <a:pt x="55" y="51"/>
                  </a:lnTo>
                  <a:lnTo>
                    <a:pt x="51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3584520" y="2681280"/>
              <a:ext cx="55440" cy="65160"/>
            </a:xfrm>
            <a:custGeom>
              <a:avLst/>
              <a:gdLst/>
              <a:ahLst/>
              <a:rect l="l" t="t" r="r" b="b"/>
              <a:pathLst>
                <a:path w="63" h="74">
                  <a:moveTo>
                    <a:pt x="0" y="0"/>
                  </a:moveTo>
                  <a:lnTo>
                    <a:pt x="0" y="57"/>
                  </a:lnTo>
                  <a:lnTo>
                    <a:pt x="46" y="74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2944800" y="2887560"/>
              <a:ext cx="57240" cy="82800"/>
            </a:xfrm>
            <a:custGeom>
              <a:avLst/>
              <a:gdLst/>
              <a:ahLst/>
              <a:rect l="l" t="t" r="r" b="b"/>
              <a:pathLst>
                <a:path w="67" h="93">
                  <a:moveTo>
                    <a:pt x="31" y="0"/>
                  </a:moveTo>
                  <a:lnTo>
                    <a:pt x="67" y="19"/>
                  </a:lnTo>
                  <a:lnTo>
                    <a:pt x="61" y="93"/>
                  </a:lnTo>
                  <a:lnTo>
                    <a:pt x="0" y="59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3051000" y="3094200"/>
              <a:ext cx="32040" cy="60120"/>
            </a:xfrm>
            <a:custGeom>
              <a:avLst/>
              <a:gdLst/>
              <a:ahLst/>
              <a:rect l="l" t="t" r="r" b="b"/>
              <a:pathLst>
                <a:path w="36" h="70">
                  <a:moveTo>
                    <a:pt x="2" y="0"/>
                  </a:moveTo>
                  <a:lnTo>
                    <a:pt x="36" y="32"/>
                  </a:lnTo>
                  <a:lnTo>
                    <a:pt x="0" y="7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3086280" y="3267000"/>
              <a:ext cx="45720" cy="39600"/>
            </a:xfrm>
            <a:custGeom>
              <a:avLst/>
              <a:gdLst/>
              <a:ahLst/>
              <a:rect l="l" t="t" r="r" b="b"/>
              <a:pathLst>
                <a:path w="51" h="48">
                  <a:moveTo>
                    <a:pt x="0" y="0"/>
                  </a:moveTo>
                  <a:lnTo>
                    <a:pt x="38" y="6"/>
                  </a:lnTo>
                  <a:lnTo>
                    <a:pt x="51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3100320" y="3313080"/>
              <a:ext cx="31680" cy="57240"/>
            </a:xfrm>
            <a:custGeom>
              <a:avLst/>
              <a:gdLst/>
              <a:ahLst/>
              <a:rect l="l" t="t" r="r" b="b"/>
              <a:pathLst>
                <a:path w="36" h="64">
                  <a:moveTo>
                    <a:pt x="0" y="0"/>
                  </a:moveTo>
                  <a:lnTo>
                    <a:pt x="36" y="13"/>
                  </a:lnTo>
                  <a:lnTo>
                    <a:pt x="27" y="6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3187800" y="3639960"/>
              <a:ext cx="46080" cy="3528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31"/>
                  </a:lnTo>
                  <a:lnTo>
                    <a:pt x="40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3138480" y="3733920"/>
              <a:ext cx="68400" cy="3960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3652920" y="2786040"/>
              <a:ext cx="852480" cy="739800"/>
            </a:xfrm>
            <a:custGeom>
              <a:avLst/>
              <a:gdLst/>
              <a:ahLst/>
              <a:rect l="l" t="t" r="r" b="b"/>
              <a:pathLst>
                <a:path w="974" h="846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4"/>
                  </a:lnTo>
                  <a:lnTo>
                    <a:pt x="371" y="542"/>
                  </a:lnTo>
                  <a:lnTo>
                    <a:pt x="295" y="555"/>
                  </a:lnTo>
                  <a:lnTo>
                    <a:pt x="208" y="542"/>
                  </a:lnTo>
                  <a:lnTo>
                    <a:pt x="190" y="542"/>
                  </a:lnTo>
                  <a:lnTo>
                    <a:pt x="187" y="582"/>
                  </a:lnTo>
                  <a:lnTo>
                    <a:pt x="154" y="582"/>
                  </a:lnTo>
                  <a:lnTo>
                    <a:pt x="160" y="612"/>
                  </a:lnTo>
                  <a:lnTo>
                    <a:pt x="171" y="660"/>
                  </a:lnTo>
                  <a:lnTo>
                    <a:pt x="289" y="812"/>
                  </a:lnTo>
                  <a:lnTo>
                    <a:pt x="316" y="793"/>
                  </a:lnTo>
                  <a:lnTo>
                    <a:pt x="377" y="840"/>
                  </a:lnTo>
                  <a:lnTo>
                    <a:pt x="440" y="821"/>
                  </a:lnTo>
                  <a:lnTo>
                    <a:pt x="497" y="846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38" y="758"/>
                  </a:lnTo>
                  <a:lnTo>
                    <a:pt x="900" y="525"/>
                  </a:lnTo>
                  <a:lnTo>
                    <a:pt x="945" y="570"/>
                  </a:lnTo>
                  <a:lnTo>
                    <a:pt x="974" y="517"/>
                  </a:lnTo>
                  <a:lnTo>
                    <a:pt x="951" y="468"/>
                  </a:lnTo>
                  <a:lnTo>
                    <a:pt x="892" y="373"/>
                  </a:lnTo>
                  <a:lnTo>
                    <a:pt x="824" y="367"/>
                  </a:lnTo>
                  <a:lnTo>
                    <a:pt x="711" y="378"/>
                  </a:lnTo>
                  <a:lnTo>
                    <a:pt x="721" y="314"/>
                  </a:lnTo>
                  <a:lnTo>
                    <a:pt x="649" y="333"/>
                  </a:lnTo>
                  <a:lnTo>
                    <a:pt x="548" y="378"/>
                  </a:lnTo>
                  <a:lnTo>
                    <a:pt x="525" y="333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4"/>
                  </a:lnTo>
                  <a:lnTo>
                    <a:pt x="371" y="245"/>
                  </a:lnTo>
                  <a:lnTo>
                    <a:pt x="308" y="217"/>
                  </a:lnTo>
                  <a:lnTo>
                    <a:pt x="299" y="186"/>
                  </a:lnTo>
                  <a:lnTo>
                    <a:pt x="249" y="181"/>
                  </a:lnTo>
                  <a:lnTo>
                    <a:pt x="230" y="122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1527120" y="3271680"/>
              <a:ext cx="254160" cy="8604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6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1886040" y="3376440"/>
              <a:ext cx="77760" cy="98640"/>
            </a:xfrm>
            <a:custGeom>
              <a:avLst/>
              <a:gdLst/>
              <a:ahLst/>
              <a:rect l="l" t="t" r="r" b="b"/>
              <a:pathLst>
                <a:path w="87" h="112">
                  <a:moveTo>
                    <a:pt x="59" y="0"/>
                  </a:moveTo>
                  <a:lnTo>
                    <a:pt x="87" y="43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2"/>
                  </a:lnTo>
                  <a:lnTo>
                    <a:pt x="11" y="11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1911240" y="3422520"/>
              <a:ext cx="101880" cy="184320"/>
            </a:xfrm>
            <a:custGeom>
              <a:avLst/>
              <a:gdLst/>
              <a:ahLst/>
              <a:rect l="l" t="t" r="r" b="b"/>
              <a:pathLst>
                <a:path w="116" h="211">
                  <a:moveTo>
                    <a:pt x="76" y="0"/>
                  </a:moveTo>
                  <a:lnTo>
                    <a:pt x="15" y="57"/>
                  </a:lnTo>
                  <a:lnTo>
                    <a:pt x="36" y="162"/>
                  </a:lnTo>
                  <a:lnTo>
                    <a:pt x="0" y="162"/>
                  </a:lnTo>
                  <a:lnTo>
                    <a:pt x="3" y="179"/>
                  </a:lnTo>
                  <a:lnTo>
                    <a:pt x="19" y="211"/>
                  </a:lnTo>
                  <a:lnTo>
                    <a:pt x="76" y="175"/>
                  </a:lnTo>
                  <a:lnTo>
                    <a:pt x="108" y="91"/>
                  </a:lnTo>
                  <a:lnTo>
                    <a:pt x="68" y="76"/>
                  </a:lnTo>
                  <a:lnTo>
                    <a:pt x="116" y="34"/>
                  </a:lnTo>
                  <a:lnTo>
                    <a:pt x="100" y="6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2004840" y="3792600"/>
              <a:ext cx="108000" cy="24444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7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1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7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0"/>
                  </a:lnTo>
                  <a:lnTo>
                    <a:pt x="118" y="154"/>
                  </a:lnTo>
                  <a:lnTo>
                    <a:pt x="95" y="103"/>
                  </a:lnTo>
                  <a:lnTo>
                    <a:pt x="97" y="46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2122560" y="3803760"/>
              <a:ext cx="183960" cy="34128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1"/>
                  </a:moveTo>
                  <a:lnTo>
                    <a:pt x="0" y="107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38"/>
                  </a:lnTo>
                  <a:lnTo>
                    <a:pt x="167" y="244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4"/>
                  </a:lnTo>
                  <a:lnTo>
                    <a:pt x="137" y="90"/>
                  </a:lnTo>
                  <a:lnTo>
                    <a:pt x="122" y="57"/>
                  </a:lnTo>
                  <a:lnTo>
                    <a:pt x="95" y="31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1"/>
                  </a:lnTo>
                  <a:lnTo>
                    <a:pt x="27" y="31"/>
                  </a:lnTo>
                  <a:lnTo>
                    <a:pt x="27" y="31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2508120" y="4086360"/>
              <a:ext cx="100080" cy="81000"/>
            </a:xfrm>
            <a:custGeom>
              <a:avLst/>
              <a:gdLst/>
              <a:ahLst/>
              <a:rect l="l" t="t" r="r" b="b"/>
              <a:pathLst>
                <a:path w="114" h="94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4"/>
                  </a:lnTo>
                  <a:lnTo>
                    <a:pt x="109" y="94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2763720" y="4086360"/>
              <a:ext cx="95400" cy="9036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4"/>
                  </a:lnTo>
                  <a:lnTo>
                    <a:pt x="0" y="69"/>
                  </a:lnTo>
                  <a:lnTo>
                    <a:pt x="32" y="88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3621240" y="3727440"/>
              <a:ext cx="54000" cy="14436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8"/>
                  </a:lnTo>
                  <a:lnTo>
                    <a:pt x="63" y="23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2106720" y="4005360"/>
              <a:ext cx="117360" cy="174600"/>
            </a:xfrm>
            <a:custGeom>
              <a:avLst/>
              <a:gdLst/>
              <a:ahLst/>
              <a:rect l="l" t="t" r="r" b="b"/>
              <a:pathLst>
                <a:path w="135" h="202">
                  <a:moveTo>
                    <a:pt x="63" y="0"/>
                  </a:moveTo>
                  <a:lnTo>
                    <a:pt x="25" y="15"/>
                  </a:lnTo>
                  <a:lnTo>
                    <a:pt x="8" y="12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2"/>
                  </a:lnTo>
                  <a:lnTo>
                    <a:pt x="49" y="97"/>
                  </a:lnTo>
                  <a:lnTo>
                    <a:pt x="93" y="202"/>
                  </a:lnTo>
                  <a:lnTo>
                    <a:pt x="120" y="183"/>
                  </a:lnTo>
                  <a:lnTo>
                    <a:pt x="122" y="166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1"/>
                  </a:lnTo>
                  <a:lnTo>
                    <a:pt x="84" y="111"/>
                  </a:lnTo>
                  <a:lnTo>
                    <a:pt x="84" y="57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2055960" y="3178080"/>
              <a:ext cx="80640" cy="11772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89"/>
                  </a:lnTo>
                  <a:lnTo>
                    <a:pt x="46" y="133"/>
                  </a:lnTo>
                  <a:lnTo>
                    <a:pt x="0" y="89"/>
                  </a:lnTo>
                  <a:lnTo>
                    <a:pt x="46" y="45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284040" y="1990800"/>
              <a:ext cx="725760" cy="1122120"/>
            </a:xfrm>
            <a:custGeom>
              <a:avLst/>
              <a:gdLst/>
              <a:ahLst/>
              <a:rect l="l" t="t" r="r" b="b"/>
              <a:pathLst>
                <a:path w="829" h="1285">
                  <a:moveTo>
                    <a:pt x="565" y="0"/>
                  </a:moveTo>
                  <a:lnTo>
                    <a:pt x="0" y="869"/>
                  </a:lnTo>
                  <a:lnTo>
                    <a:pt x="63" y="901"/>
                  </a:lnTo>
                  <a:lnTo>
                    <a:pt x="89" y="894"/>
                  </a:lnTo>
                  <a:lnTo>
                    <a:pt x="97" y="985"/>
                  </a:lnTo>
                  <a:lnTo>
                    <a:pt x="302" y="1084"/>
                  </a:lnTo>
                  <a:lnTo>
                    <a:pt x="527" y="1185"/>
                  </a:lnTo>
                  <a:lnTo>
                    <a:pt x="603" y="1211"/>
                  </a:lnTo>
                  <a:lnTo>
                    <a:pt x="829" y="1285"/>
                  </a:lnTo>
                  <a:lnTo>
                    <a:pt x="821" y="1162"/>
                  </a:lnTo>
                  <a:lnTo>
                    <a:pt x="730" y="1128"/>
                  </a:lnTo>
                  <a:lnTo>
                    <a:pt x="688" y="776"/>
                  </a:lnTo>
                  <a:lnTo>
                    <a:pt x="646" y="632"/>
                  </a:lnTo>
                  <a:lnTo>
                    <a:pt x="666" y="525"/>
                  </a:lnTo>
                  <a:lnTo>
                    <a:pt x="633" y="487"/>
                  </a:lnTo>
                  <a:lnTo>
                    <a:pt x="656" y="419"/>
                  </a:lnTo>
                  <a:lnTo>
                    <a:pt x="612" y="379"/>
                  </a:lnTo>
                  <a:lnTo>
                    <a:pt x="669" y="172"/>
                  </a:lnTo>
                  <a:lnTo>
                    <a:pt x="629" y="59"/>
                  </a:lnTo>
                  <a:lnTo>
                    <a:pt x="565" y="0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1130400" y="2511360"/>
              <a:ext cx="282600" cy="238320"/>
            </a:xfrm>
            <a:custGeom>
              <a:avLst/>
              <a:gdLst/>
              <a:ahLst/>
              <a:rect l="l" t="t" r="r" b="b"/>
              <a:pathLst>
                <a:path w="321" h="272">
                  <a:moveTo>
                    <a:pt x="230" y="0"/>
                  </a:moveTo>
                  <a:lnTo>
                    <a:pt x="266" y="35"/>
                  </a:lnTo>
                  <a:lnTo>
                    <a:pt x="260" y="50"/>
                  </a:lnTo>
                  <a:lnTo>
                    <a:pt x="230" y="55"/>
                  </a:lnTo>
                  <a:lnTo>
                    <a:pt x="251" y="80"/>
                  </a:lnTo>
                  <a:lnTo>
                    <a:pt x="314" y="50"/>
                  </a:lnTo>
                  <a:lnTo>
                    <a:pt x="321" y="124"/>
                  </a:lnTo>
                  <a:lnTo>
                    <a:pt x="306" y="194"/>
                  </a:lnTo>
                  <a:lnTo>
                    <a:pt x="251" y="272"/>
                  </a:lnTo>
                  <a:lnTo>
                    <a:pt x="224" y="204"/>
                  </a:lnTo>
                  <a:lnTo>
                    <a:pt x="236" y="166"/>
                  </a:lnTo>
                  <a:lnTo>
                    <a:pt x="199" y="137"/>
                  </a:lnTo>
                  <a:lnTo>
                    <a:pt x="203" y="200"/>
                  </a:lnTo>
                  <a:lnTo>
                    <a:pt x="101" y="223"/>
                  </a:lnTo>
                  <a:lnTo>
                    <a:pt x="154" y="158"/>
                  </a:lnTo>
                  <a:lnTo>
                    <a:pt x="87" y="189"/>
                  </a:lnTo>
                  <a:lnTo>
                    <a:pt x="21" y="158"/>
                  </a:lnTo>
                  <a:lnTo>
                    <a:pt x="83" y="95"/>
                  </a:lnTo>
                  <a:lnTo>
                    <a:pt x="144" y="95"/>
                  </a:lnTo>
                  <a:lnTo>
                    <a:pt x="129" y="73"/>
                  </a:lnTo>
                  <a:lnTo>
                    <a:pt x="0" y="50"/>
                  </a:lnTo>
                  <a:lnTo>
                    <a:pt x="199" y="35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1247760" y="2916360"/>
              <a:ext cx="438120" cy="230040"/>
            </a:xfrm>
            <a:custGeom>
              <a:avLst/>
              <a:gdLst/>
              <a:ahLst/>
              <a:rect l="l" t="t" r="r" b="b"/>
              <a:pathLst>
                <a:path w="500" h="264">
                  <a:moveTo>
                    <a:pt x="500" y="88"/>
                  </a:moveTo>
                  <a:lnTo>
                    <a:pt x="485" y="52"/>
                  </a:lnTo>
                  <a:lnTo>
                    <a:pt x="414" y="34"/>
                  </a:lnTo>
                  <a:lnTo>
                    <a:pt x="277" y="103"/>
                  </a:lnTo>
                  <a:lnTo>
                    <a:pt x="239" y="57"/>
                  </a:lnTo>
                  <a:lnTo>
                    <a:pt x="144" y="0"/>
                  </a:lnTo>
                  <a:lnTo>
                    <a:pt x="192" y="120"/>
                  </a:lnTo>
                  <a:lnTo>
                    <a:pt x="152" y="139"/>
                  </a:lnTo>
                  <a:lnTo>
                    <a:pt x="104" y="166"/>
                  </a:lnTo>
                  <a:lnTo>
                    <a:pt x="0" y="109"/>
                  </a:lnTo>
                  <a:lnTo>
                    <a:pt x="9" y="156"/>
                  </a:lnTo>
                  <a:lnTo>
                    <a:pt x="89" y="202"/>
                  </a:lnTo>
                  <a:lnTo>
                    <a:pt x="89" y="236"/>
                  </a:lnTo>
                  <a:lnTo>
                    <a:pt x="171" y="242"/>
                  </a:lnTo>
                  <a:lnTo>
                    <a:pt x="219" y="264"/>
                  </a:lnTo>
                  <a:lnTo>
                    <a:pt x="255" y="207"/>
                  </a:lnTo>
                  <a:lnTo>
                    <a:pt x="317" y="202"/>
                  </a:lnTo>
                  <a:lnTo>
                    <a:pt x="380" y="120"/>
                  </a:lnTo>
                  <a:lnTo>
                    <a:pt x="450" y="91"/>
                  </a:lnTo>
                  <a:lnTo>
                    <a:pt x="500" y="88"/>
                  </a:lnTo>
                  <a:lnTo>
                    <a:pt x="500" y="88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1978200" y="2909880"/>
              <a:ext cx="87120" cy="8568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100" y="28"/>
                  </a:moveTo>
                  <a:lnTo>
                    <a:pt x="38" y="0"/>
                  </a:lnTo>
                  <a:lnTo>
                    <a:pt x="0" y="39"/>
                  </a:lnTo>
                  <a:lnTo>
                    <a:pt x="11" y="96"/>
                  </a:lnTo>
                  <a:lnTo>
                    <a:pt x="70" y="81"/>
                  </a:lnTo>
                  <a:lnTo>
                    <a:pt x="61" y="39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2224080" y="2825640"/>
              <a:ext cx="136440" cy="4932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1755720" y="1527120"/>
              <a:ext cx="123840" cy="114480"/>
            </a:xfrm>
            <a:custGeom>
              <a:avLst/>
              <a:gdLst/>
              <a:ahLst/>
              <a:rect l="l" t="t" r="r" b="b"/>
              <a:pathLst>
                <a:path w="140" h="133">
                  <a:moveTo>
                    <a:pt x="61" y="23"/>
                  </a:moveTo>
                  <a:lnTo>
                    <a:pt x="7" y="0"/>
                  </a:lnTo>
                  <a:lnTo>
                    <a:pt x="0" y="23"/>
                  </a:lnTo>
                  <a:lnTo>
                    <a:pt x="51" y="114"/>
                  </a:lnTo>
                  <a:lnTo>
                    <a:pt x="87" y="133"/>
                  </a:lnTo>
                  <a:lnTo>
                    <a:pt x="118" y="103"/>
                  </a:lnTo>
                  <a:lnTo>
                    <a:pt x="140" y="40"/>
                  </a:lnTo>
                  <a:lnTo>
                    <a:pt x="74" y="51"/>
                  </a:lnTo>
                  <a:lnTo>
                    <a:pt x="61" y="23"/>
                  </a:lnTo>
                  <a:lnTo>
                    <a:pt x="61" y="2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1817640" y="1506600"/>
              <a:ext cx="84240" cy="39600"/>
            </a:xfrm>
            <a:custGeom>
              <a:avLst/>
              <a:gdLst/>
              <a:ahLst/>
              <a:rect l="l" t="t" r="r" b="b"/>
              <a:pathLst>
                <a:path w="97" h="46">
                  <a:moveTo>
                    <a:pt x="59" y="0"/>
                  </a:moveTo>
                  <a:lnTo>
                    <a:pt x="31" y="17"/>
                  </a:lnTo>
                  <a:lnTo>
                    <a:pt x="0" y="6"/>
                  </a:lnTo>
                  <a:lnTo>
                    <a:pt x="4" y="31"/>
                  </a:lnTo>
                  <a:lnTo>
                    <a:pt x="70" y="46"/>
                  </a:lnTo>
                  <a:lnTo>
                    <a:pt x="97" y="23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2120760" y="1495440"/>
              <a:ext cx="120960" cy="136440"/>
            </a:xfrm>
            <a:custGeom>
              <a:avLst/>
              <a:gdLst/>
              <a:ahLst/>
              <a:rect l="l" t="t" r="r" b="b"/>
              <a:pathLst>
                <a:path w="139" h="156">
                  <a:moveTo>
                    <a:pt x="4" y="0"/>
                  </a:moveTo>
                  <a:lnTo>
                    <a:pt x="71" y="28"/>
                  </a:lnTo>
                  <a:lnTo>
                    <a:pt x="74" y="103"/>
                  </a:lnTo>
                  <a:lnTo>
                    <a:pt x="139" y="122"/>
                  </a:lnTo>
                  <a:lnTo>
                    <a:pt x="128" y="156"/>
                  </a:lnTo>
                  <a:lnTo>
                    <a:pt x="67" y="148"/>
                  </a:lnTo>
                  <a:lnTo>
                    <a:pt x="61" y="103"/>
                  </a:lnTo>
                  <a:lnTo>
                    <a:pt x="23" y="93"/>
                  </a:lnTo>
                  <a:lnTo>
                    <a:pt x="0" y="4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1901880" y="1963800"/>
              <a:ext cx="65160" cy="65160"/>
            </a:xfrm>
            <a:custGeom>
              <a:avLst/>
              <a:gdLst/>
              <a:ahLst/>
              <a:rect l="l" t="t" r="r" b="b"/>
              <a:pathLst>
                <a:path w="74" h="74">
                  <a:moveTo>
                    <a:pt x="0" y="40"/>
                  </a:moveTo>
                  <a:lnTo>
                    <a:pt x="36" y="74"/>
                  </a:lnTo>
                  <a:lnTo>
                    <a:pt x="74" y="32"/>
                  </a:lnTo>
                  <a:lnTo>
                    <a:pt x="23" y="32"/>
                  </a:lnTo>
                  <a:lnTo>
                    <a:pt x="0" y="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2992320" y="2747880"/>
              <a:ext cx="57240" cy="5868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4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817560" y="2103480"/>
              <a:ext cx="1954080" cy="1152360"/>
            </a:xfrm>
            <a:custGeom>
              <a:avLst/>
              <a:gdLst/>
              <a:ahLst/>
              <a:rect l="l" t="t" r="r" b="b"/>
              <a:pathLst>
                <a:path w="2235" h="1317">
                  <a:moveTo>
                    <a:pt x="59" y="40"/>
                  </a:moveTo>
                  <a:lnTo>
                    <a:pt x="0" y="247"/>
                  </a:lnTo>
                  <a:lnTo>
                    <a:pt x="46" y="287"/>
                  </a:lnTo>
                  <a:lnTo>
                    <a:pt x="23" y="355"/>
                  </a:lnTo>
                  <a:lnTo>
                    <a:pt x="56" y="393"/>
                  </a:lnTo>
                  <a:lnTo>
                    <a:pt x="36" y="500"/>
                  </a:lnTo>
                  <a:lnTo>
                    <a:pt x="78" y="636"/>
                  </a:lnTo>
                  <a:lnTo>
                    <a:pt x="118" y="996"/>
                  </a:lnTo>
                  <a:lnTo>
                    <a:pt x="211" y="1030"/>
                  </a:lnTo>
                  <a:lnTo>
                    <a:pt x="219" y="1153"/>
                  </a:lnTo>
                  <a:lnTo>
                    <a:pt x="350" y="1201"/>
                  </a:lnTo>
                  <a:lnTo>
                    <a:pt x="890" y="1300"/>
                  </a:lnTo>
                  <a:lnTo>
                    <a:pt x="1143" y="1309"/>
                  </a:lnTo>
                  <a:lnTo>
                    <a:pt x="1339" y="1317"/>
                  </a:lnTo>
                  <a:lnTo>
                    <a:pt x="1733" y="1271"/>
                  </a:lnTo>
                  <a:lnTo>
                    <a:pt x="1814" y="1015"/>
                  </a:lnTo>
                  <a:lnTo>
                    <a:pt x="1908" y="950"/>
                  </a:lnTo>
                  <a:lnTo>
                    <a:pt x="1871" y="904"/>
                  </a:lnTo>
                  <a:lnTo>
                    <a:pt x="1833" y="893"/>
                  </a:lnTo>
                  <a:lnTo>
                    <a:pt x="1833" y="865"/>
                  </a:lnTo>
                  <a:lnTo>
                    <a:pt x="1908" y="887"/>
                  </a:lnTo>
                  <a:lnTo>
                    <a:pt x="2016" y="825"/>
                  </a:lnTo>
                  <a:lnTo>
                    <a:pt x="2044" y="711"/>
                  </a:lnTo>
                  <a:lnTo>
                    <a:pt x="1949" y="688"/>
                  </a:lnTo>
                  <a:lnTo>
                    <a:pt x="1892" y="659"/>
                  </a:lnTo>
                  <a:lnTo>
                    <a:pt x="1911" y="631"/>
                  </a:lnTo>
                  <a:lnTo>
                    <a:pt x="1968" y="674"/>
                  </a:lnTo>
                  <a:lnTo>
                    <a:pt x="2044" y="669"/>
                  </a:lnTo>
                  <a:lnTo>
                    <a:pt x="2079" y="549"/>
                  </a:lnTo>
                  <a:lnTo>
                    <a:pt x="2109" y="560"/>
                  </a:lnTo>
                  <a:lnTo>
                    <a:pt x="2119" y="532"/>
                  </a:lnTo>
                  <a:lnTo>
                    <a:pt x="2157" y="503"/>
                  </a:lnTo>
                  <a:lnTo>
                    <a:pt x="2157" y="538"/>
                  </a:lnTo>
                  <a:lnTo>
                    <a:pt x="2181" y="538"/>
                  </a:lnTo>
                  <a:lnTo>
                    <a:pt x="2235" y="452"/>
                  </a:lnTo>
                  <a:lnTo>
                    <a:pt x="2235" y="393"/>
                  </a:lnTo>
                  <a:lnTo>
                    <a:pt x="2185" y="349"/>
                  </a:lnTo>
                  <a:lnTo>
                    <a:pt x="2157" y="213"/>
                  </a:lnTo>
                  <a:lnTo>
                    <a:pt x="2094" y="184"/>
                  </a:lnTo>
                  <a:lnTo>
                    <a:pt x="1995" y="213"/>
                  </a:lnTo>
                  <a:lnTo>
                    <a:pt x="2016" y="384"/>
                  </a:lnTo>
                  <a:lnTo>
                    <a:pt x="1999" y="418"/>
                  </a:lnTo>
                  <a:lnTo>
                    <a:pt x="1999" y="458"/>
                  </a:lnTo>
                  <a:lnTo>
                    <a:pt x="1972" y="469"/>
                  </a:lnTo>
                  <a:lnTo>
                    <a:pt x="1932" y="403"/>
                  </a:lnTo>
                  <a:lnTo>
                    <a:pt x="1936" y="332"/>
                  </a:lnTo>
                  <a:lnTo>
                    <a:pt x="1858" y="256"/>
                  </a:lnTo>
                  <a:lnTo>
                    <a:pt x="1854" y="315"/>
                  </a:lnTo>
                  <a:lnTo>
                    <a:pt x="1814" y="304"/>
                  </a:lnTo>
                  <a:lnTo>
                    <a:pt x="1795" y="247"/>
                  </a:lnTo>
                  <a:lnTo>
                    <a:pt x="1759" y="233"/>
                  </a:lnTo>
                  <a:lnTo>
                    <a:pt x="1769" y="161"/>
                  </a:lnTo>
                  <a:lnTo>
                    <a:pt x="1636" y="45"/>
                  </a:lnTo>
                  <a:lnTo>
                    <a:pt x="1560" y="121"/>
                  </a:lnTo>
                  <a:lnTo>
                    <a:pt x="1563" y="165"/>
                  </a:lnTo>
                  <a:lnTo>
                    <a:pt x="1560" y="247"/>
                  </a:lnTo>
                  <a:lnTo>
                    <a:pt x="1647" y="298"/>
                  </a:lnTo>
                  <a:lnTo>
                    <a:pt x="1643" y="327"/>
                  </a:lnTo>
                  <a:lnTo>
                    <a:pt x="1672" y="361"/>
                  </a:lnTo>
                  <a:lnTo>
                    <a:pt x="1666" y="403"/>
                  </a:lnTo>
                  <a:lnTo>
                    <a:pt x="1622" y="469"/>
                  </a:lnTo>
                  <a:lnTo>
                    <a:pt x="1641" y="549"/>
                  </a:lnTo>
                  <a:lnTo>
                    <a:pt x="1580" y="520"/>
                  </a:lnTo>
                  <a:lnTo>
                    <a:pt x="1579" y="458"/>
                  </a:lnTo>
                  <a:lnTo>
                    <a:pt x="1605" y="393"/>
                  </a:lnTo>
                  <a:lnTo>
                    <a:pt x="1586" y="298"/>
                  </a:lnTo>
                  <a:lnTo>
                    <a:pt x="1542" y="287"/>
                  </a:lnTo>
                  <a:lnTo>
                    <a:pt x="1529" y="247"/>
                  </a:lnTo>
                  <a:lnTo>
                    <a:pt x="1480" y="268"/>
                  </a:lnTo>
                  <a:lnTo>
                    <a:pt x="1459" y="389"/>
                  </a:lnTo>
                  <a:lnTo>
                    <a:pt x="1512" y="441"/>
                  </a:lnTo>
                  <a:lnTo>
                    <a:pt x="1430" y="482"/>
                  </a:lnTo>
                  <a:lnTo>
                    <a:pt x="1250" y="412"/>
                  </a:lnTo>
                  <a:lnTo>
                    <a:pt x="1213" y="355"/>
                  </a:lnTo>
                  <a:lnTo>
                    <a:pt x="1153" y="378"/>
                  </a:lnTo>
                  <a:lnTo>
                    <a:pt x="1206" y="412"/>
                  </a:lnTo>
                  <a:lnTo>
                    <a:pt x="1155" y="418"/>
                  </a:lnTo>
                  <a:lnTo>
                    <a:pt x="1107" y="384"/>
                  </a:lnTo>
                  <a:lnTo>
                    <a:pt x="1067" y="393"/>
                  </a:lnTo>
                  <a:lnTo>
                    <a:pt x="1124" y="469"/>
                  </a:lnTo>
                  <a:lnTo>
                    <a:pt x="1122" y="560"/>
                  </a:lnTo>
                  <a:lnTo>
                    <a:pt x="1084" y="566"/>
                  </a:lnTo>
                  <a:lnTo>
                    <a:pt x="1090" y="486"/>
                  </a:lnTo>
                  <a:lnTo>
                    <a:pt x="997" y="429"/>
                  </a:lnTo>
                  <a:lnTo>
                    <a:pt x="978" y="446"/>
                  </a:lnTo>
                  <a:lnTo>
                    <a:pt x="930" y="435"/>
                  </a:lnTo>
                  <a:lnTo>
                    <a:pt x="822" y="424"/>
                  </a:lnTo>
                  <a:lnTo>
                    <a:pt x="814" y="403"/>
                  </a:lnTo>
                  <a:lnTo>
                    <a:pt x="873" y="384"/>
                  </a:lnTo>
                  <a:lnTo>
                    <a:pt x="845" y="309"/>
                  </a:lnTo>
                  <a:lnTo>
                    <a:pt x="810" y="298"/>
                  </a:lnTo>
                  <a:lnTo>
                    <a:pt x="685" y="230"/>
                  </a:lnTo>
                  <a:lnTo>
                    <a:pt x="672" y="184"/>
                  </a:lnTo>
                  <a:lnTo>
                    <a:pt x="588" y="142"/>
                  </a:lnTo>
                  <a:lnTo>
                    <a:pt x="535" y="161"/>
                  </a:lnTo>
                  <a:lnTo>
                    <a:pt x="561" y="91"/>
                  </a:lnTo>
                  <a:lnTo>
                    <a:pt x="535" y="85"/>
                  </a:lnTo>
                  <a:lnTo>
                    <a:pt x="500" y="137"/>
                  </a:lnTo>
                  <a:lnTo>
                    <a:pt x="459" y="28"/>
                  </a:lnTo>
                  <a:lnTo>
                    <a:pt x="411" y="11"/>
                  </a:lnTo>
                  <a:lnTo>
                    <a:pt x="388" y="59"/>
                  </a:lnTo>
                  <a:lnTo>
                    <a:pt x="350" y="59"/>
                  </a:lnTo>
                  <a:lnTo>
                    <a:pt x="308" y="74"/>
                  </a:lnTo>
                  <a:lnTo>
                    <a:pt x="232" y="74"/>
                  </a:lnTo>
                  <a:lnTo>
                    <a:pt x="206" y="121"/>
                  </a:lnTo>
                  <a:lnTo>
                    <a:pt x="171" y="121"/>
                  </a:lnTo>
                  <a:lnTo>
                    <a:pt x="183" y="51"/>
                  </a:lnTo>
                  <a:lnTo>
                    <a:pt x="189" y="0"/>
                  </a:lnTo>
                  <a:lnTo>
                    <a:pt x="156" y="11"/>
                  </a:lnTo>
                  <a:lnTo>
                    <a:pt x="109" y="70"/>
                  </a:lnTo>
                  <a:lnTo>
                    <a:pt x="59" y="40"/>
                  </a:lnTo>
                  <a:lnTo>
                    <a:pt x="59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1498680" y="1971720"/>
              <a:ext cx="558720" cy="492120"/>
            </a:xfrm>
            <a:custGeom>
              <a:avLst/>
              <a:gdLst/>
              <a:ahLst/>
              <a:rect l="l" t="t" r="r" b="b"/>
              <a:pathLst>
                <a:path w="641" h="562">
                  <a:moveTo>
                    <a:pt x="618" y="562"/>
                  </a:moveTo>
                  <a:lnTo>
                    <a:pt x="609" y="463"/>
                  </a:lnTo>
                  <a:lnTo>
                    <a:pt x="569" y="471"/>
                  </a:lnTo>
                  <a:lnTo>
                    <a:pt x="536" y="471"/>
                  </a:lnTo>
                  <a:lnTo>
                    <a:pt x="574" y="429"/>
                  </a:lnTo>
                  <a:lnTo>
                    <a:pt x="635" y="423"/>
                  </a:lnTo>
                  <a:lnTo>
                    <a:pt x="641" y="378"/>
                  </a:lnTo>
                  <a:lnTo>
                    <a:pt x="517" y="309"/>
                  </a:lnTo>
                  <a:lnTo>
                    <a:pt x="479" y="133"/>
                  </a:lnTo>
                  <a:lnTo>
                    <a:pt x="489" y="74"/>
                  </a:lnTo>
                  <a:lnTo>
                    <a:pt x="449" y="39"/>
                  </a:lnTo>
                  <a:lnTo>
                    <a:pt x="416" y="59"/>
                  </a:lnTo>
                  <a:lnTo>
                    <a:pt x="396" y="144"/>
                  </a:lnTo>
                  <a:lnTo>
                    <a:pt x="405" y="201"/>
                  </a:lnTo>
                  <a:lnTo>
                    <a:pt x="369" y="102"/>
                  </a:lnTo>
                  <a:lnTo>
                    <a:pt x="319" y="81"/>
                  </a:lnTo>
                  <a:lnTo>
                    <a:pt x="306" y="144"/>
                  </a:lnTo>
                  <a:lnTo>
                    <a:pt x="262" y="74"/>
                  </a:lnTo>
                  <a:lnTo>
                    <a:pt x="204" y="59"/>
                  </a:lnTo>
                  <a:lnTo>
                    <a:pt x="219" y="5"/>
                  </a:lnTo>
                  <a:lnTo>
                    <a:pt x="173" y="0"/>
                  </a:lnTo>
                  <a:lnTo>
                    <a:pt x="89" y="53"/>
                  </a:lnTo>
                  <a:lnTo>
                    <a:pt x="17" y="121"/>
                  </a:lnTo>
                  <a:lnTo>
                    <a:pt x="40" y="184"/>
                  </a:lnTo>
                  <a:lnTo>
                    <a:pt x="89" y="184"/>
                  </a:lnTo>
                  <a:lnTo>
                    <a:pt x="0" y="216"/>
                  </a:lnTo>
                  <a:lnTo>
                    <a:pt x="29" y="275"/>
                  </a:lnTo>
                  <a:lnTo>
                    <a:pt x="59" y="264"/>
                  </a:lnTo>
                  <a:lnTo>
                    <a:pt x="192" y="281"/>
                  </a:lnTo>
                  <a:lnTo>
                    <a:pt x="245" y="321"/>
                  </a:lnTo>
                  <a:lnTo>
                    <a:pt x="219" y="353"/>
                  </a:lnTo>
                  <a:lnTo>
                    <a:pt x="110" y="321"/>
                  </a:lnTo>
                  <a:lnTo>
                    <a:pt x="49" y="327"/>
                  </a:lnTo>
                  <a:lnTo>
                    <a:pt x="13" y="338"/>
                  </a:lnTo>
                  <a:lnTo>
                    <a:pt x="44" y="418"/>
                  </a:lnTo>
                  <a:lnTo>
                    <a:pt x="143" y="442"/>
                  </a:lnTo>
                  <a:lnTo>
                    <a:pt x="133" y="480"/>
                  </a:lnTo>
                  <a:lnTo>
                    <a:pt x="162" y="515"/>
                  </a:lnTo>
                  <a:lnTo>
                    <a:pt x="223" y="534"/>
                  </a:lnTo>
                  <a:lnTo>
                    <a:pt x="435" y="458"/>
                  </a:lnTo>
                  <a:lnTo>
                    <a:pt x="462" y="498"/>
                  </a:lnTo>
                  <a:lnTo>
                    <a:pt x="586" y="526"/>
                  </a:lnTo>
                  <a:lnTo>
                    <a:pt x="618" y="562"/>
                  </a:lnTo>
                  <a:lnTo>
                    <a:pt x="618" y="56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1336680" y="1816200"/>
              <a:ext cx="324000" cy="312480"/>
            </a:xfrm>
            <a:custGeom>
              <a:avLst/>
              <a:gdLst/>
              <a:ahLst/>
              <a:rect l="l" t="t" r="r" b="b"/>
              <a:pathLst>
                <a:path w="370" h="357">
                  <a:moveTo>
                    <a:pt x="370" y="156"/>
                  </a:moveTo>
                  <a:lnTo>
                    <a:pt x="357" y="82"/>
                  </a:lnTo>
                  <a:lnTo>
                    <a:pt x="294" y="42"/>
                  </a:lnTo>
                  <a:lnTo>
                    <a:pt x="171" y="0"/>
                  </a:lnTo>
                  <a:lnTo>
                    <a:pt x="118" y="13"/>
                  </a:lnTo>
                  <a:lnTo>
                    <a:pt x="85" y="93"/>
                  </a:lnTo>
                  <a:lnTo>
                    <a:pt x="0" y="224"/>
                  </a:lnTo>
                  <a:lnTo>
                    <a:pt x="38" y="317"/>
                  </a:lnTo>
                  <a:lnTo>
                    <a:pt x="30" y="357"/>
                  </a:lnTo>
                  <a:lnTo>
                    <a:pt x="127" y="340"/>
                  </a:lnTo>
                  <a:lnTo>
                    <a:pt x="159" y="340"/>
                  </a:lnTo>
                  <a:lnTo>
                    <a:pt x="220" y="253"/>
                  </a:lnTo>
                  <a:lnTo>
                    <a:pt x="327" y="179"/>
                  </a:lnTo>
                  <a:lnTo>
                    <a:pt x="370" y="156"/>
                  </a:lnTo>
                  <a:lnTo>
                    <a:pt x="370" y="15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1608120" y="1671480"/>
              <a:ext cx="331920" cy="230400"/>
            </a:xfrm>
            <a:custGeom>
              <a:avLst/>
              <a:gdLst/>
              <a:ahLst/>
              <a:rect l="l" t="t" r="r" b="b"/>
              <a:pathLst>
                <a:path w="380" h="263">
                  <a:moveTo>
                    <a:pt x="154" y="183"/>
                  </a:moveTo>
                  <a:lnTo>
                    <a:pt x="97" y="217"/>
                  </a:lnTo>
                  <a:lnTo>
                    <a:pt x="146" y="263"/>
                  </a:lnTo>
                  <a:lnTo>
                    <a:pt x="260" y="206"/>
                  </a:lnTo>
                  <a:lnTo>
                    <a:pt x="349" y="211"/>
                  </a:lnTo>
                  <a:lnTo>
                    <a:pt x="380" y="92"/>
                  </a:lnTo>
                  <a:lnTo>
                    <a:pt x="336" y="84"/>
                  </a:lnTo>
                  <a:lnTo>
                    <a:pt x="309" y="6"/>
                  </a:lnTo>
                  <a:lnTo>
                    <a:pt x="273" y="0"/>
                  </a:lnTo>
                  <a:lnTo>
                    <a:pt x="251" y="35"/>
                  </a:lnTo>
                  <a:lnTo>
                    <a:pt x="270" y="114"/>
                  </a:lnTo>
                  <a:lnTo>
                    <a:pt x="209" y="103"/>
                  </a:lnTo>
                  <a:lnTo>
                    <a:pt x="203" y="57"/>
                  </a:lnTo>
                  <a:lnTo>
                    <a:pt x="159" y="18"/>
                  </a:lnTo>
                  <a:lnTo>
                    <a:pt x="93" y="35"/>
                  </a:lnTo>
                  <a:lnTo>
                    <a:pt x="57" y="103"/>
                  </a:lnTo>
                  <a:lnTo>
                    <a:pt x="57" y="57"/>
                  </a:lnTo>
                  <a:lnTo>
                    <a:pt x="0" y="69"/>
                  </a:lnTo>
                  <a:lnTo>
                    <a:pt x="43" y="135"/>
                  </a:lnTo>
                  <a:lnTo>
                    <a:pt x="154" y="183"/>
                  </a:lnTo>
                  <a:lnTo>
                    <a:pt x="154" y="18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1517760" y="1569960"/>
              <a:ext cx="257040" cy="135000"/>
            </a:xfrm>
            <a:custGeom>
              <a:avLst/>
              <a:gdLst/>
              <a:ahLst/>
              <a:rect l="l" t="t" r="r" b="b"/>
              <a:pathLst>
                <a:path w="293" h="154">
                  <a:moveTo>
                    <a:pt x="293" y="116"/>
                  </a:moveTo>
                  <a:lnTo>
                    <a:pt x="289" y="82"/>
                  </a:lnTo>
                  <a:lnTo>
                    <a:pt x="255" y="82"/>
                  </a:lnTo>
                  <a:lnTo>
                    <a:pt x="266" y="8"/>
                  </a:lnTo>
                  <a:lnTo>
                    <a:pt x="239" y="0"/>
                  </a:lnTo>
                  <a:lnTo>
                    <a:pt x="13" y="82"/>
                  </a:lnTo>
                  <a:lnTo>
                    <a:pt x="0" y="116"/>
                  </a:lnTo>
                  <a:lnTo>
                    <a:pt x="103" y="154"/>
                  </a:lnTo>
                  <a:lnTo>
                    <a:pt x="234" y="92"/>
                  </a:lnTo>
                  <a:lnTo>
                    <a:pt x="293" y="116"/>
                  </a:lnTo>
                  <a:lnTo>
                    <a:pt x="293" y="1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1940040" y="1592280"/>
              <a:ext cx="60120" cy="58680"/>
            </a:xfrm>
            <a:custGeom>
              <a:avLst/>
              <a:gdLst/>
              <a:ahLst/>
              <a:rect l="l" t="t" r="r" b="b"/>
              <a:pathLst>
                <a:path w="68" h="69">
                  <a:moveTo>
                    <a:pt x="26" y="0"/>
                  </a:moveTo>
                  <a:lnTo>
                    <a:pt x="0" y="69"/>
                  </a:lnTo>
                  <a:lnTo>
                    <a:pt x="68" y="69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1963800" y="1692360"/>
              <a:ext cx="46080" cy="98280"/>
            </a:xfrm>
            <a:custGeom>
              <a:avLst/>
              <a:gdLst/>
              <a:ahLst/>
              <a:rect l="l" t="t" r="r" b="b"/>
              <a:pathLst>
                <a:path w="54" h="112">
                  <a:moveTo>
                    <a:pt x="16" y="0"/>
                  </a:moveTo>
                  <a:lnTo>
                    <a:pt x="0" y="80"/>
                  </a:lnTo>
                  <a:lnTo>
                    <a:pt x="46" y="112"/>
                  </a:lnTo>
                  <a:lnTo>
                    <a:pt x="54" y="4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1952640" y="1801800"/>
              <a:ext cx="42840" cy="44640"/>
            </a:xfrm>
            <a:custGeom>
              <a:avLst/>
              <a:gdLst/>
              <a:ahLst/>
              <a:rect l="l" t="t" r="r" b="b"/>
              <a:pathLst>
                <a:path w="50" h="51">
                  <a:moveTo>
                    <a:pt x="46" y="15"/>
                  </a:moveTo>
                  <a:lnTo>
                    <a:pt x="50" y="51"/>
                  </a:lnTo>
                  <a:lnTo>
                    <a:pt x="0" y="28"/>
                  </a:lnTo>
                  <a:lnTo>
                    <a:pt x="10" y="0"/>
                  </a:lnTo>
                  <a:lnTo>
                    <a:pt x="46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2014560" y="1701720"/>
              <a:ext cx="128520" cy="169920"/>
            </a:xfrm>
            <a:custGeom>
              <a:avLst/>
              <a:gdLst/>
              <a:ahLst/>
              <a:rect l="l" t="t" r="r" b="b"/>
              <a:pathLst>
                <a:path w="148" h="194">
                  <a:moveTo>
                    <a:pt x="24" y="28"/>
                  </a:moveTo>
                  <a:lnTo>
                    <a:pt x="0" y="119"/>
                  </a:lnTo>
                  <a:lnTo>
                    <a:pt x="45" y="125"/>
                  </a:lnTo>
                  <a:lnTo>
                    <a:pt x="58" y="190"/>
                  </a:lnTo>
                  <a:lnTo>
                    <a:pt x="112" y="194"/>
                  </a:lnTo>
                  <a:lnTo>
                    <a:pt x="148" y="138"/>
                  </a:lnTo>
                  <a:lnTo>
                    <a:pt x="135" y="22"/>
                  </a:lnTo>
                  <a:lnTo>
                    <a:pt x="81" y="0"/>
                  </a:lnTo>
                  <a:lnTo>
                    <a:pt x="55" y="38"/>
                  </a:lnTo>
                  <a:lnTo>
                    <a:pt x="24" y="28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1963800" y="1434960"/>
              <a:ext cx="144360" cy="185760"/>
            </a:xfrm>
            <a:custGeom>
              <a:avLst/>
              <a:gdLst/>
              <a:ahLst/>
              <a:rect l="l" t="t" r="r" b="b"/>
              <a:pathLst>
                <a:path w="166" h="211">
                  <a:moveTo>
                    <a:pt x="12" y="0"/>
                  </a:moveTo>
                  <a:lnTo>
                    <a:pt x="0" y="45"/>
                  </a:lnTo>
                  <a:lnTo>
                    <a:pt x="37" y="74"/>
                  </a:lnTo>
                  <a:lnTo>
                    <a:pt x="16" y="133"/>
                  </a:lnTo>
                  <a:lnTo>
                    <a:pt x="90" y="161"/>
                  </a:lnTo>
                  <a:lnTo>
                    <a:pt x="63" y="211"/>
                  </a:lnTo>
                  <a:lnTo>
                    <a:pt x="166" y="171"/>
                  </a:lnTo>
                  <a:lnTo>
                    <a:pt x="139" y="64"/>
                  </a:lnTo>
                  <a:lnTo>
                    <a:pt x="63" y="51"/>
                  </a:lnTo>
                  <a:lnTo>
                    <a:pt x="54" y="22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2160720" y="1785960"/>
              <a:ext cx="93600" cy="111240"/>
            </a:xfrm>
            <a:custGeom>
              <a:avLst/>
              <a:gdLst/>
              <a:ahLst/>
              <a:rect l="l" t="t" r="r" b="b"/>
              <a:pathLst>
                <a:path w="104" h="127">
                  <a:moveTo>
                    <a:pt x="43" y="0"/>
                  </a:moveTo>
                  <a:lnTo>
                    <a:pt x="0" y="81"/>
                  </a:lnTo>
                  <a:lnTo>
                    <a:pt x="85" y="127"/>
                  </a:lnTo>
                  <a:lnTo>
                    <a:pt x="104" y="99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1990800" y="1936800"/>
              <a:ext cx="195120" cy="280800"/>
            </a:xfrm>
            <a:custGeom>
              <a:avLst/>
              <a:gdLst/>
              <a:ahLst/>
              <a:rect l="l" t="t" r="r" b="b"/>
              <a:pathLst>
                <a:path w="220" h="321">
                  <a:moveTo>
                    <a:pt x="194" y="34"/>
                  </a:moveTo>
                  <a:lnTo>
                    <a:pt x="150" y="40"/>
                  </a:lnTo>
                  <a:lnTo>
                    <a:pt x="165" y="17"/>
                  </a:lnTo>
                  <a:lnTo>
                    <a:pt x="127" y="0"/>
                  </a:lnTo>
                  <a:lnTo>
                    <a:pt x="40" y="40"/>
                  </a:lnTo>
                  <a:lnTo>
                    <a:pt x="63" y="121"/>
                  </a:lnTo>
                  <a:lnTo>
                    <a:pt x="0" y="104"/>
                  </a:lnTo>
                  <a:lnTo>
                    <a:pt x="13" y="195"/>
                  </a:lnTo>
                  <a:lnTo>
                    <a:pt x="91" y="247"/>
                  </a:lnTo>
                  <a:lnTo>
                    <a:pt x="140" y="321"/>
                  </a:lnTo>
                  <a:lnTo>
                    <a:pt x="154" y="252"/>
                  </a:lnTo>
                  <a:lnTo>
                    <a:pt x="180" y="270"/>
                  </a:lnTo>
                  <a:lnTo>
                    <a:pt x="220" y="252"/>
                  </a:lnTo>
                  <a:lnTo>
                    <a:pt x="213" y="121"/>
                  </a:lnTo>
                  <a:lnTo>
                    <a:pt x="160" y="127"/>
                  </a:lnTo>
                  <a:lnTo>
                    <a:pt x="194" y="34"/>
                  </a:lnTo>
                  <a:lnTo>
                    <a:pt x="194" y="3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2185920" y="1927080"/>
              <a:ext cx="155520" cy="195480"/>
            </a:xfrm>
            <a:custGeom>
              <a:avLst/>
              <a:gdLst/>
              <a:ahLst/>
              <a:rect l="l" t="t" r="r" b="b"/>
              <a:pathLst>
                <a:path w="179" h="225">
                  <a:moveTo>
                    <a:pt x="179" y="17"/>
                  </a:moveTo>
                  <a:lnTo>
                    <a:pt x="46" y="0"/>
                  </a:lnTo>
                  <a:lnTo>
                    <a:pt x="0" y="120"/>
                  </a:lnTo>
                  <a:lnTo>
                    <a:pt x="69" y="225"/>
                  </a:lnTo>
                  <a:lnTo>
                    <a:pt x="120" y="168"/>
                  </a:lnTo>
                  <a:lnTo>
                    <a:pt x="156" y="145"/>
                  </a:lnTo>
                  <a:lnTo>
                    <a:pt x="156" y="57"/>
                  </a:lnTo>
                  <a:lnTo>
                    <a:pt x="179" y="17"/>
                  </a:lnTo>
                  <a:lnTo>
                    <a:pt x="17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2146320" y="1657440"/>
              <a:ext cx="434880" cy="220680"/>
            </a:xfrm>
            <a:custGeom>
              <a:avLst/>
              <a:gdLst/>
              <a:ahLst/>
              <a:rect l="l" t="t" r="r" b="b"/>
              <a:pathLst>
                <a:path w="496" h="253">
                  <a:moveTo>
                    <a:pt x="112" y="10"/>
                  </a:moveTo>
                  <a:lnTo>
                    <a:pt x="55" y="0"/>
                  </a:lnTo>
                  <a:lnTo>
                    <a:pt x="3" y="10"/>
                  </a:lnTo>
                  <a:lnTo>
                    <a:pt x="0" y="69"/>
                  </a:lnTo>
                  <a:lnTo>
                    <a:pt x="76" y="90"/>
                  </a:lnTo>
                  <a:lnTo>
                    <a:pt x="137" y="97"/>
                  </a:lnTo>
                  <a:lnTo>
                    <a:pt x="142" y="228"/>
                  </a:lnTo>
                  <a:lnTo>
                    <a:pt x="239" y="253"/>
                  </a:lnTo>
                  <a:lnTo>
                    <a:pt x="306" y="242"/>
                  </a:lnTo>
                  <a:lnTo>
                    <a:pt x="496" y="177"/>
                  </a:lnTo>
                  <a:lnTo>
                    <a:pt x="488" y="80"/>
                  </a:lnTo>
                  <a:lnTo>
                    <a:pt x="426" y="74"/>
                  </a:lnTo>
                  <a:lnTo>
                    <a:pt x="412" y="55"/>
                  </a:lnTo>
                  <a:lnTo>
                    <a:pt x="232" y="114"/>
                  </a:lnTo>
                  <a:lnTo>
                    <a:pt x="190" y="90"/>
                  </a:lnTo>
                  <a:lnTo>
                    <a:pt x="173" y="35"/>
                  </a:lnTo>
                  <a:lnTo>
                    <a:pt x="112" y="10"/>
                  </a:lnTo>
                  <a:lnTo>
                    <a:pt x="112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2170080" y="1266840"/>
              <a:ext cx="171360" cy="298440"/>
            </a:xfrm>
            <a:custGeom>
              <a:avLst/>
              <a:gdLst/>
              <a:ahLst/>
              <a:rect l="l" t="t" r="r" b="b"/>
              <a:pathLst>
                <a:path w="196" h="342">
                  <a:moveTo>
                    <a:pt x="14" y="0"/>
                  </a:moveTo>
                  <a:lnTo>
                    <a:pt x="53" y="57"/>
                  </a:lnTo>
                  <a:lnTo>
                    <a:pt x="116" y="68"/>
                  </a:lnTo>
                  <a:lnTo>
                    <a:pt x="196" y="186"/>
                  </a:lnTo>
                  <a:lnTo>
                    <a:pt x="168" y="296"/>
                  </a:lnTo>
                  <a:lnTo>
                    <a:pt x="130" y="336"/>
                  </a:lnTo>
                  <a:lnTo>
                    <a:pt x="90" y="342"/>
                  </a:lnTo>
                  <a:lnTo>
                    <a:pt x="23" y="273"/>
                  </a:lnTo>
                  <a:lnTo>
                    <a:pt x="59" y="211"/>
                  </a:lnTo>
                  <a:lnTo>
                    <a:pt x="14" y="171"/>
                  </a:lnTo>
                  <a:lnTo>
                    <a:pt x="0" y="68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2205000" y="1031760"/>
              <a:ext cx="385920" cy="668520"/>
            </a:xfrm>
            <a:custGeom>
              <a:avLst/>
              <a:gdLst/>
              <a:ahLst/>
              <a:rect l="l" t="t" r="r" b="b"/>
              <a:pathLst>
                <a:path w="441" h="764">
                  <a:moveTo>
                    <a:pt x="422" y="24"/>
                  </a:moveTo>
                  <a:lnTo>
                    <a:pt x="316" y="7"/>
                  </a:lnTo>
                  <a:lnTo>
                    <a:pt x="295" y="17"/>
                  </a:lnTo>
                  <a:lnTo>
                    <a:pt x="272" y="0"/>
                  </a:lnTo>
                  <a:lnTo>
                    <a:pt x="187" y="70"/>
                  </a:lnTo>
                  <a:lnTo>
                    <a:pt x="147" y="116"/>
                  </a:lnTo>
                  <a:lnTo>
                    <a:pt x="76" y="136"/>
                  </a:lnTo>
                  <a:lnTo>
                    <a:pt x="71" y="171"/>
                  </a:lnTo>
                  <a:lnTo>
                    <a:pt x="19" y="180"/>
                  </a:lnTo>
                  <a:lnTo>
                    <a:pt x="0" y="224"/>
                  </a:lnTo>
                  <a:lnTo>
                    <a:pt x="80" y="304"/>
                  </a:lnTo>
                  <a:lnTo>
                    <a:pt x="150" y="292"/>
                  </a:lnTo>
                  <a:lnTo>
                    <a:pt x="253" y="213"/>
                  </a:lnTo>
                  <a:lnTo>
                    <a:pt x="247" y="287"/>
                  </a:lnTo>
                  <a:lnTo>
                    <a:pt x="209" y="304"/>
                  </a:lnTo>
                  <a:lnTo>
                    <a:pt x="200" y="361"/>
                  </a:lnTo>
                  <a:lnTo>
                    <a:pt x="133" y="332"/>
                  </a:lnTo>
                  <a:lnTo>
                    <a:pt x="124" y="368"/>
                  </a:lnTo>
                  <a:lnTo>
                    <a:pt x="232" y="494"/>
                  </a:lnTo>
                  <a:lnTo>
                    <a:pt x="156" y="517"/>
                  </a:lnTo>
                  <a:lnTo>
                    <a:pt x="143" y="568"/>
                  </a:lnTo>
                  <a:lnTo>
                    <a:pt x="213" y="568"/>
                  </a:lnTo>
                  <a:lnTo>
                    <a:pt x="240" y="646"/>
                  </a:lnTo>
                  <a:lnTo>
                    <a:pt x="150" y="612"/>
                  </a:lnTo>
                  <a:lnTo>
                    <a:pt x="124" y="745"/>
                  </a:lnTo>
                  <a:lnTo>
                    <a:pt x="192" y="764"/>
                  </a:lnTo>
                  <a:lnTo>
                    <a:pt x="369" y="733"/>
                  </a:lnTo>
                  <a:lnTo>
                    <a:pt x="437" y="665"/>
                  </a:lnTo>
                  <a:lnTo>
                    <a:pt x="363" y="636"/>
                  </a:lnTo>
                  <a:lnTo>
                    <a:pt x="430" y="475"/>
                  </a:lnTo>
                  <a:lnTo>
                    <a:pt x="382" y="389"/>
                  </a:lnTo>
                  <a:lnTo>
                    <a:pt x="426" y="327"/>
                  </a:lnTo>
                  <a:lnTo>
                    <a:pt x="409" y="283"/>
                  </a:lnTo>
                  <a:lnTo>
                    <a:pt x="426" y="224"/>
                  </a:lnTo>
                  <a:lnTo>
                    <a:pt x="426" y="127"/>
                  </a:lnTo>
                  <a:lnTo>
                    <a:pt x="386" y="142"/>
                  </a:lnTo>
                  <a:lnTo>
                    <a:pt x="441" y="70"/>
                  </a:lnTo>
                  <a:lnTo>
                    <a:pt x="422" y="24"/>
                  </a:lnTo>
                  <a:lnTo>
                    <a:pt x="422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2617920" y="1886040"/>
              <a:ext cx="110880" cy="77760"/>
            </a:xfrm>
            <a:custGeom>
              <a:avLst/>
              <a:gdLst/>
              <a:ahLst/>
              <a:rect l="l" t="t" r="r" b="b"/>
              <a:pathLst>
                <a:path w="127" h="91">
                  <a:moveTo>
                    <a:pt x="0" y="11"/>
                  </a:moveTo>
                  <a:lnTo>
                    <a:pt x="30" y="91"/>
                  </a:lnTo>
                  <a:lnTo>
                    <a:pt x="127" y="62"/>
                  </a:lnTo>
                  <a:lnTo>
                    <a:pt x="123" y="4"/>
                  </a:lnTo>
                  <a:lnTo>
                    <a:pt x="74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2894040" y="2311560"/>
              <a:ext cx="82440" cy="95040"/>
            </a:xfrm>
            <a:custGeom>
              <a:avLst/>
              <a:gdLst/>
              <a:ahLst/>
              <a:rect l="l" t="t" r="r" b="b"/>
              <a:pathLst>
                <a:path w="95" h="109">
                  <a:moveTo>
                    <a:pt x="52" y="0"/>
                  </a:moveTo>
                  <a:lnTo>
                    <a:pt x="0" y="40"/>
                  </a:lnTo>
                  <a:lnTo>
                    <a:pt x="59" y="109"/>
                  </a:lnTo>
                  <a:lnTo>
                    <a:pt x="95" y="82"/>
                  </a:lnTo>
                  <a:lnTo>
                    <a:pt x="86" y="12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2808360" y="2311560"/>
              <a:ext cx="38160" cy="50760"/>
            </a:xfrm>
            <a:custGeom>
              <a:avLst/>
              <a:gdLst/>
              <a:ahLst/>
              <a:rect l="l" t="t" r="r" b="b"/>
              <a:pathLst>
                <a:path w="44" h="57">
                  <a:moveTo>
                    <a:pt x="0" y="0"/>
                  </a:moveTo>
                  <a:lnTo>
                    <a:pt x="4" y="46"/>
                  </a:lnTo>
                  <a:lnTo>
                    <a:pt x="44" y="5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2638440" y="2608200"/>
              <a:ext cx="276120" cy="254160"/>
            </a:xfrm>
            <a:custGeom>
              <a:avLst/>
              <a:gdLst/>
              <a:ahLst/>
              <a:rect l="l" t="t" r="r" b="b"/>
              <a:pathLst>
                <a:path w="316" h="290">
                  <a:moveTo>
                    <a:pt x="37" y="0"/>
                  </a:moveTo>
                  <a:lnTo>
                    <a:pt x="57" y="28"/>
                  </a:lnTo>
                  <a:lnTo>
                    <a:pt x="37" y="57"/>
                  </a:lnTo>
                  <a:lnTo>
                    <a:pt x="172" y="87"/>
                  </a:lnTo>
                  <a:lnTo>
                    <a:pt x="316" y="171"/>
                  </a:lnTo>
                  <a:lnTo>
                    <a:pt x="284" y="199"/>
                  </a:lnTo>
                  <a:lnTo>
                    <a:pt x="172" y="182"/>
                  </a:lnTo>
                  <a:lnTo>
                    <a:pt x="103" y="290"/>
                  </a:lnTo>
                  <a:lnTo>
                    <a:pt x="4" y="270"/>
                  </a:lnTo>
                  <a:lnTo>
                    <a:pt x="14" y="125"/>
                  </a:lnTo>
                  <a:lnTo>
                    <a:pt x="0" y="28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2706840" y="2608200"/>
              <a:ext cx="52200" cy="4464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3033720" y="2728800"/>
              <a:ext cx="47520" cy="44640"/>
            </a:xfrm>
            <a:custGeom>
              <a:avLst/>
              <a:gdLst/>
              <a:ahLst/>
              <a:rect l="l" t="t" r="r" b="b"/>
              <a:pathLst>
                <a:path w="55" h="54">
                  <a:moveTo>
                    <a:pt x="0" y="0"/>
                  </a:moveTo>
                  <a:lnTo>
                    <a:pt x="6" y="18"/>
                  </a:lnTo>
                  <a:lnTo>
                    <a:pt x="55" y="54"/>
                  </a:lnTo>
                  <a:lnTo>
                    <a:pt x="51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3584520" y="2668680"/>
              <a:ext cx="55440" cy="66600"/>
            </a:xfrm>
            <a:custGeom>
              <a:avLst/>
              <a:gdLst/>
              <a:ahLst/>
              <a:rect l="l" t="t" r="r" b="b"/>
              <a:pathLst>
                <a:path w="63" h="76">
                  <a:moveTo>
                    <a:pt x="0" y="0"/>
                  </a:moveTo>
                  <a:lnTo>
                    <a:pt x="0" y="57"/>
                  </a:lnTo>
                  <a:lnTo>
                    <a:pt x="46" y="76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2805120" y="2855880"/>
              <a:ext cx="74520" cy="100080"/>
            </a:xfrm>
            <a:custGeom>
              <a:avLst/>
              <a:gdLst/>
              <a:ahLst/>
              <a:rect l="l" t="t" r="r" b="b"/>
              <a:pathLst>
                <a:path w="85" h="114">
                  <a:moveTo>
                    <a:pt x="43" y="0"/>
                  </a:moveTo>
                  <a:lnTo>
                    <a:pt x="38" y="26"/>
                  </a:lnTo>
                  <a:lnTo>
                    <a:pt x="0" y="34"/>
                  </a:lnTo>
                  <a:lnTo>
                    <a:pt x="5" y="114"/>
                  </a:lnTo>
                  <a:lnTo>
                    <a:pt x="85" y="34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2944800" y="2874960"/>
              <a:ext cx="57240" cy="81000"/>
            </a:xfrm>
            <a:custGeom>
              <a:avLst/>
              <a:gdLst/>
              <a:ahLst/>
              <a:rect l="l" t="t" r="r" b="b"/>
              <a:pathLst>
                <a:path w="67" h="91">
                  <a:moveTo>
                    <a:pt x="31" y="0"/>
                  </a:moveTo>
                  <a:lnTo>
                    <a:pt x="67" y="17"/>
                  </a:lnTo>
                  <a:lnTo>
                    <a:pt x="61" y="91"/>
                  </a:lnTo>
                  <a:lnTo>
                    <a:pt x="0" y="57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3051000" y="3079800"/>
              <a:ext cx="32040" cy="61920"/>
            </a:xfrm>
            <a:custGeom>
              <a:avLst/>
              <a:gdLst/>
              <a:ahLst/>
              <a:rect l="l" t="t" r="r" b="b"/>
              <a:pathLst>
                <a:path w="36" h="71">
                  <a:moveTo>
                    <a:pt x="2" y="0"/>
                  </a:moveTo>
                  <a:lnTo>
                    <a:pt x="36" y="33"/>
                  </a:lnTo>
                  <a:lnTo>
                    <a:pt x="0" y="71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3021120" y="3178080"/>
              <a:ext cx="50760" cy="36720"/>
            </a:xfrm>
            <a:custGeom>
              <a:avLst/>
              <a:gdLst/>
              <a:ahLst/>
              <a:rect l="l" t="t" r="r" b="b"/>
              <a:pathLst>
                <a:path w="59" h="41">
                  <a:moveTo>
                    <a:pt x="0" y="0"/>
                  </a:moveTo>
                  <a:lnTo>
                    <a:pt x="59" y="28"/>
                  </a:lnTo>
                  <a:lnTo>
                    <a:pt x="17" y="4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3086280" y="3252960"/>
              <a:ext cx="45720" cy="44280"/>
            </a:xfrm>
            <a:custGeom>
              <a:avLst/>
              <a:gdLst/>
              <a:ahLst/>
              <a:rect l="l" t="t" r="r" b="b"/>
              <a:pathLst>
                <a:path w="51" h="50">
                  <a:moveTo>
                    <a:pt x="0" y="0"/>
                  </a:moveTo>
                  <a:lnTo>
                    <a:pt x="38" y="6"/>
                  </a:lnTo>
                  <a:lnTo>
                    <a:pt x="51" y="5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3100320" y="3300480"/>
              <a:ext cx="31680" cy="5724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0" y="0"/>
                  </a:moveTo>
                  <a:lnTo>
                    <a:pt x="36" y="14"/>
                  </a:lnTo>
                  <a:lnTo>
                    <a:pt x="27" y="6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3135240" y="3375000"/>
              <a:ext cx="84240" cy="96840"/>
            </a:xfrm>
            <a:custGeom>
              <a:avLst/>
              <a:gdLst/>
              <a:ahLst/>
              <a:rect l="l" t="t" r="r" b="b"/>
              <a:pathLst>
                <a:path w="95" h="108">
                  <a:moveTo>
                    <a:pt x="42" y="0"/>
                  </a:moveTo>
                  <a:lnTo>
                    <a:pt x="95" y="23"/>
                  </a:lnTo>
                  <a:lnTo>
                    <a:pt x="46" y="108"/>
                  </a:lnTo>
                  <a:lnTo>
                    <a:pt x="0" y="95"/>
                  </a:lnTo>
                  <a:lnTo>
                    <a:pt x="0" y="34"/>
                  </a:lnTo>
                  <a:lnTo>
                    <a:pt x="49" y="40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3187800" y="3625920"/>
              <a:ext cx="46080" cy="38160"/>
            </a:xfrm>
            <a:custGeom>
              <a:avLst/>
              <a:gdLst/>
              <a:ahLst/>
              <a:rect l="l" t="t" r="r" b="b"/>
              <a:pathLst>
                <a:path w="51" h="44">
                  <a:moveTo>
                    <a:pt x="0" y="0"/>
                  </a:moveTo>
                  <a:lnTo>
                    <a:pt x="51" y="30"/>
                  </a:lnTo>
                  <a:lnTo>
                    <a:pt x="40" y="4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b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3138480" y="3719520"/>
              <a:ext cx="68400" cy="4284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358920" y="2847960"/>
              <a:ext cx="836640" cy="1371600"/>
            </a:xfrm>
            <a:custGeom>
              <a:avLst/>
              <a:gdLst/>
              <a:ahLst/>
              <a:rect l="l" t="t" r="r" b="b"/>
              <a:pathLst>
                <a:path w="956" h="1570">
                  <a:moveTo>
                    <a:pt x="11" y="0"/>
                  </a:moveTo>
                  <a:lnTo>
                    <a:pt x="0" y="118"/>
                  </a:lnTo>
                  <a:lnTo>
                    <a:pt x="127" y="92"/>
                  </a:lnTo>
                  <a:lnTo>
                    <a:pt x="155" y="445"/>
                  </a:lnTo>
                  <a:lnTo>
                    <a:pt x="224" y="557"/>
                  </a:lnTo>
                  <a:lnTo>
                    <a:pt x="190" y="647"/>
                  </a:lnTo>
                  <a:lnTo>
                    <a:pt x="152" y="652"/>
                  </a:lnTo>
                  <a:lnTo>
                    <a:pt x="140" y="696"/>
                  </a:lnTo>
                  <a:lnTo>
                    <a:pt x="100" y="679"/>
                  </a:lnTo>
                  <a:lnTo>
                    <a:pt x="127" y="730"/>
                  </a:lnTo>
                  <a:lnTo>
                    <a:pt x="100" y="806"/>
                  </a:lnTo>
                  <a:lnTo>
                    <a:pt x="112" y="827"/>
                  </a:lnTo>
                  <a:lnTo>
                    <a:pt x="89" y="861"/>
                  </a:lnTo>
                  <a:lnTo>
                    <a:pt x="114" y="867"/>
                  </a:lnTo>
                  <a:lnTo>
                    <a:pt x="159" y="833"/>
                  </a:lnTo>
                  <a:lnTo>
                    <a:pt x="190" y="878"/>
                  </a:lnTo>
                  <a:lnTo>
                    <a:pt x="144" y="917"/>
                  </a:lnTo>
                  <a:lnTo>
                    <a:pt x="152" y="993"/>
                  </a:lnTo>
                  <a:lnTo>
                    <a:pt x="159" y="1126"/>
                  </a:lnTo>
                  <a:lnTo>
                    <a:pt x="207" y="1171"/>
                  </a:lnTo>
                  <a:lnTo>
                    <a:pt x="247" y="1190"/>
                  </a:lnTo>
                  <a:lnTo>
                    <a:pt x="220" y="1230"/>
                  </a:lnTo>
                  <a:lnTo>
                    <a:pt x="165" y="1175"/>
                  </a:lnTo>
                  <a:lnTo>
                    <a:pt x="112" y="1137"/>
                  </a:lnTo>
                  <a:lnTo>
                    <a:pt x="97" y="1175"/>
                  </a:lnTo>
                  <a:lnTo>
                    <a:pt x="114" y="1202"/>
                  </a:lnTo>
                  <a:lnTo>
                    <a:pt x="97" y="1226"/>
                  </a:lnTo>
                  <a:lnTo>
                    <a:pt x="190" y="1312"/>
                  </a:lnTo>
                  <a:lnTo>
                    <a:pt x="178" y="1333"/>
                  </a:lnTo>
                  <a:lnTo>
                    <a:pt x="292" y="1487"/>
                  </a:lnTo>
                  <a:lnTo>
                    <a:pt x="340" y="1494"/>
                  </a:lnTo>
                  <a:lnTo>
                    <a:pt x="340" y="1384"/>
                  </a:lnTo>
                  <a:lnTo>
                    <a:pt x="289" y="1373"/>
                  </a:lnTo>
                  <a:lnTo>
                    <a:pt x="264" y="1291"/>
                  </a:lnTo>
                  <a:lnTo>
                    <a:pt x="277" y="1236"/>
                  </a:lnTo>
                  <a:lnTo>
                    <a:pt x="336" y="1278"/>
                  </a:lnTo>
                  <a:lnTo>
                    <a:pt x="306" y="1306"/>
                  </a:lnTo>
                  <a:lnTo>
                    <a:pt x="344" y="1340"/>
                  </a:lnTo>
                  <a:lnTo>
                    <a:pt x="340" y="1367"/>
                  </a:lnTo>
                  <a:lnTo>
                    <a:pt x="395" y="1460"/>
                  </a:lnTo>
                  <a:lnTo>
                    <a:pt x="800" y="1549"/>
                  </a:lnTo>
                  <a:lnTo>
                    <a:pt x="956" y="1570"/>
                  </a:lnTo>
                  <a:lnTo>
                    <a:pt x="948" y="1411"/>
                  </a:lnTo>
                  <a:lnTo>
                    <a:pt x="903" y="1333"/>
                  </a:lnTo>
                  <a:lnTo>
                    <a:pt x="844" y="1219"/>
                  </a:lnTo>
                  <a:lnTo>
                    <a:pt x="829" y="1137"/>
                  </a:lnTo>
                  <a:lnTo>
                    <a:pt x="728" y="1027"/>
                  </a:lnTo>
                  <a:lnTo>
                    <a:pt x="728" y="934"/>
                  </a:lnTo>
                  <a:lnTo>
                    <a:pt x="878" y="350"/>
                  </a:lnTo>
                  <a:lnTo>
                    <a:pt x="751" y="306"/>
                  </a:lnTo>
                  <a:lnTo>
                    <a:pt x="433" y="202"/>
                  </a:lnTo>
                  <a:lnTo>
                    <a:pt x="182" y="8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993600" y="3152880"/>
              <a:ext cx="601920" cy="1101600"/>
            </a:xfrm>
            <a:custGeom>
              <a:avLst/>
              <a:gdLst/>
              <a:ahLst/>
              <a:rect l="l" t="t" r="r" b="b"/>
              <a:pathLst>
                <a:path w="688" h="1260">
                  <a:moveTo>
                    <a:pt x="152" y="0"/>
                  </a:moveTo>
                  <a:lnTo>
                    <a:pt x="0" y="584"/>
                  </a:lnTo>
                  <a:lnTo>
                    <a:pt x="4" y="679"/>
                  </a:lnTo>
                  <a:lnTo>
                    <a:pt x="65" y="745"/>
                  </a:lnTo>
                  <a:lnTo>
                    <a:pt x="103" y="787"/>
                  </a:lnTo>
                  <a:lnTo>
                    <a:pt x="118" y="878"/>
                  </a:lnTo>
                  <a:lnTo>
                    <a:pt x="222" y="1061"/>
                  </a:lnTo>
                  <a:lnTo>
                    <a:pt x="230" y="1220"/>
                  </a:lnTo>
                  <a:lnTo>
                    <a:pt x="574" y="1260"/>
                  </a:lnTo>
                  <a:lnTo>
                    <a:pt x="688" y="101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1496880" y="3240000"/>
              <a:ext cx="522360" cy="1038240"/>
            </a:xfrm>
            <a:custGeom>
              <a:avLst/>
              <a:gdLst/>
              <a:ahLst/>
              <a:rect l="l" t="t" r="r" b="b"/>
              <a:pathLst>
                <a:path w="597" h="1186">
                  <a:moveTo>
                    <a:pt x="112" y="0"/>
                  </a:moveTo>
                  <a:lnTo>
                    <a:pt x="0" y="1159"/>
                  </a:lnTo>
                  <a:lnTo>
                    <a:pt x="367" y="1186"/>
                  </a:lnTo>
                  <a:lnTo>
                    <a:pt x="597" y="1180"/>
                  </a:lnTo>
                  <a:lnTo>
                    <a:pt x="563" y="17"/>
                  </a:lnTo>
                  <a:lnTo>
                    <a:pt x="367" y="9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1987560" y="3214800"/>
              <a:ext cx="636480" cy="1057320"/>
            </a:xfrm>
            <a:custGeom>
              <a:avLst/>
              <a:gdLst/>
              <a:ahLst/>
              <a:rect l="l" t="t" r="r" b="b"/>
              <a:pathLst>
                <a:path w="726" h="1209">
                  <a:moveTo>
                    <a:pt x="0" y="48"/>
                  </a:moveTo>
                  <a:lnTo>
                    <a:pt x="34" y="1209"/>
                  </a:lnTo>
                  <a:lnTo>
                    <a:pt x="456" y="1194"/>
                  </a:lnTo>
                  <a:lnTo>
                    <a:pt x="453" y="744"/>
                  </a:lnTo>
                  <a:lnTo>
                    <a:pt x="726" y="297"/>
                  </a:lnTo>
                  <a:lnTo>
                    <a:pt x="688" y="265"/>
                  </a:lnTo>
                  <a:lnTo>
                    <a:pt x="624" y="282"/>
                  </a:lnTo>
                  <a:lnTo>
                    <a:pt x="565" y="322"/>
                  </a:lnTo>
                  <a:lnTo>
                    <a:pt x="504" y="160"/>
                  </a:lnTo>
                  <a:lnTo>
                    <a:pt x="475" y="145"/>
                  </a:lnTo>
                  <a:lnTo>
                    <a:pt x="430" y="154"/>
                  </a:lnTo>
                  <a:lnTo>
                    <a:pt x="380" y="101"/>
                  </a:lnTo>
                  <a:lnTo>
                    <a:pt x="394" y="0"/>
                  </a:lnTo>
                  <a:lnTo>
                    <a:pt x="215" y="23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2382840" y="3473280"/>
              <a:ext cx="1424160" cy="1309680"/>
            </a:xfrm>
            <a:custGeom>
              <a:avLst/>
              <a:gdLst/>
              <a:ahLst/>
              <a:rect l="l" t="t" r="r" b="b"/>
              <a:pathLst>
                <a:path w="1627" h="1498">
                  <a:moveTo>
                    <a:pt x="273" y="0"/>
                  </a:moveTo>
                  <a:lnTo>
                    <a:pt x="0" y="445"/>
                  </a:lnTo>
                  <a:lnTo>
                    <a:pt x="3" y="863"/>
                  </a:lnTo>
                  <a:lnTo>
                    <a:pt x="43" y="848"/>
                  </a:lnTo>
                  <a:lnTo>
                    <a:pt x="40" y="829"/>
                  </a:lnTo>
                  <a:lnTo>
                    <a:pt x="70" y="802"/>
                  </a:lnTo>
                  <a:lnTo>
                    <a:pt x="98" y="844"/>
                  </a:lnTo>
                  <a:lnTo>
                    <a:pt x="121" y="869"/>
                  </a:lnTo>
                  <a:lnTo>
                    <a:pt x="95" y="890"/>
                  </a:lnTo>
                  <a:lnTo>
                    <a:pt x="74" y="859"/>
                  </a:lnTo>
                  <a:lnTo>
                    <a:pt x="57" y="905"/>
                  </a:lnTo>
                  <a:lnTo>
                    <a:pt x="157" y="941"/>
                  </a:lnTo>
                  <a:lnTo>
                    <a:pt x="182" y="909"/>
                  </a:lnTo>
                  <a:lnTo>
                    <a:pt x="260" y="956"/>
                  </a:lnTo>
                  <a:lnTo>
                    <a:pt x="460" y="945"/>
                  </a:lnTo>
                  <a:lnTo>
                    <a:pt x="464" y="899"/>
                  </a:lnTo>
                  <a:lnTo>
                    <a:pt x="534" y="884"/>
                  </a:lnTo>
                  <a:lnTo>
                    <a:pt x="534" y="859"/>
                  </a:lnTo>
                  <a:lnTo>
                    <a:pt x="625" y="838"/>
                  </a:lnTo>
                  <a:lnTo>
                    <a:pt x="709" y="905"/>
                  </a:lnTo>
                  <a:lnTo>
                    <a:pt x="720" y="950"/>
                  </a:lnTo>
                  <a:lnTo>
                    <a:pt x="749" y="909"/>
                  </a:lnTo>
                  <a:lnTo>
                    <a:pt x="781" y="909"/>
                  </a:lnTo>
                  <a:lnTo>
                    <a:pt x="775" y="945"/>
                  </a:lnTo>
                  <a:lnTo>
                    <a:pt x="808" y="945"/>
                  </a:lnTo>
                  <a:lnTo>
                    <a:pt x="840" y="1036"/>
                  </a:lnTo>
                  <a:lnTo>
                    <a:pt x="1038" y="1026"/>
                  </a:lnTo>
                  <a:lnTo>
                    <a:pt x="903" y="1059"/>
                  </a:lnTo>
                  <a:lnTo>
                    <a:pt x="916" y="1078"/>
                  </a:lnTo>
                  <a:lnTo>
                    <a:pt x="1026" y="1072"/>
                  </a:lnTo>
                  <a:lnTo>
                    <a:pt x="1091" y="1083"/>
                  </a:lnTo>
                  <a:lnTo>
                    <a:pt x="1068" y="1026"/>
                  </a:lnTo>
                  <a:lnTo>
                    <a:pt x="1169" y="1026"/>
                  </a:lnTo>
                  <a:lnTo>
                    <a:pt x="1232" y="1095"/>
                  </a:lnTo>
                  <a:lnTo>
                    <a:pt x="1253" y="1099"/>
                  </a:lnTo>
                  <a:lnTo>
                    <a:pt x="1232" y="1156"/>
                  </a:lnTo>
                  <a:lnTo>
                    <a:pt x="1140" y="1140"/>
                  </a:lnTo>
                  <a:lnTo>
                    <a:pt x="1125" y="1099"/>
                  </a:lnTo>
                  <a:lnTo>
                    <a:pt x="1095" y="1099"/>
                  </a:lnTo>
                  <a:lnTo>
                    <a:pt x="1118" y="1156"/>
                  </a:lnTo>
                  <a:lnTo>
                    <a:pt x="1112" y="1256"/>
                  </a:lnTo>
                  <a:lnTo>
                    <a:pt x="1095" y="1401"/>
                  </a:lnTo>
                  <a:lnTo>
                    <a:pt x="1108" y="1426"/>
                  </a:lnTo>
                  <a:lnTo>
                    <a:pt x="1068" y="1437"/>
                  </a:lnTo>
                  <a:lnTo>
                    <a:pt x="1063" y="1471"/>
                  </a:lnTo>
                  <a:lnTo>
                    <a:pt x="1101" y="1498"/>
                  </a:lnTo>
                  <a:lnTo>
                    <a:pt x="1125" y="1464"/>
                  </a:lnTo>
                  <a:lnTo>
                    <a:pt x="1121" y="1431"/>
                  </a:lnTo>
                  <a:lnTo>
                    <a:pt x="1209" y="1389"/>
                  </a:lnTo>
                  <a:lnTo>
                    <a:pt x="1283" y="1384"/>
                  </a:lnTo>
                  <a:lnTo>
                    <a:pt x="1291" y="1344"/>
                  </a:lnTo>
                  <a:lnTo>
                    <a:pt x="1378" y="1313"/>
                  </a:lnTo>
                  <a:lnTo>
                    <a:pt x="1359" y="1256"/>
                  </a:lnTo>
                  <a:lnTo>
                    <a:pt x="1315" y="1273"/>
                  </a:lnTo>
                  <a:lnTo>
                    <a:pt x="1287" y="1279"/>
                  </a:lnTo>
                  <a:lnTo>
                    <a:pt x="1308" y="1232"/>
                  </a:lnTo>
                  <a:lnTo>
                    <a:pt x="1363" y="1180"/>
                  </a:lnTo>
                  <a:lnTo>
                    <a:pt x="1407" y="1165"/>
                  </a:lnTo>
                  <a:lnTo>
                    <a:pt x="1466" y="1175"/>
                  </a:lnTo>
                  <a:lnTo>
                    <a:pt x="1462" y="1140"/>
                  </a:lnTo>
                  <a:lnTo>
                    <a:pt x="1481" y="1110"/>
                  </a:lnTo>
                  <a:lnTo>
                    <a:pt x="1545" y="1078"/>
                  </a:lnTo>
                  <a:lnTo>
                    <a:pt x="1627" y="962"/>
                  </a:lnTo>
                  <a:lnTo>
                    <a:pt x="1612" y="929"/>
                  </a:lnTo>
                  <a:lnTo>
                    <a:pt x="1504" y="983"/>
                  </a:lnTo>
                  <a:lnTo>
                    <a:pt x="1403" y="954"/>
                  </a:lnTo>
                  <a:lnTo>
                    <a:pt x="1262" y="943"/>
                  </a:lnTo>
                  <a:lnTo>
                    <a:pt x="1209" y="888"/>
                  </a:lnTo>
                  <a:lnTo>
                    <a:pt x="1171" y="850"/>
                  </a:lnTo>
                  <a:lnTo>
                    <a:pt x="1044" y="454"/>
                  </a:lnTo>
                  <a:lnTo>
                    <a:pt x="990" y="454"/>
                  </a:lnTo>
                  <a:lnTo>
                    <a:pt x="869" y="327"/>
                  </a:lnTo>
                  <a:lnTo>
                    <a:pt x="848" y="323"/>
                  </a:lnTo>
                  <a:lnTo>
                    <a:pt x="819" y="226"/>
                  </a:lnTo>
                  <a:lnTo>
                    <a:pt x="789" y="173"/>
                  </a:lnTo>
                  <a:lnTo>
                    <a:pt x="772" y="91"/>
                  </a:lnTo>
                  <a:lnTo>
                    <a:pt x="625" y="95"/>
                  </a:lnTo>
                  <a:lnTo>
                    <a:pt x="519" y="95"/>
                  </a:lnTo>
                  <a:lnTo>
                    <a:pt x="427" y="61"/>
                  </a:lnTo>
                  <a:lnTo>
                    <a:pt x="420" y="36"/>
                  </a:lnTo>
                  <a:lnTo>
                    <a:pt x="27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3038400" y="2778120"/>
              <a:ext cx="1441440" cy="1557360"/>
            </a:xfrm>
            <a:custGeom>
              <a:avLst/>
              <a:gdLst/>
              <a:ahLst/>
              <a:rect l="l" t="t" r="r" b="b"/>
              <a:pathLst>
                <a:path w="1646" h="1782">
                  <a:moveTo>
                    <a:pt x="17" y="54"/>
                  </a:moveTo>
                  <a:lnTo>
                    <a:pt x="0" y="147"/>
                  </a:lnTo>
                  <a:lnTo>
                    <a:pt x="49" y="211"/>
                  </a:lnTo>
                  <a:lnTo>
                    <a:pt x="49" y="274"/>
                  </a:lnTo>
                  <a:lnTo>
                    <a:pt x="95" y="274"/>
                  </a:lnTo>
                  <a:lnTo>
                    <a:pt x="121" y="333"/>
                  </a:lnTo>
                  <a:lnTo>
                    <a:pt x="108" y="398"/>
                  </a:lnTo>
                  <a:lnTo>
                    <a:pt x="76" y="409"/>
                  </a:lnTo>
                  <a:lnTo>
                    <a:pt x="49" y="434"/>
                  </a:lnTo>
                  <a:lnTo>
                    <a:pt x="83" y="426"/>
                  </a:lnTo>
                  <a:lnTo>
                    <a:pt x="89" y="457"/>
                  </a:lnTo>
                  <a:lnTo>
                    <a:pt x="76" y="479"/>
                  </a:lnTo>
                  <a:lnTo>
                    <a:pt x="175" y="508"/>
                  </a:lnTo>
                  <a:lnTo>
                    <a:pt x="207" y="567"/>
                  </a:lnTo>
                  <a:lnTo>
                    <a:pt x="306" y="671"/>
                  </a:lnTo>
                  <a:lnTo>
                    <a:pt x="249" y="835"/>
                  </a:lnTo>
                  <a:lnTo>
                    <a:pt x="197" y="843"/>
                  </a:lnTo>
                  <a:lnTo>
                    <a:pt x="190" y="905"/>
                  </a:lnTo>
                  <a:lnTo>
                    <a:pt x="234" y="970"/>
                  </a:lnTo>
                  <a:lnTo>
                    <a:pt x="302" y="1088"/>
                  </a:lnTo>
                  <a:lnTo>
                    <a:pt x="293" y="1128"/>
                  </a:lnTo>
                  <a:lnTo>
                    <a:pt x="334" y="1168"/>
                  </a:lnTo>
                  <a:lnTo>
                    <a:pt x="293" y="1251"/>
                  </a:lnTo>
                  <a:lnTo>
                    <a:pt x="420" y="1647"/>
                  </a:lnTo>
                  <a:lnTo>
                    <a:pt x="509" y="1740"/>
                  </a:lnTo>
                  <a:lnTo>
                    <a:pt x="656" y="1753"/>
                  </a:lnTo>
                  <a:lnTo>
                    <a:pt x="751" y="1782"/>
                  </a:lnTo>
                  <a:lnTo>
                    <a:pt x="861" y="1728"/>
                  </a:lnTo>
                  <a:lnTo>
                    <a:pt x="876" y="1759"/>
                  </a:lnTo>
                  <a:lnTo>
                    <a:pt x="1122" y="1677"/>
                  </a:lnTo>
                  <a:lnTo>
                    <a:pt x="1127" y="1590"/>
                  </a:lnTo>
                  <a:lnTo>
                    <a:pt x="1108" y="1468"/>
                  </a:lnTo>
                  <a:lnTo>
                    <a:pt x="1144" y="1384"/>
                  </a:lnTo>
                  <a:lnTo>
                    <a:pt x="1184" y="1373"/>
                  </a:lnTo>
                  <a:lnTo>
                    <a:pt x="1190" y="1303"/>
                  </a:lnTo>
                  <a:lnTo>
                    <a:pt x="1171" y="1274"/>
                  </a:lnTo>
                  <a:lnTo>
                    <a:pt x="1302" y="1227"/>
                  </a:lnTo>
                  <a:lnTo>
                    <a:pt x="1306" y="1196"/>
                  </a:lnTo>
                  <a:lnTo>
                    <a:pt x="1354" y="1196"/>
                  </a:lnTo>
                  <a:lnTo>
                    <a:pt x="1412" y="1122"/>
                  </a:lnTo>
                  <a:lnTo>
                    <a:pt x="1371" y="1069"/>
                  </a:lnTo>
                  <a:lnTo>
                    <a:pt x="1289" y="1063"/>
                  </a:lnTo>
                  <a:lnTo>
                    <a:pt x="1127" y="1263"/>
                  </a:lnTo>
                  <a:lnTo>
                    <a:pt x="1053" y="1472"/>
                  </a:lnTo>
                  <a:lnTo>
                    <a:pt x="1078" y="1266"/>
                  </a:lnTo>
                  <a:lnTo>
                    <a:pt x="1085" y="1192"/>
                  </a:lnTo>
                  <a:lnTo>
                    <a:pt x="1152" y="1145"/>
                  </a:lnTo>
                  <a:lnTo>
                    <a:pt x="1180" y="1038"/>
                  </a:lnTo>
                  <a:lnTo>
                    <a:pt x="1234" y="1016"/>
                  </a:lnTo>
                  <a:lnTo>
                    <a:pt x="1255" y="987"/>
                  </a:lnTo>
                  <a:lnTo>
                    <a:pt x="1565" y="816"/>
                  </a:lnTo>
                  <a:lnTo>
                    <a:pt x="1589" y="654"/>
                  </a:lnTo>
                  <a:lnTo>
                    <a:pt x="1633" y="613"/>
                  </a:lnTo>
                  <a:lnTo>
                    <a:pt x="1646" y="567"/>
                  </a:lnTo>
                  <a:lnTo>
                    <a:pt x="1601" y="521"/>
                  </a:lnTo>
                  <a:lnTo>
                    <a:pt x="1241" y="753"/>
                  </a:lnTo>
                  <a:lnTo>
                    <a:pt x="1194" y="748"/>
                  </a:lnTo>
                  <a:lnTo>
                    <a:pt x="1194" y="683"/>
                  </a:lnTo>
                  <a:lnTo>
                    <a:pt x="1152" y="658"/>
                  </a:lnTo>
                  <a:lnTo>
                    <a:pt x="1167" y="730"/>
                  </a:lnTo>
                  <a:lnTo>
                    <a:pt x="1198" y="843"/>
                  </a:lnTo>
                  <a:lnTo>
                    <a:pt x="1141" y="818"/>
                  </a:lnTo>
                  <a:lnTo>
                    <a:pt x="1078" y="837"/>
                  </a:lnTo>
                  <a:lnTo>
                    <a:pt x="1017" y="789"/>
                  </a:lnTo>
                  <a:lnTo>
                    <a:pt x="990" y="808"/>
                  </a:lnTo>
                  <a:lnTo>
                    <a:pt x="937" y="740"/>
                  </a:lnTo>
                  <a:lnTo>
                    <a:pt x="872" y="654"/>
                  </a:lnTo>
                  <a:lnTo>
                    <a:pt x="853" y="576"/>
                  </a:lnTo>
                  <a:lnTo>
                    <a:pt x="888" y="576"/>
                  </a:lnTo>
                  <a:lnTo>
                    <a:pt x="891" y="538"/>
                  </a:lnTo>
                  <a:lnTo>
                    <a:pt x="1000" y="550"/>
                  </a:lnTo>
                  <a:lnTo>
                    <a:pt x="1074" y="538"/>
                  </a:lnTo>
                  <a:lnTo>
                    <a:pt x="1049" y="451"/>
                  </a:lnTo>
                  <a:lnTo>
                    <a:pt x="928" y="333"/>
                  </a:lnTo>
                  <a:lnTo>
                    <a:pt x="926" y="274"/>
                  </a:lnTo>
                  <a:lnTo>
                    <a:pt x="872" y="280"/>
                  </a:lnTo>
                  <a:lnTo>
                    <a:pt x="836" y="170"/>
                  </a:lnTo>
                  <a:lnTo>
                    <a:pt x="787" y="153"/>
                  </a:lnTo>
                  <a:lnTo>
                    <a:pt x="770" y="105"/>
                  </a:lnTo>
                  <a:lnTo>
                    <a:pt x="701" y="88"/>
                  </a:lnTo>
                  <a:lnTo>
                    <a:pt x="741" y="158"/>
                  </a:lnTo>
                  <a:lnTo>
                    <a:pt x="764" y="221"/>
                  </a:lnTo>
                  <a:lnTo>
                    <a:pt x="692" y="305"/>
                  </a:lnTo>
                  <a:lnTo>
                    <a:pt x="610" y="263"/>
                  </a:lnTo>
                  <a:lnTo>
                    <a:pt x="578" y="286"/>
                  </a:lnTo>
                  <a:lnTo>
                    <a:pt x="551" y="280"/>
                  </a:lnTo>
                  <a:lnTo>
                    <a:pt x="561" y="221"/>
                  </a:lnTo>
                  <a:lnTo>
                    <a:pt x="521" y="221"/>
                  </a:lnTo>
                  <a:lnTo>
                    <a:pt x="492" y="59"/>
                  </a:lnTo>
                  <a:lnTo>
                    <a:pt x="466" y="63"/>
                  </a:lnTo>
                  <a:lnTo>
                    <a:pt x="448" y="94"/>
                  </a:lnTo>
                  <a:lnTo>
                    <a:pt x="370" y="88"/>
                  </a:lnTo>
                  <a:lnTo>
                    <a:pt x="344" y="59"/>
                  </a:lnTo>
                  <a:lnTo>
                    <a:pt x="298" y="40"/>
                  </a:lnTo>
                  <a:lnTo>
                    <a:pt x="285" y="12"/>
                  </a:lnTo>
                  <a:lnTo>
                    <a:pt x="144" y="0"/>
                  </a:lnTo>
                  <a:lnTo>
                    <a:pt x="178" y="23"/>
                  </a:lnTo>
                  <a:lnTo>
                    <a:pt x="171" y="40"/>
                  </a:lnTo>
                  <a:lnTo>
                    <a:pt x="89" y="40"/>
                  </a:lnTo>
                  <a:lnTo>
                    <a:pt x="17" y="54"/>
                  </a:lnTo>
                  <a:lnTo>
                    <a:pt x="17" y="5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3652920" y="2771640"/>
              <a:ext cx="852480" cy="741600"/>
            </a:xfrm>
            <a:custGeom>
              <a:avLst/>
              <a:gdLst/>
              <a:ahLst/>
              <a:rect l="l" t="t" r="r" b="b"/>
              <a:pathLst>
                <a:path w="974" h="848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6"/>
                  </a:lnTo>
                  <a:lnTo>
                    <a:pt x="371" y="543"/>
                  </a:lnTo>
                  <a:lnTo>
                    <a:pt x="295" y="555"/>
                  </a:lnTo>
                  <a:lnTo>
                    <a:pt x="208" y="543"/>
                  </a:lnTo>
                  <a:lnTo>
                    <a:pt x="190" y="543"/>
                  </a:lnTo>
                  <a:lnTo>
                    <a:pt x="187" y="581"/>
                  </a:lnTo>
                  <a:lnTo>
                    <a:pt x="154" y="581"/>
                  </a:lnTo>
                  <a:lnTo>
                    <a:pt x="160" y="612"/>
                  </a:lnTo>
                  <a:lnTo>
                    <a:pt x="171" y="659"/>
                  </a:lnTo>
                  <a:lnTo>
                    <a:pt x="289" y="815"/>
                  </a:lnTo>
                  <a:lnTo>
                    <a:pt x="316" y="794"/>
                  </a:lnTo>
                  <a:lnTo>
                    <a:pt x="375" y="844"/>
                  </a:lnTo>
                  <a:lnTo>
                    <a:pt x="440" y="823"/>
                  </a:lnTo>
                  <a:lnTo>
                    <a:pt x="497" y="848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42" y="758"/>
                  </a:lnTo>
                  <a:lnTo>
                    <a:pt x="900" y="526"/>
                  </a:lnTo>
                  <a:lnTo>
                    <a:pt x="945" y="572"/>
                  </a:lnTo>
                  <a:lnTo>
                    <a:pt x="974" y="517"/>
                  </a:lnTo>
                  <a:lnTo>
                    <a:pt x="951" y="467"/>
                  </a:lnTo>
                  <a:lnTo>
                    <a:pt x="892" y="372"/>
                  </a:lnTo>
                  <a:lnTo>
                    <a:pt x="824" y="369"/>
                  </a:lnTo>
                  <a:lnTo>
                    <a:pt x="711" y="378"/>
                  </a:lnTo>
                  <a:lnTo>
                    <a:pt x="721" y="313"/>
                  </a:lnTo>
                  <a:lnTo>
                    <a:pt x="649" y="332"/>
                  </a:lnTo>
                  <a:lnTo>
                    <a:pt x="548" y="378"/>
                  </a:lnTo>
                  <a:lnTo>
                    <a:pt x="525" y="332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3"/>
                  </a:lnTo>
                  <a:lnTo>
                    <a:pt x="371" y="245"/>
                  </a:lnTo>
                  <a:lnTo>
                    <a:pt x="308" y="216"/>
                  </a:lnTo>
                  <a:lnTo>
                    <a:pt x="299" y="186"/>
                  </a:lnTo>
                  <a:lnTo>
                    <a:pt x="249" y="182"/>
                  </a:lnTo>
                  <a:lnTo>
                    <a:pt x="230" y="123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4479840" y="3191040"/>
              <a:ext cx="495360" cy="504720"/>
            </a:xfrm>
            <a:custGeom>
              <a:avLst/>
              <a:gdLst/>
              <a:ahLst/>
              <a:rect l="l" t="t" r="r" b="b"/>
              <a:pathLst>
                <a:path w="567" h="578">
                  <a:moveTo>
                    <a:pt x="50" y="0"/>
                  </a:moveTo>
                  <a:lnTo>
                    <a:pt x="42" y="49"/>
                  </a:lnTo>
                  <a:lnTo>
                    <a:pt x="6" y="104"/>
                  </a:lnTo>
                  <a:lnTo>
                    <a:pt x="0" y="182"/>
                  </a:lnTo>
                  <a:lnTo>
                    <a:pt x="50" y="287"/>
                  </a:lnTo>
                  <a:lnTo>
                    <a:pt x="50" y="340"/>
                  </a:lnTo>
                  <a:lnTo>
                    <a:pt x="86" y="380"/>
                  </a:lnTo>
                  <a:lnTo>
                    <a:pt x="50" y="393"/>
                  </a:lnTo>
                  <a:lnTo>
                    <a:pt x="42" y="475"/>
                  </a:lnTo>
                  <a:lnTo>
                    <a:pt x="61" y="492"/>
                  </a:lnTo>
                  <a:lnTo>
                    <a:pt x="78" y="486"/>
                  </a:lnTo>
                  <a:lnTo>
                    <a:pt x="69" y="538"/>
                  </a:lnTo>
                  <a:lnTo>
                    <a:pt x="128" y="578"/>
                  </a:lnTo>
                  <a:lnTo>
                    <a:pt x="229" y="486"/>
                  </a:lnTo>
                  <a:lnTo>
                    <a:pt x="289" y="450"/>
                  </a:lnTo>
                  <a:lnTo>
                    <a:pt x="295" y="403"/>
                  </a:lnTo>
                  <a:lnTo>
                    <a:pt x="325" y="439"/>
                  </a:lnTo>
                  <a:lnTo>
                    <a:pt x="337" y="393"/>
                  </a:lnTo>
                  <a:lnTo>
                    <a:pt x="367" y="399"/>
                  </a:lnTo>
                  <a:lnTo>
                    <a:pt x="345" y="450"/>
                  </a:lnTo>
                  <a:lnTo>
                    <a:pt x="322" y="486"/>
                  </a:lnTo>
                  <a:lnTo>
                    <a:pt x="295" y="486"/>
                  </a:lnTo>
                  <a:lnTo>
                    <a:pt x="337" y="515"/>
                  </a:lnTo>
                  <a:lnTo>
                    <a:pt x="373" y="509"/>
                  </a:lnTo>
                  <a:lnTo>
                    <a:pt x="365" y="481"/>
                  </a:lnTo>
                  <a:lnTo>
                    <a:pt x="396" y="462"/>
                  </a:lnTo>
                  <a:lnTo>
                    <a:pt x="440" y="352"/>
                  </a:lnTo>
                  <a:lnTo>
                    <a:pt x="491" y="410"/>
                  </a:lnTo>
                  <a:lnTo>
                    <a:pt x="567" y="410"/>
                  </a:lnTo>
                  <a:lnTo>
                    <a:pt x="512" y="293"/>
                  </a:lnTo>
                  <a:lnTo>
                    <a:pt x="487" y="312"/>
                  </a:lnTo>
                  <a:lnTo>
                    <a:pt x="487" y="253"/>
                  </a:lnTo>
                  <a:lnTo>
                    <a:pt x="432" y="281"/>
                  </a:lnTo>
                  <a:lnTo>
                    <a:pt x="432" y="222"/>
                  </a:lnTo>
                  <a:lnTo>
                    <a:pt x="421" y="207"/>
                  </a:lnTo>
                  <a:lnTo>
                    <a:pt x="381" y="241"/>
                  </a:lnTo>
                  <a:lnTo>
                    <a:pt x="373" y="272"/>
                  </a:lnTo>
                  <a:lnTo>
                    <a:pt x="341" y="222"/>
                  </a:lnTo>
                  <a:lnTo>
                    <a:pt x="358" y="188"/>
                  </a:lnTo>
                  <a:lnTo>
                    <a:pt x="289" y="194"/>
                  </a:lnTo>
                  <a:lnTo>
                    <a:pt x="289" y="171"/>
                  </a:lnTo>
                  <a:lnTo>
                    <a:pt x="232" y="182"/>
                  </a:lnTo>
                  <a:lnTo>
                    <a:pt x="255" y="217"/>
                  </a:lnTo>
                  <a:lnTo>
                    <a:pt x="190" y="253"/>
                  </a:lnTo>
                  <a:lnTo>
                    <a:pt x="183" y="222"/>
                  </a:lnTo>
                  <a:lnTo>
                    <a:pt x="137" y="217"/>
                  </a:lnTo>
                  <a:lnTo>
                    <a:pt x="137" y="253"/>
                  </a:lnTo>
                  <a:lnTo>
                    <a:pt x="105" y="199"/>
                  </a:lnTo>
                  <a:lnTo>
                    <a:pt x="105" y="78"/>
                  </a:lnTo>
                  <a:lnTo>
                    <a:pt x="69" y="78"/>
                  </a:lnTo>
                  <a:lnTo>
                    <a:pt x="78" y="40"/>
                  </a:lnTo>
                  <a:lnTo>
                    <a:pt x="5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314280" y="3433680"/>
              <a:ext cx="90360" cy="244440"/>
            </a:xfrm>
            <a:custGeom>
              <a:avLst/>
              <a:gdLst/>
              <a:ahLst/>
              <a:rect l="l" t="t" r="r" b="b"/>
              <a:pathLst>
                <a:path w="105" h="282">
                  <a:moveTo>
                    <a:pt x="29" y="0"/>
                  </a:moveTo>
                  <a:lnTo>
                    <a:pt x="61" y="40"/>
                  </a:lnTo>
                  <a:lnTo>
                    <a:pt x="90" y="31"/>
                  </a:lnTo>
                  <a:lnTo>
                    <a:pt x="105" y="56"/>
                  </a:lnTo>
                  <a:lnTo>
                    <a:pt x="46" y="107"/>
                  </a:lnTo>
                  <a:lnTo>
                    <a:pt x="59" y="135"/>
                  </a:lnTo>
                  <a:lnTo>
                    <a:pt x="61" y="185"/>
                  </a:lnTo>
                  <a:lnTo>
                    <a:pt x="52" y="282"/>
                  </a:lnTo>
                  <a:lnTo>
                    <a:pt x="34" y="181"/>
                  </a:lnTo>
                  <a:lnTo>
                    <a:pt x="21" y="171"/>
                  </a:lnTo>
                  <a:lnTo>
                    <a:pt x="14" y="118"/>
                  </a:lnTo>
                  <a:lnTo>
                    <a:pt x="0" y="86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1527120" y="3260880"/>
              <a:ext cx="254160" cy="8244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5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1886040" y="3365640"/>
              <a:ext cx="77760" cy="98280"/>
            </a:xfrm>
            <a:custGeom>
              <a:avLst/>
              <a:gdLst/>
              <a:ahLst/>
              <a:rect l="l" t="t" r="r" b="b"/>
              <a:pathLst>
                <a:path w="87" h="115">
                  <a:moveTo>
                    <a:pt x="59" y="0"/>
                  </a:moveTo>
                  <a:lnTo>
                    <a:pt x="87" y="44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5"/>
                  </a:lnTo>
                  <a:lnTo>
                    <a:pt x="11" y="12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1911240" y="3409920"/>
              <a:ext cx="101880" cy="184320"/>
            </a:xfrm>
            <a:custGeom>
              <a:avLst/>
              <a:gdLst/>
              <a:ahLst/>
              <a:rect l="l" t="t" r="r" b="b"/>
              <a:pathLst>
                <a:path w="116" h="209">
                  <a:moveTo>
                    <a:pt x="76" y="0"/>
                  </a:moveTo>
                  <a:lnTo>
                    <a:pt x="15" y="55"/>
                  </a:lnTo>
                  <a:lnTo>
                    <a:pt x="36" y="159"/>
                  </a:lnTo>
                  <a:lnTo>
                    <a:pt x="0" y="159"/>
                  </a:lnTo>
                  <a:lnTo>
                    <a:pt x="3" y="176"/>
                  </a:lnTo>
                  <a:lnTo>
                    <a:pt x="19" y="209"/>
                  </a:lnTo>
                  <a:lnTo>
                    <a:pt x="76" y="173"/>
                  </a:lnTo>
                  <a:lnTo>
                    <a:pt x="108" y="89"/>
                  </a:lnTo>
                  <a:lnTo>
                    <a:pt x="68" y="76"/>
                  </a:lnTo>
                  <a:lnTo>
                    <a:pt x="116" y="32"/>
                  </a:lnTo>
                  <a:lnTo>
                    <a:pt x="100" y="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2004840" y="3778200"/>
              <a:ext cx="108000" cy="24444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6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3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6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1"/>
                  </a:lnTo>
                  <a:lnTo>
                    <a:pt x="118" y="154"/>
                  </a:lnTo>
                  <a:lnTo>
                    <a:pt x="95" y="102"/>
                  </a:lnTo>
                  <a:lnTo>
                    <a:pt x="97" y="47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2122560" y="3789360"/>
              <a:ext cx="183960" cy="34308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0"/>
                  </a:moveTo>
                  <a:lnTo>
                    <a:pt x="0" y="108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40"/>
                  </a:lnTo>
                  <a:lnTo>
                    <a:pt x="167" y="243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6"/>
                  </a:lnTo>
                  <a:lnTo>
                    <a:pt x="137" y="89"/>
                  </a:lnTo>
                  <a:lnTo>
                    <a:pt x="122" y="57"/>
                  </a:lnTo>
                  <a:lnTo>
                    <a:pt x="95" y="30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0"/>
                  </a:lnTo>
                  <a:lnTo>
                    <a:pt x="27" y="30"/>
                  </a:lnTo>
                  <a:lnTo>
                    <a:pt x="27" y="3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2508120" y="4073400"/>
              <a:ext cx="100080" cy="81000"/>
            </a:xfrm>
            <a:custGeom>
              <a:avLst/>
              <a:gdLst/>
              <a:ahLst/>
              <a:rect l="l" t="t" r="r" b="b"/>
              <a:pathLst>
                <a:path w="114" h="93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3"/>
                  </a:lnTo>
                  <a:lnTo>
                    <a:pt x="109" y="93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2763720" y="4073400"/>
              <a:ext cx="95400" cy="8892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5"/>
                  </a:lnTo>
                  <a:lnTo>
                    <a:pt x="0" y="69"/>
                  </a:lnTo>
                  <a:lnTo>
                    <a:pt x="32" y="90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3621240" y="3713040"/>
              <a:ext cx="54000" cy="14472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9"/>
                  </a:lnTo>
                  <a:lnTo>
                    <a:pt x="63" y="22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2106720" y="3990960"/>
              <a:ext cx="117360" cy="177840"/>
            </a:xfrm>
            <a:custGeom>
              <a:avLst/>
              <a:gdLst/>
              <a:ahLst/>
              <a:rect l="l" t="t" r="r" b="b"/>
              <a:pathLst>
                <a:path w="135" h="203">
                  <a:moveTo>
                    <a:pt x="63" y="0"/>
                  </a:moveTo>
                  <a:lnTo>
                    <a:pt x="25" y="15"/>
                  </a:lnTo>
                  <a:lnTo>
                    <a:pt x="8" y="11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1"/>
                  </a:lnTo>
                  <a:lnTo>
                    <a:pt x="49" y="97"/>
                  </a:lnTo>
                  <a:lnTo>
                    <a:pt x="93" y="203"/>
                  </a:lnTo>
                  <a:lnTo>
                    <a:pt x="120" y="183"/>
                  </a:lnTo>
                  <a:lnTo>
                    <a:pt x="122" y="167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0"/>
                  </a:lnTo>
                  <a:lnTo>
                    <a:pt x="84" y="112"/>
                  </a:lnTo>
                  <a:lnTo>
                    <a:pt x="84" y="59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2055960" y="3165480"/>
              <a:ext cx="80640" cy="11592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90"/>
                  </a:lnTo>
                  <a:lnTo>
                    <a:pt x="46" y="133"/>
                  </a:lnTo>
                  <a:lnTo>
                    <a:pt x="0" y="90"/>
                  </a:lnTo>
                  <a:lnTo>
                    <a:pt x="46" y="46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4378320" y="4211640"/>
              <a:ext cx="5076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4378320" y="4211640"/>
              <a:ext cx="5076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4064040" y="3835440"/>
              <a:ext cx="320760" cy="295200"/>
            </a:xfrm>
            <a:custGeom>
              <a:avLst/>
              <a:gdLst/>
              <a:ahLst/>
              <a:rect l="l" t="t" r="r" b="b"/>
              <a:pathLst>
                <a:path w="367" h="339">
                  <a:moveTo>
                    <a:pt x="131" y="18"/>
                  </a:moveTo>
                  <a:lnTo>
                    <a:pt x="173" y="46"/>
                  </a:lnTo>
                  <a:lnTo>
                    <a:pt x="194" y="18"/>
                  </a:lnTo>
                  <a:lnTo>
                    <a:pt x="245" y="0"/>
                  </a:lnTo>
                  <a:lnTo>
                    <a:pt x="236" y="75"/>
                  </a:lnTo>
                  <a:lnTo>
                    <a:pt x="272" y="118"/>
                  </a:lnTo>
                  <a:lnTo>
                    <a:pt x="367" y="135"/>
                  </a:lnTo>
                  <a:lnTo>
                    <a:pt x="359" y="204"/>
                  </a:lnTo>
                  <a:lnTo>
                    <a:pt x="331" y="192"/>
                  </a:lnTo>
                  <a:lnTo>
                    <a:pt x="295" y="215"/>
                  </a:lnTo>
                  <a:lnTo>
                    <a:pt x="285" y="274"/>
                  </a:lnTo>
                  <a:lnTo>
                    <a:pt x="255" y="259"/>
                  </a:lnTo>
                  <a:lnTo>
                    <a:pt x="245" y="308"/>
                  </a:lnTo>
                  <a:lnTo>
                    <a:pt x="179" y="339"/>
                  </a:lnTo>
                  <a:lnTo>
                    <a:pt x="143" y="333"/>
                  </a:lnTo>
                  <a:lnTo>
                    <a:pt x="51" y="164"/>
                  </a:lnTo>
                  <a:lnTo>
                    <a:pt x="13" y="164"/>
                  </a:lnTo>
                  <a:lnTo>
                    <a:pt x="19" y="94"/>
                  </a:lnTo>
                  <a:lnTo>
                    <a:pt x="0" y="65"/>
                  </a:lnTo>
                  <a:lnTo>
                    <a:pt x="131" y="18"/>
                  </a:lnTo>
                  <a:lnTo>
                    <a:pt x="131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12" name=""/>
            <p:cNvGrpSpPr/>
            <p:nvPr/>
          </p:nvGrpSpPr>
          <p:grpSpPr>
            <a:xfrm>
              <a:off x="1226160" y="2239920"/>
              <a:ext cx="758160" cy="1019880"/>
              <a:chOff x="1226160" y="2239920"/>
              <a:chExt cx="758160" cy="1019880"/>
            </a:xfrm>
          </p:grpSpPr>
          <p:sp>
            <p:nvSpPr>
              <p:cNvPr id="513" name=""/>
              <p:cNvSpPr/>
              <p:nvPr/>
            </p:nvSpPr>
            <p:spPr>
              <a:xfrm flipH="1" flipV="1">
                <a:off x="1963800" y="2814120"/>
                <a:ext cx="20520" cy="44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1640520" y="2752920"/>
                <a:ext cx="324720" cy="70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1584000" y="2695320"/>
                <a:ext cx="55080" cy="7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0" bIns="252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1511280" y="2683800"/>
                <a:ext cx="831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1226160" y="2378880"/>
                <a:ext cx="285480" cy="30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 flipH="1">
                <a:off x="1229040" y="2239920"/>
                <a:ext cx="39240" cy="13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519" name=""/>
          <p:cNvGrpSpPr/>
          <p:nvPr/>
        </p:nvGrpSpPr>
        <p:grpSpPr>
          <a:xfrm>
            <a:off x="636480" y="4898880"/>
            <a:ext cx="181080" cy="1022400"/>
            <a:chOff x="636480" y="4898880"/>
            <a:chExt cx="181080" cy="1022400"/>
          </a:xfrm>
        </p:grpSpPr>
        <p:sp>
          <p:nvSpPr>
            <p:cNvPr id="520" name=""/>
            <p:cNvSpPr/>
            <p:nvPr/>
          </p:nvSpPr>
          <p:spPr>
            <a:xfrm>
              <a:off x="63648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63648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63648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63648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24" name=""/>
          <p:cNvSpPr/>
          <p:nvPr/>
        </p:nvSpPr>
        <p:spPr>
          <a:xfrm>
            <a:off x="824040" y="4745160"/>
            <a:ext cx="37922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5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Europe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527" name=""/>
          <p:cNvGrpSpPr/>
          <p:nvPr/>
        </p:nvGrpSpPr>
        <p:grpSpPr>
          <a:xfrm>
            <a:off x="547200" y="1036440"/>
            <a:ext cx="4030920" cy="3449880"/>
            <a:chOff x="547200" y="1036440"/>
            <a:chExt cx="4030920" cy="3449880"/>
          </a:xfrm>
        </p:grpSpPr>
        <p:sp>
          <p:nvSpPr>
            <p:cNvPr id="528" name=""/>
            <p:cNvSpPr/>
            <p:nvPr/>
          </p:nvSpPr>
          <p:spPr>
            <a:xfrm rot="21480000">
              <a:off x="555480" y="3642840"/>
              <a:ext cx="508320" cy="492120"/>
            </a:xfrm>
            <a:custGeom>
              <a:avLst/>
              <a:gdLst/>
              <a:ahLst/>
              <a:rect l="l" t="t" r="r" b="b"/>
              <a:pathLst>
                <a:path w="276" h="394">
                  <a:moveTo>
                    <a:pt x="139" y="4"/>
                  </a:moveTo>
                  <a:lnTo>
                    <a:pt x="160" y="0"/>
                  </a:lnTo>
                  <a:lnTo>
                    <a:pt x="173" y="16"/>
                  </a:lnTo>
                  <a:lnTo>
                    <a:pt x="175" y="33"/>
                  </a:lnTo>
                  <a:lnTo>
                    <a:pt x="180" y="38"/>
                  </a:lnTo>
                  <a:lnTo>
                    <a:pt x="190" y="35"/>
                  </a:lnTo>
                  <a:lnTo>
                    <a:pt x="221" y="48"/>
                  </a:lnTo>
                  <a:lnTo>
                    <a:pt x="231" y="42"/>
                  </a:lnTo>
                  <a:lnTo>
                    <a:pt x="243" y="41"/>
                  </a:lnTo>
                  <a:lnTo>
                    <a:pt x="251" y="51"/>
                  </a:lnTo>
                  <a:lnTo>
                    <a:pt x="258" y="69"/>
                  </a:lnTo>
                  <a:lnTo>
                    <a:pt x="269" y="81"/>
                  </a:lnTo>
                  <a:lnTo>
                    <a:pt x="276" y="87"/>
                  </a:lnTo>
                  <a:lnTo>
                    <a:pt x="273" y="93"/>
                  </a:lnTo>
                  <a:lnTo>
                    <a:pt x="250" y="100"/>
                  </a:lnTo>
                  <a:lnTo>
                    <a:pt x="224" y="114"/>
                  </a:lnTo>
                  <a:lnTo>
                    <a:pt x="225" y="138"/>
                  </a:lnTo>
                  <a:lnTo>
                    <a:pt x="210" y="151"/>
                  </a:lnTo>
                  <a:lnTo>
                    <a:pt x="196" y="162"/>
                  </a:lnTo>
                  <a:lnTo>
                    <a:pt x="195" y="186"/>
                  </a:lnTo>
                  <a:lnTo>
                    <a:pt x="195" y="201"/>
                  </a:lnTo>
                  <a:lnTo>
                    <a:pt x="185" y="212"/>
                  </a:lnTo>
                  <a:lnTo>
                    <a:pt x="176" y="201"/>
                  </a:lnTo>
                  <a:lnTo>
                    <a:pt x="162" y="205"/>
                  </a:lnTo>
                  <a:lnTo>
                    <a:pt x="161" y="213"/>
                  </a:lnTo>
                  <a:lnTo>
                    <a:pt x="158" y="232"/>
                  </a:lnTo>
                  <a:lnTo>
                    <a:pt x="163" y="239"/>
                  </a:lnTo>
                  <a:lnTo>
                    <a:pt x="161" y="260"/>
                  </a:lnTo>
                  <a:lnTo>
                    <a:pt x="151" y="268"/>
                  </a:lnTo>
                  <a:lnTo>
                    <a:pt x="139" y="283"/>
                  </a:lnTo>
                  <a:lnTo>
                    <a:pt x="135" y="297"/>
                  </a:lnTo>
                  <a:lnTo>
                    <a:pt x="137" y="320"/>
                  </a:lnTo>
                  <a:lnTo>
                    <a:pt x="146" y="333"/>
                  </a:lnTo>
                  <a:lnTo>
                    <a:pt x="140" y="342"/>
                  </a:lnTo>
                  <a:lnTo>
                    <a:pt x="114" y="350"/>
                  </a:lnTo>
                  <a:lnTo>
                    <a:pt x="105" y="360"/>
                  </a:lnTo>
                  <a:lnTo>
                    <a:pt x="104" y="370"/>
                  </a:lnTo>
                  <a:lnTo>
                    <a:pt x="104" y="391"/>
                  </a:lnTo>
                  <a:lnTo>
                    <a:pt x="74" y="391"/>
                  </a:lnTo>
                  <a:lnTo>
                    <a:pt x="54" y="394"/>
                  </a:lnTo>
                  <a:lnTo>
                    <a:pt x="30" y="367"/>
                  </a:lnTo>
                  <a:lnTo>
                    <a:pt x="17" y="367"/>
                  </a:lnTo>
                  <a:lnTo>
                    <a:pt x="6" y="367"/>
                  </a:lnTo>
                  <a:lnTo>
                    <a:pt x="0" y="357"/>
                  </a:lnTo>
                  <a:lnTo>
                    <a:pt x="6" y="347"/>
                  </a:lnTo>
                  <a:lnTo>
                    <a:pt x="20" y="327"/>
                  </a:lnTo>
                  <a:lnTo>
                    <a:pt x="27" y="307"/>
                  </a:lnTo>
                  <a:lnTo>
                    <a:pt x="43" y="283"/>
                  </a:lnTo>
                  <a:lnTo>
                    <a:pt x="46" y="270"/>
                  </a:lnTo>
                  <a:lnTo>
                    <a:pt x="39" y="261"/>
                  </a:lnTo>
                  <a:lnTo>
                    <a:pt x="30" y="251"/>
                  </a:lnTo>
                  <a:lnTo>
                    <a:pt x="27" y="245"/>
                  </a:lnTo>
                  <a:lnTo>
                    <a:pt x="39" y="242"/>
                  </a:lnTo>
                  <a:lnTo>
                    <a:pt x="46" y="227"/>
                  </a:lnTo>
                  <a:lnTo>
                    <a:pt x="33" y="224"/>
                  </a:lnTo>
                  <a:lnTo>
                    <a:pt x="20" y="231"/>
                  </a:lnTo>
                  <a:lnTo>
                    <a:pt x="20" y="214"/>
                  </a:lnTo>
                  <a:lnTo>
                    <a:pt x="27" y="205"/>
                  </a:lnTo>
                  <a:lnTo>
                    <a:pt x="33" y="194"/>
                  </a:lnTo>
                  <a:lnTo>
                    <a:pt x="37" y="181"/>
                  </a:lnTo>
                  <a:lnTo>
                    <a:pt x="39" y="172"/>
                  </a:lnTo>
                  <a:lnTo>
                    <a:pt x="46" y="168"/>
                  </a:lnTo>
                  <a:lnTo>
                    <a:pt x="57" y="175"/>
                  </a:lnTo>
                  <a:lnTo>
                    <a:pt x="74" y="151"/>
                  </a:lnTo>
                  <a:lnTo>
                    <a:pt x="83" y="135"/>
                  </a:lnTo>
                  <a:lnTo>
                    <a:pt x="110" y="105"/>
                  </a:lnTo>
                  <a:lnTo>
                    <a:pt x="110" y="92"/>
                  </a:lnTo>
                  <a:lnTo>
                    <a:pt x="124" y="72"/>
                  </a:lnTo>
                  <a:lnTo>
                    <a:pt x="127" y="48"/>
                  </a:lnTo>
                  <a:lnTo>
                    <a:pt x="133" y="35"/>
                  </a:lnTo>
                  <a:lnTo>
                    <a:pt x="139" y="4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9" name=""/>
            <p:cNvSpPr/>
            <p:nvPr/>
          </p:nvSpPr>
          <p:spPr>
            <a:xfrm rot="21480000">
              <a:off x="744480" y="3471840"/>
              <a:ext cx="1343160" cy="809640"/>
            </a:xfrm>
            <a:custGeom>
              <a:avLst/>
              <a:gdLst/>
              <a:ahLst/>
              <a:rect l="l" t="t" r="r" b="b"/>
              <a:pathLst>
                <a:path w="731" h="648">
                  <a:moveTo>
                    <a:pt x="36" y="127"/>
                  </a:moveTo>
                  <a:lnTo>
                    <a:pt x="33" y="117"/>
                  </a:lnTo>
                  <a:lnTo>
                    <a:pt x="36" y="104"/>
                  </a:lnTo>
                  <a:lnTo>
                    <a:pt x="57" y="71"/>
                  </a:lnTo>
                  <a:lnTo>
                    <a:pt x="46" y="64"/>
                  </a:lnTo>
                  <a:lnTo>
                    <a:pt x="51" y="53"/>
                  </a:lnTo>
                  <a:lnTo>
                    <a:pt x="39" y="50"/>
                  </a:lnTo>
                  <a:lnTo>
                    <a:pt x="39" y="37"/>
                  </a:lnTo>
                  <a:lnTo>
                    <a:pt x="46" y="27"/>
                  </a:lnTo>
                  <a:lnTo>
                    <a:pt x="81" y="17"/>
                  </a:lnTo>
                  <a:lnTo>
                    <a:pt x="107" y="20"/>
                  </a:lnTo>
                  <a:lnTo>
                    <a:pt x="109" y="10"/>
                  </a:lnTo>
                  <a:lnTo>
                    <a:pt x="129" y="0"/>
                  </a:lnTo>
                  <a:lnTo>
                    <a:pt x="140" y="4"/>
                  </a:lnTo>
                  <a:lnTo>
                    <a:pt x="163" y="34"/>
                  </a:lnTo>
                  <a:lnTo>
                    <a:pt x="200" y="50"/>
                  </a:lnTo>
                  <a:lnTo>
                    <a:pt x="233" y="50"/>
                  </a:lnTo>
                  <a:lnTo>
                    <a:pt x="242" y="53"/>
                  </a:lnTo>
                  <a:lnTo>
                    <a:pt x="333" y="104"/>
                  </a:lnTo>
                  <a:lnTo>
                    <a:pt x="359" y="108"/>
                  </a:lnTo>
                  <a:lnTo>
                    <a:pt x="379" y="127"/>
                  </a:lnTo>
                  <a:lnTo>
                    <a:pt x="409" y="120"/>
                  </a:lnTo>
                  <a:lnTo>
                    <a:pt x="426" y="130"/>
                  </a:lnTo>
                  <a:lnTo>
                    <a:pt x="444" y="147"/>
                  </a:lnTo>
                  <a:lnTo>
                    <a:pt x="463" y="147"/>
                  </a:lnTo>
                  <a:lnTo>
                    <a:pt x="477" y="150"/>
                  </a:lnTo>
                  <a:lnTo>
                    <a:pt x="483" y="156"/>
                  </a:lnTo>
                  <a:lnTo>
                    <a:pt x="477" y="167"/>
                  </a:lnTo>
                  <a:lnTo>
                    <a:pt x="477" y="180"/>
                  </a:lnTo>
                  <a:lnTo>
                    <a:pt x="529" y="217"/>
                  </a:lnTo>
                  <a:lnTo>
                    <a:pt x="559" y="241"/>
                  </a:lnTo>
                  <a:lnTo>
                    <a:pt x="573" y="237"/>
                  </a:lnTo>
                  <a:lnTo>
                    <a:pt x="589" y="234"/>
                  </a:lnTo>
                  <a:lnTo>
                    <a:pt x="640" y="258"/>
                  </a:lnTo>
                  <a:lnTo>
                    <a:pt x="646" y="274"/>
                  </a:lnTo>
                  <a:lnTo>
                    <a:pt x="653" y="280"/>
                  </a:lnTo>
                  <a:lnTo>
                    <a:pt x="670" y="284"/>
                  </a:lnTo>
                  <a:lnTo>
                    <a:pt x="679" y="291"/>
                  </a:lnTo>
                  <a:lnTo>
                    <a:pt x="694" y="291"/>
                  </a:lnTo>
                  <a:lnTo>
                    <a:pt x="707" y="291"/>
                  </a:lnTo>
                  <a:lnTo>
                    <a:pt x="720" y="295"/>
                  </a:lnTo>
                  <a:lnTo>
                    <a:pt x="723" y="291"/>
                  </a:lnTo>
                  <a:lnTo>
                    <a:pt x="731" y="304"/>
                  </a:lnTo>
                  <a:lnTo>
                    <a:pt x="731" y="321"/>
                  </a:lnTo>
                  <a:lnTo>
                    <a:pt x="720" y="331"/>
                  </a:lnTo>
                  <a:lnTo>
                    <a:pt x="667" y="371"/>
                  </a:lnTo>
                  <a:lnTo>
                    <a:pt x="644" y="371"/>
                  </a:lnTo>
                  <a:lnTo>
                    <a:pt x="577" y="387"/>
                  </a:lnTo>
                  <a:lnTo>
                    <a:pt x="553" y="391"/>
                  </a:lnTo>
                  <a:lnTo>
                    <a:pt x="553" y="410"/>
                  </a:lnTo>
                  <a:lnTo>
                    <a:pt x="540" y="410"/>
                  </a:lnTo>
                  <a:lnTo>
                    <a:pt x="526" y="421"/>
                  </a:lnTo>
                  <a:lnTo>
                    <a:pt x="513" y="437"/>
                  </a:lnTo>
                  <a:lnTo>
                    <a:pt x="500" y="450"/>
                  </a:lnTo>
                  <a:lnTo>
                    <a:pt x="483" y="454"/>
                  </a:lnTo>
                  <a:lnTo>
                    <a:pt x="470" y="471"/>
                  </a:lnTo>
                  <a:lnTo>
                    <a:pt x="470" y="494"/>
                  </a:lnTo>
                  <a:lnTo>
                    <a:pt x="479" y="506"/>
                  </a:lnTo>
                  <a:lnTo>
                    <a:pt x="483" y="517"/>
                  </a:lnTo>
                  <a:lnTo>
                    <a:pt x="483" y="534"/>
                  </a:lnTo>
                  <a:lnTo>
                    <a:pt x="479" y="541"/>
                  </a:lnTo>
                  <a:lnTo>
                    <a:pt x="466" y="544"/>
                  </a:lnTo>
                  <a:lnTo>
                    <a:pt x="446" y="561"/>
                  </a:lnTo>
                  <a:lnTo>
                    <a:pt x="420" y="585"/>
                  </a:lnTo>
                  <a:lnTo>
                    <a:pt x="409" y="594"/>
                  </a:lnTo>
                  <a:lnTo>
                    <a:pt x="403" y="600"/>
                  </a:lnTo>
                  <a:lnTo>
                    <a:pt x="403" y="611"/>
                  </a:lnTo>
                  <a:lnTo>
                    <a:pt x="373" y="611"/>
                  </a:lnTo>
                  <a:lnTo>
                    <a:pt x="356" y="615"/>
                  </a:lnTo>
                  <a:lnTo>
                    <a:pt x="342" y="618"/>
                  </a:lnTo>
                  <a:lnTo>
                    <a:pt x="336" y="624"/>
                  </a:lnTo>
                  <a:lnTo>
                    <a:pt x="326" y="637"/>
                  </a:lnTo>
                  <a:lnTo>
                    <a:pt x="309" y="644"/>
                  </a:lnTo>
                  <a:lnTo>
                    <a:pt x="300" y="644"/>
                  </a:lnTo>
                  <a:lnTo>
                    <a:pt x="279" y="641"/>
                  </a:lnTo>
                  <a:lnTo>
                    <a:pt x="246" y="637"/>
                  </a:lnTo>
                  <a:lnTo>
                    <a:pt x="186" y="615"/>
                  </a:lnTo>
                  <a:lnTo>
                    <a:pt x="163" y="611"/>
                  </a:lnTo>
                  <a:lnTo>
                    <a:pt x="140" y="618"/>
                  </a:lnTo>
                  <a:lnTo>
                    <a:pt x="123" y="628"/>
                  </a:lnTo>
                  <a:lnTo>
                    <a:pt x="103" y="630"/>
                  </a:lnTo>
                  <a:lnTo>
                    <a:pt x="86" y="641"/>
                  </a:lnTo>
                  <a:lnTo>
                    <a:pt x="76" y="648"/>
                  </a:lnTo>
                  <a:lnTo>
                    <a:pt x="39" y="608"/>
                  </a:lnTo>
                  <a:lnTo>
                    <a:pt x="39" y="552"/>
                  </a:lnTo>
                  <a:lnTo>
                    <a:pt x="23" y="530"/>
                  </a:lnTo>
                  <a:lnTo>
                    <a:pt x="3" y="515"/>
                  </a:lnTo>
                  <a:lnTo>
                    <a:pt x="0" y="504"/>
                  </a:lnTo>
                  <a:lnTo>
                    <a:pt x="0" y="484"/>
                  </a:lnTo>
                  <a:lnTo>
                    <a:pt x="9" y="473"/>
                  </a:lnTo>
                  <a:lnTo>
                    <a:pt x="36" y="464"/>
                  </a:lnTo>
                  <a:lnTo>
                    <a:pt x="42" y="458"/>
                  </a:lnTo>
                  <a:lnTo>
                    <a:pt x="33" y="443"/>
                  </a:lnTo>
                  <a:lnTo>
                    <a:pt x="29" y="421"/>
                  </a:lnTo>
                  <a:lnTo>
                    <a:pt x="39" y="400"/>
                  </a:lnTo>
                  <a:lnTo>
                    <a:pt x="60" y="380"/>
                  </a:lnTo>
                  <a:lnTo>
                    <a:pt x="60" y="365"/>
                  </a:lnTo>
                  <a:lnTo>
                    <a:pt x="53" y="350"/>
                  </a:lnTo>
                  <a:lnTo>
                    <a:pt x="60" y="328"/>
                  </a:lnTo>
                  <a:lnTo>
                    <a:pt x="63" y="324"/>
                  </a:lnTo>
                  <a:lnTo>
                    <a:pt x="72" y="324"/>
                  </a:lnTo>
                  <a:lnTo>
                    <a:pt x="81" y="335"/>
                  </a:lnTo>
                  <a:lnTo>
                    <a:pt x="90" y="321"/>
                  </a:lnTo>
                  <a:lnTo>
                    <a:pt x="94" y="284"/>
                  </a:lnTo>
                  <a:lnTo>
                    <a:pt x="120" y="261"/>
                  </a:lnTo>
                  <a:lnTo>
                    <a:pt x="120" y="247"/>
                  </a:lnTo>
                  <a:lnTo>
                    <a:pt x="120" y="237"/>
                  </a:lnTo>
                  <a:lnTo>
                    <a:pt x="147" y="221"/>
                  </a:lnTo>
                  <a:lnTo>
                    <a:pt x="166" y="217"/>
                  </a:lnTo>
                  <a:lnTo>
                    <a:pt x="173" y="210"/>
                  </a:lnTo>
                  <a:lnTo>
                    <a:pt x="157" y="195"/>
                  </a:lnTo>
                  <a:lnTo>
                    <a:pt x="144" y="167"/>
                  </a:lnTo>
                  <a:lnTo>
                    <a:pt x="136" y="161"/>
                  </a:lnTo>
                  <a:lnTo>
                    <a:pt x="117" y="171"/>
                  </a:lnTo>
                  <a:lnTo>
                    <a:pt x="103" y="165"/>
                  </a:lnTo>
                  <a:lnTo>
                    <a:pt x="84" y="156"/>
                  </a:lnTo>
                  <a:lnTo>
                    <a:pt x="76" y="161"/>
                  </a:lnTo>
                  <a:lnTo>
                    <a:pt x="70" y="153"/>
                  </a:lnTo>
                  <a:lnTo>
                    <a:pt x="70" y="141"/>
                  </a:lnTo>
                  <a:lnTo>
                    <a:pt x="60" y="127"/>
                  </a:lnTo>
                  <a:lnTo>
                    <a:pt x="53" y="123"/>
                  </a:lnTo>
                  <a:lnTo>
                    <a:pt x="36" y="127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0" name=""/>
            <p:cNvSpPr/>
            <p:nvPr/>
          </p:nvSpPr>
          <p:spPr>
            <a:xfrm rot="21480000">
              <a:off x="1773360" y="4118040"/>
              <a:ext cx="52200" cy="28440"/>
            </a:xfrm>
            <a:custGeom>
              <a:avLst/>
              <a:gdLst/>
              <a:ahLst/>
              <a:rect l="l" t="t" r="r" b="b"/>
              <a:pathLst>
                <a:path w="28" h="21">
                  <a:moveTo>
                    <a:pt x="28" y="0"/>
                  </a:moveTo>
                  <a:lnTo>
                    <a:pt x="15" y="0"/>
                  </a:lnTo>
                  <a:lnTo>
                    <a:pt x="0" y="15"/>
                  </a:lnTo>
                  <a:lnTo>
                    <a:pt x="7" y="21"/>
                  </a:lnTo>
                  <a:lnTo>
                    <a:pt x="21" y="2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1" name=""/>
            <p:cNvSpPr/>
            <p:nvPr/>
          </p:nvSpPr>
          <p:spPr>
            <a:xfrm rot="21480000">
              <a:off x="1922040" y="4051440"/>
              <a:ext cx="114480" cy="61920"/>
            </a:xfrm>
            <a:custGeom>
              <a:avLst/>
              <a:gdLst/>
              <a:ahLst/>
              <a:rect l="l" t="t" r="r" b="b"/>
              <a:pathLst>
                <a:path w="63" h="50">
                  <a:moveTo>
                    <a:pt x="46" y="0"/>
                  </a:moveTo>
                  <a:lnTo>
                    <a:pt x="40" y="6"/>
                  </a:lnTo>
                  <a:lnTo>
                    <a:pt x="13" y="10"/>
                  </a:lnTo>
                  <a:lnTo>
                    <a:pt x="0" y="28"/>
                  </a:lnTo>
                  <a:lnTo>
                    <a:pt x="19" y="41"/>
                  </a:lnTo>
                  <a:lnTo>
                    <a:pt x="29" y="50"/>
                  </a:lnTo>
                  <a:lnTo>
                    <a:pt x="50" y="47"/>
                  </a:lnTo>
                  <a:lnTo>
                    <a:pt x="63" y="41"/>
                  </a:lnTo>
                  <a:lnTo>
                    <a:pt x="59" y="28"/>
                  </a:lnTo>
                  <a:lnTo>
                    <a:pt x="50" y="1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6200" bIns="16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2" name=""/>
            <p:cNvSpPr/>
            <p:nvPr/>
          </p:nvSpPr>
          <p:spPr>
            <a:xfrm rot="21480000">
              <a:off x="2103120" y="4051440"/>
              <a:ext cx="39600" cy="3312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3" y="0"/>
                  </a:moveTo>
                  <a:lnTo>
                    <a:pt x="0" y="6"/>
                  </a:lnTo>
                  <a:lnTo>
                    <a:pt x="10" y="15"/>
                  </a:lnTo>
                  <a:lnTo>
                    <a:pt x="20" y="2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2600" bIns="-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3" name=""/>
            <p:cNvSpPr/>
            <p:nvPr/>
          </p:nvSpPr>
          <p:spPr>
            <a:xfrm rot="21480000">
              <a:off x="2590920" y="4002120"/>
              <a:ext cx="193680" cy="216000"/>
            </a:xfrm>
            <a:custGeom>
              <a:avLst/>
              <a:gdLst/>
              <a:ahLst/>
              <a:rect l="l" t="t" r="r" b="b"/>
              <a:pathLst>
                <a:path w="106" h="173">
                  <a:moveTo>
                    <a:pt x="63" y="0"/>
                  </a:moveTo>
                  <a:lnTo>
                    <a:pt x="46" y="9"/>
                  </a:lnTo>
                  <a:lnTo>
                    <a:pt x="33" y="20"/>
                  </a:lnTo>
                  <a:lnTo>
                    <a:pt x="19" y="23"/>
                  </a:lnTo>
                  <a:lnTo>
                    <a:pt x="0" y="20"/>
                  </a:lnTo>
                  <a:lnTo>
                    <a:pt x="3" y="40"/>
                  </a:lnTo>
                  <a:lnTo>
                    <a:pt x="13" y="53"/>
                  </a:lnTo>
                  <a:lnTo>
                    <a:pt x="9" y="88"/>
                  </a:lnTo>
                  <a:lnTo>
                    <a:pt x="9" y="103"/>
                  </a:lnTo>
                  <a:lnTo>
                    <a:pt x="13" y="117"/>
                  </a:lnTo>
                  <a:lnTo>
                    <a:pt x="3" y="144"/>
                  </a:lnTo>
                  <a:lnTo>
                    <a:pt x="6" y="164"/>
                  </a:lnTo>
                  <a:lnTo>
                    <a:pt x="19" y="173"/>
                  </a:lnTo>
                  <a:lnTo>
                    <a:pt x="39" y="160"/>
                  </a:lnTo>
                  <a:lnTo>
                    <a:pt x="46" y="157"/>
                  </a:lnTo>
                  <a:lnTo>
                    <a:pt x="66" y="160"/>
                  </a:lnTo>
                  <a:lnTo>
                    <a:pt x="80" y="147"/>
                  </a:lnTo>
                  <a:lnTo>
                    <a:pt x="80" y="133"/>
                  </a:lnTo>
                  <a:lnTo>
                    <a:pt x="96" y="107"/>
                  </a:lnTo>
                  <a:lnTo>
                    <a:pt x="102" y="90"/>
                  </a:lnTo>
                  <a:lnTo>
                    <a:pt x="96" y="73"/>
                  </a:lnTo>
                  <a:lnTo>
                    <a:pt x="106" y="53"/>
                  </a:lnTo>
                  <a:lnTo>
                    <a:pt x="100" y="23"/>
                  </a:lnTo>
                  <a:lnTo>
                    <a:pt x="96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4" name=""/>
            <p:cNvSpPr/>
            <p:nvPr/>
          </p:nvSpPr>
          <p:spPr>
            <a:xfrm rot="21480000">
              <a:off x="3054240" y="4325760"/>
              <a:ext cx="358920" cy="154080"/>
            </a:xfrm>
            <a:custGeom>
              <a:avLst/>
              <a:gdLst/>
              <a:ahLst/>
              <a:rect l="l" t="t" r="r" b="b"/>
              <a:pathLst>
                <a:path w="195" h="123">
                  <a:moveTo>
                    <a:pt x="186" y="0"/>
                  </a:moveTo>
                  <a:lnTo>
                    <a:pt x="195" y="11"/>
                  </a:lnTo>
                  <a:lnTo>
                    <a:pt x="190" y="20"/>
                  </a:lnTo>
                  <a:lnTo>
                    <a:pt x="182" y="36"/>
                  </a:lnTo>
                  <a:lnTo>
                    <a:pt x="172" y="46"/>
                  </a:lnTo>
                  <a:lnTo>
                    <a:pt x="175" y="77"/>
                  </a:lnTo>
                  <a:lnTo>
                    <a:pt x="182" y="100"/>
                  </a:lnTo>
                  <a:lnTo>
                    <a:pt x="165" y="109"/>
                  </a:lnTo>
                  <a:lnTo>
                    <a:pt x="162" y="119"/>
                  </a:lnTo>
                  <a:lnTo>
                    <a:pt x="148" y="123"/>
                  </a:lnTo>
                  <a:lnTo>
                    <a:pt x="129" y="104"/>
                  </a:lnTo>
                  <a:lnTo>
                    <a:pt x="115" y="104"/>
                  </a:lnTo>
                  <a:lnTo>
                    <a:pt x="104" y="87"/>
                  </a:lnTo>
                  <a:lnTo>
                    <a:pt x="85" y="77"/>
                  </a:lnTo>
                  <a:lnTo>
                    <a:pt x="70" y="74"/>
                  </a:lnTo>
                  <a:lnTo>
                    <a:pt x="57" y="67"/>
                  </a:lnTo>
                  <a:lnTo>
                    <a:pt x="44" y="56"/>
                  </a:lnTo>
                  <a:lnTo>
                    <a:pt x="20" y="40"/>
                  </a:lnTo>
                  <a:lnTo>
                    <a:pt x="11" y="36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4" y="4"/>
                  </a:lnTo>
                  <a:lnTo>
                    <a:pt x="24" y="6"/>
                  </a:lnTo>
                  <a:lnTo>
                    <a:pt x="55" y="6"/>
                  </a:lnTo>
                  <a:lnTo>
                    <a:pt x="61" y="17"/>
                  </a:lnTo>
                  <a:lnTo>
                    <a:pt x="94" y="17"/>
                  </a:lnTo>
                  <a:lnTo>
                    <a:pt x="118" y="17"/>
                  </a:lnTo>
                  <a:lnTo>
                    <a:pt x="148" y="11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5" name=""/>
            <p:cNvSpPr/>
            <p:nvPr/>
          </p:nvSpPr>
          <p:spPr>
            <a:xfrm rot="21480000">
              <a:off x="2536920" y="3435480"/>
              <a:ext cx="1216080" cy="936360"/>
            </a:xfrm>
            <a:custGeom>
              <a:avLst/>
              <a:gdLst/>
              <a:ahLst/>
              <a:rect l="l" t="t" r="r" b="b"/>
              <a:pathLst>
                <a:path w="663" h="748">
                  <a:moveTo>
                    <a:pt x="481" y="739"/>
                  </a:moveTo>
                  <a:lnTo>
                    <a:pt x="490" y="748"/>
                  </a:lnTo>
                  <a:lnTo>
                    <a:pt x="507" y="739"/>
                  </a:lnTo>
                  <a:lnTo>
                    <a:pt x="527" y="711"/>
                  </a:lnTo>
                  <a:lnTo>
                    <a:pt x="537" y="672"/>
                  </a:lnTo>
                  <a:lnTo>
                    <a:pt x="548" y="669"/>
                  </a:lnTo>
                  <a:lnTo>
                    <a:pt x="555" y="674"/>
                  </a:lnTo>
                  <a:lnTo>
                    <a:pt x="568" y="661"/>
                  </a:lnTo>
                  <a:lnTo>
                    <a:pt x="564" y="645"/>
                  </a:lnTo>
                  <a:lnTo>
                    <a:pt x="570" y="632"/>
                  </a:lnTo>
                  <a:lnTo>
                    <a:pt x="568" y="624"/>
                  </a:lnTo>
                  <a:lnTo>
                    <a:pt x="551" y="611"/>
                  </a:lnTo>
                  <a:lnTo>
                    <a:pt x="545" y="611"/>
                  </a:lnTo>
                  <a:lnTo>
                    <a:pt x="548" y="604"/>
                  </a:lnTo>
                  <a:lnTo>
                    <a:pt x="535" y="608"/>
                  </a:lnTo>
                  <a:lnTo>
                    <a:pt x="527" y="602"/>
                  </a:lnTo>
                  <a:lnTo>
                    <a:pt x="527" y="595"/>
                  </a:lnTo>
                  <a:lnTo>
                    <a:pt x="548" y="582"/>
                  </a:lnTo>
                  <a:lnTo>
                    <a:pt x="557" y="569"/>
                  </a:lnTo>
                  <a:lnTo>
                    <a:pt x="557" y="547"/>
                  </a:lnTo>
                  <a:lnTo>
                    <a:pt x="568" y="545"/>
                  </a:lnTo>
                  <a:lnTo>
                    <a:pt x="601" y="561"/>
                  </a:lnTo>
                  <a:lnTo>
                    <a:pt x="614" y="565"/>
                  </a:lnTo>
                  <a:lnTo>
                    <a:pt x="631" y="588"/>
                  </a:lnTo>
                  <a:lnTo>
                    <a:pt x="638" y="602"/>
                  </a:lnTo>
                  <a:lnTo>
                    <a:pt x="648" y="602"/>
                  </a:lnTo>
                  <a:lnTo>
                    <a:pt x="658" y="588"/>
                  </a:lnTo>
                  <a:lnTo>
                    <a:pt x="663" y="574"/>
                  </a:lnTo>
                  <a:lnTo>
                    <a:pt x="651" y="551"/>
                  </a:lnTo>
                  <a:lnTo>
                    <a:pt x="638" y="538"/>
                  </a:lnTo>
                  <a:lnTo>
                    <a:pt x="625" y="538"/>
                  </a:lnTo>
                  <a:lnTo>
                    <a:pt x="625" y="535"/>
                  </a:lnTo>
                  <a:lnTo>
                    <a:pt x="618" y="535"/>
                  </a:lnTo>
                  <a:lnTo>
                    <a:pt x="585" y="501"/>
                  </a:lnTo>
                  <a:lnTo>
                    <a:pt x="568" y="504"/>
                  </a:lnTo>
                  <a:lnTo>
                    <a:pt x="548" y="478"/>
                  </a:lnTo>
                  <a:lnTo>
                    <a:pt x="535" y="474"/>
                  </a:lnTo>
                  <a:lnTo>
                    <a:pt x="514" y="454"/>
                  </a:lnTo>
                  <a:lnTo>
                    <a:pt x="504" y="447"/>
                  </a:lnTo>
                  <a:lnTo>
                    <a:pt x="511" y="441"/>
                  </a:lnTo>
                  <a:lnTo>
                    <a:pt x="521" y="438"/>
                  </a:lnTo>
                  <a:lnTo>
                    <a:pt x="507" y="427"/>
                  </a:lnTo>
                  <a:lnTo>
                    <a:pt x="490" y="434"/>
                  </a:lnTo>
                  <a:lnTo>
                    <a:pt x="477" y="427"/>
                  </a:lnTo>
                  <a:lnTo>
                    <a:pt x="440" y="397"/>
                  </a:lnTo>
                  <a:lnTo>
                    <a:pt x="437" y="384"/>
                  </a:lnTo>
                  <a:lnTo>
                    <a:pt x="424" y="380"/>
                  </a:lnTo>
                  <a:lnTo>
                    <a:pt x="411" y="371"/>
                  </a:lnTo>
                  <a:lnTo>
                    <a:pt x="377" y="297"/>
                  </a:lnTo>
                  <a:lnTo>
                    <a:pt x="367" y="288"/>
                  </a:lnTo>
                  <a:lnTo>
                    <a:pt x="340" y="264"/>
                  </a:lnTo>
                  <a:lnTo>
                    <a:pt x="311" y="217"/>
                  </a:lnTo>
                  <a:lnTo>
                    <a:pt x="311" y="190"/>
                  </a:lnTo>
                  <a:lnTo>
                    <a:pt x="327" y="180"/>
                  </a:lnTo>
                  <a:lnTo>
                    <a:pt x="327" y="166"/>
                  </a:lnTo>
                  <a:lnTo>
                    <a:pt x="314" y="154"/>
                  </a:lnTo>
                  <a:lnTo>
                    <a:pt x="307" y="147"/>
                  </a:lnTo>
                  <a:lnTo>
                    <a:pt x="311" y="136"/>
                  </a:lnTo>
                  <a:lnTo>
                    <a:pt x="324" y="130"/>
                  </a:lnTo>
                  <a:lnTo>
                    <a:pt x="364" y="121"/>
                  </a:lnTo>
                  <a:lnTo>
                    <a:pt x="381" y="110"/>
                  </a:lnTo>
                  <a:lnTo>
                    <a:pt x="394" y="97"/>
                  </a:lnTo>
                  <a:lnTo>
                    <a:pt x="390" y="63"/>
                  </a:lnTo>
                  <a:lnTo>
                    <a:pt x="394" y="51"/>
                  </a:lnTo>
                  <a:lnTo>
                    <a:pt x="374" y="47"/>
                  </a:lnTo>
                  <a:lnTo>
                    <a:pt x="331" y="36"/>
                  </a:lnTo>
                  <a:lnTo>
                    <a:pt x="324" y="27"/>
                  </a:lnTo>
                  <a:lnTo>
                    <a:pt x="321" y="23"/>
                  </a:lnTo>
                  <a:lnTo>
                    <a:pt x="321" y="14"/>
                  </a:lnTo>
                  <a:lnTo>
                    <a:pt x="318" y="3"/>
                  </a:lnTo>
                  <a:lnTo>
                    <a:pt x="294" y="0"/>
                  </a:lnTo>
                  <a:lnTo>
                    <a:pt x="237" y="3"/>
                  </a:lnTo>
                  <a:lnTo>
                    <a:pt x="231" y="17"/>
                  </a:lnTo>
                  <a:lnTo>
                    <a:pt x="211" y="20"/>
                  </a:lnTo>
                  <a:lnTo>
                    <a:pt x="198" y="47"/>
                  </a:lnTo>
                  <a:lnTo>
                    <a:pt x="198" y="57"/>
                  </a:lnTo>
                  <a:lnTo>
                    <a:pt x="185" y="47"/>
                  </a:lnTo>
                  <a:lnTo>
                    <a:pt x="163" y="44"/>
                  </a:lnTo>
                  <a:lnTo>
                    <a:pt x="151" y="51"/>
                  </a:lnTo>
                  <a:lnTo>
                    <a:pt x="140" y="70"/>
                  </a:lnTo>
                  <a:lnTo>
                    <a:pt x="120" y="57"/>
                  </a:lnTo>
                  <a:lnTo>
                    <a:pt x="124" y="36"/>
                  </a:lnTo>
                  <a:lnTo>
                    <a:pt x="118" y="23"/>
                  </a:lnTo>
                  <a:lnTo>
                    <a:pt x="104" y="27"/>
                  </a:lnTo>
                  <a:lnTo>
                    <a:pt x="100" y="44"/>
                  </a:lnTo>
                  <a:lnTo>
                    <a:pt x="90" y="53"/>
                  </a:lnTo>
                  <a:lnTo>
                    <a:pt x="80" y="53"/>
                  </a:lnTo>
                  <a:lnTo>
                    <a:pt x="33" y="47"/>
                  </a:lnTo>
                  <a:lnTo>
                    <a:pt x="17" y="60"/>
                  </a:lnTo>
                  <a:lnTo>
                    <a:pt x="20" y="77"/>
                  </a:lnTo>
                  <a:lnTo>
                    <a:pt x="24" y="90"/>
                  </a:lnTo>
                  <a:lnTo>
                    <a:pt x="0" y="110"/>
                  </a:lnTo>
                  <a:lnTo>
                    <a:pt x="6" y="123"/>
                  </a:lnTo>
                  <a:lnTo>
                    <a:pt x="13" y="130"/>
                  </a:lnTo>
                  <a:lnTo>
                    <a:pt x="0" y="147"/>
                  </a:lnTo>
                  <a:lnTo>
                    <a:pt x="0" y="171"/>
                  </a:lnTo>
                  <a:lnTo>
                    <a:pt x="6" y="180"/>
                  </a:lnTo>
                  <a:lnTo>
                    <a:pt x="20" y="180"/>
                  </a:lnTo>
                  <a:lnTo>
                    <a:pt x="27" y="188"/>
                  </a:lnTo>
                  <a:lnTo>
                    <a:pt x="33" y="204"/>
                  </a:lnTo>
                  <a:lnTo>
                    <a:pt x="33" y="221"/>
                  </a:lnTo>
                  <a:lnTo>
                    <a:pt x="46" y="225"/>
                  </a:lnTo>
                  <a:lnTo>
                    <a:pt x="57" y="221"/>
                  </a:lnTo>
                  <a:lnTo>
                    <a:pt x="94" y="184"/>
                  </a:lnTo>
                  <a:lnTo>
                    <a:pt x="110" y="190"/>
                  </a:lnTo>
                  <a:lnTo>
                    <a:pt x="143" y="208"/>
                  </a:lnTo>
                  <a:lnTo>
                    <a:pt x="167" y="225"/>
                  </a:lnTo>
                  <a:lnTo>
                    <a:pt x="170" y="245"/>
                  </a:lnTo>
                  <a:lnTo>
                    <a:pt x="185" y="258"/>
                  </a:lnTo>
                  <a:lnTo>
                    <a:pt x="190" y="282"/>
                  </a:lnTo>
                  <a:lnTo>
                    <a:pt x="198" y="317"/>
                  </a:lnTo>
                  <a:lnTo>
                    <a:pt x="207" y="334"/>
                  </a:lnTo>
                  <a:lnTo>
                    <a:pt x="220" y="348"/>
                  </a:lnTo>
                  <a:lnTo>
                    <a:pt x="244" y="358"/>
                  </a:lnTo>
                  <a:lnTo>
                    <a:pt x="264" y="390"/>
                  </a:lnTo>
                  <a:lnTo>
                    <a:pt x="285" y="417"/>
                  </a:lnTo>
                  <a:lnTo>
                    <a:pt x="304" y="430"/>
                  </a:lnTo>
                  <a:lnTo>
                    <a:pt x="340" y="474"/>
                  </a:lnTo>
                  <a:lnTo>
                    <a:pt x="367" y="474"/>
                  </a:lnTo>
                  <a:lnTo>
                    <a:pt x="398" y="501"/>
                  </a:lnTo>
                  <a:lnTo>
                    <a:pt x="398" y="528"/>
                  </a:lnTo>
                  <a:lnTo>
                    <a:pt x="407" y="535"/>
                  </a:lnTo>
                  <a:lnTo>
                    <a:pt x="427" y="521"/>
                  </a:lnTo>
                  <a:lnTo>
                    <a:pt x="431" y="535"/>
                  </a:lnTo>
                  <a:lnTo>
                    <a:pt x="431" y="551"/>
                  </a:lnTo>
                  <a:lnTo>
                    <a:pt x="451" y="569"/>
                  </a:lnTo>
                  <a:lnTo>
                    <a:pt x="457" y="578"/>
                  </a:lnTo>
                  <a:lnTo>
                    <a:pt x="485" y="571"/>
                  </a:lnTo>
                  <a:lnTo>
                    <a:pt x="488" y="582"/>
                  </a:lnTo>
                  <a:lnTo>
                    <a:pt x="485" y="604"/>
                  </a:lnTo>
                  <a:lnTo>
                    <a:pt x="498" y="624"/>
                  </a:lnTo>
                  <a:lnTo>
                    <a:pt x="501" y="641"/>
                  </a:lnTo>
                  <a:lnTo>
                    <a:pt x="507" y="658"/>
                  </a:lnTo>
                  <a:lnTo>
                    <a:pt x="504" y="672"/>
                  </a:lnTo>
                  <a:lnTo>
                    <a:pt x="490" y="685"/>
                  </a:lnTo>
                  <a:lnTo>
                    <a:pt x="488" y="702"/>
                  </a:lnTo>
                  <a:lnTo>
                    <a:pt x="477" y="721"/>
                  </a:lnTo>
                  <a:lnTo>
                    <a:pt x="481" y="739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6" name=""/>
            <p:cNvSpPr/>
            <p:nvPr/>
          </p:nvSpPr>
          <p:spPr>
            <a:xfrm rot="21480000">
              <a:off x="2462040" y="3328560"/>
              <a:ext cx="492120" cy="220680"/>
            </a:xfrm>
            <a:custGeom>
              <a:avLst/>
              <a:gdLst/>
              <a:ahLst/>
              <a:rect l="l" t="t" r="r" b="b"/>
              <a:pathLst>
                <a:path w="268" h="175">
                  <a:moveTo>
                    <a:pt x="140" y="33"/>
                  </a:moveTo>
                  <a:lnTo>
                    <a:pt x="127" y="21"/>
                  </a:lnTo>
                  <a:lnTo>
                    <a:pt x="128" y="16"/>
                  </a:lnTo>
                  <a:lnTo>
                    <a:pt x="120" y="9"/>
                  </a:lnTo>
                  <a:lnTo>
                    <a:pt x="113" y="0"/>
                  </a:lnTo>
                  <a:lnTo>
                    <a:pt x="105" y="9"/>
                  </a:lnTo>
                  <a:lnTo>
                    <a:pt x="100" y="6"/>
                  </a:lnTo>
                  <a:lnTo>
                    <a:pt x="90" y="15"/>
                  </a:lnTo>
                  <a:lnTo>
                    <a:pt x="90" y="19"/>
                  </a:lnTo>
                  <a:lnTo>
                    <a:pt x="78" y="25"/>
                  </a:lnTo>
                  <a:lnTo>
                    <a:pt x="49" y="49"/>
                  </a:lnTo>
                  <a:lnTo>
                    <a:pt x="40" y="58"/>
                  </a:lnTo>
                  <a:lnTo>
                    <a:pt x="40" y="70"/>
                  </a:lnTo>
                  <a:lnTo>
                    <a:pt x="30" y="74"/>
                  </a:lnTo>
                  <a:lnTo>
                    <a:pt x="8" y="96"/>
                  </a:lnTo>
                  <a:lnTo>
                    <a:pt x="8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13" y="120"/>
                  </a:lnTo>
                  <a:lnTo>
                    <a:pt x="22" y="109"/>
                  </a:lnTo>
                  <a:lnTo>
                    <a:pt x="38" y="107"/>
                  </a:lnTo>
                  <a:lnTo>
                    <a:pt x="49" y="109"/>
                  </a:lnTo>
                  <a:lnTo>
                    <a:pt x="52" y="126"/>
                  </a:lnTo>
                  <a:lnTo>
                    <a:pt x="50" y="138"/>
                  </a:lnTo>
                  <a:lnTo>
                    <a:pt x="57" y="146"/>
                  </a:lnTo>
                  <a:lnTo>
                    <a:pt x="64" y="152"/>
                  </a:lnTo>
                  <a:lnTo>
                    <a:pt x="82" y="153"/>
                  </a:lnTo>
                  <a:lnTo>
                    <a:pt x="119" y="158"/>
                  </a:lnTo>
                  <a:lnTo>
                    <a:pt x="127" y="153"/>
                  </a:lnTo>
                  <a:lnTo>
                    <a:pt x="132" y="146"/>
                  </a:lnTo>
                  <a:lnTo>
                    <a:pt x="136" y="131"/>
                  </a:lnTo>
                  <a:lnTo>
                    <a:pt x="150" y="131"/>
                  </a:lnTo>
                  <a:lnTo>
                    <a:pt x="153" y="140"/>
                  </a:lnTo>
                  <a:lnTo>
                    <a:pt x="153" y="163"/>
                  </a:lnTo>
                  <a:lnTo>
                    <a:pt x="171" y="175"/>
                  </a:lnTo>
                  <a:lnTo>
                    <a:pt x="183" y="155"/>
                  </a:lnTo>
                  <a:lnTo>
                    <a:pt x="197" y="149"/>
                  </a:lnTo>
                  <a:lnTo>
                    <a:pt x="213" y="150"/>
                  </a:lnTo>
                  <a:lnTo>
                    <a:pt x="224" y="156"/>
                  </a:lnTo>
                  <a:lnTo>
                    <a:pt x="228" y="162"/>
                  </a:lnTo>
                  <a:lnTo>
                    <a:pt x="232" y="145"/>
                  </a:lnTo>
                  <a:lnTo>
                    <a:pt x="242" y="125"/>
                  </a:lnTo>
                  <a:lnTo>
                    <a:pt x="261" y="121"/>
                  </a:lnTo>
                  <a:lnTo>
                    <a:pt x="268" y="108"/>
                  </a:lnTo>
                  <a:lnTo>
                    <a:pt x="261" y="97"/>
                  </a:lnTo>
                  <a:lnTo>
                    <a:pt x="252" y="93"/>
                  </a:lnTo>
                  <a:lnTo>
                    <a:pt x="227" y="89"/>
                  </a:lnTo>
                  <a:lnTo>
                    <a:pt x="226" y="76"/>
                  </a:lnTo>
                  <a:lnTo>
                    <a:pt x="226" y="63"/>
                  </a:lnTo>
                  <a:lnTo>
                    <a:pt x="226" y="52"/>
                  </a:lnTo>
                  <a:lnTo>
                    <a:pt x="211" y="45"/>
                  </a:lnTo>
                  <a:lnTo>
                    <a:pt x="202" y="49"/>
                  </a:lnTo>
                  <a:lnTo>
                    <a:pt x="189" y="38"/>
                  </a:lnTo>
                  <a:lnTo>
                    <a:pt x="187" y="31"/>
                  </a:lnTo>
                  <a:lnTo>
                    <a:pt x="182" y="22"/>
                  </a:lnTo>
                  <a:lnTo>
                    <a:pt x="182" y="19"/>
                  </a:lnTo>
                  <a:lnTo>
                    <a:pt x="168" y="15"/>
                  </a:lnTo>
                  <a:lnTo>
                    <a:pt x="162" y="21"/>
                  </a:lnTo>
                  <a:lnTo>
                    <a:pt x="152" y="28"/>
                  </a:lnTo>
                  <a:lnTo>
                    <a:pt x="140" y="3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7" name=""/>
            <p:cNvSpPr/>
            <p:nvPr/>
          </p:nvSpPr>
          <p:spPr>
            <a:xfrm rot="21480000">
              <a:off x="2852280" y="3288960"/>
              <a:ext cx="747720" cy="231840"/>
            </a:xfrm>
            <a:custGeom>
              <a:avLst/>
              <a:gdLst/>
              <a:ahLst/>
              <a:rect l="l" t="t" r="r" b="b"/>
              <a:pathLst>
                <a:path w="407" h="185">
                  <a:moveTo>
                    <a:pt x="0" y="66"/>
                  </a:moveTo>
                  <a:lnTo>
                    <a:pt x="17" y="65"/>
                  </a:lnTo>
                  <a:lnTo>
                    <a:pt x="24" y="63"/>
                  </a:lnTo>
                  <a:lnTo>
                    <a:pt x="32" y="73"/>
                  </a:lnTo>
                  <a:lnTo>
                    <a:pt x="43" y="70"/>
                  </a:lnTo>
                  <a:lnTo>
                    <a:pt x="57" y="72"/>
                  </a:lnTo>
                  <a:lnTo>
                    <a:pt x="66" y="78"/>
                  </a:lnTo>
                  <a:lnTo>
                    <a:pt x="80" y="70"/>
                  </a:lnTo>
                  <a:lnTo>
                    <a:pt x="99" y="71"/>
                  </a:lnTo>
                  <a:lnTo>
                    <a:pt x="106" y="79"/>
                  </a:lnTo>
                  <a:lnTo>
                    <a:pt x="118" y="82"/>
                  </a:lnTo>
                  <a:lnTo>
                    <a:pt x="125" y="76"/>
                  </a:lnTo>
                  <a:lnTo>
                    <a:pt x="145" y="72"/>
                  </a:lnTo>
                  <a:lnTo>
                    <a:pt x="155" y="72"/>
                  </a:lnTo>
                  <a:lnTo>
                    <a:pt x="170" y="78"/>
                  </a:lnTo>
                  <a:lnTo>
                    <a:pt x="188" y="90"/>
                  </a:lnTo>
                  <a:lnTo>
                    <a:pt x="203" y="84"/>
                  </a:lnTo>
                  <a:lnTo>
                    <a:pt x="205" y="72"/>
                  </a:lnTo>
                  <a:lnTo>
                    <a:pt x="195" y="57"/>
                  </a:lnTo>
                  <a:lnTo>
                    <a:pt x="192" y="35"/>
                  </a:lnTo>
                  <a:lnTo>
                    <a:pt x="237" y="4"/>
                  </a:lnTo>
                  <a:lnTo>
                    <a:pt x="248" y="4"/>
                  </a:lnTo>
                  <a:lnTo>
                    <a:pt x="249" y="15"/>
                  </a:lnTo>
                  <a:lnTo>
                    <a:pt x="262" y="17"/>
                  </a:lnTo>
                  <a:lnTo>
                    <a:pt x="292" y="14"/>
                  </a:lnTo>
                  <a:lnTo>
                    <a:pt x="304" y="1"/>
                  </a:lnTo>
                  <a:lnTo>
                    <a:pt x="339" y="0"/>
                  </a:lnTo>
                  <a:lnTo>
                    <a:pt x="348" y="15"/>
                  </a:lnTo>
                  <a:lnTo>
                    <a:pt x="362" y="15"/>
                  </a:lnTo>
                  <a:lnTo>
                    <a:pt x="375" y="7"/>
                  </a:lnTo>
                  <a:lnTo>
                    <a:pt x="398" y="21"/>
                  </a:lnTo>
                  <a:lnTo>
                    <a:pt x="398" y="46"/>
                  </a:lnTo>
                  <a:lnTo>
                    <a:pt x="407" y="57"/>
                  </a:lnTo>
                  <a:lnTo>
                    <a:pt x="405" y="73"/>
                  </a:lnTo>
                  <a:lnTo>
                    <a:pt x="398" y="90"/>
                  </a:lnTo>
                  <a:lnTo>
                    <a:pt x="386" y="90"/>
                  </a:lnTo>
                  <a:lnTo>
                    <a:pt x="381" y="95"/>
                  </a:lnTo>
                  <a:lnTo>
                    <a:pt x="388" y="108"/>
                  </a:lnTo>
                  <a:lnTo>
                    <a:pt x="388" y="121"/>
                  </a:lnTo>
                  <a:lnTo>
                    <a:pt x="381" y="133"/>
                  </a:lnTo>
                  <a:lnTo>
                    <a:pt x="362" y="142"/>
                  </a:lnTo>
                  <a:lnTo>
                    <a:pt x="361" y="154"/>
                  </a:lnTo>
                  <a:lnTo>
                    <a:pt x="361" y="166"/>
                  </a:lnTo>
                  <a:lnTo>
                    <a:pt x="343" y="170"/>
                  </a:lnTo>
                  <a:lnTo>
                    <a:pt x="312" y="169"/>
                  </a:lnTo>
                  <a:lnTo>
                    <a:pt x="298" y="172"/>
                  </a:lnTo>
                  <a:lnTo>
                    <a:pt x="272" y="172"/>
                  </a:lnTo>
                  <a:lnTo>
                    <a:pt x="261" y="185"/>
                  </a:lnTo>
                  <a:lnTo>
                    <a:pt x="219" y="172"/>
                  </a:lnTo>
                  <a:lnTo>
                    <a:pt x="199" y="172"/>
                  </a:lnTo>
                  <a:lnTo>
                    <a:pt x="147" y="161"/>
                  </a:lnTo>
                  <a:lnTo>
                    <a:pt x="139" y="148"/>
                  </a:lnTo>
                  <a:lnTo>
                    <a:pt x="139" y="135"/>
                  </a:lnTo>
                  <a:lnTo>
                    <a:pt x="136" y="127"/>
                  </a:lnTo>
                  <a:lnTo>
                    <a:pt x="129" y="123"/>
                  </a:lnTo>
                  <a:lnTo>
                    <a:pt x="97" y="125"/>
                  </a:lnTo>
                  <a:lnTo>
                    <a:pt x="51" y="129"/>
                  </a:lnTo>
                  <a:lnTo>
                    <a:pt x="47" y="119"/>
                  </a:lnTo>
                  <a:lnTo>
                    <a:pt x="39" y="115"/>
                  </a:lnTo>
                  <a:lnTo>
                    <a:pt x="25" y="110"/>
                  </a:lnTo>
                  <a:lnTo>
                    <a:pt x="12" y="107"/>
                  </a:lnTo>
                  <a:lnTo>
                    <a:pt x="12" y="95"/>
                  </a:lnTo>
                  <a:lnTo>
                    <a:pt x="12" y="7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8" name=""/>
            <p:cNvSpPr/>
            <p:nvPr/>
          </p:nvSpPr>
          <p:spPr>
            <a:xfrm rot="21480000">
              <a:off x="2277720" y="2921040"/>
              <a:ext cx="341280" cy="208080"/>
            </a:xfrm>
            <a:custGeom>
              <a:avLst/>
              <a:gdLst/>
              <a:ahLst/>
              <a:rect l="l" t="t" r="r" b="b"/>
              <a:pathLst>
                <a:path w="188" h="167">
                  <a:moveTo>
                    <a:pt x="0" y="30"/>
                  </a:moveTo>
                  <a:lnTo>
                    <a:pt x="4" y="24"/>
                  </a:lnTo>
                  <a:lnTo>
                    <a:pt x="2" y="16"/>
                  </a:lnTo>
                  <a:lnTo>
                    <a:pt x="31" y="0"/>
                  </a:lnTo>
                  <a:lnTo>
                    <a:pt x="34" y="5"/>
                  </a:lnTo>
                  <a:lnTo>
                    <a:pt x="54" y="2"/>
                  </a:lnTo>
                  <a:lnTo>
                    <a:pt x="71" y="3"/>
                  </a:lnTo>
                  <a:lnTo>
                    <a:pt x="64" y="11"/>
                  </a:lnTo>
                  <a:lnTo>
                    <a:pt x="67" y="22"/>
                  </a:lnTo>
                  <a:lnTo>
                    <a:pt x="82" y="27"/>
                  </a:lnTo>
                  <a:lnTo>
                    <a:pt x="94" y="25"/>
                  </a:lnTo>
                  <a:lnTo>
                    <a:pt x="104" y="17"/>
                  </a:lnTo>
                  <a:lnTo>
                    <a:pt x="123" y="16"/>
                  </a:lnTo>
                  <a:lnTo>
                    <a:pt x="128" y="23"/>
                  </a:lnTo>
                  <a:lnTo>
                    <a:pt x="139" y="29"/>
                  </a:lnTo>
                  <a:lnTo>
                    <a:pt x="154" y="30"/>
                  </a:lnTo>
                  <a:lnTo>
                    <a:pt x="152" y="42"/>
                  </a:lnTo>
                  <a:lnTo>
                    <a:pt x="153" y="68"/>
                  </a:lnTo>
                  <a:lnTo>
                    <a:pt x="156" y="84"/>
                  </a:lnTo>
                  <a:lnTo>
                    <a:pt x="172" y="81"/>
                  </a:lnTo>
                  <a:lnTo>
                    <a:pt x="178" y="92"/>
                  </a:lnTo>
                  <a:lnTo>
                    <a:pt x="179" y="102"/>
                  </a:lnTo>
                  <a:lnTo>
                    <a:pt x="188" y="113"/>
                  </a:lnTo>
                  <a:lnTo>
                    <a:pt x="177" y="123"/>
                  </a:lnTo>
                  <a:lnTo>
                    <a:pt x="167" y="130"/>
                  </a:lnTo>
                  <a:lnTo>
                    <a:pt x="157" y="130"/>
                  </a:lnTo>
                  <a:lnTo>
                    <a:pt x="144" y="134"/>
                  </a:lnTo>
                  <a:lnTo>
                    <a:pt x="144" y="147"/>
                  </a:lnTo>
                  <a:lnTo>
                    <a:pt x="138" y="156"/>
                  </a:lnTo>
                  <a:lnTo>
                    <a:pt x="125" y="167"/>
                  </a:lnTo>
                  <a:lnTo>
                    <a:pt x="102" y="150"/>
                  </a:lnTo>
                  <a:lnTo>
                    <a:pt x="96" y="135"/>
                  </a:lnTo>
                  <a:lnTo>
                    <a:pt x="76" y="130"/>
                  </a:lnTo>
                  <a:lnTo>
                    <a:pt x="69" y="110"/>
                  </a:lnTo>
                  <a:lnTo>
                    <a:pt x="54" y="98"/>
                  </a:lnTo>
                  <a:lnTo>
                    <a:pt x="48" y="84"/>
                  </a:lnTo>
                  <a:lnTo>
                    <a:pt x="38" y="69"/>
                  </a:lnTo>
                  <a:lnTo>
                    <a:pt x="29" y="55"/>
                  </a:lnTo>
                  <a:lnTo>
                    <a:pt x="14" y="4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9" name=""/>
            <p:cNvSpPr/>
            <p:nvPr/>
          </p:nvSpPr>
          <p:spPr>
            <a:xfrm rot="21480000">
              <a:off x="2515680" y="3092400"/>
              <a:ext cx="98640" cy="81000"/>
            </a:xfrm>
            <a:custGeom>
              <a:avLst/>
              <a:gdLst/>
              <a:ahLst/>
              <a:rect l="l" t="t" r="r" b="b"/>
              <a:pathLst>
                <a:path w="52" h="64">
                  <a:moveTo>
                    <a:pt x="37" y="64"/>
                  </a:moveTo>
                  <a:lnTo>
                    <a:pt x="40" y="43"/>
                  </a:lnTo>
                  <a:lnTo>
                    <a:pt x="52" y="36"/>
                  </a:lnTo>
                  <a:lnTo>
                    <a:pt x="52" y="25"/>
                  </a:lnTo>
                  <a:lnTo>
                    <a:pt x="45" y="18"/>
                  </a:lnTo>
                  <a:lnTo>
                    <a:pt x="39" y="8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15" y="17"/>
                  </a:lnTo>
                  <a:lnTo>
                    <a:pt x="8" y="29"/>
                  </a:lnTo>
                  <a:lnTo>
                    <a:pt x="0" y="32"/>
                  </a:lnTo>
                  <a:lnTo>
                    <a:pt x="4" y="43"/>
                  </a:lnTo>
                  <a:lnTo>
                    <a:pt x="14" y="45"/>
                  </a:lnTo>
                  <a:lnTo>
                    <a:pt x="26" y="48"/>
                  </a:lnTo>
                  <a:lnTo>
                    <a:pt x="32" y="54"/>
                  </a:lnTo>
                  <a:lnTo>
                    <a:pt x="37" y="6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0" name=""/>
            <p:cNvSpPr/>
            <p:nvPr/>
          </p:nvSpPr>
          <p:spPr>
            <a:xfrm rot="21480000">
              <a:off x="2389320" y="2765160"/>
              <a:ext cx="352440" cy="255600"/>
            </a:xfrm>
            <a:custGeom>
              <a:avLst/>
              <a:gdLst/>
              <a:ahLst/>
              <a:rect l="l" t="t" r="r" b="b"/>
              <a:pathLst>
                <a:path w="192" h="205">
                  <a:moveTo>
                    <a:pt x="80" y="5"/>
                  </a:moveTo>
                  <a:lnTo>
                    <a:pt x="60" y="30"/>
                  </a:lnTo>
                  <a:lnTo>
                    <a:pt x="60" y="37"/>
                  </a:lnTo>
                  <a:lnTo>
                    <a:pt x="48" y="49"/>
                  </a:lnTo>
                  <a:lnTo>
                    <a:pt x="50" y="51"/>
                  </a:lnTo>
                  <a:lnTo>
                    <a:pt x="46" y="59"/>
                  </a:lnTo>
                  <a:lnTo>
                    <a:pt x="35" y="70"/>
                  </a:lnTo>
                  <a:lnTo>
                    <a:pt x="23" y="84"/>
                  </a:lnTo>
                  <a:lnTo>
                    <a:pt x="18" y="92"/>
                  </a:lnTo>
                  <a:lnTo>
                    <a:pt x="23" y="98"/>
                  </a:lnTo>
                  <a:lnTo>
                    <a:pt x="19" y="108"/>
                  </a:lnTo>
                  <a:lnTo>
                    <a:pt x="13" y="115"/>
                  </a:lnTo>
                  <a:lnTo>
                    <a:pt x="8" y="119"/>
                  </a:lnTo>
                  <a:lnTo>
                    <a:pt x="0" y="130"/>
                  </a:lnTo>
                  <a:lnTo>
                    <a:pt x="1" y="139"/>
                  </a:lnTo>
                  <a:lnTo>
                    <a:pt x="10" y="145"/>
                  </a:lnTo>
                  <a:lnTo>
                    <a:pt x="31" y="145"/>
                  </a:lnTo>
                  <a:lnTo>
                    <a:pt x="43" y="138"/>
                  </a:lnTo>
                  <a:lnTo>
                    <a:pt x="56" y="136"/>
                  </a:lnTo>
                  <a:lnTo>
                    <a:pt x="66" y="145"/>
                  </a:lnTo>
                  <a:lnTo>
                    <a:pt x="76" y="149"/>
                  </a:lnTo>
                  <a:lnTo>
                    <a:pt x="89" y="151"/>
                  </a:lnTo>
                  <a:lnTo>
                    <a:pt x="86" y="167"/>
                  </a:lnTo>
                  <a:lnTo>
                    <a:pt x="91" y="205"/>
                  </a:lnTo>
                  <a:lnTo>
                    <a:pt x="102" y="203"/>
                  </a:lnTo>
                  <a:lnTo>
                    <a:pt x="110" y="202"/>
                  </a:lnTo>
                  <a:lnTo>
                    <a:pt x="112" y="192"/>
                  </a:lnTo>
                  <a:lnTo>
                    <a:pt x="114" y="169"/>
                  </a:lnTo>
                  <a:lnTo>
                    <a:pt x="123" y="157"/>
                  </a:lnTo>
                  <a:lnTo>
                    <a:pt x="123" y="138"/>
                  </a:lnTo>
                  <a:lnTo>
                    <a:pt x="130" y="126"/>
                  </a:lnTo>
                  <a:lnTo>
                    <a:pt x="144" y="119"/>
                  </a:lnTo>
                  <a:lnTo>
                    <a:pt x="173" y="88"/>
                  </a:lnTo>
                  <a:lnTo>
                    <a:pt x="176" y="74"/>
                  </a:lnTo>
                  <a:lnTo>
                    <a:pt x="171" y="52"/>
                  </a:lnTo>
                  <a:lnTo>
                    <a:pt x="189" y="38"/>
                  </a:lnTo>
                  <a:lnTo>
                    <a:pt x="192" y="14"/>
                  </a:lnTo>
                  <a:lnTo>
                    <a:pt x="180" y="4"/>
                  </a:lnTo>
                  <a:lnTo>
                    <a:pt x="171" y="1"/>
                  </a:lnTo>
                  <a:lnTo>
                    <a:pt x="156" y="0"/>
                  </a:lnTo>
                  <a:lnTo>
                    <a:pt x="123" y="0"/>
                  </a:lnTo>
                  <a:lnTo>
                    <a:pt x="113" y="7"/>
                  </a:lnTo>
                  <a:lnTo>
                    <a:pt x="105" y="18"/>
                  </a:lnTo>
                  <a:lnTo>
                    <a:pt x="106" y="26"/>
                  </a:lnTo>
                  <a:lnTo>
                    <a:pt x="118" y="34"/>
                  </a:lnTo>
                  <a:lnTo>
                    <a:pt x="126" y="44"/>
                  </a:lnTo>
                  <a:lnTo>
                    <a:pt x="126" y="58"/>
                  </a:lnTo>
                  <a:lnTo>
                    <a:pt x="113" y="68"/>
                  </a:lnTo>
                  <a:lnTo>
                    <a:pt x="99" y="70"/>
                  </a:lnTo>
                  <a:lnTo>
                    <a:pt x="89" y="73"/>
                  </a:lnTo>
                  <a:lnTo>
                    <a:pt x="85" y="64"/>
                  </a:lnTo>
                  <a:lnTo>
                    <a:pt x="81" y="52"/>
                  </a:lnTo>
                  <a:lnTo>
                    <a:pt x="88" y="43"/>
                  </a:lnTo>
                  <a:lnTo>
                    <a:pt x="86" y="31"/>
                  </a:lnTo>
                  <a:lnTo>
                    <a:pt x="85" y="19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1" name=""/>
            <p:cNvSpPr/>
            <p:nvPr/>
          </p:nvSpPr>
          <p:spPr>
            <a:xfrm rot="21480000">
              <a:off x="1166400" y="2394000"/>
              <a:ext cx="501840" cy="312840"/>
            </a:xfrm>
            <a:custGeom>
              <a:avLst/>
              <a:gdLst/>
              <a:ahLst/>
              <a:rect l="l" t="t" r="r" b="b"/>
              <a:pathLst>
                <a:path w="273" h="250">
                  <a:moveTo>
                    <a:pt x="101" y="94"/>
                  </a:moveTo>
                  <a:lnTo>
                    <a:pt x="97" y="104"/>
                  </a:lnTo>
                  <a:lnTo>
                    <a:pt x="101" y="118"/>
                  </a:lnTo>
                  <a:lnTo>
                    <a:pt x="95" y="125"/>
                  </a:lnTo>
                  <a:lnTo>
                    <a:pt x="87" y="121"/>
                  </a:lnTo>
                  <a:lnTo>
                    <a:pt x="77" y="122"/>
                  </a:lnTo>
                  <a:lnTo>
                    <a:pt x="77" y="132"/>
                  </a:lnTo>
                  <a:lnTo>
                    <a:pt x="57" y="152"/>
                  </a:lnTo>
                  <a:lnTo>
                    <a:pt x="45" y="155"/>
                  </a:lnTo>
                  <a:lnTo>
                    <a:pt x="30" y="173"/>
                  </a:lnTo>
                  <a:lnTo>
                    <a:pt x="20" y="178"/>
                  </a:lnTo>
                  <a:lnTo>
                    <a:pt x="12" y="177"/>
                  </a:lnTo>
                  <a:lnTo>
                    <a:pt x="8" y="179"/>
                  </a:lnTo>
                  <a:lnTo>
                    <a:pt x="6" y="182"/>
                  </a:lnTo>
                  <a:lnTo>
                    <a:pt x="9" y="188"/>
                  </a:lnTo>
                  <a:lnTo>
                    <a:pt x="9" y="200"/>
                  </a:lnTo>
                  <a:lnTo>
                    <a:pt x="0" y="211"/>
                  </a:lnTo>
                  <a:lnTo>
                    <a:pt x="3" y="222"/>
                  </a:lnTo>
                  <a:lnTo>
                    <a:pt x="3" y="222"/>
                  </a:lnTo>
                  <a:lnTo>
                    <a:pt x="15" y="222"/>
                  </a:lnTo>
                  <a:lnTo>
                    <a:pt x="20" y="213"/>
                  </a:lnTo>
                  <a:lnTo>
                    <a:pt x="27" y="221"/>
                  </a:lnTo>
                  <a:lnTo>
                    <a:pt x="18" y="227"/>
                  </a:lnTo>
                  <a:lnTo>
                    <a:pt x="21" y="237"/>
                  </a:lnTo>
                  <a:lnTo>
                    <a:pt x="27" y="238"/>
                  </a:lnTo>
                  <a:lnTo>
                    <a:pt x="49" y="242"/>
                  </a:lnTo>
                  <a:lnTo>
                    <a:pt x="52" y="244"/>
                  </a:lnTo>
                  <a:lnTo>
                    <a:pt x="72" y="250"/>
                  </a:lnTo>
                  <a:lnTo>
                    <a:pt x="80" y="247"/>
                  </a:lnTo>
                  <a:lnTo>
                    <a:pt x="97" y="237"/>
                  </a:lnTo>
                  <a:lnTo>
                    <a:pt x="122" y="242"/>
                  </a:lnTo>
                  <a:lnTo>
                    <a:pt x="168" y="242"/>
                  </a:lnTo>
                  <a:lnTo>
                    <a:pt x="193" y="237"/>
                  </a:lnTo>
                  <a:lnTo>
                    <a:pt x="205" y="218"/>
                  </a:lnTo>
                  <a:lnTo>
                    <a:pt x="220" y="211"/>
                  </a:lnTo>
                  <a:lnTo>
                    <a:pt x="225" y="200"/>
                  </a:lnTo>
                  <a:lnTo>
                    <a:pt x="230" y="185"/>
                  </a:lnTo>
                  <a:lnTo>
                    <a:pt x="242" y="177"/>
                  </a:lnTo>
                  <a:lnTo>
                    <a:pt x="251" y="152"/>
                  </a:lnTo>
                  <a:lnTo>
                    <a:pt x="250" y="122"/>
                  </a:lnTo>
                  <a:lnTo>
                    <a:pt x="273" y="109"/>
                  </a:lnTo>
                  <a:lnTo>
                    <a:pt x="259" y="97"/>
                  </a:lnTo>
                  <a:lnTo>
                    <a:pt x="255" y="77"/>
                  </a:lnTo>
                  <a:lnTo>
                    <a:pt x="246" y="69"/>
                  </a:lnTo>
                  <a:lnTo>
                    <a:pt x="236" y="69"/>
                  </a:lnTo>
                  <a:lnTo>
                    <a:pt x="226" y="63"/>
                  </a:lnTo>
                  <a:lnTo>
                    <a:pt x="208" y="42"/>
                  </a:lnTo>
                  <a:lnTo>
                    <a:pt x="217" y="37"/>
                  </a:lnTo>
                  <a:lnTo>
                    <a:pt x="248" y="9"/>
                  </a:lnTo>
                  <a:lnTo>
                    <a:pt x="244" y="0"/>
                  </a:lnTo>
                  <a:lnTo>
                    <a:pt x="234" y="3"/>
                  </a:lnTo>
                  <a:lnTo>
                    <a:pt x="201" y="4"/>
                  </a:lnTo>
                  <a:lnTo>
                    <a:pt x="189" y="12"/>
                  </a:lnTo>
                  <a:lnTo>
                    <a:pt x="181" y="17"/>
                  </a:lnTo>
                  <a:lnTo>
                    <a:pt x="169" y="16"/>
                  </a:lnTo>
                  <a:lnTo>
                    <a:pt x="162" y="21"/>
                  </a:lnTo>
                  <a:lnTo>
                    <a:pt x="168" y="29"/>
                  </a:lnTo>
                  <a:lnTo>
                    <a:pt x="184" y="40"/>
                  </a:lnTo>
                  <a:lnTo>
                    <a:pt x="172" y="42"/>
                  </a:lnTo>
                  <a:lnTo>
                    <a:pt x="143" y="46"/>
                  </a:lnTo>
                  <a:lnTo>
                    <a:pt x="122" y="37"/>
                  </a:lnTo>
                  <a:lnTo>
                    <a:pt x="102" y="29"/>
                  </a:lnTo>
                  <a:lnTo>
                    <a:pt x="95" y="34"/>
                  </a:lnTo>
                  <a:lnTo>
                    <a:pt x="90" y="49"/>
                  </a:lnTo>
                  <a:lnTo>
                    <a:pt x="92" y="57"/>
                  </a:lnTo>
                  <a:lnTo>
                    <a:pt x="89" y="61"/>
                  </a:lnTo>
                  <a:lnTo>
                    <a:pt x="77" y="66"/>
                  </a:lnTo>
                  <a:lnTo>
                    <a:pt x="78" y="81"/>
                  </a:lnTo>
                  <a:lnTo>
                    <a:pt x="77" y="85"/>
                  </a:lnTo>
                  <a:lnTo>
                    <a:pt x="65" y="100"/>
                  </a:lnTo>
                  <a:lnTo>
                    <a:pt x="76" y="116"/>
                  </a:lnTo>
                  <a:lnTo>
                    <a:pt x="80" y="115"/>
                  </a:lnTo>
                  <a:lnTo>
                    <a:pt x="101" y="94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2" name=""/>
            <p:cNvSpPr/>
            <p:nvPr/>
          </p:nvSpPr>
          <p:spPr>
            <a:xfrm rot="21480000">
              <a:off x="2869920" y="2435400"/>
              <a:ext cx="237960" cy="203040"/>
            </a:xfrm>
            <a:custGeom>
              <a:avLst/>
              <a:gdLst/>
              <a:ahLst/>
              <a:rect l="l" t="t" r="r" b="b"/>
              <a:pathLst>
                <a:path w="130" h="162">
                  <a:moveTo>
                    <a:pt x="10" y="138"/>
                  </a:moveTo>
                  <a:lnTo>
                    <a:pt x="17" y="150"/>
                  </a:lnTo>
                  <a:lnTo>
                    <a:pt x="31" y="150"/>
                  </a:lnTo>
                  <a:lnTo>
                    <a:pt x="44" y="154"/>
                  </a:lnTo>
                  <a:lnTo>
                    <a:pt x="55" y="162"/>
                  </a:lnTo>
                  <a:lnTo>
                    <a:pt x="66" y="162"/>
                  </a:lnTo>
                  <a:lnTo>
                    <a:pt x="59" y="151"/>
                  </a:lnTo>
                  <a:lnTo>
                    <a:pt x="63" y="138"/>
                  </a:lnTo>
                  <a:lnTo>
                    <a:pt x="71" y="123"/>
                  </a:lnTo>
                  <a:lnTo>
                    <a:pt x="74" y="106"/>
                  </a:lnTo>
                  <a:lnTo>
                    <a:pt x="90" y="95"/>
                  </a:lnTo>
                  <a:lnTo>
                    <a:pt x="101" y="88"/>
                  </a:lnTo>
                  <a:lnTo>
                    <a:pt x="100" y="79"/>
                  </a:lnTo>
                  <a:lnTo>
                    <a:pt x="100" y="62"/>
                  </a:lnTo>
                  <a:lnTo>
                    <a:pt x="104" y="55"/>
                  </a:lnTo>
                  <a:lnTo>
                    <a:pt x="116" y="54"/>
                  </a:lnTo>
                  <a:lnTo>
                    <a:pt x="121" y="57"/>
                  </a:lnTo>
                  <a:lnTo>
                    <a:pt x="130" y="45"/>
                  </a:lnTo>
                  <a:lnTo>
                    <a:pt x="126" y="35"/>
                  </a:lnTo>
                  <a:lnTo>
                    <a:pt x="121" y="34"/>
                  </a:lnTo>
                  <a:lnTo>
                    <a:pt x="109" y="34"/>
                  </a:lnTo>
                  <a:lnTo>
                    <a:pt x="104" y="34"/>
                  </a:lnTo>
                  <a:lnTo>
                    <a:pt x="100" y="18"/>
                  </a:lnTo>
                  <a:lnTo>
                    <a:pt x="101" y="4"/>
                  </a:lnTo>
                  <a:lnTo>
                    <a:pt x="93" y="0"/>
                  </a:lnTo>
                  <a:lnTo>
                    <a:pt x="90" y="5"/>
                  </a:lnTo>
                  <a:lnTo>
                    <a:pt x="71" y="1"/>
                  </a:lnTo>
                  <a:lnTo>
                    <a:pt x="66" y="6"/>
                  </a:lnTo>
                  <a:lnTo>
                    <a:pt x="71" y="20"/>
                  </a:lnTo>
                  <a:lnTo>
                    <a:pt x="68" y="34"/>
                  </a:lnTo>
                  <a:lnTo>
                    <a:pt x="60" y="24"/>
                  </a:lnTo>
                  <a:lnTo>
                    <a:pt x="56" y="16"/>
                  </a:lnTo>
                  <a:lnTo>
                    <a:pt x="44" y="17"/>
                  </a:lnTo>
                  <a:lnTo>
                    <a:pt x="41" y="25"/>
                  </a:lnTo>
                  <a:lnTo>
                    <a:pt x="37" y="29"/>
                  </a:lnTo>
                  <a:lnTo>
                    <a:pt x="37" y="41"/>
                  </a:lnTo>
                  <a:lnTo>
                    <a:pt x="35" y="38"/>
                  </a:lnTo>
                  <a:lnTo>
                    <a:pt x="25" y="24"/>
                  </a:lnTo>
                  <a:lnTo>
                    <a:pt x="19" y="18"/>
                  </a:lnTo>
                  <a:lnTo>
                    <a:pt x="13" y="22"/>
                  </a:lnTo>
                  <a:lnTo>
                    <a:pt x="15" y="30"/>
                  </a:lnTo>
                  <a:lnTo>
                    <a:pt x="15" y="35"/>
                  </a:lnTo>
                  <a:lnTo>
                    <a:pt x="6" y="38"/>
                  </a:lnTo>
                  <a:lnTo>
                    <a:pt x="6" y="50"/>
                  </a:lnTo>
                  <a:lnTo>
                    <a:pt x="13" y="62"/>
                  </a:lnTo>
                  <a:lnTo>
                    <a:pt x="13" y="70"/>
                  </a:lnTo>
                  <a:lnTo>
                    <a:pt x="10" y="79"/>
                  </a:lnTo>
                  <a:lnTo>
                    <a:pt x="0" y="87"/>
                  </a:lnTo>
                  <a:lnTo>
                    <a:pt x="1" y="95"/>
                  </a:lnTo>
                  <a:lnTo>
                    <a:pt x="11" y="104"/>
                  </a:lnTo>
                  <a:lnTo>
                    <a:pt x="15" y="112"/>
                  </a:lnTo>
                  <a:lnTo>
                    <a:pt x="13" y="129"/>
                  </a:lnTo>
                  <a:lnTo>
                    <a:pt x="10" y="138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3" name=""/>
            <p:cNvSpPr/>
            <p:nvPr/>
          </p:nvSpPr>
          <p:spPr>
            <a:xfrm rot="21480000">
              <a:off x="2917440" y="2386080"/>
              <a:ext cx="181080" cy="7596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0" y="60"/>
                  </a:moveTo>
                  <a:lnTo>
                    <a:pt x="9" y="62"/>
                  </a:lnTo>
                  <a:lnTo>
                    <a:pt x="18" y="55"/>
                  </a:lnTo>
                  <a:lnTo>
                    <a:pt x="29" y="43"/>
                  </a:lnTo>
                  <a:lnTo>
                    <a:pt x="55" y="43"/>
                  </a:lnTo>
                  <a:lnTo>
                    <a:pt x="79" y="38"/>
                  </a:lnTo>
                  <a:lnTo>
                    <a:pt x="93" y="28"/>
                  </a:lnTo>
                  <a:lnTo>
                    <a:pt x="97" y="14"/>
                  </a:lnTo>
                  <a:lnTo>
                    <a:pt x="99" y="0"/>
                  </a:lnTo>
                  <a:lnTo>
                    <a:pt x="81" y="9"/>
                  </a:lnTo>
                  <a:lnTo>
                    <a:pt x="48" y="24"/>
                  </a:lnTo>
                  <a:lnTo>
                    <a:pt x="39" y="25"/>
                  </a:lnTo>
                  <a:lnTo>
                    <a:pt x="29" y="34"/>
                  </a:lnTo>
                  <a:lnTo>
                    <a:pt x="9" y="37"/>
                  </a:lnTo>
                  <a:lnTo>
                    <a:pt x="0" y="4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4" name=""/>
            <p:cNvSpPr/>
            <p:nvPr/>
          </p:nvSpPr>
          <p:spPr>
            <a:xfrm rot="21480000">
              <a:off x="3021120" y="2575080"/>
              <a:ext cx="75960" cy="6480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13" y="0"/>
                  </a:moveTo>
                  <a:lnTo>
                    <a:pt x="40" y="18"/>
                  </a:lnTo>
                  <a:lnTo>
                    <a:pt x="41" y="27"/>
                  </a:lnTo>
                  <a:lnTo>
                    <a:pt x="32" y="36"/>
                  </a:lnTo>
                  <a:lnTo>
                    <a:pt x="22" y="43"/>
                  </a:lnTo>
                  <a:lnTo>
                    <a:pt x="25" y="52"/>
                  </a:lnTo>
                  <a:lnTo>
                    <a:pt x="13" y="49"/>
                  </a:lnTo>
                  <a:lnTo>
                    <a:pt x="1" y="36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5" name=""/>
            <p:cNvSpPr/>
            <p:nvPr/>
          </p:nvSpPr>
          <p:spPr>
            <a:xfrm rot="21480000">
              <a:off x="3116160" y="2552760"/>
              <a:ext cx="115920" cy="93600"/>
            </a:xfrm>
            <a:custGeom>
              <a:avLst/>
              <a:gdLst/>
              <a:ahLst/>
              <a:rect l="l" t="t" r="r" b="b"/>
              <a:pathLst>
                <a:path w="63" h="75">
                  <a:moveTo>
                    <a:pt x="60" y="0"/>
                  </a:moveTo>
                  <a:lnTo>
                    <a:pt x="63" y="4"/>
                  </a:lnTo>
                  <a:lnTo>
                    <a:pt x="60" y="7"/>
                  </a:lnTo>
                  <a:lnTo>
                    <a:pt x="63" y="16"/>
                  </a:lnTo>
                  <a:lnTo>
                    <a:pt x="58" y="26"/>
                  </a:lnTo>
                  <a:lnTo>
                    <a:pt x="49" y="33"/>
                  </a:lnTo>
                  <a:lnTo>
                    <a:pt x="52" y="42"/>
                  </a:lnTo>
                  <a:lnTo>
                    <a:pt x="49" y="49"/>
                  </a:lnTo>
                  <a:lnTo>
                    <a:pt x="52" y="56"/>
                  </a:lnTo>
                  <a:lnTo>
                    <a:pt x="41" y="75"/>
                  </a:lnTo>
                  <a:lnTo>
                    <a:pt x="14" y="56"/>
                  </a:lnTo>
                  <a:lnTo>
                    <a:pt x="0" y="47"/>
                  </a:lnTo>
                  <a:lnTo>
                    <a:pt x="8" y="42"/>
                  </a:lnTo>
                  <a:lnTo>
                    <a:pt x="8" y="30"/>
                  </a:lnTo>
                  <a:lnTo>
                    <a:pt x="25" y="19"/>
                  </a:lnTo>
                  <a:lnTo>
                    <a:pt x="33" y="23"/>
                  </a:lnTo>
                  <a:lnTo>
                    <a:pt x="41" y="19"/>
                  </a:lnTo>
                  <a:lnTo>
                    <a:pt x="55" y="1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6" name=""/>
            <p:cNvSpPr/>
            <p:nvPr/>
          </p:nvSpPr>
          <p:spPr>
            <a:xfrm rot="21480000">
              <a:off x="3104640" y="2650680"/>
              <a:ext cx="47880" cy="3816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0" y="0"/>
                  </a:moveTo>
                  <a:lnTo>
                    <a:pt x="17" y="5"/>
                  </a:lnTo>
                  <a:lnTo>
                    <a:pt x="23" y="14"/>
                  </a:lnTo>
                  <a:lnTo>
                    <a:pt x="25" y="25"/>
                  </a:lnTo>
                  <a:lnTo>
                    <a:pt x="17" y="31"/>
                  </a:lnTo>
                  <a:lnTo>
                    <a:pt x="3" y="27"/>
                  </a:lnTo>
                  <a:lnTo>
                    <a:pt x="1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7560" bIns="-7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7" name=""/>
            <p:cNvSpPr/>
            <p:nvPr/>
          </p:nvSpPr>
          <p:spPr>
            <a:xfrm rot="21480000">
              <a:off x="3422160" y="2631960"/>
              <a:ext cx="36720" cy="3204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5" y="0"/>
                  </a:moveTo>
                  <a:lnTo>
                    <a:pt x="0" y="5"/>
                  </a:lnTo>
                  <a:lnTo>
                    <a:pt x="0" y="18"/>
                  </a:lnTo>
                  <a:lnTo>
                    <a:pt x="13" y="26"/>
                  </a:lnTo>
                  <a:lnTo>
                    <a:pt x="19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8" name=""/>
            <p:cNvSpPr/>
            <p:nvPr/>
          </p:nvSpPr>
          <p:spPr>
            <a:xfrm rot="21480000">
              <a:off x="3281400" y="2698560"/>
              <a:ext cx="41400" cy="2664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" y="0"/>
                  </a:moveTo>
                  <a:lnTo>
                    <a:pt x="0" y="4"/>
                  </a:lnTo>
                  <a:lnTo>
                    <a:pt x="1" y="15"/>
                  </a:lnTo>
                  <a:lnTo>
                    <a:pt x="13" y="21"/>
                  </a:lnTo>
                  <a:lnTo>
                    <a:pt x="22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9080" bIns="-19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9" name=""/>
            <p:cNvSpPr/>
            <p:nvPr/>
          </p:nvSpPr>
          <p:spPr>
            <a:xfrm rot="21480000">
              <a:off x="2580840" y="2635200"/>
              <a:ext cx="843120" cy="771480"/>
            </a:xfrm>
            <a:custGeom>
              <a:avLst/>
              <a:gdLst/>
              <a:ahLst/>
              <a:rect l="l" t="t" r="r" b="b"/>
              <a:pathLst>
                <a:path w="460" h="617">
                  <a:moveTo>
                    <a:pt x="190" y="0"/>
                  </a:moveTo>
                  <a:lnTo>
                    <a:pt x="179" y="6"/>
                  </a:lnTo>
                  <a:lnTo>
                    <a:pt x="179" y="13"/>
                  </a:lnTo>
                  <a:lnTo>
                    <a:pt x="182" y="20"/>
                  </a:lnTo>
                  <a:lnTo>
                    <a:pt x="183" y="30"/>
                  </a:lnTo>
                  <a:lnTo>
                    <a:pt x="185" y="43"/>
                  </a:lnTo>
                  <a:lnTo>
                    <a:pt x="179" y="49"/>
                  </a:lnTo>
                  <a:lnTo>
                    <a:pt x="179" y="57"/>
                  </a:lnTo>
                  <a:lnTo>
                    <a:pt x="182" y="64"/>
                  </a:lnTo>
                  <a:lnTo>
                    <a:pt x="195" y="76"/>
                  </a:lnTo>
                  <a:lnTo>
                    <a:pt x="203" y="79"/>
                  </a:lnTo>
                  <a:lnTo>
                    <a:pt x="207" y="96"/>
                  </a:lnTo>
                  <a:lnTo>
                    <a:pt x="188" y="92"/>
                  </a:lnTo>
                  <a:lnTo>
                    <a:pt x="178" y="82"/>
                  </a:lnTo>
                  <a:lnTo>
                    <a:pt x="170" y="87"/>
                  </a:lnTo>
                  <a:lnTo>
                    <a:pt x="154" y="106"/>
                  </a:lnTo>
                  <a:lnTo>
                    <a:pt x="148" y="112"/>
                  </a:lnTo>
                  <a:lnTo>
                    <a:pt x="141" y="110"/>
                  </a:lnTo>
                  <a:lnTo>
                    <a:pt x="140" y="102"/>
                  </a:lnTo>
                  <a:lnTo>
                    <a:pt x="135" y="95"/>
                  </a:lnTo>
                  <a:lnTo>
                    <a:pt x="121" y="90"/>
                  </a:lnTo>
                  <a:lnTo>
                    <a:pt x="101" y="90"/>
                  </a:lnTo>
                  <a:lnTo>
                    <a:pt x="95" y="99"/>
                  </a:lnTo>
                  <a:lnTo>
                    <a:pt x="84" y="110"/>
                  </a:lnTo>
                  <a:lnTo>
                    <a:pt x="94" y="118"/>
                  </a:lnTo>
                  <a:lnTo>
                    <a:pt x="94" y="133"/>
                  </a:lnTo>
                  <a:lnTo>
                    <a:pt x="91" y="142"/>
                  </a:lnTo>
                  <a:lnTo>
                    <a:pt x="88" y="149"/>
                  </a:lnTo>
                  <a:lnTo>
                    <a:pt x="76" y="157"/>
                  </a:lnTo>
                  <a:lnTo>
                    <a:pt x="72" y="158"/>
                  </a:lnTo>
                  <a:lnTo>
                    <a:pt x="75" y="170"/>
                  </a:lnTo>
                  <a:lnTo>
                    <a:pt x="79" y="179"/>
                  </a:lnTo>
                  <a:lnTo>
                    <a:pt x="76" y="188"/>
                  </a:lnTo>
                  <a:lnTo>
                    <a:pt x="68" y="200"/>
                  </a:lnTo>
                  <a:lnTo>
                    <a:pt x="58" y="212"/>
                  </a:lnTo>
                  <a:lnTo>
                    <a:pt x="51" y="220"/>
                  </a:lnTo>
                  <a:lnTo>
                    <a:pt x="39" y="229"/>
                  </a:lnTo>
                  <a:lnTo>
                    <a:pt x="31" y="232"/>
                  </a:lnTo>
                  <a:lnTo>
                    <a:pt x="25" y="245"/>
                  </a:lnTo>
                  <a:lnTo>
                    <a:pt x="23" y="265"/>
                  </a:lnTo>
                  <a:lnTo>
                    <a:pt x="16" y="277"/>
                  </a:lnTo>
                  <a:lnTo>
                    <a:pt x="16" y="294"/>
                  </a:lnTo>
                  <a:lnTo>
                    <a:pt x="9" y="302"/>
                  </a:lnTo>
                  <a:lnTo>
                    <a:pt x="8" y="307"/>
                  </a:lnTo>
                  <a:lnTo>
                    <a:pt x="13" y="315"/>
                  </a:lnTo>
                  <a:lnTo>
                    <a:pt x="16" y="330"/>
                  </a:lnTo>
                  <a:lnTo>
                    <a:pt x="25" y="340"/>
                  </a:lnTo>
                  <a:lnTo>
                    <a:pt x="1" y="361"/>
                  </a:lnTo>
                  <a:lnTo>
                    <a:pt x="6" y="373"/>
                  </a:lnTo>
                  <a:lnTo>
                    <a:pt x="15" y="381"/>
                  </a:lnTo>
                  <a:lnTo>
                    <a:pt x="16" y="382"/>
                  </a:lnTo>
                  <a:lnTo>
                    <a:pt x="16" y="390"/>
                  </a:lnTo>
                  <a:lnTo>
                    <a:pt x="4" y="399"/>
                  </a:lnTo>
                  <a:lnTo>
                    <a:pt x="0" y="411"/>
                  </a:lnTo>
                  <a:lnTo>
                    <a:pt x="4" y="426"/>
                  </a:lnTo>
                  <a:lnTo>
                    <a:pt x="12" y="436"/>
                  </a:lnTo>
                  <a:lnTo>
                    <a:pt x="25" y="440"/>
                  </a:lnTo>
                  <a:lnTo>
                    <a:pt x="41" y="444"/>
                  </a:lnTo>
                  <a:lnTo>
                    <a:pt x="58" y="445"/>
                  </a:lnTo>
                  <a:lnTo>
                    <a:pt x="71" y="448"/>
                  </a:lnTo>
                  <a:lnTo>
                    <a:pt x="82" y="455"/>
                  </a:lnTo>
                  <a:lnTo>
                    <a:pt x="91" y="463"/>
                  </a:lnTo>
                  <a:lnTo>
                    <a:pt x="79" y="469"/>
                  </a:lnTo>
                  <a:lnTo>
                    <a:pt x="70" y="479"/>
                  </a:lnTo>
                  <a:lnTo>
                    <a:pt x="60" y="488"/>
                  </a:lnTo>
                  <a:lnTo>
                    <a:pt x="58" y="499"/>
                  </a:lnTo>
                  <a:lnTo>
                    <a:pt x="53" y="523"/>
                  </a:lnTo>
                  <a:lnTo>
                    <a:pt x="45" y="538"/>
                  </a:lnTo>
                  <a:lnTo>
                    <a:pt x="39" y="549"/>
                  </a:lnTo>
                  <a:lnTo>
                    <a:pt x="53" y="567"/>
                  </a:lnTo>
                  <a:lnTo>
                    <a:pt x="57" y="571"/>
                  </a:lnTo>
                  <a:lnTo>
                    <a:pt x="64" y="579"/>
                  </a:lnTo>
                  <a:lnTo>
                    <a:pt x="72" y="577"/>
                  </a:lnTo>
                  <a:lnTo>
                    <a:pt x="83" y="571"/>
                  </a:lnTo>
                  <a:lnTo>
                    <a:pt x="88" y="567"/>
                  </a:lnTo>
                  <a:lnTo>
                    <a:pt x="90" y="564"/>
                  </a:lnTo>
                  <a:lnTo>
                    <a:pt x="106" y="567"/>
                  </a:lnTo>
                  <a:lnTo>
                    <a:pt x="112" y="575"/>
                  </a:lnTo>
                  <a:lnTo>
                    <a:pt x="116" y="586"/>
                  </a:lnTo>
                  <a:lnTo>
                    <a:pt x="123" y="594"/>
                  </a:lnTo>
                  <a:lnTo>
                    <a:pt x="133" y="595"/>
                  </a:lnTo>
                  <a:lnTo>
                    <a:pt x="153" y="594"/>
                  </a:lnTo>
                  <a:lnTo>
                    <a:pt x="163" y="592"/>
                  </a:lnTo>
                  <a:lnTo>
                    <a:pt x="176" y="601"/>
                  </a:lnTo>
                  <a:lnTo>
                    <a:pt x="187" y="598"/>
                  </a:lnTo>
                  <a:lnTo>
                    <a:pt x="196" y="600"/>
                  </a:lnTo>
                  <a:lnTo>
                    <a:pt x="206" y="607"/>
                  </a:lnTo>
                  <a:lnTo>
                    <a:pt x="221" y="600"/>
                  </a:lnTo>
                  <a:lnTo>
                    <a:pt x="237" y="600"/>
                  </a:lnTo>
                  <a:lnTo>
                    <a:pt x="248" y="607"/>
                  </a:lnTo>
                  <a:lnTo>
                    <a:pt x="257" y="611"/>
                  </a:lnTo>
                  <a:lnTo>
                    <a:pt x="266" y="604"/>
                  </a:lnTo>
                  <a:lnTo>
                    <a:pt x="276" y="604"/>
                  </a:lnTo>
                  <a:lnTo>
                    <a:pt x="294" y="600"/>
                  </a:lnTo>
                  <a:lnTo>
                    <a:pt x="306" y="607"/>
                  </a:lnTo>
                  <a:lnTo>
                    <a:pt x="307" y="604"/>
                  </a:lnTo>
                  <a:lnTo>
                    <a:pt x="320" y="612"/>
                  </a:lnTo>
                  <a:lnTo>
                    <a:pt x="331" y="617"/>
                  </a:lnTo>
                  <a:lnTo>
                    <a:pt x="343" y="612"/>
                  </a:lnTo>
                  <a:lnTo>
                    <a:pt x="345" y="604"/>
                  </a:lnTo>
                  <a:lnTo>
                    <a:pt x="337" y="592"/>
                  </a:lnTo>
                  <a:lnTo>
                    <a:pt x="335" y="586"/>
                  </a:lnTo>
                  <a:lnTo>
                    <a:pt x="331" y="565"/>
                  </a:lnTo>
                  <a:lnTo>
                    <a:pt x="376" y="534"/>
                  </a:lnTo>
                  <a:lnTo>
                    <a:pt x="388" y="534"/>
                  </a:lnTo>
                  <a:lnTo>
                    <a:pt x="390" y="530"/>
                  </a:lnTo>
                  <a:lnTo>
                    <a:pt x="373" y="524"/>
                  </a:lnTo>
                  <a:lnTo>
                    <a:pt x="362" y="512"/>
                  </a:lnTo>
                  <a:lnTo>
                    <a:pt x="332" y="486"/>
                  </a:lnTo>
                  <a:lnTo>
                    <a:pt x="328" y="464"/>
                  </a:lnTo>
                  <a:lnTo>
                    <a:pt x="312" y="461"/>
                  </a:lnTo>
                  <a:lnTo>
                    <a:pt x="309" y="440"/>
                  </a:lnTo>
                  <a:lnTo>
                    <a:pt x="306" y="424"/>
                  </a:lnTo>
                  <a:lnTo>
                    <a:pt x="298" y="415"/>
                  </a:lnTo>
                  <a:lnTo>
                    <a:pt x="303" y="407"/>
                  </a:lnTo>
                  <a:lnTo>
                    <a:pt x="307" y="404"/>
                  </a:lnTo>
                  <a:lnTo>
                    <a:pt x="316" y="405"/>
                  </a:lnTo>
                  <a:lnTo>
                    <a:pt x="344" y="396"/>
                  </a:lnTo>
                  <a:lnTo>
                    <a:pt x="403" y="367"/>
                  </a:lnTo>
                  <a:lnTo>
                    <a:pt x="416" y="361"/>
                  </a:lnTo>
                  <a:lnTo>
                    <a:pt x="428" y="352"/>
                  </a:lnTo>
                  <a:lnTo>
                    <a:pt x="439" y="363"/>
                  </a:lnTo>
                  <a:lnTo>
                    <a:pt x="452" y="358"/>
                  </a:lnTo>
                  <a:lnTo>
                    <a:pt x="456" y="344"/>
                  </a:lnTo>
                  <a:lnTo>
                    <a:pt x="454" y="337"/>
                  </a:lnTo>
                  <a:lnTo>
                    <a:pt x="460" y="327"/>
                  </a:lnTo>
                  <a:lnTo>
                    <a:pt x="453" y="317"/>
                  </a:lnTo>
                  <a:lnTo>
                    <a:pt x="445" y="298"/>
                  </a:lnTo>
                  <a:lnTo>
                    <a:pt x="451" y="270"/>
                  </a:lnTo>
                  <a:lnTo>
                    <a:pt x="441" y="257"/>
                  </a:lnTo>
                  <a:lnTo>
                    <a:pt x="438" y="244"/>
                  </a:lnTo>
                  <a:lnTo>
                    <a:pt x="443" y="231"/>
                  </a:lnTo>
                  <a:lnTo>
                    <a:pt x="439" y="220"/>
                  </a:lnTo>
                  <a:lnTo>
                    <a:pt x="421" y="199"/>
                  </a:lnTo>
                  <a:lnTo>
                    <a:pt x="431" y="187"/>
                  </a:lnTo>
                  <a:lnTo>
                    <a:pt x="431" y="165"/>
                  </a:lnTo>
                  <a:lnTo>
                    <a:pt x="432" y="139"/>
                  </a:lnTo>
                  <a:lnTo>
                    <a:pt x="412" y="117"/>
                  </a:lnTo>
                  <a:lnTo>
                    <a:pt x="402" y="104"/>
                  </a:lnTo>
                  <a:lnTo>
                    <a:pt x="390" y="92"/>
                  </a:lnTo>
                  <a:lnTo>
                    <a:pt x="372" y="76"/>
                  </a:lnTo>
                  <a:lnTo>
                    <a:pt x="360" y="69"/>
                  </a:lnTo>
                  <a:lnTo>
                    <a:pt x="352" y="67"/>
                  </a:lnTo>
                  <a:lnTo>
                    <a:pt x="340" y="75"/>
                  </a:lnTo>
                  <a:lnTo>
                    <a:pt x="332" y="80"/>
                  </a:lnTo>
                  <a:lnTo>
                    <a:pt x="306" y="100"/>
                  </a:lnTo>
                  <a:lnTo>
                    <a:pt x="287" y="95"/>
                  </a:lnTo>
                  <a:lnTo>
                    <a:pt x="278" y="95"/>
                  </a:lnTo>
                  <a:lnTo>
                    <a:pt x="278" y="88"/>
                  </a:lnTo>
                  <a:lnTo>
                    <a:pt x="282" y="79"/>
                  </a:lnTo>
                  <a:lnTo>
                    <a:pt x="287" y="70"/>
                  </a:lnTo>
                  <a:lnTo>
                    <a:pt x="262" y="55"/>
                  </a:lnTo>
                  <a:lnTo>
                    <a:pt x="254" y="54"/>
                  </a:lnTo>
                  <a:lnTo>
                    <a:pt x="243" y="43"/>
                  </a:lnTo>
                  <a:lnTo>
                    <a:pt x="239" y="25"/>
                  </a:lnTo>
                  <a:lnTo>
                    <a:pt x="233" y="13"/>
                  </a:lnTo>
                  <a:lnTo>
                    <a:pt x="225" y="15"/>
                  </a:lnTo>
                  <a:lnTo>
                    <a:pt x="215" y="4"/>
                  </a:lnTo>
                  <a:lnTo>
                    <a:pt x="202" y="1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50" name=""/>
            <p:cNvGrpSpPr/>
            <p:nvPr/>
          </p:nvGrpSpPr>
          <p:grpSpPr>
            <a:xfrm>
              <a:off x="3809520" y="1140120"/>
              <a:ext cx="768600" cy="1042200"/>
              <a:chOff x="3809520" y="1140120"/>
              <a:chExt cx="768600" cy="1042200"/>
            </a:xfrm>
          </p:grpSpPr>
          <p:sp>
            <p:nvSpPr>
              <p:cNvPr id="551" name=""/>
              <p:cNvSpPr/>
              <p:nvPr/>
            </p:nvSpPr>
            <p:spPr>
              <a:xfrm rot="21480000">
                <a:off x="3809880" y="2120400"/>
                <a:ext cx="46080" cy="3024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1" y="0"/>
                    </a:moveTo>
                    <a:lnTo>
                      <a:pt x="12" y="5"/>
                    </a:lnTo>
                    <a:lnTo>
                      <a:pt x="0" y="14"/>
                    </a:lnTo>
                    <a:lnTo>
                      <a:pt x="2" y="23"/>
                    </a:lnTo>
                    <a:lnTo>
                      <a:pt x="8" y="23"/>
                    </a:lnTo>
                    <a:lnTo>
                      <a:pt x="25" y="1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 rot="21480000">
                <a:off x="3838320" y="1152360"/>
                <a:ext cx="722160" cy="1017720"/>
              </a:xfrm>
              <a:custGeom>
                <a:avLst/>
                <a:gdLst/>
                <a:ahLst/>
                <a:rect l="l" t="t" r="r" b="b"/>
                <a:pathLst>
                  <a:path w="394" h="814">
                    <a:moveTo>
                      <a:pt x="110" y="814"/>
                    </a:moveTo>
                    <a:lnTo>
                      <a:pt x="107" y="787"/>
                    </a:lnTo>
                    <a:lnTo>
                      <a:pt x="94" y="773"/>
                    </a:lnTo>
                    <a:lnTo>
                      <a:pt x="84" y="768"/>
                    </a:lnTo>
                    <a:lnTo>
                      <a:pt x="66" y="762"/>
                    </a:lnTo>
                    <a:lnTo>
                      <a:pt x="53" y="762"/>
                    </a:lnTo>
                    <a:lnTo>
                      <a:pt x="47" y="747"/>
                    </a:lnTo>
                    <a:lnTo>
                      <a:pt x="53" y="697"/>
                    </a:lnTo>
                    <a:lnTo>
                      <a:pt x="51" y="668"/>
                    </a:lnTo>
                    <a:lnTo>
                      <a:pt x="40" y="653"/>
                    </a:lnTo>
                    <a:lnTo>
                      <a:pt x="33" y="647"/>
                    </a:lnTo>
                    <a:lnTo>
                      <a:pt x="37" y="620"/>
                    </a:lnTo>
                    <a:lnTo>
                      <a:pt x="33" y="603"/>
                    </a:lnTo>
                    <a:lnTo>
                      <a:pt x="27" y="590"/>
                    </a:lnTo>
                    <a:lnTo>
                      <a:pt x="37" y="560"/>
                    </a:lnTo>
                    <a:lnTo>
                      <a:pt x="47" y="560"/>
                    </a:lnTo>
                    <a:lnTo>
                      <a:pt x="53" y="554"/>
                    </a:lnTo>
                    <a:lnTo>
                      <a:pt x="57" y="534"/>
                    </a:lnTo>
                    <a:lnTo>
                      <a:pt x="77" y="518"/>
                    </a:lnTo>
                    <a:lnTo>
                      <a:pt x="96" y="501"/>
                    </a:lnTo>
                    <a:lnTo>
                      <a:pt x="100" y="481"/>
                    </a:lnTo>
                    <a:lnTo>
                      <a:pt x="124" y="460"/>
                    </a:lnTo>
                    <a:lnTo>
                      <a:pt x="147" y="437"/>
                    </a:lnTo>
                    <a:lnTo>
                      <a:pt x="144" y="427"/>
                    </a:lnTo>
                    <a:lnTo>
                      <a:pt x="144" y="414"/>
                    </a:lnTo>
                    <a:lnTo>
                      <a:pt x="160" y="403"/>
                    </a:lnTo>
                    <a:lnTo>
                      <a:pt x="166" y="400"/>
                    </a:lnTo>
                    <a:lnTo>
                      <a:pt x="163" y="381"/>
                    </a:lnTo>
                    <a:lnTo>
                      <a:pt x="163" y="360"/>
                    </a:lnTo>
                    <a:lnTo>
                      <a:pt x="157" y="357"/>
                    </a:lnTo>
                    <a:lnTo>
                      <a:pt x="147" y="360"/>
                    </a:lnTo>
                    <a:lnTo>
                      <a:pt x="137" y="347"/>
                    </a:lnTo>
                    <a:lnTo>
                      <a:pt x="127" y="310"/>
                    </a:lnTo>
                    <a:lnTo>
                      <a:pt x="107" y="283"/>
                    </a:lnTo>
                    <a:lnTo>
                      <a:pt x="114" y="246"/>
                    </a:lnTo>
                    <a:lnTo>
                      <a:pt x="110" y="229"/>
                    </a:lnTo>
                    <a:lnTo>
                      <a:pt x="87" y="207"/>
                    </a:lnTo>
                    <a:lnTo>
                      <a:pt x="96" y="177"/>
                    </a:lnTo>
                    <a:lnTo>
                      <a:pt x="90" y="159"/>
                    </a:lnTo>
                    <a:lnTo>
                      <a:pt x="74" y="143"/>
                    </a:lnTo>
                    <a:lnTo>
                      <a:pt x="63" y="153"/>
                    </a:lnTo>
                    <a:lnTo>
                      <a:pt x="27" y="116"/>
                    </a:lnTo>
                    <a:lnTo>
                      <a:pt x="18" y="102"/>
                    </a:lnTo>
                    <a:lnTo>
                      <a:pt x="10" y="89"/>
                    </a:lnTo>
                    <a:lnTo>
                      <a:pt x="0" y="83"/>
                    </a:lnTo>
                    <a:lnTo>
                      <a:pt x="14" y="70"/>
                    </a:lnTo>
                    <a:lnTo>
                      <a:pt x="33" y="70"/>
                    </a:lnTo>
                    <a:lnTo>
                      <a:pt x="44" y="85"/>
                    </a:lnTo>
                    <a:lnTo>
                      <a:pt x="70" y="116"/>
                    </a:lnTo>
                    <a:lnTo>
                      <a:pt x="96" y="99"/>
                    </a:lnTo>
                    <a:lnTo>
                      <a:pt x="114" y="102"/>
                    </a:lnTo>
                    <a:lnTo>
                      <a:pt x="118" y="113"/>
                    </a:lnTo>
                    <a:lnTo>
                      <a:pt x="137" y="116"/>
                    </a:lnTo>
                    <a:lnTo>
                      <a:pt x="144" y="89"/>
                    </a:lnTo>
                    <a:lnTo>
                      <a:pt x="153" y="79"/>
                    </a:lnTo>
                    <a:lnTo>
                      <a:pt x="160" y="70"/>
                    </a:lnTo>
                    <a:lnTo>
                      <a:pt x="160" y="60"/>
                    </a:lnTo>
                    <a:lnTo>
                      <a:pt x="157" y="33"/>
                    </a:lnTo>
                    <a:lnTo>
                      <a:pt x="174" y="16"/>
                    </a:lnTo>
                    <a:lnTo>
                      <a:pt x="184" y="16"/>
                    </a:lnTo>
                    <a:lnTo>
                      <a:pt x="200" y="0"/>
                    </a:lnTo>
                    <a:lnTo>
                      <a:pt x="220" y="24"/>
                    </a:lnTo>
                    <a:lnTo>
                      <a:pt x="227" y="33"/>
                    </a:lnTo>
                    <a:lnTo>
                      <a:pt x="220" y="53"/>
                    </a:lnTo>
                    <a:lnTo>
                      <a:pt x="203" y="66"/>
                    </a:lnTo>
                    <a:lnTo>
                      <a:pt x="190" y="83"/>
                    </a:lnTo>
                    <a:lnTo>
                      <a:pt x="194" y="99"/>
                    </a:lnTo>
                    <a:lnTo>
                      <a:pt x="224" y="76"/>
                    </a:lnTo>
                    <a:lnTo>
                      <a:pt x="224" y="57"/>
                    </a:lnTo>
                    <a:lnTo>
                      <a:pt x="227" y="27"/>
                    </a:lnTo>
                    <a:lnTo>
                      <a:pt x="237" y="20"/>
                    </a:lnTo>
                    <a:lnTo>
                      <a:pt x="247" y="57"/>
                    </a:lnTo>
                    <a:lnTo>
                      <a:pt x="247" y="89"/>
                    </a:lnTo>
                    <a:lnTo>
                      <a:pt x="240" y="102"/>
                    </a:lnTo>
                    <a:lnTo>
                      <a:pt x="240" y="122"/>
                    </a:lnTo>
                    <a:lnTo>
                      <a:pt x="266" y="143"/>
                    </a:lnTo>
                    <a:lnTo>
                      <a:pt x="266" y="156"/>
                    </a:lnTo>
                    <a:lnTo>
                      <a:pt x="284" y="179"/>
                    </a:lnTo>
                    <a:lnTo>
                      <a:pt x="290" y="196"/>
                    </a:lnTo>
                    <a:lnTo>
                      <a:pt x="287" y="237"/>
                    </a:lnTo>
                    <a:lnTo>
                      <a:pt x="297" y="281"/>
                    </a:lnTo>
                    <a:lnTo>
                      <a:pt x="314" y="316"/>
                    </a:lnTo>
                    <a:lnTo>
                      <a:pt x="310" y="370"/>
                    </a:lnTo>
                    <a:lnTo>
                      <a:pt x="324" y="403"/>
                    </a:lnTo>
                    <a:lnTo>
                      <a:pt x="331" y="418"/>
                    </a:lnTo>
                    <a:lnTo>
                      <a:pt x="338" y="466"/>
                    </a:lnTo>
                    <a:lnTo>
                      <a:pt x="344" y="488"/>
                    </a:lnTo>
                    <a:lnTo>
                      <a:pt x="377" y="510"/>
                    </a:lnTo>
                    <a:lnTo>
                      <a:pt x="394" y="531"/>
                    </a:lnTo>
                    <a:lnTo>
                      <a:pt x="394" y="545"/>
                    </a:lnTo>
                    <a:lnTo>
                      <a:pt x="381" y="607"/>
                    </a:lnTo>
                    <a:lnTo>
                      <a:pt x="375" y="613"/>
                    </a:lnTo>
                    <a:lnTo>
                      <a:pt x="381" y="627"/>
                    </a:lnTo>
                    <a:lnTo>
                      <a:pt x="364" y="650"/>
                    </a:lnTo>
                    <a:lnTo>
                      <a:pt x="344" y="660"/>
                    </a:lnTo>
                    <a:lnTo>
                      <a:pt x="344" y="671"/>
                    </a:lnTo>
                    <a:lnTo>
                      <a:pt x="314" y="710"/>
                    </a:lnTo>
                    <a:lnTo>
                      <a:pt x="294" y="720"/>
                    </a:lnTo>
                    <a:lnTo>
                      <a:pt x="290" y="744"/>
                    </a:lnTo>
                    <a:lnTo>
                      <a:pt x="270" y="744"/>
                    </a:lnTo>
                    <a:lnTo>
                      <a:pt x="260" y="751"/>
                    </a:lnTo>
                    <a:lnTo>
                      <a:pt x="240" y="757"/>
                    </a:lnTo>
                    <a:lnTo>
                      <a:pt x="214" y="753"/>
                    </a:lnTo>
                    <a:lnTo>
                      <a:pt x="194" y="771"/>
                    </a:lnTo>
                    <a:lnTo>
                      <a:pt x="170" y="784"/>
                    </a:lnTo>
                    <a:lnTo>
                      <a:pt x="147" y="791"/>
                    </a:lnTo>
                    <a:lnTo>
                      <a:pt x="130" y="804"/>
                    </a:lnTo>
                    <a:lnTo>
                      <a:pt x="110" y="814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553" name=""/>
            <p:cNvSpPr/>
            <p:nvPr/>
          </p:nvSpPr>
          <p:spPr>
            <a:xfrm rot="21480000">
              <a:off x="2671560" y="3831840"/>
              <a:ext cx="109440" cy="136440"/>
            </a:xfrm>
            <a:custGeom>
              <a:avLst/>
              <a:gdLst/>
              <a:ahLst/>
              <a:rect l="l" t="t" r="r" b="b"/>
              <a:pathLst>
                <a:path w="60" h="109">
                  <a:moveTo>
                    <a:pt x="60" y="0"/>
                  </a:moveTo>
                  <a:lnTo>
                    <a:pt x="40" y="22"/>
                  </a:lnTo>
                  <a:lnTo>
                    <a:pt x="17" y="22"/>
                  </a:lnTo>
                  <a:lnTo>
                    <a:pt x="0" y="37"/>
                  </a:lnTo>
                  <a:lnTo>
                    <a:pt x="3" y="56"/>
                  </a:lnTo>
                  <a:lnTo>
                    <a:pt x="3" y="86"/>
                  </a:lnTo>
                  <a:lnTo>
                    <a:pt x="17" y="109"/>
                  </a:lnTo>
                  <a:lnTo>
                    <a:pt x="33" y="103"/>
                  </a:lnTo>
                  <a:lnTo>
                    <a:pt x="37" y="89"/>
                  </a:lnTo>
                  <a:lnTo>
                    <a:pt x="54" y="59"/>
                  </a:lnTo>
                  <a:lnTo>
                    <a:pt x="54" y="4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4" name=""/>
            <p:cNvSpPr/>
            <p:nvPr/>
          </p:nvSpPr>
          <p:spPr>
            <a:xfrm rot="21480000">
              <a:off x="1504440" y="2978280"/>
              <a:ext cx="1257480" cy="838080"/>
            </a:xfrm>
            <a:custGeom>
              <a:avLst/>
              <a:gdLst/>
              <a:ahLst/>
              <a:rect l="l" t="t" r="r" b="b"/>
              <a:pathLst>
                <a:path w="685" h="672">
                  <a:moveTo>
                    <a:pt x="11" y="95"/>
                  </a:moveTo>
                  <a:lnTo>
                    <a:pt x="17" y="112"/>
                  </a:lnTo>
                  <a:lnTo>
                    <a:pt x="11" y="125"/>
                  </a:lnTo>
                  <a:lnTo>
                    <a:pt x="9" y="129"/>
                  </a:lnTo>
                  <a:lnTo>
                    <a:pt x="0" y="126"/>
                  </a:lnTo>
                  <a:lnTo>
                    <a:pt x="3" y="134"/>
                  </a:lnTo>
                  <a:lnTo>
                    <a:pt x="3" y="143"/>
                  </a:lnTo>
                  <a:lnTo>
                    <a:pt x="11" y="156"/>
                  </a:lnTo>
                  <a:lnTo>
                    <a:pt x="27" y="152"/>
                  </a:lnTo>
                  <a:lnTo>
                    <a:pt x="46" y="174"/>
                  </a:lnTo>
                  <a:lnTo>
                    <a:pt x="54" y="188"/>
                  </a:lnTo>
                  <a:lnTo>
                    <a:pt x="66" y="199"/>
                  </a:lnTo>
                  <a:lnTo>
                    <a:pt x="82" y="199"/>
                  </a:lnTo>
                  <a:lnTo>
                    <a:pt x="88" y="212"/>
                  </a:lnTo>
                  <a:lnTo>
                    <a:pt x="101" y="224"/>
                  </a:lnTo>
                  <a:lnTo>
                    <a:pt x="109" y="225"/>
                  </a:lnTo>
                  <a:lnTo>
                    <a:pt x="112" y="231"/>
                  </a:lnTo>
                  <a:lnTo>
                    <a:pt x="107" y="241"/>
                  </a:lnTo>
                  <a:lnTo>
                    <a:pt x="107" y="251"/>
                  </a:lnTo>
                  <a:lnTo>
                    <a:pt x="104" y="260"/>
                  </a:lnTo>
                  <a:lnTo>
                    <a:pt x="101" y="278"/>
                  </a:lnTo>
                  <a:lnTo>
                    <a:pt x="115" y="294"/>
                  </a:lnTo>
                  <a:lnTo>
                    <a:pt x="131" y="306"/>
                  </a:lnTo>
                  <a:lnTo>
                    <a:pt x="131" y="314"/>
                  </a:lnTo>
                  <a:lnTo>
                    <a:pt x="128" y="343"/>
                  </a:lnTo>
                  <a:lnTo>
                    <a:pt x="125" y="366"/>
                  </a:lnTo>
                  <a:lnTo>
                    <a:pt x="128" y="376"/>
                  </a:lnTo>
                  <a:lnTo>
                    <a:pt x="141" y="387"/>
                  </a:lnTo>
                  <a:lnTo>
                    <a:pt x="141" y="406"/>
                  </a:lnTo>
                  <a:lnTo>
                    <a:pt x="141" y="420"/>
                  </a:lnTo>
                  <a:lnTo>
                    <a:pt x="127" y="400"/>
                  </a:lnTo>
                  <a:lnTo>
                    <a:pt x="119" y="387"/>
                  </a:lnTo>
                  <a:lnTo>
                    <a:pt x="113" y="390"/>
                  </a:lnTo>
                  <a:lnTo>
                    <a:pt x="116" y="400"/>
                  </a:lnTo>
                  <a:lnTo>
                    <a:pt x="112" y="412"/>
                  </a:lnTo>
                  <a:lnTo>
                    <a:pt x="103" y="424"/>
                  </a:lnTo>
                  <a:lnTo>
                    <a:pt x="97" y="432"/>
                  </a:lnTo>
                  <a:lnTo>
                    <a:pt x="104" y="439"/>
                  </a:lnTo>
                  <a:lnTo>
                    <a:pt x="100" y="449"/>
                  </a:lnTo>
                  <a:lnTo>
                    <a:pt x="88" y="460"/>
                  </a:lnTo>
                  <a:lnTo>
                    <a:pt x="87" y="470"/>
                  </a:lnTo>
                  <a:lnTo>
                    <a:pt x="79" y="482"/>
                  </a:lnTo>
                  <a:lnTo>
                    <a:pt x="62" y="503"/>
                  </a:lnTo>
                  <a:lnTo>
                    <a:pt x="51" y="525"/>
                  </a:lnTo>
                  <a:lnTo>
                    <a:pt x="51" y="528"/>
                  </a:lnTo>
                  <a:lnTo>
                    <a:pt x="57" y="535"/>
                  </a:lnTo>
                  <a:lnTo>
                    <a:pt x="50" y="545"/>
                  </a:lnTo>
                  <a:lnTo>
                    <a:pt x="52" y="557"/>
                  </a:lnTo>
                  <a:lnTo>
                    <a:pt x="63" y="572"/>
                  </a:lnTo>
                  <a:lnTo>
                    <a:pt x="104" y="595"/>
                  </a:lnTo>
                  <a:lnTo>
                    <a:pt x="134" y="621"/>
                  </a:lnTo>
                  <a:lnTo>
                    <a:pt x="145" y="618"/>
                  </a:lnTo>
                  <a:lnTo>
                    <a:pt x="160" y="612"/>
                  </a:lnTo>
                  <a:lnTo>
                    <a:pt x="212" y="633"/>
                  </a:lnTo>
                  <a:lnTo>
                    <a:pt x="219" y="640"/>
                  </a:lnTo>
                  <a:lnTo>
                    <a:pt x="223" y="654"/>
                  </a:lnTo>
                  <a:lnTo>
                    <a:pt x="232" y="659"/>
                  </a:lnTo>
                  <a:lnTo>
                    <a:pt x="244" y="660"/>
                  </a:lnTo>
                  <a:lnTo>
                    <a:pt x="262" y="670"/>
                  </a:lnTo>
                  <a:lnTo>
                    <a:pt x="291" y="672"/>
                  </a:lnTo>
                  <a:lnTo>
                    <a:pt x="301" y="660"/>
                  </a:lnTo>
                  <a:lnTo>
                    <a:pt x="303" y="647"/>
                  </a:lnTo>
                  <a:lnTo>
                    <a:pt x="303" y="633"/>
                  </a:lnTo>
                  <a:lnTo>
                    <a:pt x="316" y="621"/>
                  </a:lnTo>
                  <a:lnTo>
                    <a:pt x="342" y="607"/>
                  </a:lnTo>
                  <a:lnTo>
                    <a:pt x="353" y="606"/>
                  </a:lnTo>
                  <a:lnTo>
                    <a:pt x="367" y="599"/>
                  </a:lnTo>
                  <a:lnTo>
                    <a:pt x="379" y="599"/>
                  </a:lnTo>
                  <a:lnTo>
                    <a:pt x="392" y="607"/>
                  </a:lnTo>
                  <a:lnTo>
                    <a:pt x="402" y="619"/>
                  </a:lnTo>
                  <a:lnTo>
                    <a:pt x="414" y="619"/>
                  </a:lnTo>
                  <a:lnTo>
                    <a:pt x="425" y="621"/>
                  </a:lnTo>
                  <a:lnTo>
                    <a:pt x="444" y="624"/>
                  </a:lnTo>
                  <a:lnTo>
                    <a:pt x="458" y="640"/>
                  </a:lnTo>
                  <a:lnTo>
                    <a:pt x="469" y="649"/>
                  </a:lnTo>
                  <a:lnTo>
                    <a:pt x="487" y="654"/>
                  </a:lnTo>
                  <a:lnTo>
                    <a:pt x="501" y="663"/>
                  </a:lnTo>
                  <a:lnTo>
                    <a:pt x="509" y="664"/>
                  </a:lnTo>
                  <a:lnTo>
                    <a:pt x="528" y="644"/>
                  </a:lnTo>
                  <a:lnTo>
                    <a:pt x="542" y="640"/>
                  </a:lnTo>
                  <a:lnTo>
                    <a:pt x="552" y="633"/>
                  </a:lnTo>
                  <a:lnTo>
                    <a:pt x="566" y="621"/>
                  </a:lnTo>
                  <a:lnTo>
                    <a:pt x="585" y="621"/>
                  </a:lnTo>
                  <a:lnTo>
                    <a:pt x="584" y="597"/>
                  </a:lnTo>
                  <a:lnTo>
                    <a:pt x="581" y="590"/>
                  </a:lnTo>
                  <a:lnTo>
                    <a:pt x="572" y="578"/>
                  </a:lnTo>
                  <a:lnTo>
                    <a:pt x="565" y="581"/>
                  </a:lnTo>
                  <a:lnTo>
                    <a:pt x="558" y="578"/>
                  </a:lnTo>
                  <a:lnTo>
                    <a:pt x="552" y="569"/>
                  </a:lnTo>
                  <a:lnTo>
                    <a:pt x="551" y="545"/>
                  </a:lnTo>
                  <a:lnTo>
                    <a:pt x="564" y="529"/>
                  </a:lnTo>
                  <a:lnTo>
                    <a:pt x="554" y="518"/>
                  </a:lnTo>
                  <a:lnTo>
                    <a:pt x="554" y="512"/>
                  </a:lnTo>
                  <a:lnTo>
                    <a:pt x="573" y="491"/>
                  </a:lnTo>
                  <a:lnTo>
                    <a:pt x="573" y="484"/>
                  </a:lnTo>
                  <a:lnTo>
                    <a:pt x="570" y="460"/>
                  </a:lnTo>
                  <a:lnTo>
                    <a:pt x="582" y="449"/>
                  </a:lnTo>
                  <a:lnTo>
                    <a:pt x="572" y="435"/>
                  </a:lnTo>
                  <a:lnTo>
                    <a:pt x="572" y="425"/>
                  </a:lnTo>
                  <a:lnTo>
                    <a:pt x="570" y="408"/>
                  </a:lnTo>
                  <a:lnTo>
                    <a:pt x="565" y="403"/>
                  </a:lnTo>
                  <a:lnTo>
                    <a:pt x="554" y="403"/>
                  </a:lnTo>
                  <a:lnTo>
                    <a:pt x="542" y="406"/>
                  </a:lnTo>
                  <a:lnTo>
                    <a:pt x="540" y="409"/>
                  </a:lnTo>
                  <a:lnTo>
                    <a:pt x="533" y="416"/>
                  </a:lnTo>
                  <a:lnTo>
                    <a:pt x="523" y="420"/>
                  </a:lnTo>
                  <a:lnTo>
                    <a:pt x="520" y="409"/>
                  </a:lnTo>
                  <a:lnTo>
                    <a:pt x="527" y="402"/>
                  </a:lnTo>
                  <a:lnTo>
                    <a:pt x="531" y="395"/>
                  </a:lnTo>
                  <a:lnTo>
                    <a:pt x="531" y="387"/>
                  </a:lnTo>
                  <a:lnTo>
                    <a:pt x="548" y="369"/>
                  </a:lnTo>
                  <a:lnTo>
                    <a:pt x="558" y="365"/>
                  </a:lnTo>
                  <a:lnTo>
                    <a:pt x="560" y="351"/>
                  </a:lnTo>
                  <a:lnTo>
                    <a:pt x="570" y="339"/>
                  </a:lnTo>
                  <a:lnTo>
                    <a:pt x="598" y="318"/>
                  </a:lnTo>
                  <a:lnTo>
                    <a:pt x="607" y="318"/>
                  </a:lnTo>
                  <a:lnTo>
                    <a:pt x="610" y="309"/>
                  </a:lnTo>
                  <a:lnTo>
                    <a:pt x="621" y="300"/>
                  </a:lnTo>
                  <a:lnTo>
                    <a:pt x="628" y="300"/>
                  </a:lnTo>
                  <a:lnTo>
                    <a:pt x="632" y="294"/>
                  </a:lnTo>
                  <a:lnTo>
                    <a:pt x="637" y="290"/>
                  </a:lnTo>
                  <a:lnTo>
                    <a:pt x="644" y="279"/>
                  </a:lnTo>
                  <a:lnTo>
                    <a:pt x="651" y="260"/>
                  </a:lnTo>
                  <a:lnTo>
                    <a:pt x="652" y="250"/>
                  </a:lnTo>
                  <a:lnTo>
                    <a:pt x="652" y="239"/>
                  </a:lnTo>
                  <a:lnTo>
                    <a:pt x="662" y="227"/>
                  </a:lnTo>
                  <a:lnTo>
                    <a:pt x="677" y="219"/>
                  </a:lnTo>
                  <a:lnTo>
                    <a:pt x="685" y="210"/>
                  </a:lnTo>
                  <a:lnTo>
                    <a:pt x="685" y="207"/>
                  </a:lnTo>
                  <a:lnTo>
                    <a:pt x="672" y="197"/>
                  </a:lnTo>
                  <a:lnTo>
                    <a:pt x="665" y="194"/>
                  </a:lnTo>
                  <a:lnTo>
                    <a:pt x="646" y="191"/>
                  </a:lnTo>
                  <a:lnTo>
                    <a:pt x="623" y="188"/>
                  </a:lnTo>
                  <a:lnTo>
                    <a:pt x="615" y="187"/>
                  </a:lnTo>
                  <a:lnTo>
                    <a:pt x="607" y="183"/>
                  </a:lnTo>
                  <a:lnTo>
                    <a:pt x="598" y="175"/>
                  </a:lnTo>
                  <a:lnTo>
                    <a:pt x="591" y="162"/>
                  </a:lnTo>
                  <a:lnTo>
                    <a:pt x="585" y="153"/>
                  </a:lnTo>
                  <a:lnTo>
                    <a:pt x="577" y="150"/>
                  </a:lnTo>
                  <a:lnTo>
                    <a:pt x="566" y="146"/>
                  </a:lnTo>
                  <a:lnTo>
                    <a:pt x="562" y="145"/>
                  </a:lnTo>
                  <a:lnTo>
                    <a:pt x="548" y="133"/>
                  </a:lnTo>
                  <a:lnTo>
                    <a:pt x="532" y="119"/>
                  </a:lnTo>
                  <a:lnTo>
                    <a:pt x="521" y="107"/>
                  </a:lnTo>
                  <a:lnTo>
                    <a:pt x="510" y="103"/>
                  </a:lnTo>
                  <a:lnTo>
                    <a:pt x="504" y="97"/>
                  </a:lnTo>
                  <a:lnTo>
                    <a:pt x="498" y="85"/>
                  </a:lnTo>
                  <a:lnTo>
                    <a:pt x="484" y="68"/>
                  </a:lnTo>
                  <a:lnTo>
                    <a:pt x="481" y="56"/>
                  </a:lnTo>
                  <a:lnTo>
                    <a:pt x="469" y="45"/>
                  </a:lnTo>
                  <a:lnTo>
                    <a:pt x="464" y="34"/>
                  </a:lnTo>
                  <a:lnTo>
                    <a:pt x="458" y="26"/>
                  </a:lnTo>
                  <a:lnTo>
                    <a:pt x="446" y="18"/>
                  </a:lnTo>
                  <a:lnTo>
                    <a:pt x="434" y="4"/>
                  </a:lnTo>
                  <a:lnTo>
                    <a:pt x="425" y="0"/>
                  </a:lnTo>
                  <a:lnTo>
                    <a:pt x="398" y="1"/>
                  </a:lnTo>
                  <a:lnTo>
                    <a:pt x="389" y="1"/>
                  </a:lnTo>
                  <a:lnTo>
                    <a:pt x="376" y="10"/>
                  </a:lnTo>
                  <a:lnTo>
                    <a:pt x="383" y="19"/>
                  </a:lnTo>
                  <a:lnTo>
                    <a:pt x="373" y="31"/>
                  </a:lnTo>
                  <a:lnTo>
                    <a:pt x="348" y="63"/>
                  </a:lnTo>
                  <a:lnTo>
                    <a:pt x="335" y="70"/>
                  </a:lnTo>
                  <a:lnTo>
                    <a:pt x="301" y="74"/>
                  </a:lnTo>
                  <a:lnTo>
                    <a:pt x="285" y="78"/>
                  </a:lnTo>
                  <a:lnTo>
                    <a:pt x="277" y="85"/>
                  </a:lnTo>
                  <a:lnTo>
                    <a:pt x="273" y="93"/>
                  </a:lnTo>
                  <a:lnTo>
                    <a:pt x="260" y="89"/>
                  </a:lnTo>
                  <a:lnTo>
                    <a:pt x="239" y="93"/>
                  </a:lnTo>
                  <a:lnTo>
                    <a:pt x="225" y="91"/>
                  </a:lnTo>
                  <a:lnTo>
                    <a:pt x="213" y="83"/>
                  </a:lnTo>
                  <a:lnTo>
                    <a:pt x="204" y="74"/>
                  </a:lnTo>
                  <a:lnTo>
                    <a:pt x="197" y="70"/>
                  </a:lnTo>
                  <a:lnTo>
                    <a:pt x="203" y="62"/>
                  </a:lnTo>
                  <a:lnTo>
                    <a:pt x="194" y="52"/>
                  </a:lnTo>
                  <a:lnTo>
                    <a:pt x="185" y="51"/>
                  </a:lnTo>
                  <a:lnTo>
                    <a:pt x="178" y="50"/>
                  </a:lnTo>
                  <a:lnTo>
                    <a:pt x="177" y="52"/>
                  </a:lnTo>
                  <a:lnTo>
                    <a:pt x="183" y="59"/>
                  </a:lnTo>
                  <a:lnTo>
                    <a:pt x="179" y="64"/>
                  </a:lnTo>
                  <a:lnTo>
                    <a:pt x="183" y="75"/>
                  </a:lnTo>
                  <a:lnTo>
                    <a:pt x="185" y="85"/>
                  </a:lnTo>
                  <a:lnTo>
                    <a:pt x="185" y="95"/>
                  </a:lnTo>
                  <a:lnTo>
                    <a:pt x="183" y="96"/>
                  </a:lnTo>
                  <a:lnTo>
                    <a:pt x="177" y="101"/>
                  </a:lnTo>
                  <a:lnTo>
                    <a:pt x="175" y="109"/>
                  </a:lnTo>
                  <a:lnTo>
                    <a:pt x="175" y="119"/>
                  </a:lnTo>
                  <a:lnTo>
                    <a:pt x="173" y="125"/>
                  </a:lnTo>
                  <a:lnTo>
                    <a:pt x="164" y="122"/>
                  </a:lnTo>
                  <a:lnTo>
                    <a:pt x="152" y="116"/>
                  </a:lnTo>
                  <a:lnTo>
                    <a:pt x="145" y="122"/>
                  </a:lnTo>
                  <a:lnTo>
                    <a:pt x="133" y="115"/>
                  </a:lnTo>
                  <a:lnTo>
                    <a:pt x="127" y="113"/>
                  </a:lnTo>
                  <a:lnTo>
                    <a:pt x="119" y="119"/>
                  </a:lnTo>
                  <a:lnTo>
                    <a:pt x="112" y="119"/>
                  </a:lnTo>
                  <a:lnTo>
                    <a:pt x="112" y="113"/>
                  </a:lnTo>
                  <a:lnTo>
                    <a:pt x="83" y="85"/>
                  </a:lnTo>
                  <a:lnTo>
                    <a:pt x="76" y="85"/>
                  </a:lnTo>
                  <a:lnTo>
                    <a:pt x="71" y="89"/>
                  </a:lnTo>
                  <a:lnTo>
                    <a:pt x="60" y="95"/>
                  </a:lnTo>
                  <a:lnTo>
                    <a:pt x="52" y="96"/>
                  </a:lnTo>
                  <a:lnTo>
                    <a:pt x="45" y="88"/>
                  </a:lnTo>
                  <a:lnTo>
                    <a:pt x="25" y="88"/>
                  </a:lnTo>
                  <a:lnTo>
                    <a:pt x="11" y="95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5" name=""/>
            <p:cNvSpPr/>
            <p:nvPr/>
          </p:nvSpPr>
          <p:spPr>
            <a:xfrm rot="21480000">
              <a:off x="1474560" y="2122560"/>
              <a:ext cx="745920" cy="838080"/>
            </a:xfrm>
            <a:custGeom>
              <a:avLst/>
              <a:gdLst/>
              <a:ahLst/>
              <a:rect l="l" t="t" r="r" b="b"/>
              <a:pathLst>
                <a:path w="406" h="672">
                  <a:moveTo>
                    <a:pt x="121" y="431"/>
                  </a:moveTo>
                  <a:lnTo>
                    <a:pt x="140" y="448"/>
                  </a:lnTo>
                  <a:lnTo>
                    <a:pt x="132" y="464"/>
                  </a:lnTo>
                  <a:lnTo>
                    <a:pt x="120" y="478"/>
                  </a:lnTo>
                  <a:lnTo>
                    <a:pt x="101" y="487"/>
                  </a:lnTo>
                  <a:lnTo>
                    <a:pt x="87" y="495"/>
                  </a:lnTo>
                  <a:lnTo>
                    <a:pt x="71" y="497"/>
                  </a:lnTo>
                  <a:lnTo>
                    <a:pt x="64" y="504"/>
                  </a:lnTo>
                  <a:lnTo>
                    <a:pt x="75" y="523"/>
                  </a:lnTo>
                  <a:lnTo>
                    <a:pt x="94" y="523"/>
                  </a:lnTo>
                  <a:lnTo>
                    <a:pt x="101" y="525"/>
                  </a:lnTo>
                  <a:lnTo>
                    <a:pt x="101" y="538"/>
                  </a:lnTo>
                  <a:lnTo>
                    <a:pt x="112" y="538"/>
                  </a:lnTo>
                  <a:lnTo>
                    <a:pt x="119" y="535"/>
                  </a:lnTo>
                  <a:lnTo>
                    <a:pt x="124" y="549"/>
                  </a:lnTo>
                  <a:lnTo>
                    <a:pt x="133" y="560"/>
                  </a:lnTo>
                  <a:lnTo>
                    <a:pt x="150" y="560"/>
                  </a:lnTo>
                  <a:lnTo>
                    <a:pt x="162" y="556"/>
                  </a:lnTo>
                  <a:lnTo>
                    <a:pt x="172" y="560"/>
                  </a:lnTo>
                  <a:lnTo>
                    <a:pt x="146" y="582"/>
                  </a:lnTo>
                  <a:lnTo>
                    <a:pt x="137" y="587"/>
                  </a:lnTo>
                  <a:lnTo>
                    <a:pt x="124" y="582"/>
                  </a:lnTo>
                  <a:lnTo>
                    <a:pt x="94" y="570"/>
                  </a:lnTo>
                  <a:lnTo>
                    <a:pt x="78" y="570"/>
                  </a:lnTo>
                  <a:lnTo>
                    <a:pt x="64" y="582"/>
                  </a:lnTo>
                  <a:lnTo>
                    <a:pt x="46" y="597"/>
                  </a:lnTo>
                  <a:lnTo>
                    <a:pt x="37" y="605"/>
                  </a:lnTo>
                  <a:lnTo>
                    <a:pt x="25" y="608"/>
                  </a:lnTo>
                  <a:lnTo>
                    <a:pt x="12" y="616"/>
                  </a:lnTo>
                  <a:lnTo>
                    <a:pt x="1" y="623"/>
                  </a:lnTo>
                  <a:lnTo>
                    <a:pt x="0" y="629"/>
                  </a:lnTo>
                  <a:lnTo>
                    <a:pt x="12" y="630"/>
                  </a:lnTo>
                  <a:lnTo>
                    <a:pt x="20" y="638"/>
                  </a:lnTo>
                  <a:lnTo>
                    <a:pt x="31" y="644"/>
                  </a:lnTo>
                  <a:lnTo>
                    <a:pt x="43" y="638"/>
                  </a:lnTo>
                  <a:lnTo>
                    <a:pt x="53" y="633"/>
                  </a:lnTo>
                  <a:lnTo>
                    <a:pt x="64" y="635"/>
                  </a:lnTo>
                  <a:lnTo>
                    <a:pt x="82" y="645"/>
                  </a:lnTo>
                  <a:lnTo>
                    <a:pt x="99" y="653"/>
                  </a:lnTo>
                  <a:lnTo>
                    <a:pt x="109" y="645"/>
                  </a:lnTo>
                  <a:lnTo>
                    <a:pt x="115" y="632"/>
                  </a:lnTo>
                  <a:lnTo>
                    <a:pt x="133" y="622"/>
                  </a:lnTo>
                  <a:lnTo>
                    <a:pt x="145" y="622"/>
                  </a:lnTo>
                  <a:lnTo>
                    <a:pt x="156" y="633"/>
                  </a:lnTo>
                  <a:lnTo>
                    <a:pt x="164" y="641"/>
                  </a:lnTo>
                  <a:lnTo>
                    <a:pt x="177" y="641"/>
                  </a:lnTo>
                  <a:lnTo>
                    <a:pt x="195" y="642"/>
                  </a:lnTo>
                  <a:lnTo>
                    <a:pt x="207" y="647"/>
                  </a:lnTo>
                  <a:lnTo>
                    <a:pt x="219" y="638"/>
                  </a:lnTo>
                  <a:lnTo>
                    <a:pt x="228" y="638"/>
                  </a:lnTo>
                  <a:lnTo>
                    <a:pt x="239" y="644"/>
                  </a:lnTo>
                  <a:lnTo>
                    <a:pt x="250" y="656"/>
                  </a:lnTo>
                  <a:lnTo>
                    <a:pt x="265" y="658"/>
                  </a:lnTo>
                  <a:lnTo>
                    <a:pt x="283" y="662"/>
                  </a:lnTo>
                  <a:lnTo>
                    <a:pt x="295" y="668"/>
                  </a:lnTo>
                  <a:lnTo>
                    <a:pt x="309" y="672"/>
                  </a:lnTo>
                  <a:lnTo>
                    <a:pt x="320" y="666"/>
                  </a:lnTo>
                  <a:lnTo>
                    <a:pt x="335" y="656"/>
                  </a:lnTo>
                  <a:lnTo>
                    <a:pt x="346" y="655"/>
                  </a:lnTo>
                  <a:lnTo>
                    <a:pt x="358" y="653"/>
                  </a:lnTo>
                  <a:lnTo>
                    <a:pt x="369" y="642"/>
                  </a:lnTo>
                  <a:lnTo>
                    <a:pt x="362" y="632"/>
                  </a:lnTo>
                  <a:lnTo>
                    <a:pt x="343" y="622"/>
                  </a:lnTo>
                  <a:lnTo>
                    <a:pt x="335" y="616"/>
                  </a:lnTo>
                  <a:lnTo>
                    <a:pt x="335" y="608"/>
                  </a:lnTo>
                  <a:lnTo>
                    <a:pt x="344" y="601"/>
                  </a:lnTo>
                  <a:lnTo>
                    <a:pt x="358" y="600"/>
                  </a:lnTo>
                  <a:lnTo>
                    <a:pt x="371" y="593"/>
                  </a:lnTo>
                  <a:lnTo>
                    <a:pt x="393" y="570"/>
                  </a:lnTo>
                  <a:lnTo>
                    <a:pt x="402" y="559"/>
                  </a:lnTo>
                  <a:lnTo>
                    <a:pt x="406" y="538"/>
                  </a:lnTo>
                  <a:lnTo>
                    <a:pt x="406" y="526"/>
                  </a:lnTo>
                  <a:lnTo>
                    <a:pt x="396" y="518"/>
                  </a:lnTo>
                  <a:lnTo>
                    <a:pt x="383" y="509"/>
                  </a:lnTo>
                  <a:lnTo>
                    <a:pt x="371" y="504"/>
                  </a:lnTo>
                  <a:lnTo>
                    <a:pt x="358" y="505"/>
                  </a:lnTo>
                  <a:lnTo>
                    <a:pt x="350" y="510"/>
                  </a:lnTo>
                  <a:lnTo>
                    <a:pt x="346" y="501"/>
                  </a:lnTo>
                  <a:lnTo>
                    <a:pt x="353" y="488"/>
                  </a:lnTo>
                  <a:lnTo>
                    <a:pt x="356" y="478"/>
                  </a:lnTo>
                  <a:lnTo>
                    <a:pt x="355" y="460"/>
                  </a:lnTo>
                  <a:lnTo>
                    <a:pt x="353" y="435"/>
                  </a:lnTo>
                  <a:lnTo>
                    <a:pt x="358" y="414"/>
                  </a:lnTo>
                  <a:lnTo>
                    <a:pt x="355" y="404"/>
                  </a:lnTo>
                  <a:lnTo>
                    <a:pt x="346" y="388"/>
                  </a:lnTo>
                  <a:lnTo>
                    <a:pt x="326" y="354"/>
                  </a:lnTo>
                  <a:lnTo>
                    <a:pt x="318" y="337"/>
                  </a:lnTo>
                  <a:lnTo>
                    <a:pt x="314" y="318"/>
                  </a:lnTo>
                  <a:lnTo>
                    <a:pt x="313" y="306"/>
                  </a:lnTo>
                  <a:lnTo>
                    <a:pt x="318" y="286"/>
                  </a:lnTo>
                  <a:lnTo>
                    <a:pt x="318" y="270"/>
                  </a:lnTo>
                  <a:lnTo>
                    <a:pt x="314" y="254"/>
                  </a:lnTo>
                  <a:lnTo>
                    <a:pt x="306" y="245"/>
                  </a:lnTo>
                  <a:lnTo>
                    <a:pt x="290" y="230"/>
                  </a:lnTo>
                  <a:lnTo>
                    <a:pt x="280" y="225"/>
                  </a:lnTo>
                  <a:lnTo>
                    <a:pt x="268" y="224"/>
                  </a:lnTo>
                  <a:lnTo>
                    <a:pt x="259" y="222"/>
                  </a:lnTo>
                  <a:lnTo>
                    <a:pt x="259" y="213"/>
                  </a:lnTo>
                  <a:lnTo>
                    <a:pt x="264" y="207"/>
                  </a:lnTo>
                  <a:lnTo>
                    <a:pt x="277" y="206"/>
                  </a:lnTo>
                  <a:lnTo>
                    <a:pt x="289" y="210"/>
                  </a:lnTo>
                  <a:lnTo>
                    <a:pt x="297" y="212"/>
                  </a:lnTo>
                  <a:lnTo>
                    <a:pt x="302" y="204"/>
                  </a:lnTo>
                  <a:lnTo>
                    <a:pt x="301" y="194"/>
                  </a:lnTo>
                  <a:lnTo>
                    <a:pt x="350" y="149"/>
                  </a:lnTo>
                  <a:lnTo>
                    <a:pt x="358" y="138"/>
                  </a:lnTo>
                  <a:lnTo>
                    <a:pt x="358" y="118"/>
                  </a:lnTo>
                  <a:lnTo>
                    <a:pt x="346" y="109"/>
                  </a:lnTo>
                  <a:lnTo>
                    <a:pt x="332" y="106"/>
                  </a:lnTo>
                  <a:lnTo>
                    <a:pt x="320" y="88"/>
                  </a:lnTo>
                  <a:lnTo>
                    <a:pt x="297" y="88"/>
                  </a:lnTo>
                  <a:lnTo>
                    <a:pt x="297" y="88"/>
                  </a:lnTo>
                  <a:lnTo>
                    <a:pt x="276" y="92"/>
                  </a:lnTo>
                  <a:lnTo>
                    <a:pt x="271" y="91"/>
                  </a:lnTo>
                  <a:lnTo>
                    <a:pt x="265" y="82"/>
                  </a:lnTo>
                  <a:lnTo>
                    <a:pt x="276" y="75"/>
                  </a:lnTo>
                  <a:lnTo>
                    <a:pt x="285" y="64"/>
                  </a:lnTo>
                  <a:lnTo>
                    <a:pt x="306" y="47"/>
                  </a:lnTo>
                  <a:lnTo>
                    <a:pt x="322" y="45"/>
                  </a:lnTo>
                  <a:lnTo>
                    <a:pt x="338" y="34"/>
                  </a:lnTo>
                  <a:lnTo>
                    <a:pt x="353" y="22"/>
                  </a:lnTo>
                  <a:lnTo>
                    <a:pt x="319" y="13"/>
                  </a:lnTo>
                  <a:lnTo>
                    <a:pt x="305" y="12"/>
                  </a:lnTo>
                  <a:lnTo>
                    <a:pt x="287" y="10"/>
                  </a:lnTo>
                  <a:lnTo>
                    <a:pt x="268" y="0"/>
                  </a:lnTo>
                  <a:lnTo>
                    <a:pt x="250" y="19"/>
                  </a:lnTo>
                  <a:lnTo>
                    <a:pt x="250" y="30"/>
                  </a:lnTo>
                  <a:lnTo>
                    <a:pt x="240" y="34"/>
                  </a:lnTo>
                  <a:lnTo>
                    <a:pt x="224" y="43"/>
                  </a:lnTo>
                  <a:lnTo>
                    <a:pt x="209" y="49"/>
                  </a:lnTo>
                  <a:lnTo>
                    <a:pt x="209" y="63"/>
                  </a:lnTo>
                  <a:lnTo>
                    <a:pt x="207" y="75"/>
                  </a:lnTo>
                  <a:lnTo>
                    <a:pt x="194" y="94"/>
                  </a:lnTo>
                  <a:lnTo>
                    <a:pt x="172" y="117"/>
                  </a:lnTo>
                  <a:lnTo>
                    <a:pt x="164" y="129"/>
                  </a:lnTo>
                  <a:lnTo>
                    <a:pt x="168" y="137"/>
                  </a:lnTo>
                  <a:lnTo>
                    <a:pt x="190" y="135"/>
                  </a:lnTo>
                  <a:lnTo>
                    <a:pt x="191" y="139"/>
                  </a:lnTo>
                  <a:lnTo>
                    <a:pt x="191" y="149"/>
                  </a:lnTo>
                  <a:lnTo>
                    <a:pt x="162" y="187"/>
                  </a:lnTo>
                  <a:lnTo>
                    <a:pt x="152" y="207"/>
                  </a:lnTo>
                  <a:lnTo>
                    <a:pt x="145" y="225"/>
                  </a:lnTo>
                  <a:lnTo>
                    <a:pt x="152" y="234"/>
                  </a:lnTo>
                  <a:lnTo>
                    <a:pt x="165" y="217"/>
                  </a:lnTo>
                  <a:lnTo>
                    <a:pt x="180" y="198"/>
                  </a:lnTo>
                  <a:lnTo>
                    <a:pt x="189" y="204"/>
                  </a:lnTo>
                  <a:lnTo>
                    <a:pt x="190" y="232"/>
                  </a:lnTo>
                  <a:lnTo>
                    <a:pt x="191" y="250"/>
                  </a:lnTo>
                  <a:lnTo>
                    <a:pt x="174" y="261"/>
                  </a:lnTo>
                  <a:lnTo>
                    <a:pt x="162" y="273"/>
                  </a:lnTo>
                  <a:lnTo>
                    <a:pt x="158" y="282"/>
                  </a:lnTo>
                  <a:lnTo>
                    <a:pt x="182" y="303"/>
                  </a:lnTo>
                  <a:lnTo>
                    <a:pt x="202" y="299"/>
                  </a:lnTo>
                  <a:lnTo>
                    <a:pt x="207" y="310"/>
                  </a:lnTo>
                  <a:lnTo>
                    <a:pt x="228" y="297"/>
                  </a:lnTo>
                  <a:lnTo>
                    <a:pt x="227" y="307"/>
                  </a:lnTo>
                  <a:lnTo>
                    <a:pt x="209" y="329"/>
                  </a:lnTo>
                  <a:lnTo>
                    <a:pt x="216" y="353"/>
                  </a:lnTo>
                  <a:lnTo>
                    <a:pt x="219" y="366"/>
                  </a:lnTo>
                  <a:lnTo>
                    <a:pt x="238" y="367"/>
                  </a:lnTo>
                  <a:lnTo>
                    <a:pt x="239" y="379"/>
                  </a:lnTo>
                  <a:lnTo>
                    <a:pt x="216" y="405"/>
                  </a:lnTo>
                  <a:lnTo>
                    <a:pt x="209" y="401"/>
                  </a:lnTo>
                  <a:lnTo>
                    <a:pt x="201" y="410"/>
                  </a:lnTo>
                  <a:lnTo>
                    <a:pt x="199" y="423"/>
                  </a:lnTo>
                  <a:lnTo>
                    <a:pt x="177" y="411"/>
                  </a:lnTo>
                  <a:lnTo>
                    <a:pt x="121" y="431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6" name=""/>
            <p:cNvSpPr/>
            <p:nvPr/>
          </p:nvSpPr>
          <p:spPr>
            <a:xfrm rot="21480000">
              <a:off x="1762200" y="2544480"/>
              <a:ext cx="63360" cy="30240"/>
            </a:xfrm>
            <a:custGeom>
              <a:avLst/>
              <a:gdLst/>
              <a:ahLst/>
              <a:rect l="l" t="t" r="r" b="b"/>
              <a:pathLst>
                <a:path w="34" h="25">
                  <a:moveTo>
                    <a:pt x="18" y="0"/>
                  </a:moveTo>
                  <a:lnTo>
                    <a:pt x="32" y="3"/>
                  </a:lnTo>
                  <a:lnTo>
                    <a:pt x="34" y="11"/>
                  </a:lnTo>
                  <a:lnTo>
                    <a:pt x="18" y="22"/>
                  </a:lnTo>
                  <a:lnTo>
                    <a:pt x="3" y="25"/>
                  </a:lnTo>
                  <a:lnTo>
                    <a:pt x="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480" bIns="-15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7" name=""/>
            <p:cNvSpPr/>
            <p:nvPr/>
          </p:nvSpPr>
          <p:spPr>
            <a:xfrm rot="21480000">
              <a:off x="1712880" y="2362320"/>
              <a:ext cx="60480" cy="2988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27" y="0"/>
                  </a:moveTo>
                  <a:lnTo>
                    <a:pt x="33" y="12"/>
                  </a:lnTo>
                  <a:lnTo>
                    <a:pt x="16" y="20"/>
                  </a:lnTo>
                  <a:lnTo>
                    <a:pt x="3" y="24"/>
                  </a:lnTo>
                  <a:lnTo>
                    <a:pt x="0" y="12"/>
                  </a:lnTo>
                  <a:lnTo>
                    <a:pt x="6" y="5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8" name=""/>
            <p:cNvSpPr/>
            <p:nvPr/>
          </p:nvSpPr>
          <p:spPr>
            <a:xfrm rot="21480000">
              <a:off x="1784160" y="2192400"/>
              <a:ext cx="34920" cy="60120"/>
            </a:xfrm>
            <a:custGeom>
              <a:avLst/>
              <a:gdLst/>
              <a:ahLst/>
              <a:rect l="l" t="t" r="r" b="b"/>
              <a:pathLst>
                <a:path w="19" h="47">
                  <a:moveTo>
                    <a:pt x="7" y="47"/>
                  </a:moveTo>
                  <a:lnTo>
                    <a:pt x="19" y="35"/>
                  </a:lnTo>
                  <a:lnTo>
                    <a:pt x="14" y="19"/>
                  </a:lnTo>
                  <a:lnTo>
                    <a:pt x="10" y="12"/>
                  </a:lnTo>
                  <a:lnTo>
                    <a:pt x="7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4400" bIns="14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9" name=""/>
            <p:cNvSpPr/>
            <p:nvPr/>
          </p:nvSpPr>
          <p:spPr>
            <a:xfrm rot="21480000">
              <a:off x="1544760" y="2414520"/>
              <a:ext cx="160200" cy="111240"/>
            </a:xfrm>
            <a:custGeom>
              <a:avLst/>
              <a:gdLst/>
              <a:ahLst/>
              <a:rect l="l" t="t" r="r" b="b"/>
              <a:pathLst>
                <a:path w="88" h="89">
                  <a:moveTo>
                    <a:pt x="31" y="0"/>
                  </a:moveTo>
                  <a:lnTo>
                    <a:pt x="51" y="0"/>
                  </a:lnTo>
                  <a:lnTo>
                    <a:pt x="66" y="3"/>
                  </a:lnTo>
                  <a:lnTo>
                    <a:pt x="76" y="18"/>
                  </a:lnTo>
                  <a:lnTo>
                    <a:pt x="86" y="40"/>
                  </a:lnTo>
                  <a:lnTo>
                    <a:pt x="88" y="60"/>
                  </a:lnTo>
                  <a:lnTo>
                    <a:pt x="77" y="70"/>
                  </a:lnTo>
                  <a:lnTo>
                    <a:pt x="74" y="84"/>
                  </a:lnTo>
                  <a:lnTo>
                    <a:pt x="64" y="89"/>
                  </a:lnTo>
                  <a:lnTo>
                    <a:pt x="55" y="77"/>
                  </a:lnTo>
                  <a:lnTo>
                    <a:pt x="45" y="55"/>
                  </a:lnTo>
                  <a:lnTo>
                    <a:pt x="39" y="47"/>
                  </a:lnTo>
                  <a:lnTo>
                    <a:pt x="21" y="45"/>
                  </a:lnTo>
                  <a:lnTo>
                    <a:pt x="0" y="2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0" name=""/>
            <p:cNvSpPr/>
            <p:nvPr/>
          </p:nvSpPr>
          <p:spPr>
            <a:xfrm rot="21480000">
              <a:off x="1782360" y="2139480"/>
              <a:ext cx="82440" cy="41400"/>
            </a:xfrm>
            <a:custGeom>
              <a:avLst/>
              <a:gdLst/>
              <a:ahLst/>
              <a:rect l="l" t="t" r="r" b="b"/>
              <a:pathLst>
                <a:path w="45" h="33">
                  <a:moveTo>
                    <a:pt x="40" y="0"/>
                  </a:moveTo>
                  <a:lnTo>
                    <a:pt x="45" y="8"/>
                  </a:lnTo>
                  <a:lnTo>
                    <a:pt x="28" y="18"/>
                  </a:lnTo>
                  <a:lnTo>
                    <a:pt x="12" y="33"/>
                  </a:lnTo>
                  <a:lnTo>
                    <a:pt x="2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4320" bIns="-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61" name=""/>
            <p:cNvGrpSpPr/>
            <p:nvPr/>
          </p:nvGrpSpPr>
          <p:grpSpPr>
            <a:xfrm>
              <a:off x="3142440" y="1263960"/>
              <a:ext cx="965160" cy="1371240"/>
              <a:chOff x="3142440" y="1263960"/>
              <a:chExt cx="965160" cy="1371240"/>
            </a:xfrm>
          </p:grpSpPr>
          <p:sp>
            <p:nvSpPr>
              <p:cNvPr id="562" name=""/>
              <p:cNvSpPr/>
              <p:nvPr/>
            </p:nvSpPr>
            <p:spPr>
              <a:xfrm rot="21480000">
                <a:off x="3547800" y="2441160"/>
                <a:ext cx="61920" cy="101520"/>
              </a:xfrm>
              <a:custGeom>
                <a:avLst/>
                <a:gdLst/>
                <a:ahLst/>
                <a:rect l="l" t="t" r="r" b="b"/>
                <a:pathLst>
                  <a:path w="33" h="82">
                    <a:moveTo>
                      <a:pt x="33" y="0"/>
                    </a:moveTo>
                    <a:lnTo>
                      <a:pt x="32" y="27"/>
                    </a:lnTo>
                    <a:lnTo>
                      <a:pt x="22" y="49"/>
                    </a:lnTo>
                    <a:lnTo>
                      <a:pt x="7" y="63"/>
                    </a:lnTo>
                    <a:lnTo>
                      <a:pt x="10" y="77"/>
                    </a:lnTo>
                    <a:lnTo>
                      <a:pt x="3" y="82"/>
                    </a:lnTo>
                    <a:lnTo>
                      <a:pt x="0" y="64"/>
                    </a:lnTo>
                    <a:lnTo>
                      <a:pt x="6" y="51"/>
                    </a:lnTo>
                    <a:lnTo>
                      <a:pt x="10" y="3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 rot="21480000">
                <a:off x="3684240" y="2385720"/>
                <a:ext cx="82440" cy="81000"/>
              </a:xfrm>
              <a:custGeom>
                <a:avLst/>
                <a:gdLst/>
                <a:ahLst/>
                <a:rect l="l" t="t" r="r" b="b"/>
                <a:pathLst>
                  <a:path w="45" h="65">
                    <a:moveTo>
                      <a:pt x="35" y="0"/>
                    </a:moveTo>
                    <a:lnTo>
                      <a:pt x="45" y="0"/>
                    </a:lnTo>
                    <a:lnTo>
                      <a:pt x="33" y="13"/>
                    </a:lnTo>
                    <a:lnTo>
                      <a:pt x="32" y="23"/>
                    </a:lnTo>
                    <a:lnTo>
                      <a:pt x="35" y="37"/>
                    </a:lnTo>
                    <a:lnTo>
                      <a:pt x="24" y="51"/>
                    </a:lnTo>
                    <a:lnTo>
                      <a:pt x="8" y="65"/>
                    </a:lnTo>
                    <a:lnTo>
                      <a:pt x="6" y="51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14" y="2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564" name=""/>
              <p:cNvGrpSpPr/>
              <p:nvPr/>
            </p:nvGrpSpPr>
            <p:grpSpPr>
              <a:xfrm>
                <a:off x="3142440" y="1263960"/>
                <a:ext cx="965160" cy="1371240"/>
                <a:chOff x="3142440" y="1263960"/>
                <a:chExt cx="965160" cy="1371240"/>
              </a:xfrm>
            </p:grpSpPr>
            <p:sp>
              <p:nvSpPr>
                <p:cNvPr id="565" name=""/>
                <p:cNvSpPr/>
                <p:nvPr/>
              </p:nvSpPr>
              <p:spPr>
                <a:xfrm rot="21480000">
                  <a:off x="3165480" y="1279440"/>
                  <a:ext cx="919080" cy="133992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rgbClr val="33cc33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66" name=""/>
                <p:cNvSpPr/>
                <p:nvPr/>
              </p:nvSpPr>
              <p:spPr>
                <a:xfrm rot="21480000">
                  <a:off x="3165480" y="1279440"/>
                  <a:ext cx="919080" cy="133992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</a:path>
                  </a:pathLst>
                </a:custGeom>
                <a:solidFill>
                  <a:srgbClr val="ff00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567" name=""/>
            <p:cNvSpPr/>
            <p:nvPr/>
          </p:nvSpPr>
          <p:spPr>
            <a:xfrm rot="21480000">
              <a:off x="2706840" y="1064880"/>
              <a:ext cx="1672920" cy="1251000"/>
            </a:xfrm>
            <a:custGeom>
              <a:avLst/>
              <a:gdLst/>
              <a:ahLst/>
              <a:rect l="l" t="t" r="r" b="b"/>
              <a:pathLst>
                <a:path w="912" h="1001">
                  <a:moveTo>
                    <a:pt x="245" y="943"/>
                  </a:moveTo>
                  <a:lnTo>
                    <a:pt x="247" y="940"/>
                  </a:lnTo>
                  <a:lnTo>
                    <a:pt x="257" y="938"/>
                  </a:lnTo>
                  <a:lnTo>
                    <a:pt x="264" y="927"/>
                  </a:lnTo>
                  <a:lnTo>
                    <a:pt x="268" y="914"/>
                  </a:lnTo>
                  <a:lnTo>
                    <a:pt x="271" y="907"/>
                  </a:lnTo>
                  <a:lnTo>
                    <a:pt x="268" y="888"/>
                  </a:lnTo>
                  <a:lnTo>
                    <a:pt x="271" y="874"/>
                  </a:lnTo>
                  <a:lnTo>
                    <a:pt x="281" y="868"/>
                  </a:lnTo>
                  <a:lnTo>
                    <a:pt x="305" y="858"/>
                  </a:lnTo>
                  <a:lnTo>
                    <a:pt x="308" y="848"/>
                  </a:lnTo>
                  <a:lnTo>
                    <a:pt x="305" y="813"/>
                  </a:lnTo>
                  <a:lnTo>
                    <a:pt x="301" y="807"/>
                  </a:lnTo>
                  <a:lnTo>
                    <a:pt x="301" y="788"/>
                  </a:lnTo>
                  <a:lnTo>
                    <a:pt x="294" y="780"/>
                  </a:lnTo>
                  <a:lnTo>
                    <a:pt x="297" y="764"/>
                  </a:lnTo>
                  <a:lnTo>
                    <a:pt x="305" y="764"/>
                  </a:lnTo>
                  <a:lnTo>
                    <a:pt x="321" y="754"/>
                  </a:lnTo>
                  <a:lnTo>
                    <a:pt x="308" y="724"/>
                  </a:lnTo>
                  <a:lnTo>
                    <a:pt x="301" y="713"/>
                  </a:lnTo>
                  <a:lnTo>
                    <a:pt x="301" y="711"/>
                  </a:lnTo>
                  <a:lnTo>
                    <a:pt x="301" y="684"/>
                  </a:lnTo>
                  <a:lnTo>
                    <a:pt x="312" y="664"/>
                  </a:lnTo>
                  <a:lnTo>
                    <a:pt x="314" y="644"/>
                  </a:lnTo>
                  <a:lnTo>
                    <a:pt x="318" y="620"/>
                  </a:lnTo>
                  <a:lnTo>
                    <a:pt x="314" y="601"/>
                  </a:lnTo>
                  <a:lnTo>
                    <a:pt x="321" y="587"/>
                  </a:lnTo>
                  <a:lnTo>
                    <a:pt x="325" y="577"/>
                  </a:lnTo>
                  <a:lnTo>
                    <a:pt x="345" y="564"/>
                  </a:lnTo>
                  <a:lnTo>
                    <a:pt x="364" y="557"/>
                  </a:lnTo>
                  <a:lnTo>
                    <a:pt x="382" y="564"/>
                  </a:lnTo>
                  <a:lnTo>
                    <a:pt x="388" y="568"/>
                  </a:lnTo>
                  <a:lnTo>
                    <a:pt x="397" y="554"/>
                  </a:lnTo>
                  <a:lnTo>
                    <a:pt x="397" y="538"/>
                  </a:lnTo>
                  <a:lnTo>
                    <a:pt x="388" y="507"/>
                  </a:lnTo>
                  <a:lnTo>
                    <a:pt x="384" y="494"/>
                  </a:lnTo>
                  <a:lnTo>
                    <a:pt x="388" y="487"/>
                  </a:lnTo>
                  <a:lnTo>
                    <a:pt x="394" y="487"/>
                  </a:lnTo>
                  <a:lnTo>
                    <a:pt x="402" y="477"/>
                  </a:lnTo>
                  <a:lnTo>
                    <a:pt x="406" y="457"/>
                  </a:lnTo>
                  <a:lnTo>
                    <a:pt x="408" y="430"/>
                  </a:lnTo>
                  <a:lnTo>
                    <a:pt x="412" y="404"/>
                  </a:lnTo>
                  <a:lnTo>
                    <a:pt x="421" y="393"/>
                  </a:lnTo>
                  <a:lnTo>
                    <a:pt x="442" y="381"/>
                  </a:lnTo>
                  <a:lnTo>
                    <a:pt x="455" y="374"/>
                  </a:lnTo>
                  <a:lnTo>
                    <a:pt x="458" y="354"/>
                  </a:lnTo>
                  <a:lnTo>
                    <a:pt x="465" y="340"/>
                  </a:lnTo>
                  <a:lnTo>
                    <a:pt x="482" y="326"/>
                  </a:lnTo>
                  <a:lnTo>
                    <a:pt x="486" y="317"/>
                  </a:lnTo>
                  <a:lnTo>
                    <a:pt x="482" y="307"/>
                  </a:lnTo>
                  <a:lnTo>
                    <a:pt x="482" y="293"/>
                  </a:lnTo>
                  <a:lnTo>
                    <a:pt x="495" y="283"/>
                  </a:lnTo>
                  <a:lnTo>
                    <a:pt x="512" y="254"/>
                  </a:lnTo>
                  <a:lnTo>
                    <a:pt x="525" y="256"/>
                  </a:lnTo>
                  <a:lnTo>
                    <a:pt x="544" y="240"/>
                  </a:lnTo>
                  <a:lnTo>
                    <a:pt x="542" y="226"/>
                  </a:lnTo>
                  <a:lnTo>
                    <a:pt x="555" y="213"/>
                  </a:lnTo>
                  <a:lnTo>
                    <a:pt x="562" y="217"/>
                  </a:lnTo>
                  <a:lnTo>
                    <a:pt x="575" y="213"/>
                  </a:lnTo>
                  <a:lnTo>
                    <a:pt x="595" y="217"/>
                  </a:lnTo>
                  <a:lnTo>
                    <a:pt x="621" y="193"/>
                  </a:lnTo>
                  <a:lnTo>
                    <a:pt x="618" y="180"/>
                  </a:lnTo>
                  <a:lnTo>
                    <a:pt x="621" y="173"/>
                  </a:lnTo>
                  <a:lnTo>
                    <a:pt x="614" y="169"/>
                  </a:lnTo>
                  <a:lnTo>
                    <a:pt x="628" y="157"/>
                  </a:lnTo>
                  <a:lnTo>
                    <a:pt x="648" y="155"/>
                  </a:lnTo>
                  <a:lnTo>
                    <a:pt x="662" y="173"/>
                  </a:lnTo>
                  <a:lnTo>
                    <a:pt x="684" y="199"/>
                  </a:lnTo>
                  <a:lnTo>
                    <a:pt x="695" y="199"/>
                  </a:lnTo>
                  <a:lnTo>
                    <a:pt x="708" y="189"/>
                  </a:lnTo>
                  <a:lnTo>
                    <a:pt x="718" y="187"/>
                  </a:lnTo>
                  <a:lnTo>
                    <a:pt x="725" y="189"/>
                  </a:lnTo>
                  <a:lnTo>
                    <a:pt x="736" y="199"/>
                  </a:lnTo>
                  <a:lnTo>
                    <a:pt x="748" y="202"/>
                  </a:lnTo>
                  <a:lnTo>
                    <a:pt x="751" y="199"/>
                  </a:lnTo>
                  <a:lnTo>
                    <a:pt x="758" y="187"/>
                  </a:lnTo>
                  <a:lnTo>
                    <a:pt x="762" y="180"/>
                  </a:lnTo>
                  <a:lnTo>
                    <a:pt x="775" y="157"/>
                  </a:lnTo>
                  <a:lnTo>
                    <a:pt x="778" y="155"/>
                  </a:lnTo>
                  <a:lnTo>
                    <a:pt x="775" y="120"/>
                  </a:lnTo>
                  <a:lnTo>
                    <a:pt x="792" y="104"/>
                  </a:lnTo>
                  <a:lnTo>
                    <a:pt x="799" y="107"/>
                  </a:lnTo>
                  <a:lnTo>
                    <a:pt x="818" y="87"/>
                  </a:lnTo>
                  <a:lnTo>
                    <a:pt x="836" y="107"/>
                  </a:lnTo>
                  <a:lnTo>
                    <a:pt x="842" y="113"/>
                  </a:lnTo>
                  <a:lnTo>
                    <a:pt x="851" y="110"/>
                  </a:lnTo>
                  <a:lnTo>
                    <a:pt x="858" y="120"/>
                  </a:lnTo>
                  <a:lnTo>
                    <a:pt x="858" y="127"/>
                  </a:lnTo>
                  <a:lnTo>
                    <a:pt x="865" y="133"/>
                  </a:lnTo>
                  <a:lnTo>
                    <a:pt x="865" y="143"/>
                  </a:lnTo>
                  <a:lnTo>
                    <a:pt x="875" y="131"/>
                  </a:lnTo>
                  <a:lnTo>
                    <a:pt x="893" y="118"/>
                  </a:lnTo>
                  <a:lnTo>
                    <a:pt x="902" y="96"/>
                  </a:lnTo>
                  <a:lnTo>
                    <a:pt x="895" y="94"/>
                  </a:lnTo>
                  <a:lnTo>
                    <a:pt x="884" y="104"/>
                  </a:lnTo>
                  <a:lnTo>
                    <a:pt x="882" y="87"/>
                  </a:lnTo>
                  <a:lnTo>
                    <a:pt x="875" y="83"/>
                  </a:lnTo>
                  <a:lnTo>
                    <a:pt x="873" y="74"/>
                  </a:lnTo>
                  <a:lnTo>
                    <a:pt x="899" y="54"/>
                  </a:lnTo>
                  <a:lnTo>
                    <a:pt x="908" y="57"/>
                  </a:lnTo>
                  <a:lnTo>
                    <a:pt x="912" y="43"/>
                  </a:lnTo>
                  <a:lnTo>
                    <a:pt x="906" y="39"/>
                  </a:lnTo>
                  <a:lnTo>
                    <a:pt x="888" y="33"/>
                  </a:lnTo>
                  <a:lnTo>
                    <a:pt x="878" y="30"/>
                  </a:lnTo>
                  <a:lnTo>
                    <a:pt x="865" y="17"/>
                  </a:lnTo>
                  <a:lnTo>
                    <a:pt x="851" y="13"/>
                  </a:lnTo>
                  <a:lnTo>
                    <a:pt x="838" y="27"/>
                  </a:lnTo>
                  <a:lnTo>
                    <a:pt x="832" y="37"/>
                  </a:lnTo>
                  <a:lnTo>
                    <a:pt x="818" y="27"/>
                  </a:lnTo>
                  <a:lnTo>
                    <a:pt x="825" y="20"/>
                  </a:lnTo>
                  <a:lnTo>
                    <a:pt x="828" y="4"/>
                  </a:lnTo>
                  <a:lnTo>
                    <a:pt x="825" y="0"/>
                  </a:lnTo>
                  <a:lnTo>
                    <a:pt x="808" y="0"/>
                  </a:lnTo>
                  <a:lnTo>
                    <a:pt x="805" y="6"/>
                  </a:lnTo>
                  <a:lnTo>
                    <a:pt x="802" y="17"/>
                  </a:lnTo>
                  <a:lnTo>
                    <a:pt x="805" y="27"/>
                  </a:lnTo>
                  <a:lnTo>
                    <a:pt x="792" y="39"/>
                  </a:lnTo>
                  <a:lnTo>
                    <a:pt x="781" y="20"/>
                  </a:lnTo>
                  <a:lnTo>
                    <a:pt x="771" y="24"/>
                  </a:lnTo>
                  <a:lnTo>
                    <a:pt x="769" y="39"/>
                  </a:lnTo>
                  <a:lnTo>
                    <a:pt x="762" y="63"/>
                  </a:lnTo>
                  <a:lnTo>
                    <a:pt x="745" y="80"/>
                  </a:lnTo>
                  <a:lnTo>
                    <a:pt x="736" y="61"/>
                  </a:lnTo>
                  <a:lnTo>
                    <a:pt x="751" y="46"/>
                  </a:lnTo>
                  <a:lnTo>
                    <a:pt x="755" y="27"/>
                  </a:lnTo>
                  <a:lnTo>
                    <a:pt x="745" y="27"/>
                  </a:lnTo>
                  <a:lnTo>
                    <a:pt x="728" y="27"/>
                  </a:lnTo>
                  <a:lnTo>
                    <a:pt x="714" y="46"/>
                  </a:lnTo>
                  <a:lnTo>
                    <a:pt x="699" y="74"/>
                  </a:lnTo>
                  <a:lnTo>
                    <a:pt x="705" y="87"/>
                  </a:lnTo>
                  <a:lnTo>
                    <a:pt x="695" y="94"/>
                  </a:lnTo>
                  <a:lnTo>
                    <a:pt x="681" y="83"/>
                  </a:lnTo>
                  <a:lnTo>
                    <a:pt x="668" y="90"/>
                  </a:lnTo>
                  <a:lnTo>
                    <a:pt x="671" y="104"/>
                  </a:lnTo>
                  <a:lnTo>
                    <a:pt x="655" y="104"/>
                  </a:lnTo>
                  <a:lnTo>
                    <a:pt x="644" y="107"/>
                  </a:lnTo>
                  <a:lnTo>
                    <a:pt x="632" y="124"/>
                  </a:lnTo>
                  <a:lnTo>
                    <a:pt x="614" y="120"/>
                  </a:lnTo>
                  <a:lnTo>
                    <a:pt x="614" y="131"/>
                  </a:lnTo>
                  <a:lnTo>
                    <a:pt x="601" y="120"/>
                  </a:lnTo>
                  <a:lnTo>
                    <a:pt x="584" y="127"/>
                  </a:lnTo>
                  <a:lnTo>
                    <a:pt x="581" y="140"/>
                  </a:lnTo>
                  <a:lnTo>
                    <a:pt x="568" y="143"/>
                  </a:lnTo>
                  <a:lnTo>
                    <a:pt x="558" y="131"/>
                  </a:lnTo>
                  <a:lnTo>
                    <a:pt x="538" y="133"/>
                  </a:lnTo>
                  <a:lnTo>
                    <a:pt x="518" y="140"/>
                  </a:lnTo>
                  <a:lnTo>
                    <a:pt x="518" y="161"/>
                  </a:lnTo>
                  <a:lnTo>
                    <a:pt x="531" y="164"/>
                  </a:lnTo>
                  <a:lnTo>
                    <a:pt x="531" y="169"/>
                  </a:lnTo>
                  <a:lnTo>
                    <a:pt x="531" y="183"/>
                  </a:lnTo>
                  <a:lnTo>
                    <a:pt x="520" y="180"/>
                  </a:lnTo>
                  <a:lnTo>
                    <a:pt x="508" y="187"/>
                  </a:lnTo>
                  <a:lnTo>
                    <a:pt x="512" y="199"/>
                  </a:lnTo>
                  <a:lnTo>
                    <a:pt x="525" y="211"/>
                  </a:lnTo>
                  <a:lnTo>
                    <a:pt x="525" y="226"/>
                  </a:lnTo>
                  <a:lnTo>
                    <a:pt x="512" y="220"/>
                  </a:lnTo>
                  <a:lnTo>
                    <a:pt x="502" y="223"/>
                  </a:lnTo>
                  <a:lnTo>
                    <a:pt x="502" y="237"/>
                  </a:lnTo>
                  <a:lnTo>
                    <a:pt x="486" y="237"/>
                  </a:lnTo>
                  <a:lnTo>
                    <a:pt x="473" y="237"/>
                  </a:lnTo>
                  <a:lnTo>
                    <a:pt x="469" y="246"/>
                  </a:lnTo>
                  <a:lnTo>
                    <a:pt x="465" y="254"/>
                  </a:lnTo>
                  <a:lnTo>
                    <a:pt x="455" y="256"/>
                  </a:lnTo>
                  <a:lnTo>
                    <a:pt x="451" y="263"/>
                  </a:lnTo>
                  <a:lnTo>
                    <a:pt x="455" y="274"/>
                  </a:lnTo>
                  <a:lnTo>
                    <a:pt x="436" y="280"/>
                  </a:lnTo>
                  <a:lnTo>
                    <a:pt x="449" y="293"/>
                  </a:lnTo>
                  <a:lnTo>
                    <a:pt x="451" y="300"/>
                  </a:lnTo>
                  <a:lnTo>
                    <a:pt x="439" y="311"/>
                  </a:lnTo>
                  <a:lnTo>
                    <a:pt x="415" y="326"/>
                  </a:lnTo>
                  <a:lnTo>
                    <a:pt x="397" y="340"/>
                  </a:lnTo>
                  <a:lnTo>
                    <a:pt x="388" y="360"/>
                  </a:lnTo>
                  <a:lnTo>
                    <a:pt x="371" y="374"/>
                  </a:lnTo>
                  <a:lnTo>
                    <a:pt x="371" y="383"/>
                  </a:lnTo>
                  <a:lnTo>
                    <a:pt x="375" y="393"/>
                  </a:lnTo>
                  <a:lnTo>
                    <a:pt x="361" y="404"/>
                  </a:lnTo>
                  <a:lnTo>
                    <a:pt x="364" y="417"/>
                  </a:lnTo>
                  <a:lnTo>
                    <a:pt x="351" y="440"/>
                  </a:lnTo>
                  <a:lnTo>
                    <a:pt x="342" y="444"/>
                  </a:lnTo>
                  <a:lnTo>
                    <a:pt x="342" y="461"/>
                  </a:lnTo>
                  <a:lnTo>
                    <a:pt x="349" y="471"/>
                  </a:lnTo>
                  <a:lnTo>
                    <a:pt x="338" y="481"/>
                  </a:lnTo>
                  <a:lnTo>
                    <a:pt x="331" y="474"/>
                  </a:lnTo>
                  <a:lnTo>
                    <a:pt x="318" y="481"/>
                  </a:lnTo>
                  <a:lnTo>
                    <a:pt x="321" y="501"/>
                  </a:lnTo>
                  <a:lnTo>
                    <a:pt x="308" y="507"/>
                  </a:lnTo>
                  <a:lnTo>
                    <a:pt x="288" y="511"/>
                  </a:lnTo>
                  <a:lnTo>
                    <a:pt x="275" y="527"/>
                  </a:lnTo>
                  <a:lnTo>
                    <a:pt x="271" y="544"/>
                  </a:lnTo>
                  <a:lnTo>
                    <a:pt x="257" y="557"/>
                  </a:lnTo>
                  <a:lnTo>
                    <a:pt x="257" y="568"/>
                  </a:lnTo>
                  <a:lnTo>
                    <a:pt x="275" y="554"/>
                  </a:lnTo>
                  <a:lnTo>
                    <a:pt x="294" y="540"/>
                  </a:lnTo>
                  <a:lnTo>
                    <a:pt x="301" y="544"/>
                  </a:lnTo>
                  <a:lnTo>
                    <a:pt x="294" y="564"/>
                  </a:lnTo>
                  <a:lnTo>
                    <a:pt x="278" y="575"/>
                  </a:lnTo>
                  <a:lnTo>
                    <a:pt x="261" y="571"/>
                  </a:lnTo>
                  <a:lnTo>
                    <a:pt x="264" y="584"/>
                  </a:lnTo>
                  <a:lnTo>
                    <a:pt x="242" y="594"/>
                  </a:lnTo>
                  <a:lnTo>
                    <a:pt x="238" y="575"/>
                  </a:lnTo>
                  <a:lnTo>
                    <a:pt x="227" y="568"/>
                  </a:lnTo>
                  <a:lnTo>
                    <a:pt x="214" y="587"/>
                  </a:lnTo>
                  <a:lnTo>
                    <a:pt x="201" y="587"/>
                  </a:lnTo>
                  <a:lnTo>
                    <a:pt x="187" y="590"/>
                  </a:lnTo>
                  <a:lnTo>
                    <a:pt x="184" y="608"/>
                  </a:lnTo>
                  <a:lnTo>
                    <a:pt x="177" y="611"/>
                  </a:lnTo>
                  <a:lnTo>
                    <a:pt x="177" y="620"/>
                  </a:lnTo>
                  <a:lnTo>
                    <a:pt x="169" y="617"/>
                  </a:lnTo>
                  <a:lnTo>
                    <a:pt x="157" y="608"/>
                  </a:lnTo>
                  <a:lnTo>
                    <a:pt x="139" y="611"/>
                  </a:lnTo>
                  <a:lnTo>
                    <a:pt x="139" y="620"/>
                  </a:lnTo>
                  <a:lnTo>
                    <a:pt x="142" y="630"/>
                  </a:lnTo>
                  <a:lnTo>
                    <a:pt x="134" y="632"/>
                  </a:lnTo>
                  <a:lnTo>
                    <a:pt x="118" y="624"/>
                  </a:lnTo>
                  <a:lnTo>
                    <a:pt x="102" y="636"/>
                  </a:lnTo>
                  <a:lnTo>
                    <a:pt x="106" y="646"/>
                  </a:lnTo>
                  <a:lnTo>
                    <a:pt x="105" y="654"/>
                  </a:lnTo>
                  <a:lnTo>
                    <a:pt x="89" y="646"/>
                  </a:lnTo>
                  <a:lnTo>
                    <a:pt x="84" y="655"/>
                  </a:lnTo>
                  <a:lnTo>
                    <a:pt x="78" y="661"/>
                  </a:lnTo>
                  <a:lnTo>
                    <a:pt x="61" y="657"/>
                  </a:lnTo>
                  <a:lnTo>
                    <a:pt x="51" y="659"/>
                  </a:lnTo>
                  <a:lnTo>
                    <a:pt x="49" y="673"/>
                  </a:lnTo>
                  <a:lnTo>
                    <a:pt x="42" y="676"/>
                  </a:lnTo>
                  <a:lnTo>
                    <a:pt x="32" y="692"/>
                  </a:lnTo>
                  <a:lnTo>
                    <a:pt x="34" y="711"/>
                  </a:lnTo>
                  <a:lnTo>
                    <a:pt x="30" y="737"/>
                  </a:lnTo>
                  <a:lnTo>
                    <a:pt x="26" y="764"/>
                  </a:lnTo>
                  <a:lnTo>
                    <a:pt x="22" y="789"/>
                  </a:lnTo>
                  <a:lnTo>
                    <a:pt x="19" y="802"/>
                  </a:lnTo>
                  <a:lnTo>
                    <a:pt x="27" y="813"/>
                  </a:lnTo>
                  <a:lnTo>
                    <a:pt x="42" y="804"/>
                  </a:lnTo>
                  <a:lnTo>
                    <a:pt x="52" y="809"/>
                  </a:lnTo>
                  <a:lnTo>
                    <a:pt x="52" y="819"/>
                  </a:lnTo>
                  <a:lnTo>
                    <a:pt x="38" y="827"/>
                  </a:lnTo>
                  <a:lnTo>
                    <a:pt x="36" y="844"/>
                  </a:lnTo>
                  <a:lnTo>
                    <a:pt x="32" y="852"/>
                  </a:lnTo>
                  <a:lnTo>
                    <a:pt x="18" y="851"/>
                  </a:lnTo>
                  <a:lnTo>
                    <a:pt x="12" y="870"/>
                  </a:lnTo>
                  <a:lnTo>
                    <a:pt x="19" y="876"/>
                  </a:lnTo>
                  <a:lnTo>
                    <a:pt x="32" y="873"/>
                  </a:lnTo>
                  <a:lnTo>
                    <a:pt x="39" y="881"/>
                  </a:lnTo>
                  <a:lnTo>
                    <a:pt x="40" y="886"/>
                  </a:lnTo>
                  <a:lnTo>
                    <a:pt x="30" y="893"/>
                  </a:lnTo>
                  <a:lnTo>
                    <a:pt x="30" y="905"/>
                  </a:lnTo>
                  <a:lnTo>
                    <a:pt x="18" y="907"/>
                  </a:lnTo>
                  <a:lnTo>
                    <a:pt x="8" y="901"/>
                  </a:lnTo>
                  <a:lnTo>
                    <a:pt x="11" y="918"/>
                  </a:lnTo>
                  <a:lnTo>
                    <a:pt x="8" y="929"/>
                  </a:lnTo>
                  <a:lnTo>
                    <a:pt x="0" y="929"/>
                  </a:lnTo>
                  <a:lnTo>
                    <a:pt x="20" y="950"/>
                  </a:lnTo>
                  <a:lnTo>
                    <a:pt x="30" y="962"/>
                  </a:lnTo>
                  <a:lnTo>
                    <a:pt x="36" y="977"/>
                  </a:lnTo>
                  <a:lnTo>
                    <a:pt x="56" y="989"/>
                  </a:lnTo>
                  <a:lnTo>
                    <a:pt x="77" y="1001"/>
                  </a:lnTo>
                  <a:lnTo>
                    <a:pt x="97" y="1001"/>
                  </a:lnTo>
                  <a:lnTo>
                    <a:pt x="127" y="981"/>
                  </a:lnTo>
                  <a:lnTo>
                    <a:pt x="157" y="959"/>
                  </a:lnTo>
                  <a:lnTo>
                    <a:pt x="184" y="923"/>
                  </a:lnTo>
                  <a:lnTo>
                    <a:pt x="189" y="919"/>
                  </a:lnTo>
                  <a:lnTo>
                    <a:pt x="196" y="931"/>
                  </a:lnTo>
                  <a:lnTo>
                    <a:pt x="209" y="923"/>
                  </a:lnTo>
                  <a:lnTo>
                    <a:pt x="214" y="909"/>
                  </a:lnTo>
                  <a:lnTo>
                    <a:pt x="215" y="893"/>
                  </a:lnTo>
                  <a:lnTo>
                    <a:pt x="230" y="873"/>
                  </a:lnTo>
                  <a:lnTo>
                    <a:pt x="224" y="895"/>
                  </a:lnTo>
                  <a:lnTo>
                    <a:pt x="231" y="899"/>
                  </a:lnTo>
                  <a:lnTo>
                    <a:pt x="227" y="909"/>
                  </a:lnTo>
                  <a:lnTo>
                    <a:pt x="231" y="927"/>
                  </a:lnTo>
                  <a:lnTo>
                    <a:pt x="238" y="943"/>
                  </a:lnTo>
                  <a:lnTo>
                    <a:pt x="245" y="938"/>
                  </a:lnTo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68" name=""/>
            <p:cNvGrpSpPr/>
            <p:nvPr/>
          </p:nvGrpSpPr>
          <p:grpSpPr>
            <a:xfrm>
              <a:off x="3042720" y="1044000"/>
              <a:ext cx="1040760" cy="754200"/>
              <a:chOff x="3042720" y="1044000"/>
              <a:chExt cx="1040760" cy="754200"/>
            </a:xfrm>
          </p:grpSpPr>
          <p:sp>
            <p:nvSpPr>
              <p:cNvPr id="569" name=""/>
              <p:cNvSpPr/>
              <p:nvPr/>
            </p:nvSpPr>
            <p:spPr>
              <a:xfrm rot="21480000">
                <a:off x="3529080" y="1282320"/>
                <a:ext cx="50760" cy="44640"/>
              </a:xfrm>
              <a:custGeom>
                <a:avLst/>
                <a:gdLst/>
                <a:ahLst/>
                <a:rect l="l" t="t" r="r" b="b"/>
                <a:pathLst>
                  <a:path w="27" h="36">
                    <a:moveTo>
                      <a:pt x="27" y="6"/>
                    </a:moveTo>
                    <a:lnTo>
                      <a:pt x="25" y="13"/>
                    </a:lnTo>
                    <a:lnTo>
                      <a:pt x="27" y="30"/>
                    </a:lnTo>
                    <a:lnTo>
                      <a:pt x="8" y="36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6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 rot="21480000">
                <a:off x="3451320" y="1314000"/>
                <a:ext cx="46080" cy="2376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2" y="0"/>
                    </a:moveTo>
                    <a:lnTo>
                      <a:pt x="25" y="14"/>
                    </a:lnTo>
                    <a:lnTo>
                      <a:pt x="6" y="19"/>
                    </a:lnTo>
                    <a:lnTo>
                      <a:pt x="0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 rot="21480000">
                <a:off x="3463920" y="1265400"/>
                <a:ext cx="55440" cy="28440"/>
              </a:xfrm>
              <a:custGeom>
                <a:avLst/>
                <a:gdLst/>
                <a:ahLst/>
                <a:rect l="l" t="t" r="r" b="b"/>
                <a:pathLst>
                  <a:path w="30" h="23">
                    <a:moveTo>
                      <a:pt x="0" y="15"/>
                    </a:moveTo>
                    <a:lnTo>
                      <a:pt x="22" y="23"/>
                    </a:lnTo>
                    <a:lnTo>
                      <a:pt x="30" y="5"/>
                    </a:lnTo>
                    <a:lnTo>
                      <a:pt x="17" y="0"/>
                    </a:lnTo>
                    <a:lnTo>
                      <a:pt x="9" y="5"/>
                    </a:lnTo>
                    <a:lnTo>
                      <a:pt x="0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7280" bIns="-17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 rot="21480000">
                <a:off x="3527280" y="1238040"/>
                <a:ext cx="42840" cy="23760"/>
              </a:xfrm>
              <a:custGeom>
                <a:avLst/>
                <a:gdLst/>
                <a:ahLst/>
                <a:rect l="l" t="t" r="r" b="b"/>
                <a:pathLst>
                  <a:path w="23" h="19">
                    <a:moveTo>
                      <a:pt x="0" y="19"/>
                    </a:moveTo>
                    <a:lnTo>
                      <a:pt x="17" y="0"/>
                    </a:lnTo>
                    <a:lnTo>
                      <a:pt x="23" y="6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 rot="21480000">
                <a:off x="3390840" y="1327320"/>
                <a:ext cx="34920" cy="2376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5" y="0"/>
                    </a:moveTo>
                    <a:lnTo>
                      <a:pt x="19" y="17"/>
                    </a:lnTo>
                    <a:lnTo>
                      <a:pt x="0" y="1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 rot="21480000">
                <a:off x="3699000" y="1176480"/>
                <a:ext cx="55440" cy="29880"/>
              </a:xfrm>
              <a:custGeom>
                <a:avLst/>
                <a:gdLst/>
                <a:ahLst/>
                <a:rect l="l" t="t" r="r" b="b"/>
                <a:pathLst>
                  <a:path w="30" h="24">
                    <a:moveTo>
                      <a:pt x="14" y="0"/>
                    </a:moveTo>
                    <a:lnTo>
                      <a:pt x="0" y="11"/>
                    </a:lnTo>
                    <a:lnTo>
                      <a:pt x="19" y="24"/>
                    </a:lnTo>
                    <a:lnTo>
                      <a:pt x="30" y="11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840" bIns="-158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 rot="21480000">
                <a:off x="3747960" y="1147680"/>
                <a:ext cx="54000" cy="30240"/>
              </a:xfrm>
              <a:custGeom>
                <a:avLst/>
                <a:gdLst/>
                <a:ahLst/>
                <a:rect l="l" t="t" r="r" b="b"/>
                <a:pathLst>
                  <a:path w="30" h="25">
                    <a:moveTo>
                      <a:pt x="0" y="8"/>
                    </a:moveTo>
                    <a:lnTo>
                      <a:pt x="14" y="25"/>
                    </a:lnTo>
                    <a:lnTo>
                      <a:pt x="30" y="14"/>
                    </a:lnTo>
                    <a:lnTo>
                      <a:pt x="17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480" bIns="-154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 rot="21480000">
                <a:off x="3890520" y="1082520"/>
                <a:ext cx="79560" cy="38160"/>
              </a:xfrm>
              <a:custGeom>
                <a:avLst/>
                <a:gdLst/>
                <a:ahLst/>
                <a:rect l="l" t="t" r="r" b="b"/>
                <a:pathLst>
                  <a:path w="43" h="30">
                    <a:moveTo>
                      <a:pt x="19" y="9"/>
                    </a:moveTo>
                    <a:lnTo>
                      <a:pt x="27" y="13"/>
                    </a:lnTo>
                    <a:lnTo>
                      <a:pt x="43" y="0"/>
                    </a:lnTo>
                    <a:lnTo>
                      <a:pt x="35" y="27"/>
                    </a:lnTo>
                    <a:lnTo>
                      <a:pt x="19" y="30"/>
                    </a:lnTo>
                    <a:lnTo>
                      <a:pt x="0" y="11"/>
                    </a:ln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7560" bIns="-7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 rot="21480000">
                <a:off x="4041720" y="1044360"/>
                <a:ext cx="41400" cy="23760"/>
              </a:xfrm>
              <a:custGeom>
                <a:avLst/>
                <a:gdLst/>
                <a:ahLst/>
                <a:rect l="l" t="t" r="r" b="b"/>
                <a:pathLst>
                  <a:path w="22" h="19">
                    <a:moveTo>
                      <a:pt x="11" y="0"/>
                    </a:moveTo>
                    <a:lnTo>
                      <a:pt x="19" y="7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 rot="21480000">
                <a:off x="3043080" y="1773360"/>
                <a:ext cx="60480" cy="23760"/>
              </a:xfrm>
              <a:custGeom>
                <a:avLst/>
                <a:gdLst/>
                <a:ahLst/>
                <a:rect l="l" t="t" r="r" b="b"/>
                <a:pathLst>
                  <a:path w="33" h="19">
                    <a:moveTo>
                      <a:pt x="33" y="10"/>
                    </a:moveTo>
                    <a:lnTo>
                      <a:pt x="9" y="0"/>
                    </a:lnTo>
                    <a:lnTo>
                      <a:pt x="0" y="8"/>
                    </a:lnTo>
                    <a:lnTo>
                      <a:pt x="3" y="19"/>
                    </a:lnTo>
                    <a:lnTo>
                      <a:pt x="33" y="1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579" name=""/>
          <p:cNvSpPr/>
          <p:nvPr/>
        </p:nvSpPr>
        <p:spPr>
          <a:xfrm>
            <a:off x="5102280" y="1300320"/>
            <a:ext cx="3759120" cy="38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 and Scandinavian Power Markets Among the Most Competitive in the World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Continental Governments Continue to Thwart EU Electricity Directive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 is Becoming a Series of Small Regional Markets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Few, if any, “Pan-European” Accounts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Likely to Lead with the Enron Direct Business Model as EES Enters New Markets on the Continent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580" name=""/>
          <p:cNvGrpSpPr/>
          <p:nvPr/>
        </p:nvGrpSpPr>
        <p:grpSpPr>
          <a:xfrm>
            <a:off x="671400" y="4984920"/>
            <a:ext cx="3435480" cy="1038960"/>
            <a:chOff x="671400" y="4984920"/>
            <a:chExt cx="3435480" cy="1038960"/>
          </a:xfrm>
        </p:grpSpPr>
        <p:grpSp>
          <p:nvGrpSpPr>
            <p:cNvPr id="581" name=""/>
            <p:cNvGrpSpPr/>
            <p:nvPr/>
          </p:nvGrpSpPr>
          <p:grpSpPr>
            <a:xfrm>
              <a:off x="671400" y="5747040"/>
              <a:ext cx="3435480" cy="276840"/>
              <a:chOff x="671400" y="5747040"/>
              <a:chExt cx="3435480" cy="276840"/>
            </a:xfrm>
          </p:grpSpPr>
          <p:sp>
            <p:nvSpPr>
              <p:cNvPr id="582" name=""/>
              <p:cNvSpPr/>
              <p:nvPr/>
            </p:nvSpPr>
            <p:spPr>
              <a:xfrm>
                <a:off x="849240" y="5747040"/>
                <a:ext cx="32576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EU Directive Not Implemented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671400" y="5802480"/>
                <a:ext cx="181080" cy="1630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584" name=""/>
            <p:cNvGrpSpPr/>
            <p:nvPr/>
          </p:nvGrpSpPr>
          <p:grpSpPr>
            <a:xfrm>
              <a:off x="671400" y="5492880"/>
              <a:ext cx="3348000" cy="276840"/>
              <a:chOff x="671400" y="5492880"/>
              <a:chExt cx="3348000" cy="276840"/>
            </a:xfrm>
          </p:grpSpPr>
          <p:sp>
            <p:nvSpPr>
              <p:cNvPr id="585" name=""/>
              <p:cNvSpPr/>
              <p:nvPr/>
            </p:nvSpPr>
            <p:spPr>
              <a:xfrm>
                <a:off x="849240" y="5492880"/>
                <a:ext cx="31701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Significant Barriers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671400" y="5548320"/>
                <a:ext cx="181080" cy="163800"/>
              </a:xfrm>
              <a:prstGeom prst="rect">
                <a:avLst/>
              </a:prstGeom>
              <a:solidFill>
                <a:srgbClr val="cc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587" name=""/>
            <p:cNvGrpSpPr/>
            <p:nvPr/>
          </p:nvGrpSpPr>
          <p:grpSpPr>
            <a:xfrm>
              <a:off x="671400" y="4984920"/>
              <a:ext cx="3413160" cy="276840"/>
              <a:chOff x="671400" y="4984920"/>
              <a:chExt cx="3413160" cy="276840"/>
            </a:xfrm>
          </p:grpSpPr>
          <p:sp>
            <p:nvSpPr>
              <p:cNvPr id="588" name=""/>
              <p:cNvSpPr/>
              <p:nvPr/>
            </p:nvSpPr>
            <p:spPr>
              <a:xfrm>
                <a:off x="849240" y="4984920"/>
                <a:ext cx="32353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Fully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671400" y="5040360"/>
                <a:ext cx="181080" cy="163440"/>
              </a:xfrm>
              <a:prstGeom prst="rect">
                <a:avLst/>
              </a:prstGeom>
              <a:solidFill>
                <a:srgbClr val="ff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590" name=""/>
            <p:cNvGrpSpPr/>
            <p:nvPr/>
          </p:nvGrpSpPr>
          <p:grpSpPr>
            <a:xfrm>
              <a:off x="671400" y="5239080"/>
              <a:ext cx="2921040" cy="276840"/>
              <a:chOff x="671400" y="5239080"/>
              <a:chExt cx="2921040" cy="276840"/>
            </a:xfrm>
          </p:grpSpPr>
          <p:sp>
            <p:nvSpPr>
              <p:cNvPr id="591" name=""/>
              <p:cNvSpPr/>
              <p:nvPr/>
            </p:nvSpPr>
            <p:spPr>
              <a:xfrm>
                <a:off x="671400" y="5294160"/>
                <a:ext cx="181080" cy="163440"/>
              </a:xfrm>
              <a:prstGeom prst="rect">
                <a:avLst/>
              </a:prstGeom>
              <a:solidFill>
                <a:srgbClr val="800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849240" y="5239080"/>
                <a:ext cx="27432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Partially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593" name=""/>
          <p:cNvSpPr/>
          <p:nvPr/>
        </p:nvSpPr>
        <p:spPr>
          <a:xfrm>
            <a:off x="4137120" y="4937040"/>
            <a:ext cx="4071960" cy="1158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$42.4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30%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$141.3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4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Europe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96" name=""/>
          <p:cNvSpPr/>
          <p:nvPr/>
        </p:nvSpPr>
        <p:spPr>
          <a:xfrm flipH="1">
            <a:off x="1218960" y="4267080"/>
            <a:ext cx="739800" cy="1008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597" name=""/>
          <p:cNvGrpSpPr/>
          <p:nvPr/>
        </p:nvGrpSpPr>
        <p:grpSpPr>
          <a:xfrm>
            <a:off x="391320" y="928800"/>
            <a:ext cx="4011480" cy="3525480"/>
            <a:chOff x="391320" y="928800"/>
            <a:chExt cx="4011480" cy="3525480"/>
          </a:xfrm>
        </p:grpSpPr>
        <p:sp>
          <p:nvSpPr>
            <p:cNvPr id="598" name=""/>
            <p:cNvSpPr/>
            <p:nvPr/>
          </p:nvSpPr>
          <p:spPr>
            <a:xfrm rot="21480000">
              <a:off x="399600" y="3592440"/>
              <a:ext cx="505080" cy="503280"/>
            </a:xfrm>
            <a:custGeom>
              <a:avLst/>
              <a:gdLst/>
              <a:ahLst/>
              <a:rect l="l" t="t" r="r" b="b"/>
              <a:pathLst>
                <a:path w="276" h="394">
                  <a:moveTo>
                    <a:pt x="139" y="4"/>
                  </a:moveTo>
                  <a:lnTo>
                    <a:pt x="160" y="0"/>
                  </a:lnTo>
                  <a:lnTo>
                    <a:pt x="173" y="16"/>
                  </a:lnTo>
                  <a:lnTo>
                    <a:pt x="175" y="33"/>
                  </a:lnTo>
                  <a:lnTo>
                    <a:pt x="180" y="38"/>
                  </a:lnTo>
                  <a:lnTo>
                    <a:pt x="190" y="35"/>
                  </a:lnTo>
                  <a:lnTo>
                    <a:pt x="221" y="48"/>
                  </a:lnTo>
                  <a:lnTo>
                    <a:pt x="231" y="42"/>
                  </a:lnTo>
                  <a:lnTo>
                    <a:pt x="243" y="41"/>
                  </a:lnTo>
                  <a:lnTo>
                    <a:pt x="251" y="51"/>
                  </a:lnTo>
                  <a:lnTo>
                    <a:pt x="258" y="69"/>
                  </a:lnTo>
                  <a:lnTo>
                    <a:pt x="269" y="81"/>
                  </a:lnTo>
                  <a:lnTo>
                    <a:pt x="276" y="87"/>
                  </a:lnTo>
                  <a:lnTo>
                    <a:pt x="273" y="93"/>
                  </a:lnTo>
                  <a:lnTo>
                    <a:pt x="250" y="100"/>
                  </a:lnTo>
                  <a:lnTo>
                    <a:pt x="224" y="114"/>
                  </a:lnTo>
                  <a:lnTo>
                    <a:pt x="225" y="138"/>
                  </a:lnTo>
                  <a:lnTo>
                    <a:pt x="210" y="151"/>
                  </a:lnTo>
                  <a:lnTo>
                    <a:pt x="196" y="162"/>
                  </a:lnTo>
                  <a:lnTo>
                    <a:pt x="195" y="186"/>
                  </a:lnTo>
                  <a:lnTo>
                    <a:pt x="195" y="201"/>
                  </a:lnTo>
                  <a:lnTo>
                    <a:pt x="185" y="212"/>
                  </a:lnTo>
                  <a:lnTo>
                    <a:pt x="176" y="201"/>
                  </a:lnTo>
                  <a:lnTo>
                    <a:pt x="162" y="205"/>
                  </a:lnTo>
                  <a:lnTo>
                    <a:pt x="161" y="213"/>
                  </a:lnTo>
                  <a:lnTo>
                    <a:pt x="158" y="232"/>
                  </a:lnTo>
                  <a:lnTo>
                    <a:pt x="163" y="239"/>
                  </a:lnTo>
                  <a:lnTo>
                    <a:pt x="161" y="260"/>
                  </a:lnTo>
                  <a:lnTo>
                    <a:pt x="151" y="268"/>
                  </a:lnTo>
                  <a:lnTo>
                    <a:pt x="139" y="283"/>
                  </a:lnTo>
                  <a:lnTo>
                    <a:pt x="135" y="297"/>
                  </a:lnTo>
                  <a:lnTo>
                    <a:pt x="137" y="320"/>
                  </a:lnTo>
                  <a:lnTo>
                    <a:pt x="146" y="333"/>
                  </a:lnTo>
                  <a:lnTo>
                    <a:pt x="140" y="342"/>
                  </a:lnTo>
                  <a:lnTo>
                    <a:pt x="114" y="350"/>
                  </a:lnTo>
                  <a:lnTo>
                    <a:pt x="105" y="360"/>
                  </a:lnTo>
                  <a:lnTo>
                    <a:pt x="104" y="370"/>
                  </a:lnTo>
                  <a:lnTo>
                    <a:pt x="104" y="391"/>
                  </a:lnTo>
                  <a:lnTo>
                    <a:pt x="74" y="391"/>
                  </a:lnTo>
                  <a:lnTo>
                    <a:pt x="54" y="394"/>
                  </a:lnTo>
                  <a:lnTo>
                    <a:pt x="30" y="367"/>
                  </a:lnTo>
                  <a:lnTo>
                    <a:pt x="17" y="367"/>
                  </a:lnTo>
                  <a:lnTo>
                    <a:pt x="6" y="367"/>
                  </a:lnTo>
                  <a:lnTo>
                    <a:pt x="0" y="357"/>
                  </a:lnTo>
                  <a:lnTo>
                    <a:pt x="6" y="347"/>
                  </a:lnTo>
                  <a:lnTo>
                    <a:pt x="20" y="327"/>
                  </a:lnTo>
                  <a:lnTo>
                    <a:pt x="27" y="307"/>
                  </a:lnTo>
                  <a:lnTo>
                    <a:pt x="43" y="283"/>
                  </a:lnTo>
                  <a:lnTo>
                    <a:pt x="46" y="270"/>
                  </a:lnTo>
                  <a:lnTo>
                    <a:pt x="39" y="261"/>
                  </a:lnTo>
                  <a:lnTo>
                    <a:pt x="30" y="251"/>
                  </a:lnTo>
                  <a:lnTo>
                    <a:pt x="27" y="245"/>
                  </a:lnTo>
                  <a:lnTo>
                    <a:pt x="39" y="242"/>
                  </a:lnTo>
                  <a:lnTo>
                    <a:pt x="46" y="227"/>
                  </a:lnTo>
                  <a:lnTo>
                    <a:pt x="33" y="224"/>
                  </a:lnTo>
                  <a:lnTo>
                    <a:pt x="20" y="231"/>
                  </a:lnTo>
                  <a:lnTo>
                    <a:pt x="20" y="214"/>
                  </a:lnTo>
                  <a:lnTo>
                    <a:pt x="27" y="205"/>
                  </a:lnTo>
                  <a:lnTo>
                    <a:pt x="33" y="194"/>
                  </a:lnTo>
                  <a:lnTo>
                    <a:pt x="37" y="181"/>
                  </a:lnTo>
                  <a:lnTo>
                    <a:pt x="39" y="172"/>
                  </a:lnTo>
                  <a:lnTo>
                    <a:pt x="46" y="168"/>
                  </a:lnTo>
                  <a:lnTo>
                    <a:pt x="57" y="175"/>
                  </a:lnTo>
                  <a:lnTo>
                    <a:pt x="74" y="151"/>
                  </a:lnTo>
                  <a:lnTo>
                    <a:pt x="83" y="135"/>
                  </a:lnTo>
                  <a:lnTo>
                    <a:pt x="110" y="105"/>
                  </a:lnTo>
                  <a:lnTo>
                    <a:pt x="110" y="92"/>
                  </a:lnTo>
                  <a:lnTo>
                    <a:pt x="124" y="72"/>
                  </a:lnTo>
                  <a:lnTo>
                    <a:pt x="127" y="48"/>
                  </a:lnTo>
                  <a:lnTo>
                    <a:pt x="133" y="35"/>
                  </a:lnTo>
                  <a:lnTo>
                    <a:pt x="139" y="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9" name=""/>
            <p:cNvSpPr/>
            <p:nvPr/>
          </p:nvSpPr>
          <p:spPr>
            <a:xfrm rot="21480000">
              <a:off x="587160" y="3417480"/>
              <a:ext cx="1336680" cy="827280"/>
            </a:xfrm>
            <a:custGeom>
              <a:avLst/>
              <a:gdLst/>
              <a:ahLst/>
              <a:rect l="l" t="t" r="r" b="b"/>
              <a:pathLst>
                <a:path w="731" h="648">
                  <a:moveTo>
                    <a:pt x="36" y="127"/>
                  </a:moveTo>
                  <a:lnTo>
                    <a:pt x="33" y="117"/>
                  </a:lnTo>
                  <a:lnTo>
                    <a:pt x="36" y="104"/>
                  </a:lnTo>
                  <a:lnTo>
                    <a:pt x="57" y="71"/>
                  </a:lnTo>
                  <a:lnTo>
                    <a:pt x="46" y="64"/>
                  </a:lnTo>
                  <a:lnTo>
                    <a:pt x="51" y="53"/>
                  </a:lnTo>
                  <a:lnTo>
                    <a:pt x="39" y="50"/>
                  </a:lnTo>
                  <a:lnTo>
                    <a:pt x="39" y="37"/>
                  </a:lnTo>
                  <a:lnTo>
                    <a:pt x="46" y="27"/>
                  </a:lnTo>
                  <a:lnTo>
                    <a:pt x="81" y="17"/>
                  </a:lnTo>
                  <a:lnTo>
                    <a:pt x="107" y="20"/>
                  </a:lnTo>
                  <a:lnTo>
                    <a:pt x="109" y="10"/>
                  </a:lnTo>
                  <a:lnTo>
                    <a:pt x="129" y="0"/>
                  </a:lnTo>
                  <a:lnTo>
                    <a:pt x="140" y="4"/>
                  </a:lnTo>
                  <a:lnTo>
                    <a:pt x="163" y="34"/>
                  </a:lnTo>
                  <a:lnTo>
                    <a:pt x="200" y="50"/>
                  </a:lnTo>
                  <a:lnTo>
                    <a:pt x="233" y="50"/>
                  </a:lnTo>
                  <a:lnTo>
                    <a:pt x="242" y="53"/>
                  </a:lnTo>
                  <a:lnTo>
                    <a:pt x="333" y="104"/>
                  </a:lnTo>
                  <a:lnTo>
                    <a:pt x="359" y="108"/>
                  </a:lnTo>
                  <a:lnTo>
                    <a:pt x="379" y="127"/>
                  </a:lnTo>
                  <a:lnTo>
                    <a:pt x="409" y="120"/>
                  </a:lnTo>
                  <a:lnTo>
                    <a:pt x="426" y="130"/>
                  </a:lnTo>
                  <a:lnTo>
                    <a:pt x="444" y="147"/>
                  </a:lnTo>
                  <a:lnTo>
                    <a:pt x="463" y="147"/>
                  </a:lnTo>
                  <a:lnTo>
                    <a:pt x="477" y="150"/>
                  </a:lnTo>
                  <a:lnTo>
                    <a:pt x="483" y="156"/>
                  </a:lnTo>
                  <a:lnTo>
                    <a:pt x="477" y="167"/>
                  </a:lnTo>
                  <a:lnTo>
                    <a:pt x="477" y="180"/>
                  </a:lnTo>
                  <a:lnTo>
                    <a:pt x="529" y="217"/>
                  </a:lnTo>
                  <a:lnTo>
                    <a:pt x="559" y="241"/>
                  </a:lnTo>
                  <a:lnTo>
                    <a:pt x="573" y="237"/>
                  </a:lnTo>
                  <a:lnTo>
                    <a:pt x="589" y="234"/>
                  </a:lnTo>
                  <a:lnTo>
                    <a:pt x="640" y="258"/>
                  </a:lnTo>
                  <a:lnTo>
                    <a:pt x="646" y="274"/>
                  </a:lnTo>
                  <a:lnTo>
                    <a:pt x="653" y="280"/>
                  </a:lnTo>
                  <a:lnTo>
                    <a:pt x="670" y="284"/>
                  </a:lnTo>
                  <a:lnTo>
                    <a:pt x="679" y="291"/>
                  </a:lnTo>
                  <a:lnTo>
                    <a:pt x="694" y="291"/>
                  </a:lnTo>
                  <a:lnTo>
                    <a:pt x="707" y="291"/>
                  </a:lnTo>
                  <a:lnTo>
                    <a:pt x="720" y="295"/>
                  </a:lnTo>
                  <a:lnTo>
                    <a:pt x="723" y="291"/>
                  </a:lnTo>
                  <a:lnTo>
                    <a:pt x="731" y="304"/>
                  </a:lnTo>
                  <a:lnTo>
                    <a:pt x="731" y="321"/>
                  </a:lnTo>
                  <a:lnTo>
                    <a:pt x="720" y="331"/>
                  </a:lnTo>
                  <a:lnTo>
                    <a:pt x="667" y="371"/>
                  </a:lnTo>
                  <a:lnTo>
                    <a:pt x="644" y="371"/>
                  </a:lnTo>
                  <a:lnTo>
                    <a:pt x="577" y="387"/>
                  </a:lnTo>
                  <a:lnTo>
                    <a:pt x="553" y="391"/>
                  </a:lnTo>
                  <a:lnTo>
                    <a:pt x="553" y="410"/>
                  </a:lnTo>
                  <a:lnTo>
                    <a:pt x="540" y="410"/>
                  </a:lnTo>
                  <a:lnTo>
                    <a:pt x="526" y="421"/>
                  </a:lnTo>
                  <a:lnTo>
                    <a:pt x="513" y="437"/>
                  </a:lnTo>
                  <a:lnTo>
                    <a:pt x="500" y="450"/>
                  </a:lnTo>
                  <a:lnTo>
                    <a:pt x="483" y="454"/>
                  </a:lnTo>
                  <a:lnTo>
                    <a:pt x="470" y="471"/>
                  </a:lnTo>
                  <a:lnTo>
                    <a:pt x="470" y="494"/>
                  </a:lnTo>
                  <a:lnTo>
                    <a:pt x="479" y="506"/>
                  </a:lnTo>
                  <a:lnTo>
                    <a:pt x="483" y="517"/>
                  </a:lnTo>
                  <a:lnTo>
                    <a:pt x="483" y="534"/>
                  </a:lnTo>
                  <a:lnTo>
                    <a:pt x="479" y="541"/>
                  </a:lnTo>
                  <a:lnTo>
                    <a:pt x="466" y="544"/>
                  </a:lnTo>
                  <a:lnTo>
                    <a:pt x="446" y="561"/>
                  </a:lnTo>
                  <a:lnTo>
                    <a:pt x="420" y="585"/>
                  </a:lnTo>
                  <a:lnTo>
                    <a:pt x="409" y="594"/>
                  </a:lnTo>
                  <a:lnTo>
                    <a:pt x="403" y="600"/>
                  </a:lnTo>
                  <a:lnTo>
                    <a:pt x="403" y="611"/>
                  </a:lnTo>
                  <a:lnTo>
                    <a:pt x="373" y="611"/>
                  </a:lnTo>
                  <a:lnTo>
                    <a:pt x="356" y="615"/>
                  </a:lnTo>
                  <a:lnTo>
                    <a:pt x="342" y="618"/>
                  </a:lnTo>
                  <a:lnTo>
                    <a:pt x="336" y="624"/>
                  </a:lnTo>
                  <a:lnTo>
                    <a:pt x="326" y="637"/>
                  </a:lnTo>
                  <a:lnTo>
                    <a:pt x="309" y="644"/>
                  </a:lnTo>
                  <a:lnTo>
                    <a:pt x="300" y="644"/>
                  </a:lnTo>
                  <a:lnTo>
                    <a:pt x="279" y="641"/>
                  </a:lnTo>
                  <a:lnTo>
                    <a:pt x="246" y="637"/>
                  </a:lnTo>
                  <a:lnTo>
                    <a:pt x="186" y="615"/>
                  </a:lnTo>
                  <a:lnTo>
                    <a:pt x="163" y="611"/>
                  </a:lnTo>
                  <a:lnTo>
                    <a:pt x="140" y="618"/>
                  </a:lnTo>
                  <a:lnTo>
                    <a:pt x="123" y="628"/>
                  </a:lnTo>
                  <a:lnTo>
                    <a:pt x="103" y="630"/>
                  </a:lnTo>
                  <a:lnTo>
                    <a:pt x="86" y="641"/>
                  </a:lnTo>
                  <a:lnTo>
                    <a:pt x="76" y="648"/>
                  </a:lnTo>
                  <a:lnTo>
                    <a:pt x="39" y="608"/>
                  </a:lnTo>
                  <a:lnTo>
                    <a:pt x="39" y="552"/>
                  </a:lnTo>
                  <a:lnTo>
                    <a:pt x="23" y="530"/>
                  </a:lnTo>
                  <a:lnTo>
                    <a:pt x="3" y="515"/>
                  </a:lnTo>
                  <a:lnTo>
                    <a:pt x="0" y="504"/>
                  </a:lnTo>
                  <a:lnTo>
                    <a:pt x="0" y="484"/>
                  </a:lnTo>
                  <a:lnTo>
                    <a:pt x="9" y="473"/>
                  </a:lnTo>
                  <a:lnTo>
                    <a:pt x="36" y="464"/>
                  </a:lnTo>
                  <a:lnTo>
                    <a:pt x="42" y="458"/>
                  </a:lnTo>
                  <a:lnTo>
                    <a:pt x="33" y="443"/>
                  </a:lnTo>
                  <a:lnTo>
                    <a:pt x="29" y="421"/>
                  </a:lnTo>
                  <a:lnTo>
                    <a:pt x="39" y="400"/>
                  </a:lnTo>
                  <a:lnTo>
                    <a:pt x="60" y="380"/>
                  </a:lnTo>
                  <a:lnTo>
                    <a:pt x="60" y="365"/>
                  </a:lnTo>
                  <a:lnTo>
                    <a:pt x="53" y="350"/>
                  </a:lnTo>
                  <a:lnTo>
                    <a:pt x="60" y="328"/>
                  </a:lnTo>
                  <a:lnTo>
                    <a:pt x="63" y="324"/>
                  </a:lnTo>
                  <a:lnTo>
                    <a:pt x="72" y="324"/>
                  </a:lnTo>
                  <a:lnTo>
                    <a:pt x="81" y="335"/>
                  </a:lnTo>
                  <a:lnTo>
                    <a:pt x="90" y="321"/>
                  </a:lnTo>
                  <a:lnTo>
                    <a:pt x="94" y="284"/>
                  </a:lnTo>
                  <a:lnTo>
                    <a:pt x="120" y="261"/>
                  </a:lnTo>
                  <a:lnTo>
                    <a:pt x="120" y="247"/>
                  </a:lnTo>
                  <a:lnTo>
                    <a:pt x="120" y="237"/>
                  </a:lnTo>
                  <a:lnTo>
                    <a:pt x="147" y="221"/>
                  </a:lnTo>
                  <a:lnTo>
                    <a:pt x="166" y="217"/>
                  </a:lnTo>
                  <a:lnTo>
                    <a:pt x="173" y="210"/>
                  </a:lnTo>
                  <a:lnTo>
                    <a:pt x="157" y="195"/>
                  </a:lnTo>
                  <a:lnTo>
                    <a:pt x="144" y="167"/>
                  </a:lnTo>
                  <a:lnTo>
                    <a:pt x="136" y="161"/>
                  </a:lnTo>
                  <a:lnTo>
                    <a:pt x="117" y="171"/>
                  </a:lnTo>
                  <a:lnTo>
                    <a:pt x="103" y="165"/>
                  </a:lnTo>
                  <a:lnTo>
                    <a:pt x="84" y="156"/>
                  </a:lnTo>
                  <a:lnTo>
                    <a:pt x="76" y="161"/>
                  </a:lnTo>
                  <a:lnTo>
                    <a:pt x="70" y="153"/>
                  </a:lnTo>
                  <a:lnTo>
                    <a:pt x="70" y="141"/>
                  </a:lnTo>
                  <a:lnTo>
                    <a:pt x="60" y="127"/>
                  </a:lnTo>
                  <a:lnTo>
                    <a:pt x="53" y="123"/>
                  </a:lnTo>
                  <a:lnTo>
                    <a:pt x="36" y="127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0" name=""/>
            <p:cNvSpPr/>
            <p:nvPr/>
          </p:nvSpPr>
          <p:spPr>
            <a:xfrm rot="21480000">
              <a:off x="1609560" y="4078440"/>
              <a:ext cx="54000" cy="28440"/>
            </a:xfrm>
            <a:custGeom>
              <a:avLst/>
              <a:gdLst/>
              <a:ahLst/>
              <a:rect l="l" t="t" r="r" b="b"/>
              <a:pathLst>
                <a:path w="28" h="21">
                  <a:moveTo>
                    <a:pt x="28" y="0"/>
                  </a:moveTo>
                  <a:lnTo>
                    <a:pt x="15" y="0"/>
                  </a:lnTo>
                  <a:lnTo>
                    <a:pt x="0" y="15"/>
                  </a:lnTo>
                  <a:lnTo>
                    <a:pt x="7" y="21"/>
                  </a:lnTo>
                  <a:lnTo>
                    <a:pt x="21" y="2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1" name=""/>
            <p:cNvSpPr/>
            <p:nvPr/>
          </p:nvSpPr>
          <p:spPr>
            <a:xfrm rot="21480000">
              <a:off x="1758600" y="4008600"/>
              <a:ext cx="114120" cy="63360"/>
            </a:xfrm>
            <a:custGeom>
              <a:avLst/>
              <a:gdLst/>
              <a:ahLst/>
              <a:rect l="l" t="t" r="r" b="b"/>
              <a:pathLst>
                <a:path w="63" h="50">
                  <a:moveTo>
                    <a:pt x="46" y="0"/>
                  </a:moveTo>
                  <a:lnTo>
                    <a:pt x="40" y="6"/>
                  </a:lnTo>
                  <a:lnTo>
                    <a:pt x="13" y="10"/>
                  </a:lnTo>
                  <a:lnTo>
                    <a:pt x="0" y="28"/>
                  </a:lnTo>
                  <a:lnTo>
                    <a:pt x="19" y="41"/>
                  </a:lnTo>
                  <a:lnTo>
                    <a:pt x="29" y="50"/>
                  </a:lnTo>
                  <a:lnTo>
                    <a:pt x="50" y="47"/>
                  </a:lnTo>
                  <a:lnTo>
                    <a:pt x="63" y="41"/>
                  </a:lnTo>
                  <a:lnTo>
                    <a:pt x="59" y="28"/>
                  </a:lnTo>
                  <a:lnTo>
                    <a:pt x="50" y="1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7640" bIns="17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2" name=""/>
            <p:cNvSpPr/>
            <p:nvPr/>
          </p:nvSpPr>
          <p:spPr>
            <a:xfrm rot="21480000">
              <a:off x="1941120" y="4010040"/>
              <a:ext cx="36720" cy="3492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3" y="0"/>
                  </a:moveTo>
                  <a:lnTo>
                    <a:pt x="0" y="6"/>
                  </a:lnTo>
                  <a:lnTo>
                    <a:pt x="10" y="15"/>
                  </a:lnTo>
                  <a:lnTo>
                    <a:pt x="20" y="2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0800" bIns="-10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3" name=""/>
            <p:cNvSpPr/>
            <p:nvPr/>
          </p:nvSpPr>
          <p:spPr>
            <a:xfrm rot="21480000">
              <a:off x="2403000" y="3959280"/>
              <a:ext cx="193680" cy="220680"/>
            </a:xfrm>
            <a:custGeom>
              <a:avLst/>
              <a:gdLst/>
              <a:ahLst/>
              <a:rect l="l" t="t" r="r" b="b"/>
              <a:pathLst>
                <a:path w="106" h="173">
                  <a:moveTo>
                    <a:pt x="63" y="0"/>
                  </a:moveTo>
                  <a:lnTo>
                    <a:pt x="46" y="9"/>
                  </a:lnTo>
                  <a:lnTo>
                    <a:pt x="33" y="20"/>
                  </a:lnTo>
                  <a:lnTo>
                    <a:pt x="19" y="23"/>
                  </a:lnTo>
                  <a:lnTo>
                    <a:pt x="0" y="20"/>
                  </a:lnTo>
                  <a:lnTo>
                    <a:pt x="3" y="40"/>
                  </a:lnTo>
                  <a:lnTo>
                    <a:pt x="13" y="53"/>
                  </a:lnTo>
                  <a:lnTo>
                    <a:pt x="9" y="88"/>
                  </a:lnTo>
                  <a:lnTo>
                    <a:pt x="9" y="103"/>
                  </a:lnTo>
                  <a:lnTo>
                    <a:pt x="13" y="117"/>
                  </a:lnTo>
                  <a:lnTo>
                    <a:pt x="3" y="144"/>
                  </a:lnTo>
                  <a:lnTo>
                    <a:pt x="6" y="164"/>
                  </a:lnTo>
                  <a:lnTo>
                    <a:pt x="19" y="173"/>
                  </a:lnTo>
                  <a:lnTo>
                    <a:pt x="39" y="160"/>
                  </a:lnTo>
                  <a:lnTo>
                    <a:pt x="46" y="157"/>
                  </a:lnTo>
                  <a:lnTo>
                    <a:pt x="66" y="160"/>
                  </a:lnTo>
                  <a:lnTo>
                    <a:pt x="80" y="147"/>
                  </a:lnTo>
                  <a:lnTo>
                    <a:pt x="80" y="133"/>
                  </a:lnTo>
                  <a:lnTo>
                    <a:pt x="96" y="107"/>
                  </a:lnTo>
                  <a:lnTo>
                    <a:pt x="102" y="90"/>
                  </a:lnTo>
                  <a:lnTo>
                    <a:pt x="96" y="73"/>
                  </a:lnTo>
                  <a:lnTo>
                    <a:pt x="106" y="53"/>
                  </a:lnTo>
                  <a:lnTo>
                    <a:pt x="100" y="23"/>
                  </a:lnTo>
                  <a:lnTo>
                    <a:pt x="96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4" name=""/>
            <p:cNvSpPr/>
            <p:nvPr/>
          </p:nvSpPr>
          <p:spPr>
            <a:xfrm rot="21480000">
              <a:off x="2865600" y="4290480"/>
              <a:ext cx="355320" cy="157320"/>
            </a:xfrm>
            <a:custGeom>
              <a:avLst/>
              <a:gdLst/>
              <a:ahLst/>
              <a:rect l="l" t="t" r="r" b="b"/>
              <a:pathLst>
                <a:path w="195" h="123">
                  <a:moveTo>
                    <a:pt x="186" y="0"/>
                  </a:moveTo>
                  <a:lnTo>
                    <a:pt x="195" y="11"/>
                  </a:lnTo>
                  <a:lnTo>
                    <a:pt x="190" y="20"/>
                  </a:lnTo>
                  <a:lnTo>
                    <a:pt x="182" y="36"/>
                  </a:lnTo>
                  <a:lnTo>
                    <a:pt x="172" y="46"/>
                  </a:lnTo>
                  <a:lnTo>
                    <a:pt x="175" y="77"/>
                  </a:lnTo>
                  <a:lnTo>
                    <a:pt x="182" y="100"/>
                  </a:lnTo>
                  <a:lnTo>
                    <a:pt x="165" y="109"/>
                  </a:lnTo>
                  <a:lnTo>
                    <a:pt x="162" y="119"/>
                  </a:lnTo>
                  <a:lnTo>
                    <a:pt x="148" y="123"/>
                  </a:lnTo>
                  <a:lnTo>
                    <a:pt x="129" y="104"/>
                  </a:lnTo>
                  <a:lnTo>
                    <a:pt x="115" y="104"/>
                  </a:lnTo>
                  <a:lnTo>
                    <a:pt x="104" y="87"/>
                  </a:lnTo>
                  <a:lnTo>
                    <a:pt x="85" y="77"/>
                  </a:lnTo>
                  <a:lnTo>
                    <a:pt x="70" y="74"/>
                  </a:lnTo>
                  <a:lnTo>
                    <a:pt x="57" y="67"/>
                  </a:lnTo>
                  <a:lnTo>
                    <a:pt x="44" y="56"/>
                  </a:lnTo>
                  <a:lnTo>
                    <a:pt x="20" y="40"/>
                  </a:lnTo>
                  <a:lnTo>
                    <a:pt x="11" y="36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4" y="4"/>
                  </a:lnTo>
                  <a:lnTo>
                    <a:pt x="24" y="6"/>
                  </a:lnTo>
                  <a:lnTo>
                    <a:pt x="55" y="6"/>
                  </a:lnTo>
                  <a:lnTo>
                    <a:pt x="61" y="17"/>
                  </a:lnTo>
                  <a:lnTo>
                    <a:pt x="94" y="17"/>
                  </a:lnTo>
                  <a:lnTo>
                    <a:pt x="118" y="17"/>
                  </a:lnTo>
                  <a:lnTo>
                    <a:pt x="148" y="11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5" name=""/>
            <p:cNvSpPr/>
            <p:nvPr/>
          </p:nvSpPr>
          <p:spPr>
            <a:xfrm rot="21480000">
              <a:off x="2351160" y="3379320"/>
              <a:ext cx="1209600" cy="955800"/>
            </a:xfrm>
            <a:custGeom>
              <a:avLst/>
              <a:gdLst/>
              <a:ahLst/>
              <a:rect l="l" t="t" r="r" b="b"/>
              <a:pathLst>
                <a:path w="663" h="748">
                  <a:moveTo>
                    <a:pt x="481" y="739"/>
                  </a:moveTo>
                  <a:lnTo>
                    <a:pt x="490" y="748"/>
                  </a:lnTo>
                  <a:lnTo>
                    <a:pt x="507" y="739"/>
                  </a:lnTo>
                  <a:lnTo>
                    <a:pt x="527" y="711"/>
                  </a:lnTo>
                  <a:lnTo>
                    <a:pt x="537" y="672"/>
                  </a:lnTo>
                  <a:lnTo>
                    <a:pt x="548" y="669"/>
                  </a:lnTo>
                  <a:lnTo>
                    <a:pt x="555" y="674"/>
                  </a:lnTo>
                  <a:lnTo>
                    <a:pt x="568" y="661"/>
                  </a:lnTo>
                  <a:lnTo>
                    <a:pt x="564" y="645"/>
                  </a:lnTo>
                  <a:lnTo>
                    <a:pt x="570" y="632"/>
                  </a:lnTo>
                  <a:lnTo>
                    <a:pt x="568" y="624"/>
                  </a:lnTo>
                  <a:lnTo>
                    <a:pt x="551" y="611"/>
                  </a:lnTo>
                  <a:lnTo>
                    <a:pt x="545" y="611"/>
                  </a:lnTo>
                  <a:lnTo>
                    <a:pt x="548" y="604"/>
                  </a:lnTo>
                  <a:lnTo>
                    <a:pt x="535" y="608"/>
                  </a:lnTo>
                  <a:lnTo>
                    <a:pt x="527" y="602"/>
                  </a:lnTo>
                  <a:lnTo>
                    <a:pt x="527" y="595"/>
                  </a:lnTo>
                  <a:lnTo>
                    <a:pt x="548" y="582"/>
                  </a:lnTo>
                  <a:lnTo>
                    <a:pt x="557" y="569"/>
                  </a:lnTo>
                  <a:lnTo>
                    <a:pt x="557" y="547"/>
                  </a:lnTo>
                  <a:lnTo>
                    <a:pt x="568" y="545"/>
                  </a:lnTo>
                  <a:lnTo>
                    <a:pt x="601" y="561"/>
                  </a:lnTo>
                  <a:lnTo>
                    <a:pt x="614" y="565"/>
                  </a:lnTo>
                  <a:lnTo>
                    <a:pt x="631" y="588"/>
                  </a:lnTo>
                  <a:lnTo>
                    <a:pt x="638" y="602"/>
                  </a:lnTo>
                  <a:lnTo>
                    <a:pt x="648" y="602"/>
                  </a:lnTo>
                  <a:lnTo>
                    <a:pt x="658" y="588"/>
                  </a:lnTo>
                  <a:lnTo>
                    <a:pt x="663" y="574"/>
                  </a:lnTo>
                  <a:lnTo>
                    <a:pt x="651" y="551"/>
                  </a:lnTo>
                  <a:lnTo>
                    <a:pt x="638" y="538"/>
                  </a:lnTo>
                  <a:lnTo>
                    <a:pt x="625" y="538"/>
                  </a:lnTo>
                  <a:lnTo>
                    <a:pt x="625" y="535"/>
                  </a:lnTo>
                  <a:lnTo>
                    <a:pt x="618" y="535"/>
                  </a:lnTo>
                  <a:lnTo>
                    <a:pt x="585" y="501"/>
                  </a:lnTo>
                  <a:lnTo>
                    <a:pt x="568" y="504"/>
                  </a:lnTo>
                  <a:lnTo>
                    <a:pt x="548" y="478"/>
                  </a:lnTo>
                  <a:lnTo>
                    <a:pt x="535" y="474"/>
                  </a:lnTo>
                  <a:lnTo>
                    <a:pt x="514" y="454"/>
                  </a:lnTo>
                  <a:lnTo>
                    <a:pt x="504" y="447"/>
                  </a:lnTo>
                  <a:lnTo>
                    <a:pt x="511" y="441"/>
                  </a:lnTo>
                  <a:lnTo>
                    <a:pt x="521" y="438"/>
                  </a:lnTo>
                  <a:lnTo>
                    <a:pt x="507" y="427"/>
                  </a:lnTo>
                  <a:lnTo>
                    <a:pt x="490" y="434"/>
                  </a:lnTo>
                  <a:lnTo>
                    <a:pt x="477" y="427"/>
                  </a:lnTo>
                  <a:lnTo>
                    <a:pt x="440" y="397"/>
                  </a:lnTo>
                  <a:lnTo>
                    <a:pt x="437" y="384"/>
                  </a:lnTo>
                  <a:lnTo>
                    <a:pt x="424" y="380"/>
                  </a:lnTo>
                  <a:lnTo>
                    <a:pt x="411" y="371"/>
                  </a:lnTo>
                  <a:lnTo>
                    <a:pt x="377" y="297"/>
                  </a:lnTo>
                  <a:lnTo>
                    <a:pt x="367" y="288"/>
                  </a:lnTo>
                  <a:lnTo>
                    <a:pt x="340" y="264"/>
                  </a:lnTo>
                  <a:lnTo>
                    <a:pt x="311" y="217"/>
                  </a:lnTo>
                  <a:lnTo>
                    <a:pt x="311" y="190"/>
                  </a:lnTo>
                  <a:lnTo>
                    <a:pt x="327" y="180"/>
                  </a:lnTo>
                  <a:lnTo>
                    <a:pt x="327" y="166"/>
                  </a:lnTo>
                  <a:lnTo>
                    <a:pt x="314" y="154"/>
                  </a:lnTo>
                  <a:lnTo>
                    <a:pt x="307" y="147"/>
                  </a:lnTo>
                  <a:lnTo>
                    <a:pt x="311" y="136"/>
                  </a:lnTo>
                  <a:lnTo>
                    <a:pt x="324" y="130"/>
                  </a:lnTo>
                  <a:lnTo>
                    <a:pt x="364" y="121"/>
                  </a:lnTo>
                  <a:lnTo>
                    <a:pt x="381" y="110"/>
                  </a:lnTo>
                  <a:lnTo>
                    <a:pt x="394" y="97"/>
                  </a:lnTo>
                  <a:lnTo>
                    <a:pt x="390" y="63"/>
                  </a:lnTo>
                  <a:lnTo>
                    <a:pt x="394" y="51"/>
                  </a:lnTo>
                  <a:lnTo>
                    <a:pt x="374" y="47"/>
                  </a:lnTo>
                  <a:lnTo>
                    <a:pt x="331" y="36"/>
                  </a:lnTo>
                  <a:lnTo>
                    <a:pt x="324" y="27"/>
                  </a:lnTo>
                  <a:lnTo>
                    <a:pt x="321" y="23"/>
                  </a:lnTo>
                  <a:lnTo>
                    <a:pt x="321" y="14"/>
                  </a:lnTo>
                  <a:lnTo>
                    <a:pt x="318" y="3"/>
                  </a:lnTo>
                  <a:lnTo>
                    <a:pt x="294" y="0"/>
                  </a:lnTo>
                  <a:lnTo>
                    <a:pt x="237" y="3"/>
                  </a:lnTo>
                  <a:lnTo>
                    <a:pt x="231" y="17"/>
                  </a:lnTo>
                  <a:lnTo>
                    <a:pt x="211" y="20"/>
                  </a:lnTo>
                  <a:lnTo>
                    <a:pt x="198" y="47"/>
                  </a:lnTo>
                  <a:lnTo>
                    <a:pt x="198" y="57"/>
                  </a:lnTo>
                  <a:lnTo>
                    <a:pt x="185" y="47"/>
                  </a:lnTo>
                  <a:lnTo>
                    <a:pt x="163" y="44"/>
                  </a:lnTo>
                  <a:lnTo>
                    <a:pt x="151" y="51"/>
                  </a:lnTo>
                  <a:lnTo>
                    <a:pt x="140" y="70"/>
                  </a:lnTo>
                  <a:lnTo>
                    <a:pt x="120" y="57"/>
                  </a:lnTo>
                  <a:lnTo>
                    <a:pt x="124" y="36"/>
                  </a:lnTo>
                  <a:lnTo>
                    <a:pt x="118" y="23"/>
                  </a:lnTo>
                  <a:lnTo>
                    <a:pt x="104" y="27"/>
                  </a:lnTo>
                  <a:lnTo>
                    <a:pt x="100" y="44"/>
                  </a:lnTo>
                  <a:lnTo>
                    <a:pt x="90" y="53"/>
                  </a:lnTo>
                  <a:lnTo>
                    <a:pt x="80" y="53"/>
                  </a:lnTo>
                  <a:lnTo>
                    <a:pt x="33" y="47"/>
                  </a:lnTo>
                  <a:lnTo>
                    <a:pt x="17" y="60"/>
                  </a:lnTo>
                  <a:lnTo>
                    <a:pt x="20" y="77"/>
                  </a:lnTo>
                  <a:lnTo>
                    <a:pt x="24" y="90"/>
                  </a:lnTo>
                  <a:lnTo>
                    <a:pt x="0" y="110"/>
                  </a:lnTo>
                  <a:lnTo>
                    <a:pt x="6" y="123"/>
                  </a:lnTo>
                  <a:lnTo>
                    <a:pt x="13" y="130"/>
                  </a:lnTo>
                  <a:lnTo>
                    <a:pt x="0" y="147"/>
                  </a:lnTo>
                  <a:lnTo>
                    <a:pt x="0" y="171"/>
                  </a:lnTo>
                  <a:lnTo>
                    <a:pt x="6" y="180"/>
                  </a:lnTo>
                  <a:lnTo>
                    <a:pt x="20" y="180"/>
                  </a:lnTo>
                  <a:lnTo>
                    <a:pt x="27" y="188"/>
                  </a:lnTo>
                  <a:lnTo>
                    <a:pt x="33" y="204"/>
                  </a:lnTo>
                  <a:lnTo>
                    <a:pt x="33" y="221"/>
                  </a:lnTo>
                  <a:lnTo>
                    <a:pt x="46" y="225"/>
                  </a:lnTo>
                  <a:lnTo>
                    <a:pt x="57" y="221"/>
                  </a:lnTo>
                  <a:lnTo>
                    <a:pt x="94" y="184"/>
                  </a:lnTo>
                  <a:lnTo>
                    <a:pt x="110" y="190"/>
                  </a:lnTo>
                  <a:lnTo>
                    <a:pt x="143" y="208"/>
                  </a:lnTo>
                  <a:lnTo>
                    <a:pt x="167" y="225"/>
                  </a:lnTo>
                  <a:lnTo>
                    <a:pt x="170" y="245"/>
                  </a:lnTo>
                  <a:lnTo>
                    <a:pt x="185" y="258"/>
                  </a:lnTo>
                  <a:lnTo>
                    <a:pt x="190" y="282"/>
                  </a:lnTo>
                  <a:lnTo>
                    <a:pt x="198" y="317"/>
                  </a:lnTo>
                  <a:lnTo>
                    <a:pt x="207" y="334"/>
                  </a:lnTo>
                  <a:lnTo>
                    <a:pt x="220" y="348"/>
                  </a:lnTo>
                  <a:lnTo>
                    <a:pt x="244" y="358"/>
                  </a:lnTo>
                  <a:lnTo>
                    <a:pt x="264" y="390"/>
                  </a:lnTo>
                  <a:lnTo>
                    <a:pt x="285" y="417"/>
                  </a:lnTo>
                  <a:lnTo>
                    <a:pt x="304" y="430"/>
                  </a:lnTo>
                  <a:lnTo>
                    <a:pt x="340" y="474"/>
                  </a:lnTo>
                  <a:lnTo>
                    <a:pt x="367" y="474"/>
                  </a:lnTo>
                  <a:lnTo>
                    <a:pt x="398" y="501"/>
                  </a:lnTo>
                  <a:lnTo>
                    <a:pt x="398" y="528"/>
                  </a:lnTo>
                  <a:lnTo>
                    <a:pt x="407" y="535"/>
                  </a:lnTo>
                  <a:lnTo>
                    <a:pt x="427" y="521"/>
                  </a:lnTo>
                  <a:lnTo>
                    <a:pt x="431" y="535"/>
                  </a:lnTo>
                  <a:lnTo>
                    <a:pt x="431" y="551"/>
                  </a:lnTo>
                  <a:lnTo>
                    <a:pt x="451" y="569"/>
                  </a:lnTo>
                  <a:lnTo>
                    <a:pt x="457" y="578"/>
                  </a:lnTo>
                  <a:lnTo>
                    <a:pt x="485" y="571"/>
                  </a:lnTo>
                  <a:lnTo>
                    <a:pt x="488" y="582"/>
                  </a:lnTo>
                  <a:lnTo>
                    <a:pt x="485" y="604"/>
                  </a:lnTo>
                  <a:lnTo>
                    <a:pt x="498" y="624"/>
                  </a:lnTo>
                  <a:lnTo>
                    <a:pt x="501" y="641"/>
                  </a:lnTo>
                  <a:lnTo>
                    <a:pt x="507" y="658"/>
                  </a:lnTo>
                  <a:lnTo>
                    <a:pt x="504" y="672"/>
                  </a:lnTo>
                  <a:lnTo>
                    <a:pt x="490" y="685"/>
                  </a:lnTo>
                  <a:lnTo>
                    <a:pt x="488" y="702"/>
                  </a:lnTo>
                  <a:lnTo>
                    <a:pt x="477" y="721"/>
                  </a:lnTo>
                  <a:lnTo>
                    <a:pt x="481" y="739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6" name=""/>
            <p:cNvSpPr/>
            <p:nvPr/>
          </p:nvSpPr>
          <p:spPr>
            <a:xfrm rot="21480000">
              <a:off x="2297160" y="3271680"/>
              <a:ext cx="488880" cy="223920"/>
            </a:xfrm>
            <a:custGeom>
              <a:avLst/>
              <a:gdLst/>
              <a:ahLst/>
              <a:rect l="l" t="t" r="r" b="b"/>
              <a:pathLst>
                <a:path w="268" h="175">
                  <a:moveTo>
                    <a:pt x="140" y="33"/>
                  </a:moveTo>
                  <a:lnTo>
                    <a:pt x="127" y="21"/>
                  </a:lnTo>
                  <a:lnTo>
                    <a:pt x="128" y="16"/>
                  </a:lnTo>
                  <a:lnTo>
                    <a:pt x="120" y="9"/>
                  </a:lnTo>
                  <a:lnTo>
                    <a:pt x="113" y="0"/>
                  </a:lnTo>
                  <a:lnTo>
                    <a:pt x="105" y="9"/>
                  </a:lnTo>
                  <a:lnTo>
                    <a:pt x="100" y="6"/>
                  </a:lnTo>
                  <a:lnTo>
                    <a:pt x="90" y="15"/>
                  </a:lnTo>
                  <a:lnTo>
                    <a:pt x="90" y="19"/>
                  </a:lnTo>
                  <a:lnTo>
                    <a:pt x="78" y="25"/>
                  </a:lnTo>
                  <a:lnTo>
                    <a:pt x="49" y="49"/>
                  </a:lnTo>
                  <a:lnTo>
                    <a:pt x="40" y="58"/>
                  </a:lnTo>
                  <a:lnTo>
                    <a:pt x="40" y="70"/>
                  </a:lnTo>
                  <a:lnTo>
                    <a:pt x="30" y="74"/>
                  </a:lnTo>
                  <a:lnTo>
                    <a:pt x="8" y="96"/>
                  </a:lnTo>
                  <a:lnTo>
                    <a:pt x="8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13" y="120"/>
                  </a:lnTo>
                  <a:lnTo>
                    <a:pt x="22" y="109"/>
                  </a:lnTo>
                  <a:lnTo>
                    <a:pt x="38" y="107"/>
                  </a:lnTo>
                  <a:lnTo>
                    <a:pt x="49" y="109"/>
                  </a:lnTo>
                  <a:lnTo>
                    <a:pt x="52" y="126"/>
                  </a:lnTo>
                  <a:lnTo>
                    <a:pt x="50" y="138"/>
                  </a:lnTo>
                  <a:lnTo>
                    <a:pt x="57" y="146"/>
                  </a:lnTo>
                  <a:lnTo>
                    <a:pt x="64" y="152"/>
                  </a:lnTo>
                  <a:lnTo>
                    <a:pt x="82" y="153"/>
                  </a:lnTo>
                  <a:lnTo>
                    <a:pt x="119" y="158"/>
                  </a:lnTo>
                  <a:lnTo>
                    <a:pt x="127" y="153"/>
                  </a:lnTo>
                  <a:lnTo>
                    <a:pt x="132" y="146"/>
                  </a:lnTo>
                  <a:lnTo>
                    <a:pt x="136" y="131"/>
                  </a:lnTo>
                  <a:lnTo>
                    <a:pt x="150" y="131"/>
                  </a:lnTo>
                  <a:lnTo>
                    <a:pt x="153" y="140"/>
                  </a:lnTo>
                  <a:lnTo>
                    <a:pt x="153" y="163"/>
                  </a:lnTo>
                  <a:lnTo>
                    <a:pt x="171" y="175"/>
                  </a:lnTo>
                  <a:lnTo>
                    <a:pt x="183" y="155"/>
                  </a:lnTo>
                  <a:lnTo>
                    <a:pt x="197" y="149"/>
                  </a:lnTo>
                  <a:lnTo>
                    <a:pt x="213" y="150"/>
                  </a:lnTo>
                  <a:lnTo>
                    <a:pt x="224" y="156"/>
                  </a:lnTo>
                  <a:lnTo>
                    <a:pt x="228" y="162"/>
                  </a:lnTo>
                  <a:lnTo>
                    <a:pt x="232" y="145"/>
                  </a:lnTo>
                  <a:lnTo>
                    <a:pt x="242" y="125"/>
                  </a:lnTo>
                  <a:lnTo>
                    <a:pt x="261" y="121"/>
                  </a:lnTo>
                  <a:lnTo>
                    <a:pt x="268" y="108"/>
                  </a:lnTo>
                  <a:lnTo>
                    <a:pt x="261" y="97"/>
                  </a:lnTo>
                  <a:lnTo>
                    <a:pt x="252" y="93"/>
                  </a:lnTo>
                  <a:lnTo>
                    <a:pt x="227" y="89"/>
                  </a:lnTo>
                  <a:lnTo>
                    <a:pt x="226" y="76"/>
                  </a:lnTo>
                  <a:lnTo>
                    <a:pt x="226" y="63"/>
                  </a:lnTo>
                  <a:lnTo>
                    <a:pt x="226" y="52"/>
                  </a:lnTo>
                  <a:lnTo>
                    <a:pt x="211" y="45"/>
                  </a:lnTo>
                  <a:lnTo>
                    <a:pt x="202" y="49"/>
                  </a:lnTo>
                  <a:lnTo>
                    <a:pt x="189" y="38"/>
                  </a:lnTo>
                  <a:lnTo>
                    <a:pt x="187" y="31"/>
                  </a:lnTo>
                  <a:lnTo>
                    <a:pt x="182" y="22"/>
                  </a:lnTo>
                  <a:lnTo>
                    <a:pt x="182" y="19"/>
                  </a:lnTo>
                  <a:lnTo>
                    <a:pt x="168" y="15"/>
                  </a:lnTo>
                  <a:lnTo>
                    <a:pt x="162" y="21"/>
                  </a:lnTo>
                  <a:lnTo>
                    <a:pt x="152" y="28"/>
                  </a:lnTo>
                  <a:lnTo>
                    <a:pt x="140" y="3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7" name=""/>
            <p:cNvSpPr/>
            <p:nvPr/>
          </p:nvSpPr>
          <p:spPr>
            <a:xfrm rot="21480000">
              <a:off x="2684160" y="3230280"/>
              <a:ext cx="744480" cy="236520"/>
            </a:xfrm>
            <a:custGeom>
              <a:avLst/>
              <a:gdLst/>
              <a:ahLst/>
              <a:rect l="l" t="t" r="r" b="b"/>
              <a:pathLst>
                <a:path w="407" h="185">
                  <a:moveTo>
                    <a:pt x="0" y="66"/>
                  </a:moveTo>
                  <a:lnTo>
                    <a:pt x="17" y="65"/>
                  </a:lnTo>
                  <a:lnTo>
                    <a:pt x="24" y="63"/>
                  </a:lnTo>
                  <a:lnTo>
                    <a:pt x="32" y="73"/>
                  </a:lnTo>
                  <a:lnTo>
                    <a:pt x="43" y="70"/>
                  </a:lnTo>
                  <a:lnTo>
                    <a:pt x="57" y="72"/>
                  </a:lnTo>
                  <a:lnTo>
                    <a:pt x="66" y="78"/>
                  </a:lnTo>
                  <a:lnTo>
                    <a:pt x="80" y="70"/>
                  </a:lnTo>
                  <a:lnTo>
                    <a:pt x="99" y="71"/>
                  </a:lnTo>
                  <a:lnTo>
                    <a:pt x="106" y="79"/>
                  </a:lnTo>
                  <a:lnTo>
                    <a:pt x="118" y="82"/>
                  </a:lnTo>
                  <a:lnTo>
                    <a:pt x="125" y="76"/>
                  </a:lnTo>
                  <a:lnTo>
                    <a:pt x="145" y="72"/>
                  </a:lnTo>
                  <a:lnTo>
                    <a:pt x="155" y="72"/>
                  </a:lnTo>
                  <a:lnTo>
                    <a:pt x="170" y="78"/>
                  </a:lnTo>
                  <a:lnTo>
                    <a:pt x="188" y="90"/>
                  </a:lnTo>
                  <a:lnTo>
                    <a:pt x="203" y="84"/>
                  </a:lnTo>
                  <a:lnTo>
                    <a:pt x="205" y="72"/>
                  </a:lnTo>
                  <a:lnTo>
                    <a:pt x="195" y="57"/>
                  </a:lnTo>
                  <a:lnTo>
                    <a:pt x="192" y="35"/>
                  </a:lnTo>
                  <a:lnTo>
                    <a:pt x="237" y="4"/>
                  </a:lnTo>
                  <a:lnTo>
                    <a:pt x="248" y="4"/>
                  </a:lnTo>
                  <a:lnTo>
                    <a:pt x="249" y="15"/>
                  </a:lnTo>
                  <a:lnTo>
                    <a:pt x="262" y="17"/>
                  </a:lnTo>
                  <a:lnTo>
                    <a:pt x="292" y="14"/>
                  </a:lnTo>
                  <a:lnTo>
                    <a:pt x="304" y="1"/>
                  </a:lnTo>
                  <a:lnTo>
                    <a:pt x="339" y="0"/>
                  </a:lnTo>
                  <a:lnTo>
                    <a:pt x="348" y="15"/>
                  </a:lnTo>
                  <a:lnTo>
                    <a:pt x="362" y="15"/>
                  </a:lnTo>
                  <a:lnTo>
                    <a:pt x="375" y="7"/>
                  </a:lnTo>
                  <a:lnTo>
                    <a:pt x="398" y="21"/>
                  </a:lnTo>
                  <a:lnTo>
                    <a:pt x="398" y="46"/>
                  </a:lnTo>
                  <a:lnTo>
                    <a:pt x="407" y="57"/>
                  </a:lnTo>
                  <a:lnTo>
                    <a:pt x="405" y="73"/>
                  </a:lnTo>
                  <a:lnTo>
                    <a:pt x="398" y="90"/>
                  </a:lnTo>
                  <a:lnTo>
                    <a:pt x="386" y="90"/>
                  </a:lnTo>
                  <a:lnTo>
                    <a:pt x="381" y="95"/>
                  </a:lnTo>
                  <a:lnTo>
                    <a:pt x="388" y="108"/>
                  </a:lnTo>
                  <a:lnTo>
                    <a:pt x="388" y="121"/>
                  </a:lnTo>
                  <a:lnTo>
                    <a:pt x="381" y="133"/>
                  </a:lnTo>
                  <a:lnTo>
                    <a:pt x="362" y="142"/>
                  </a:lnTo>
                  <a:lnTo>
                    <a:pt x="361" y="154"/>
                  </a:lnTo>
                  <a:lnTo>
                    <a:pt x="361" y="166"/>
                  </a:lnTo>
                  <a:lnTo>
                    <a:pt x="343" y="170"/>
                  </a:lnTo>
                  <a:lnTo>
                    <a:pt x="312" y="169"/>
                  </a:lnTo>
                  <a:lnTo>
                    <a:pt x="298" y="172"/>
                  </a:lnTo>
                  <a:lnTo>
                    <a:pt x="272" y="172"/>
                  </a:lnTo>
                  <a:lnTo>
                    <a:pt x="261" y="185"/>
                  </a:lnTo>
                  <a:lnTo>
                    <a:pt x="219" y="172"/>
                  </a:lnTo>
                  <a:lnTo>
                    <a:pt x="199" y="172"/>
                  </a:lnTo>
                  <a:lnTo>
                    <a:pt x="147" y="161"/>
                  </a:lnTo>
                  <a:lnTo>
                    <a:pt x="139" y="148"/>
                  </a:lnTo>
                  <a:lnTo>
                    <a:pt x="139" y="135"/>
                  </a:lnTo>
                  <a:lnTo>
                    <a:pt x="136" y="127"/>
                  </a:lnTo>
                  <a:lnTo>
                    <a:pt x="129" y="123"/>
                  </a:lnTo>
                  <a:lnTo>
                    <a:pt x="97" y="125"/>
                  </a:lnTo>
                  <a:lnTo>
                    <a:pt x="51" y="129"/>
                  </a:lnTo>
                  <a:lnTo>
                    <a:pt x="47" y="119"/>
                  </a:lnTo>
                  <a:lnTo>
                    <a:pt x="39" y="115"/>
                  </a:lnTo>
                  <a:lnTo>
                    <a:pt x="25" y="110"/>
                  </a:lnTo>
                  <a:lnTo>
                    <a:pt x="12" y="107"/>
                  </a:lnTo>
                  <a:lnTo>
                    <a:pt x="12" y="95"/>
                  </a:lnTo>
                  <a:lnTo>
                    <a:pt x="12" y="7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8" name=""/>
            <p:cNvSpPr/>
            <p:nvPr/>
          </p:nvSpPr>
          <p:spPr>
            <a:xfrm rot="21480000">
              <a:off x="2090880" y="2867040"/>
              <a:ext cx="341280" cy="214200"/>
            </a:xfrm>
            <a:custGeom>
              <a:avLst/>
              <a:gdLst/>
              <a:ahLst/>
              <a:rect l="l" t="t" r="r" b="b"/>
              <a:pathLst>
                <a:path w="188" h="167">
                  <a:moveTo>
                    <a:pt x="0" y="30"/>
                  </a:moveTo>
                  <a:lnTo>
                    <a:pt x="4" y="24"/>
                  </a:lnTo>
                  <a:lnTo>
                    <a:pt x="2" y="16"/>
                  </a:lnTo>
                  <a:lnTo>
                    <a:pt x="31" y="0"/>
                  </a:lnTo>
                  <a:lnTo>
                    <a:pt x="34" y="5"/>
                  </a:lnTo>
                  <a:lnTo>
                    <a:pt x="54" y="2"/>
                  </a:lnTo>
                  <a:lnTo>
                    <a:pt x="71" y="3"/>
                  </a:lnTo>
                  <a:lnTo>
                    <a:pt x="64" y="11"/>
                  </a:lnTo>
                  <a:lnTo>
                    <a:pt x="67" y="22"/>
                  </a:lnTo>
                  <a:lnTo>
                    <a:pt x="82" y="27"/>
                  </a:lnTo>
                  <a:lnTo>
                    <a:pt x="94" y="25"/>
                  </a:lnTo>
                  <a:lnTo>
                    <a:pt x="104" y="17"/>
                  </a:lnTo>
                  <a:lnTo>
                    <a:pt x="123" y="16"/>
                  </a:lnTo>
                  <a:lnTo>
                    <a:pt x="128" y="23"/>
                  </a:lnTo>
                  <a:lnTo>
                    <a:pt x="139" y="29"/>
                  </a:lnTo>
                  <a:lnTo>
                    <a:pt x="154" y="30"/>
                  </a:lnTo>
                  <a:lnTo>
                    <a:pt x="152" y="42"/>
                  </a:lnTo>
                  <a:lnTo>
                    <a:pt x="153" y="68"/>
                  </a:lnTo>
                  <a:lnTo>
                    <a:pt x="156" y="84"/>
                  </a:lnTo>
                  <a:lnTo>
                    <a:pt x="172" y="81"/>
                  </a:lnTo>
                  <a:lnTo>
                    <a:pt x="178" y="92"/>
                  </a:lnTo>
                  <a:lnTo>
                    <a:pt x="179" y="102"/>
                  </a:lnTo>
                  <a:lnTo>
                    <a:pt x="188" y="113"/>
                  </a:lnTo>
                  <a:lnTo>
                    <a:pt x="177" y="123"/>
                  </a:lnTo>
                  <a:lnTo>
                    <a:pt x="167" y="130"/>
                  </a:lnTo>
                  <a:lnTo>
                    <a:pt x="157" y="130"/>
                  </a:lnTo>
                  <a:lnTo>
                    <a:pt x="144" y="134"/>
                  </a:lnTo>
                  <a:lnTo>
                    <a:pt x="144" y="147"/>
                  </a:lnTo>
                  <a:lnTo>
                    <a:pt x="138" y="156"/>
                  </a:lnTo>
                  <a:lnTo>
                    <a:pt x="125" y="167"/>
                  </a:lnTo>
                  <a:lnTo>
                    <a:pt x="102" y="150"/>
                  </a:lnTo>
                  <a:lnTo>
                    <a:pt x="96" y="135"/>
                  </a:lnTo>
                  <a:lnTo>
                    <a:pt x="76" y="130"/>
                  </a:lnTo>
                  <a:lnTo>
                    <a:pt x="69" y="110"/>
                  </a:lnTo>
                  <a:lnTo>
                    <a:pt x="54" y="98"/>
                  </a:lnTo>
                  <a:lnTo>
                    <a:pt x="48" y="84"/>
                  </a:lnTo>
                  <a:lnTo>
                    <a:pt x="38" y="69"/>
                  </a:lnTo>
                  <a:lnTo>
                    <a:pt x="29" y="55"/>
                  </a:lnTo>
                  <a:lnTo>
                    <a:pt x="14" y="4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9" name=""/>
            <p:cNvSpPr/>
            <p:nvPr/>
          </p:nvSpPr>
          <p:spPr>
            <a:xfrm rot="21480000">
              <a:off x="2352240" y="3030480"/>
              <a:ext cx="93600" cy="82440"/>
            </a:xfrm>
            <a:custGeom>
              <a:avLst/>
              <a:gdLst/>
              <a:ahLst/>
              <a:rect l="l" t="t" r="r" b="b"/>
              <a:pathLst>
                <a:path w="52" h="64">
                  <a:moveTo>
                    <a:pt x="37" y="64"/>
                  </a:moveTo>
                  <a:lnTo>
                    <a:pt x="40" y="43"/>
                  </a:lnTo>
                  <a:lnTo>
                    <a:pt x="52" y="36"/>
                  </a:lnTo>
                  <a:lnTo>
                    <a:pt x="52" y="25"/>
                  </a:lnTo>
                  <a:lnTo>
                    <a:pt x="45" y="18"/>
                  </a:lnTo>
                  <a:lnTo>
                    <a:pt x="39" y="8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15" y="17"/>
                  </a:lnTo>
                  <a:lnTo>
                    <a:pt x="8" y="29"/>
                  </a:lnTo>
                  <a:lnTo>
                    <a:pt x="0" y="32"/>
                  </a:lnTo>
                  <a:lnTo>
                    <a:pt x="4" y="43"/>
                  </a:lnTo>
                  <a:lnTo>
                    <a:pt x="14" y="45"/>
                  </a:lnTo>
                  <a:lnTo>
                    <a:pt x="26" y="48"/>
                  </a:lnTo>
                  <a:lnTo>
                    <a:pt x="32" y="54"/>
                  </a:lnTo>
                  <a:lnTo>
                    <a:pt x="37" y="6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0" name=""/>
            <p:cNvSpPr/>
            <p:nvPr/>
          </p:nvSpPr>
          <p:spPr>
            <a:xfrm rot="21480000">
              <a:off x="2203560" y="2731680"/>
              <a:ext cx="350640" cy="260280"/>
            </a:xfrm>
            <a:custGeom>
              <a:avLst/>
              <a:gdLst/>
              <a:ahLst/>
              <a:rect l="l" t="t" r="r" b="b"/>
              <a:pathLst>
                <a:path w="192" h="205">
                  <a:moveTo>
                    <a:pt x="80" y="5"/>
                  </a:moveTo>
                  <a:lnTo>
                    <a:pt x="60" y="30"/>
                  </a:lnTo>
                  <a:lnTo>
                    <a:pt x="60" y="37"/>
                  </a:lnTo>
                  <a:lnTo>
                    <a:pt x="48" y="49"/>
                  </a:lnTo>
                  <a:lnTo>
                    <a:pt x="50" y="51"/>
                  </a:lnTo>
                  <a:lnTo>
                    <a:pt x="46" y="59"/>
                  </a:lnTo>
                  <a:lnTo>
                    <a:pt x="35" y="70"/>
                  </a:lnTo>
                  <a:lnTo>
                    <a:pt x="23" y="84"/>
                  </a:lnTo>
                  <a:lnTo>
                    <a:pt x="18" y="92"/>
                  </a:lnTo>
                  <a:lnTo>
                    <a:pt x="23" y="98"/>
                  </a:lnTo>
                  <a:lnTo>
                    <a:pt x="19" y="108"/>
                  </a:lnTo>
                  <a:lnTo>
                    <a:pt x="13" y="115"/>
                  </a:lnTo>
                  <a:lnTo>
                    <a:pt x="8" y="119"/>
                  </a:lnTo>
                  <a:lnTo>
                    <a:pt x="0" y="130"/>
                  </a:lnTo>
                  <a:lnTo>
                    <a:pt x="1" y="139"/>
                  </a:lnTo>
                  <a:lnTo>
                    <a:pt x="10" y="145"/>
                  </a:lnTo>
                  <a:lnTo>
                    <a:pt x="31" y="145"/>
                  </a:lnTo>
                  <a:lnTo>
                    <a:pt x="43" y="138"/>
                  </a:lnTo>
                  <a:lnTo>
                    <a:pt x="56" y="136"/>
                  </a:lnTo>
                  <a:lnTo>
                    <a:pt x="66" y="145"/>
                  </a:lnTo>
                  <a:lnTo>
                    <a:pt x="76" y="149"/>
                  </a:lnTo>
                  <a:lnTo>
                    <a:pt x="89" y="151"/>
                  </a:lnTo>
                  <a:lnTo>
                    <a:pt x="86" y="167"/>
                  </a:lnTo>
                  <a:lnTo>
                    <a:pt x="91" y="205"/>
                  </a:lnTo>
                  <a:lnTo>
                    <a:pt x="102" y="203"/>
                  </a:lnTo>
                  <a:lnTo>
                    <a:pt x="110" y="202"/>
                  </a:lnTo>
                  <a:lnTo>
                    <a:pt x="112" y="192"/>
                  </a:lnTo>
                  <a:lnTo>
                    <a:pt x="114" y="169"/>
                  </a:lnTo>
                  <a:lnTo>
                    <a:pt x="123" y="157"/>
                  </a:lnTo>
                  <a:lnTo>
                    <a:pt x="123" y="138"/>
                  </a:lnTo>
                  <a:lnTo>
                    <a:pt x="130" y="126"/>
                  </a:lnTo>
                  <a:lnTo>
                    <a:pt x="144" y="119"/>
                  </a:lnTo>
                  <a:lnTo>
                    <a:pt x="173" y="88"/>
                  </a:lnTo>
                  <a:lnTo>
                    <a:pt x="176" y="74"/>
                  </a:lnTo>
                  <a:lnTo>
                    <a:pt x="171" y="52"/>
                  </a:lnTo>
                  <a:lnTo>
                    <a:pt x="189" y="38"/>
                  </a:lnTo>
                  <a:lnTo>
                    <a:pt x="192" y="14"/>
                  </a:lnTo>
                  <a:lnTo>
                    <a:pt x="180" y="4"/>
                  </a:lnTo>
                  <a:lnTo>
                    <a:pt x="171" y="1"/>
                  </a:lnTo>
                  <a:lnTo>
                    <a:pt x="156" y="0"/>
                  </a:lnTo>
                  <a:lnTo>
                    <a:pt x="123" y="0"/>
                  </a:lnTo>
                  <a:lnTo>
                    <a:pt x="113" y="7"/>
                  </a:lnTo>
                  <a:lnTo>
                    <a:pt x="105" y="18"/>
                  </a:lnTo>
                  <a:lnTo>
                    <a:pt x="106" y="26"/>
                  </a:lnTo>
                  <a:lnTo>
                    <a:pt x="118" y="34"/>
                  </a:lnTo>
                  <a:lnTo>
                    <a:pt x="126" y="44"/>
                  </a:lnTo>
                  <a:lnTo>
                    <a:pt x="126" y="58"/>
                  </a:lnTo>
                  <a:lnTo>
                    <a:pt x="113" y="68"/>
                  </a:lnTo>
                  <a:lnTo>
                    <a:pt x="99" y="70"/>
                  </a:lnTo>
                  <a:lnTo>
                    <a:pt x="89" y="73"/>
                  </a:lnTo>
                  <a:lnTo>
                    <a:pt x="85" y="64"/>
                  </a:lnTo>
                  <a:lnTo>
                    <a:pt x="81" y="52"/>
                  </a:lnTo>
                  <a:lnTo>
                    <a:pt x="88" y="43"/>
                  </a:lnTo>
                  <a:lnTo>
                    <a:pt x="86" y="31"/>
                  </a:lnTo>
                  <a:lnTo>
                    <a:pt x="85" y="19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1" name=""/>
            <p:cNvSpPr/>
            <p:nvPr/>
          </p:nvSpPr>
          <p:spPr>
            <a:xfrm rot="21480000">
              <a:off x="1008000" y="2314080"/>
              <a:ext cx="496800" cy="319320"/>
            </a:xfrm>
            <a:custGeom>
              <a:avLst/>
              <a:gdLst/>
              <a:ahLst/>
              <a:rect l="l" t="t" r="r" b="b"/>
              <a:pathLst>
                <a:path w="273" h="250">
                  <a:moveTo>
                    <a:pt x="101" y="94"/>
                  </a:moveTo>
                  <a:lnTo>
                    <a:pt x="97" y="104"/>
                  </a:lnTo>
                  <a:lnTo>
                    <a:pt x="101" y="118"/>
                  </a:lnTo>
                  <a:lnTo>
                    <a:pt x="95" y="125"/>
                  </a:lnTo>
                  <a:lnTo>
                    <a:pt x="87" y="121"/>
                  </a:lnTo>
                  <a:lnTo>
                    <a:pt x="77" y="122"/>
                  </a:lnTo>
                  <a:lnTo>
                    <a:pt x="77" y="132"/>
                  </a:lnTo>
                  <a:lnTo>
                    <a:pt x="57" y="152"/>
                  </a:lnTo>
                  <a:lnTo>
                    <a:pt x="45" y="155"/>
                  </a:lnTo>
                  <a:lnTo>
                    <a:pt x="30" y="173"/>
                  </a:lnTo>
                  <a:lnTo>
                    <a:pt x="20" y="178"/>
                  </a:lnTo>
                  <a:lnTo>
                    <a:pt x="12" y="177"/>
                  </a:lnTo>
                  <a:lnTo>
                    <a:pt x="8" y="179"/>
                  </a:lnTo>
                  <a:lnTo>
                    <a:pt x="6" y="182"/>
                  </a:lnTo>
                  <a:lnTo>
                    <a:pt x="9" y="188"/>
                  </a:lnTo>
                  <a:lnTo>
                    <a:pt x="9" y="200"/>
                  </a:lnTo>
                  <a:lnTo>
                    <a:pt x="0" y="211"/>
                  </a:lnTo>
                  <a:lnTo>
                    <a:pt x="3" y="222"/>
                  </a:lnTo>
                  <a:lnTo>
                    <a:pt x="3" y="222"/>
                  </a:lnTo>
                  <a:lnTo>
                    <a:pt x="15" y="222"/>
                  </a:lnTo>
                  <a:lnTo>
                    <a:pt x="20" y="213"/>
                  </a:lnTo>
                  <a:lnTo>
                    <a:pt x="27" y="221"/>
                  </a:lnTo>
                  <a:lnTo>
                    <a:pt x="18" y="227"/>
                  </a:lnTo>
                  <a:lnTo>
                    <a:pt x="21" y="237"/>
                  </a:lnTo>
                  <a:lnTo>
                    <a:pt x="27" y="238"/>
                  </a:lnTo>
                  <a:lnTo>
                    <a:pt x="49" y="242"/>
                  </a:lnTo>
                  <a:lnTo>
                    <a:pt x="52" y="244"/>
                  </a:lnTo>
                  <a:lnTo>
                    <a:pt x="72" y="250"/>
                  </a:lnTo>
                  <a:lnTo>
                    <a:pt x="80" y="247"/>
                  </a:lnTo>
                  <a:lnTo>
                    <a:pt x="97" y="237"/>
                  </a:lnTo>
                  <a:lnTo>
                    <a:pt x="122" y="242"/>
                  </a:lnTo>
                  <a:lnTo>
                    <a:pt x="168" y="242"/>
                  </a:lnTo>
                  <a:lnTo>
                    <a:pt x="193" y="237"/>
                  </a:lnTo>
                  <a:lnTo>
                    <a:pt x="205" y="218"/>
                  </a:lnTo>
                  <a:lnTo>
                    <a:pt x="220" y="211"/>
                  </a:lnTo>
                  <a:lnTo>
                    <a:pt x="225" y="200"/>
                  </a:lnTo>
                  <a:lnTo>
                    <a:pt x="230" y="185"/>
                  </a:lnTo>
                  <a:lnTo>
                    <a:pt x="242" y="177"/>
                  </a:lnTo>
                  <a:lnTo>
                    <a:pt x="251" y="152"/>
                  </a:lnTo>
                  <a:lnTo>
                    <a:pt x="250" y="122"/>
                  </a:lnTo>
                  <a:lnTo>
                    <a:pt x="273" y="109"/>
                  </a:lnTo>
                  <a:lnTo>
                    <a:pt x="259" y="97"/>
                  </a:lnTo>
                  <a:lnTo>
                    <a:pt x="255" y="77"/>
                  </a:lnTo>
                  <a:lnTo>
                    <a:pt x="246" y="69"/>
                  </a:lnTo>
                  <a:lnTo>
                    <a:pt x="236" y="69"/>
                  </a:lnTo>
                  <a:lnTo>
                    <a:pt x="226" y="63"/>
                  </a:lnTo>
                  <a:lnTo>
                    <a:pt x="208" y="42"/>
                  </a:lnTo>
                  <a:lnTo>
                    <a:pt x="217" y="37"/>
                  </a:lnTo>
                  <a:lnTo>
                    <a:pt x="248" y="9"/>
                  </a:lnTo>
                  <a:lnTo>
                    <a:pt x="244" y="0"/>
                  </a:lnTo>
                  <a:lnTo>
                    <a:pt x="234" y="3"/>
                  </a:lnTo>
                  <a:lnTo>
                    <a:pt x="201" y="4"/>
                  </a:lnTo>
                  <a:lnTo>
                    <a:pt x="189" y="12"/>
                  </a:lnTo>
                  <a:lnTo>
                    <a:pt x="181" y="17"/>
                  </a:lnTo>
                  <a:lnTo>
                    <a:pt x="169" y="16"/>
                  </a:lnTo>
                  <a:lnTo>
                    <a:pt x="162" y="21"/>
                  </a:lnTo>
                  <a:lnTo>
                    <a:pt x="168" y="29"/>
                  </a:lnTo>
                  <a:lnTo>
                    <a:pt x="184" y="40"/>
                  </a:lnTo>
                  <a:lnTo>
                    <a:pt x="172" y="42"/>
                  </a:lnTo>
                  <a:lnTo>
                    <a:pt x="143" y="46"/>
                  </a:lnTo>
                  <a:lnTo>
                    <a:pt x="122" y="37"/>
                  </a:lnTo>
                  <a:lnTo>
                    <a:pt x="102" y="29"/>
                  </a:lnTo>
                  <a:lnTo>
                    <a:pt x="95" y="34"/>
                  </a:lnTo>
                  <a:lnTo>
                    <a:pt x="90" y="49"/>
                  </a:lnTo>
                  <a:lnTo>
                    <a:pt x="92" y="57"/>
                  </a:lnTo>
                  <a:lnTo>
                    <a:pt x="89" y="61"/>
                  </a:lnTo>
                  <a:lnTo>
                    <a:pt x="77" y="66"/>
                  </a:lnTo>
                  <a:lnTo>
                    <a:pt x="78" y="81"/>
                  </a:lnTo>
                  <a:lnTo>
                    <a:pt x="77" y="85"/>
                  </a:lnTo>
                  <a:lnTo>
                    <a:pt x="65" y="100"/>
                  </a:lnTo>
                  <a:lnTo>
                    <a:pt x="76" y="116"/>
                  </a:lnTo>
                  <a:lnTo>
                    <a:pt x="80" y="115"/>
                  </a:lnTo>
                  <a:lnTo>
                    <a:pt x="101" y="94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2" name=""/>
            <p:cNvSpPr/>
            <p:nvPr/>
          </p:nvSpPr>
          <p:spPr>
            <a:xfrm rot="21480000">
              <a:off x="2700000" y="2357280"/>
              <a:ext cx="237960" cy="208080"/>
            </a:xfrm>
            <a:custGeom>
              <a:avLst/>
              <a:gdLst/>
              <a:ahLst/>
              <a:rect l="l" t="t" r="r" b="b"/>
              <a:pathLst>
                <a:path w="130" h="162">
                  <a:moveTo>
                    <a:pt x="10" y="138"/>
                  </a:moveTo>
                  <a:lnTo>
                    <a:pt x="17" y="150"/>
                  </a:lnTo>
                  <a:lnTo>
                    <a:pt x="31" y="150"/>
                  </a:lnTo>
                  <a:lnTo>
                    <a:pt x="44" y="154"/>
                  </a:lnTo>
                  <a:lnTo>
                    <a:pt x="55" y="162"/>
                  </a:lnTo>
                  <a:lnTo>
                    <a:pt x="66" y="162"/>
                  </a:lnTo>
                  <a:lnTo>
                    <a:pt x="59" y="151"/>
                  </a:lnTo>
                  <a:lnTo>
                    <a:pt x="63" y="138"/>
                  </a:lnTo>
                  <a:lnTo>
                    <a:pt x="71" y="123"/>
                  </a:lnTo>
                  <a:lnTo>
                    <a:pt x="74" y="106"/>
                  </a:lnTo>
                  <a:lnTo>
                    <a:pt x="90" y="95"/>
                  </a:lnTo>
                  <a:lnTo>
                    <a:pt x="101" y="88"/>
                  </a:lnTo>
                  <a:lnTo>
                    <a:pt x="100" y="79"/>
                  </a:lnTo>
                  <a:lnTo>
                    <a:pt x="100" y="62"/>
                  </a:lnTo>
                  <a:lnTo>
                    <a:pt x="104" y="55"/>
                  </a:lnTo>
                  <a:lnTo>
                    <a:pt x="116" y="54"/>
                  </a:lnTo>
                  <a:lnTo>
                    <a:pt x="121" y="57"/>
                  </a:lnTo>
                  <a:lnTo>
                    <a:pt x="130" y="45"/>
                  </a:lnTo>
                  <a:lnTo>
                    <a:pt x="126" y="35"/>
                  </a:lnTo>
                  <a:lnTo>
                    <a:pt x="121" y="34"/>
                  </a:lnTo>
                  <a:lnTo>
                    <a:pt x="109" y="34"/>
                  </a:lnTo>
                  <a:lnTo>
                    <a:pt x="104" y="34"/>
                  </a:lnTo>
                  <a:lnTo>
                    <a:pt x="100" y="18"/>
                  </a:lnTo>
                  <a:lnTo>
                    <a:pt x="101" y="4"/>
                  </a:lnTo>
                  <a:lnTo>
                    <a:pt x="93" y="0"/>
                  </a:lnTo>
                  <a:lnTo>
                    <a:pt x="90" y="5"/>
                  </a:lnTo>
                  <a:lnTo>
                    <a:pt x="71" y="1"/>
                  </a:lnTo>
                  <a:lnTo>
                    <a:pt x="66" y="6"/>
                  </a:lnTo>
                  <a:lnTo>
                    <a:pt x="71" y="20"/>
                  </a:lnTo>
                  <a:lnTo>
                    <a:pt x="68" y="34"/>
                  </a:lnTo>
                  <a:lnTo>
                    <a:pt x="60" y="24"/>
                  </a:lnTo>
                  <a:lnTo>
                    <a:pt x="56" y="16"/>
                  </a:lnTo>
                  <a:lnTo>
                    <a:pt x="44" y="17"/>
                  </a:lnTo>
                  <a:lnTo>
                    <a:pt x="41" y="25"/>
                  </a:lnTo>
                  <a:lnTo>
                    <a:pt x="37" y="29"/>
                  </a:lnTo>
                  <a:lnTo>
                    <a:pt x="37" y="41"/>
                  </a:lnTo>
                  <a:lnTo>
                    <a:pt x="35" y="38"/>
                  </a:lnTo>
                  <a:lnTo>
                    <a:pt x="25" y="24"/>
                  </a:lnTo>
                  <a:lnTo>
                    <a:pt x="19" y="18"/>
                  </a:lnTo>
                  <a:lnTo>
                    <a:pt x="13" y="22"/>
                  </a:lnTo>
                  <a:lnTo>
                    <a:pt x="15" y="30"/>
                  </a:lnTo>
                  <a:lnTo>
                    <a:pt x="15" y="35"/>
                  </a:lnTo>
                  <a:lnTo>
                    <a:pt x="6" y="38"/>
                  </a:lnTo>
                  <a:lnTo>
                    <a:pt x="6" y="50"/>
                  </a:lnTo>
                  <a:lnTo>
                    <a:pt x="13" y="62"/>
                  </a:lnTo>
                  <a:lnTo>
                    <a:pt x="13" y="70"/>
                  </a:lnTo>
                  <a:lnTo>
                    <a:pt x="10" y="79"/>
                  </a:lnTo>
                  <a:lnTo>
                    <a:pt x="0" y="87"/>
                  </a:lnTo>
                  <a:lnTo>
                    <a:pt x="1" y="95"/>
                  </a:lnTo>
                  <a:lnTo>
                    <a:pt x="11" y="104"/>
                  </a:lnTo>
                  <a:lnTo>
                    <a:pt x="15" y="112"/>
                  </a:lnTo>
                  <a:lnTo>
                    <a:pt x="13" y="129"/>
                  </a:lnTo>
                  <a:lnTo>
                    <a:pt x="10" y="13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3" name=""/>
            <p:cNvSpPr/>
            <p:nvPr/>
          </p:nvSpPr>
          <p:spPr>
            <a:xfrm rot="21480000">
              <a:off x="2749320" y="2306520"/>
              <a:ext cx="180720" cy="7956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0" y="60"/>
                  </a:moveTo>
                  <a:lnTo>
                    <a:pt x="9" y="62"/>
                  </a:lnTo>
                  <a:lnTo>
                    <a:pt x="18" y="55"/>
                  </a:lnTo>
                  <a:lnTo>
                    <a:pt x="29" y="43"/>
                  </a:lnTo>
                  <a:lnTo>
                    <a:pt x="55" y="43"/>
                  </a:lnTo>
                  <a:lnTo>
                    <a:pt x="79" y="38"/>
                  </a:lnTo>
                  <a:lnTo>
                    <a:pt x="93" y="28"/>
                  </a:lnTo>
                  <a:lnTo>
                    <a:pt x="97" y="14"/>
                  </a:lnTo>
                  <a:lnTo>
                    <a:pt x="99" y="0"/>
                  </a:lnTo>
                  <a:lnTo>
                    <a:pt x="81" y="9"/>
                  </a:lnTo>
                  <a:lnTo>
                    <a:pt x="48" y="24"/>
                  </a:lnTo>
                  <a:lnTo>
                    <a:pt x="39" y="25"/>
                  </a:lnTo>
                  <a:lnTo>
                    <a:pt x="29" y="34"/>
                  </a:lnTo>
                  <a:lnTo>
                    <a:pt x="9" y="37"/>
                  </a:lnTo>
                  <a:lnTo>
                    <a:pt x="0" y="4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4" name=""/>
            <p:cNvSpPr/>
            <p:nvPr/>
          </p:nvSpPr>
          <p:spPr>
            <a:xfrm rot="21480000">
              <a:off x="2852640" y="2498760"/>
              <a:ext cx="74880" cy="6660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13" y="0"/>
                  </a:moveTo>
                  <a:lnTo>
                    <a:pt x="40" y="18"/>
                  </a:lnTo>
                  <a:lnTo>
                    <a:pt x="41" y="27"/>
                  </a:lnTo>
                  <a:lnTo>
                    <a:pt x="32" y="36"/>
                  </a:lnTo>
                  <a:lnTo>
                    <a:pt x="22" y="43"/>
                  </a:lnTo>
                  <a:lnTo>
                    <a:pt x="25" y="52"/>
                  </a:lnTo>
                  <a:lnTo>
                    <a:pt x="13" y="49"/>
                  </a:lnTo>
                  <a:lnTo>
                    <a:pt x="1" y="36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5" name=""/>
            <p:cNvSpPr/>
            <p:nvPr/>
          </p:nvSpPr>
          <p:spPr>
            <a:xfrm rot="21480000">
              <a:off x="2945880" y="2478240"/>
              <a:ext cx="115920" cy="95040"/>
            </a:xfrm>
            <a:custGeom>
              <a:avLst/>
              <a:gdLst/>
              <a:ahLst/>
              <a:rect l="l" t="t" r="r" b="b"/>
              <a:pathLst>
                <a:path w="63" h="75">
                  <a:moveTo>
                    <a:pt x="60" y="0"/>
                  </a:moveTo>
                  <a:lnTo>
                    <a:pt x="63" y="4"/>
                  </a:lnTo>
                  <a:lnTo>
                    <a:pt x="60" y="7"/>
                  </a:lnTo>
                  <a:lnTo>
                    <a:pt x="63" y="16"/>
                  </a:lnTo>
                  <a:lnTo>
                    <a:pt x="58" y="26"/>
                  </a:lnTo>
                  <a:lnTo>
                    <a:pt x="49" y="33"/>
                  </a:lnTo>
                  <a:lnTo>
                    <a:pt x="52" y="42"/>
                  </a:lnTo>
                  <a:lnTo>
                    <a:pt x="49" y="49"/>
                  </a:lnTo>
                  <a:lnTo>
                    <a:pt x="52" y="56"/>
                  </a:lnTo>
                  <a:lnTo>
                    <a:pt x="41" y="75"/>
                  </a:lnTo>
                  <a:lnTo>
                    <a:pt x="14" y="56"/>
                  </a:lnTo>
                  <a:lnTo>
                    <a:pt x="0" y="47"/>
                  </a:lnTo>
                  <a:lnTo>
                    <a:pt x="8" y="42"/>
                  </a:lnTo>
                  <a:lnTo>
                    <a:pt x="8" y="30"/>
                  </a:lnTo>
                  <a:lnTo>
                    <a:pt x="25" y="19"/>
                  </a:lnTo>
                  <a:lnTo>
                    <a:pt x="33" y="23"/>
                  </a:lnTo>
                  <a:lnTo>
                    <a:pt x="41" y="19"/>
                  </a:lnTo>
                  <a:lnTo>
                    <a:pt x="55" y="1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6" name=""/>
            <p:cNvSpPr/>
            <p:nvPr/>
          </p:nvSpPr>
          <p:spPr>
            <a:xfrm rot="21480000">
              <a:off x="2935080" y="2577600"/>
              <a:ext cx="47520" cy="3996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0" y="0"/>
                  </a:moveTo>
                  <a:lnTo>
                    <a:pt x="17" y="5"/>
                  </a:lnTo>
                  <a:lnTo>
                    <a:pt x="23" y="14"/>
                  </a:lnTo>
                  <a:lnTo>
                    <a:pt x="25" y="25"/>
                  </a:lnTo>
                  <a:lnTo>
                    <a:pt x="17" y="31"/>
                  </a:lnTo>
                  <a:lnTo>
                    <a:pt x="3" y="27"/>
                  </a:lnTo>
                  <a:lnTo>
                    <a:pt x="1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7" name=""/>
            <p:cNvSpPr/>
            <p:nvPr/>
          </p:nvSpPr>
          <p:spPr>
            <a:xfrm rot="21480000">
              <a:off x="3252600" y="2558880"/>
              <a:ext cx="36360" cy="3204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5" y="0"/>
                  </a:moveTo>
                  <a:lnTo>
                    <a:pt x="0" y="5"/>
                  </a:lnTo>
                  <a:lnTo>
                    <a:pt x="0" y="18"/>
                  </a:lnTo>
                  <a:lnTo>
                    <a:pt x="13" y="26"/>
                  </a:lnTo>
                  <a:lnTo>
                    <a:pt x="19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8" name=""/>
            <p:cNvSpPr/>
            <p:nvPr/>
          </p:nvSpPr>
          <p:spPr>
            <a:xfrm rot="21480000">
              <a:off x="3110040" y="2626920"/>
              <a:ext cx="42840" cy="270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" y="0"/>
                  </a:moveTo>
                  <a:lnTo>
                    <a:pt x="0" y="4"/>
                  </a:lnTo>
                  <a:lnTo>
                    <a:pt x="1" y="15"/>
                  </a:lnTo>
                  <a:lnTo>
                    <a:pt x="13" y="21"/>
                  </a:lnTo>
                  <a:lnTo>
                    <a:pt x="22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8720" bIns="-18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9" name=""/>
            <p:cNvSpPr/>
            <p:nvPr/>
          </p:nvSpPr>
          <p:spPr>
            <a:xfrm rot="21480000">
              <a:off x="2413080" y="2561760"/>
              <a:ext cx="841320" cy="787680"/>
            </a:xfrm>
            <a:custGeom>
              <a:avLst/>
              <a:gdLst/>
              <a:ahLst/>
              <a:rect l="l" t="t" r="r" b="b"/>
              <a:pathLst>
                <a:path w="460" h="617">
                  <a:moveTo>
                    <a:pt x="190" y="0"/>
                  </a:moveTo>
                  <a:lnTo>
                    <a:pt x="179" y="6"/>
                  </a:lnTo>
                  <a:lnTo>
                    <a:pt x="179" y="13"/>
                  </a:lnTo>
                  <a:lnTo>
                    <a:pt x="182" y="20"/>
                  </a:lnTo>
                  <a:lnTo>
                    <a:pt x="183" y="30"/>
                  </a:lnTo>
                  <a:lnTo>
                    <a:pt x="185" y="43"/>
                  </a:lnTo>
                  <a:lnTo>
                    <a:pt x="179" y="49"/>
                  </a:lnTo>
                  <a:lnTo>
                    <a:pt x="179" y="57"/>
                  </a:lnTo>
                  <a:lnTo>
                    <a:pt x="182" y="64"/>
                  </a:lnTo>
                  <a:lnTo>
                    <a:pt x="195" y="76"/>
                  </a:lnTo>
                  <a:lnTo>
                    <a:pt x="203" y="79"/>
                  </a:lnTo>
                  <a:lnTo>
                    <a:pt x="207" y="96"/>
                  </a:lnTo>
                  <a:lnTo>
                    <a:pt x="188" y="92"/>
                  </a:lnTo>
                  <a:lnTo>
                    <a:pt x="178" y="82"/>
                  </a:lnTo>
                  <a:lnTo>
                    <a:pt x="170" y="87"/>
                  </a:lnTo>
                  <a:lnTo>
                    <a:pt x="154" y="106"/>
                  </a:lnTo>
                  <a:lnTo>
                    <a:pt x="148" y="112"/>
                  </a:lnTo>
                  <a:lnTo>
                    <a:pt x="141" y="110"/>
                  </a:lnTo>
                  <a:lnTo>
                    <a:pt x="140" y="102"/>
                  </a:lnTo>
                  <a:lnTo>
                    <a:pt x="135" y="95"/>
                  </a:lnTo>
                  <a:lnTo>
                    <a:pt x="121" y="90"/>
                  </a:lnTo>
                  <a:lnTo>
                    <a:pt x="101" y="90"/>
                  </a:lnTo>
                  <a:lnTo>
                    <a:pt x="95" y="99"/>
                  </a:lnTo>
                  <a:lnTo>
                    <a:pt x="84" y="110"/>
                  </a:lnTo>
                  <a:lnTo>
                    <a:pt x="94" y="118"/>
                  </a:lnTo>
                  <a:lnTo>
                    <a:pt x="94" y="133"/>
                  </a:lnTo>
                  <a:lnTo>
                    <a:pt x="91" y="142"/>
                  </a:lnTo>
                  <a:lnTo>
                    <a:pt x="88" y="149"/>
                  </a:lnTo>
                  <a:lnTo>
                    <a:pt x="76" y="157"/>
                  </a:lnTo>
                  <a:lnTo>
                    <a:pt x="72" y="158"/>
                  </a:lnTo>
                  <a:lnTo>
                    <a:pt x="75" y="170"/>
                  </a:lnTo>
                  <a:lnTo>
                    <a:pt x="79" y="179"/>
                  </a:lnTo>
                  <a:lnTo>
                    <a:pt x="76" y="188"/>
                  </a:lnTo>
                  <a:lnTo>
                    <a:pt x="68" y="200"/>
                  </a:lnTo>
                  <a:lnTo>
                    <a:pt x="58" y="212"/>
                  </a:lnTo>
                  <a:lnTo>
                    <a:pt x="51" y="220"/>
                  </a:lnTo>
                  <a:lnTo>
                    <a:pt x="39" y="229"/>
                  </a:lnTo>
                  <a:lnTo>
                    <a:pt x="31" y="232"/>
                  </a:lnTo>
                  <a:lnTo>
                    <a:pt x="25" y="245"/>
                  </a:lnTo>
                  <a:lnTo>
                    <a:pt x="23" y="265"/>
                  </a:lnTo>
                  <a:lnTo>
                    <a:pt x="16" y="277"/>
                  </a:lnTo>
                  <a:lnTo>
                    <a:pt x="16" y="294"/>
                  </a:lnTo>
                  <a:lnTo>
                    <a:pt x="9" y="302"/>
                  </a:lnTo>
                  <a:lnTo>
                    <a:pt x="8" y="307"/>
                  </a:lnTo>
                  <a:lnTo>
                    <a:pt x="13" y="315"/>
                  </a:lnTo>
                  <a:lnTo>
                    <a:pt x="16" y="330"/>
                  </a:lnTo>
                  <a:lnTo>
                    <a:pt x="25" y="340"/>
                  </a:lnTo>
                  <a:lnTo>
                    <a:pt x="1" y="361"/>
                  </a:lnTo>
                  <a:lnTo>
                    <a:pt x="6" y="373"/>
                  </a:lnTo>
                  <a:lnTo>
                    <a:pt x="15" y="381"/>
                  </a:lnTo>
                  <a:lnTo>
                    <a:pt x="16" y="382"/>
                  </a:lnTo>
                  <a:lnTo>
                    <a:pt x="16" y="390"/>
                  </a:lnTo>
                  <a:lnTo>
                    <a:pt x="4" y="399"/>
                  </a:lnTo>
                  <a:lnTo>
                    <a:pt x="0" y="411"/>
                  </a:lnTo>
                  <a:lnTo>
                    <a:pt x="4" y="426"/>
                  </a:lnTo>
                  <a:lnTo>
                    <a:pt x="12" y="436"/>
                  </a:lnTo>
                  <a:lnTo>
                    <a:pt x="25" y="440"/>
                  </a:lnTo>
                  <a:lnTo>
                    <a:pt x="41" y="444"/>
                  </a:lnTo>
                  <a:lnTo>
                    <a:pt x="58" y="445"/>
                  </a:lnTo>
                  <a:lnTo>
                    <a:pt x="71" y="448"/>
                  </a:lnTo>
                  <a:lnTo>
                    <a:pt x="82" y="455"/>
                  </a:lnTo>
                  <a:lnTo>
                    <a:pt x="91" y="463"/>
                  </a:lnTo>
                  <a:lnTo>
                    <a:pt x="79" y="469"/>
                  </a:lnTo>
                  <a:lnTo>
                    <a:pt x="70" y="479"/>
                  </a:lnTo>
                  <a:lnTo>
                    <a:pt x="60" y="488"/>
                  </a:lnTo>
                  <a:lnTo>
                    <a:pt x="58" y="499"/>
                  </a:lnTo>
                  <a:lnTo>
                    <a:pt x="53" y="523"/>
                  </a:lnTo>
                  <a:lnTo>
                    <a:pt x="45" y="538"/>
                  </a:lnTo>
                  <a:lnTo>
                    <a:pt x="39" y="549"/>
                  </a:lnTo>
                  <a:lnTo>
                    <a:pt x="53" y="567"/>
                  </a:lnTo>
                  <a:lnTo>
                    <a:pt x="57" y="571"/>
                  </a:lnTo>
                  <a:lnTo>
                    <a:pt x="64" y="579"/>
                  </a:lnTo>
                  <a:lnTo>
                    <a:pt x="72" y="577"/>
                  </a:lnTo>
                  <a:lnTo>
                    <a:pt x="83" y="571"/>
                  </a:lnTo>
                  <a:lnTo>
                    <a:pt x="88" y="567"/>
                  </a:lnTo>
                  <a:lnTo>
                    <a:pt x="90" y="564"/>
                  </a:lnTo>
                  <a:lnTo>
                    <a:pt x="106" y="567"/>
                  </a:lnTo>
                  <a:lnTo>
                    <a:pt x="112" y="575"/>
                  </a:lnTo>
                  <a:lnTo>
                    <a:pt x="116" y="586"/>
                  </a:lnTo>
                  <a:lnTo>
                    <a:pt x="123" y="594"/>
                  </a:lnTo>
                  <a:lnTo>
                    <a:pt x="133" y="595"/>
                  </a:lnTo>
                  <a:lnTo>
                    <a:pt x="153" y="594"/>
                  </a:lnTo>
                  <a:lnTo>
                    <a:pt x="163" y="592"/>
                  </a:lnTo>
                  <a:lnTo>
                    <a:pt x="176" y="601"/>
                  </a:lnTo>
                  <a:lnTo>
                    <a:pt x="187" y="598"/>
                  </a:lnTo>
                  <a:lnTo>
                    <a:pt x="196" y="600"/>
                  </a:lnTo>
                  <a:lnTo>
                    <a:pt x="206" y="607"/>
                  </a:lnTo>
                  <a:lnTo>
                    <a:pt x="221" y="600"/>
                  </a:lnTo>
                  <a:lnTo>
                    <a:pt x="237" y="600"/>
                  </a:lnTo>
                  <a:lnTo>
                    <a:pt x="248" y="607"/>
                  </a:lnTo>
                  <a:lnTo>
                    <a:pt x="257" y="611"/>
                  </a:lnTo>
                  <a:lnTo>
                    <a:pt x="266" y="604"/>
                  </a:lnTo>
                  <a:lnTo>
                    <a:pt x="276" y="604"/>
                  </a:lnTo>
                  <a:lnTo>
                    <a:pt x="294" y="600"/>
                  </a:lnTo>
                  <a:lnTo>
                    <a:pt x="306" y="607"/>
                  </a:lnTo>
                  <a:lnTo>
                    <a:pt x="307" y="604"/>
                  </a:lnTo>
                  <a:lnTo>
                    <a:pt x="320" y="612"/>
                  </a:lnTo>
                  <a:lnTo>
                    <a:pt x="331" y="617"/>
                  </a:lnTo>
                  <a:lnTo>
                    <a:pt x="343" y="612"/>
                  </a:lnTo>
                  <a:lnTo>
                    <a:pt x="345" y="604"/>
                  </a:lnTo>
                  <a:lnTo>
                    <a:pt x="337" y="592"/>
                  </a:lnTo>
                  <a:lnTo>
                    <a:pt x="335" y="586"/>
                  </a:lnTo>
                  <a:lnTo>
                    <a:pt x="331" y="565"/>
                  </a:lnTo>
                  <a:lnTo>
                    <a:pt x="376" y="534"/>
                  </a:lnTo>
                  <a:lnTo>
                    <a:pt x="388" y="534"/>
                  </a:lnTo>
                  <a:lnTo>
                    <a:pt x="390" y="530"/>
                  </a:lnTo>
                  <a:lnTo>
                    <a:pt x="373" y="524"/>
                  </a:lnTo>
                  <a:lnTo>
                    <a:pt x="362" y="512"/>
                  </a:lnTo>
                  <a:lnTo>
                    <a:pt x="332" y="486"/>
                  </a:lnTo>
                  <a:lnTo>
                    <a:pt x="328" y="464"/>
                  </a:lnTo>
                  <a:lnTo>
                    <a:pt x="312" y="461"/>
                  </a:lnTo>
                  <a:lnTo>
                    <a:pt x="309" y="440"/>
                  </a:lnTo>
                  <a:lnTo>
                    <a:pt x="306" y="424"/>
                  </a:lnTo>
                  <a:lnTo>
                    <a:pt x="298" y="415"/>
                  </a:lnTo>
                  <a:lnTo>
                    <a:pt x="303" y="407"/>
                  </a:lnTo>
                  <a:lnTo>
                    <a:pt x="307" y="404"/>
                  </a:lnTo>
                  <a:lnTo>
                    <a:pt x="316" y="405"/>
                  </a:lnTo>
                  <a:lnTo>
                    <a:pt x="344" y="396"/>
                  </a:lnTo>
                  <a:lnTo>
                    <a:pt x="403" y="367"/>
                  </a:lnTo>
                  <a:lnTo>
                    <a:pt x="416" y="361"/>
                  </a:lnTo>
                  <a:lnTo>
                    <a:pt x="428" y="352"/>
                  </a:lnTo>
                  <a:lnTo>
                    <a:pt x="439" y="363"/>
                  </a:lnTo>
                  <a:lnTo>
                    <a:pt x="452" y="358"/>
                  </a:lnTo>
                  <a:lnTo>
                    <a:pt x="456" y="344"/>
                  </a:lnTo>
                  <a:lnTo>
                    <a:pt x="454" y="337"/>
                  </a:lnTo>
                  <a:lnTo>
                    <a:pt x="460" y="327"/>
                  </a:lnTo>
                  <a:lnTo>
                    <a:pt x="453" y="317"/>
                  </a:lnTo>
                  <a:lnTo>
                    <a:pt x="445" y="298"/>
                  </a:lnTo>
                  <a:lnTo>
                    <a:pt x="451" y="270"/>
                  </a:lnTo>
                  <a:lnTo>
                    <a:pt x="441" y="257"/>
                  </a:lnTo>
                  <a:lnTo>
                    <a:pt x="438" y="244"/>
                  </a:lnTo>
                  <a:lnTo>
                    <a:pt x="443" y="231"/>
                  </a:lnTo>
                  <a:lnTo>
                    <a:pt x="439" y="220"/>
                  </a:lnTo>
                  <a:lnTo>
                    <a:pt x="421" y="199"/>
                  </a:lnTo>
                  <a:lnTo>
                    <a:pt x="431" y="187"/>
                  </a:lnTo>
                  <a:lnTo>
                    <a:pt x="431" y="165"/>
                  </a:lnTo>
                  <a:lnTo>
                    <a:pt x="432" y="139"/>
                  </a:lnTo>
                  <a:lnTo>
                    <a:pt x="412" y="117"/>
                  </a:lnTo>
                  <a:lnTo>
                    <a:pt x="402" y="104"/>
                  </a:lnTo>
                  <a:lnTo>
                    <a:pt x="390" y="92"/>
                  </a:lnTo>
                  <a:lnTo>
                    <a:pt x="372" y="76"/>
                  </a:lnTo>
                  <a:lnTo>
                    <a:pt x="360" y="69"/>
                  </a:lnTo>
                  <a:lnTo>
                    <a:pt x="352" y="67"/>
                  </a:lnTo>
                  <a:lnTo>
                    <a:pt x="340" y="75"/>
                  </a:lnTo>
                  <a:lnTo>
                    <a:pt x="332" y="80"/>
                  </a:lnTo>
                  <a:lnTo>
                    <a:pt x="306" y="100"/>
                  </a:lnTo>
                  <a:lnTo>
                    <a:pt x="287" y="95"/>
                  </a:lnTo>
                  <a:lnTo>
                    <a:pt x="278" y="95"/>
                  </a:lnTo>
                  <a:lnTo>
                    <a:pt x="278" y="88"/>
                  </a:lnTo>
                  <a:lnTo>
                    <a:pt x="282" y="79"/>
                  </a:lnTo>
                  <a:lnTo>
                    <a:pt x="287" y="70"/>
                  </a:lnTo>
                  <a:lnTo>
                    <a:pt x="262" y="55"/>
                  </a:lnTo>
                  <a:lnTo>
                    <a:pt x="254" y="54"/>
                  </a:lnTo>
                  <a:lnTo>
                    <a:pt x="243" y="43"/>
                  </a:lnTo>
                  <a:lnTo>
                    <a:pt x="239" y="25"/>
                  </a:lnTo>
                  <a:lnTo>
                    <a:pt x="233" y="13"/>
                  </a:lnTo>
                  <a:lnTo>
                    <a:pt x="225" y="15"/>
                  </a:lnTo>
                  <a:lnTo>
                    <a:pt x="215" y="4"/>
                  </a:lnTo>
                  <a:lnTo>
                    <a:pt x="202" y="1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20" name=""/>
            <p:cNvGrpSpPr/>
            <p:nvPr/>
          </p:nvGrpSpPr>
          <p:grpSpPr>
            <a:xfrm>
              <a:off x="3636720" y="1035360"/>
              <a:ext cx="766080" cy="1064520"/>
              <a:chOff x="3636720" y="1035360"/>
              <a:chExt cx="766080" cy="1064520"/>
            </a:xfrm>
          </p:grpSpPr>
          <p:sp>
            <p:nvSpPr>
              <p:cNvPr id="621" name=""/>
              <p:cNvSpPr/>
              <p:nvPr/>
            </p:nvSpPr>
            <p:spPr>
              <a:xfrm rot="21480000">
                <a:off x="3637080" y="2037960"/>
                <a:ext cx="46080" cy="2844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1" y="0"/>
                    </a:moveTo>
                    <a:lnTo>
                      <a:pt x="12" y="5"/>
                    </a:lnTo>
                    <a:lnTo>
                      <a:pt x="0" y="14"/>
                    </a:lnTo>
                    <a:lnTo>
                      <a:pt x="2" y="23"/>
                    </a:lnTo>
                    <a:lnTo>
                      <a:pt x="8" y="23"/>
                    </a:lnTo>
                    <a:lnTo>
                      <a:pt x="25" y="1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80008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 rot="21480000">
                <a:off x="3665160" y="1047600"/>
                <a:ext cx="719280" cy="1040040"/>
              </a:xfrm>
              <a:custGeom>
                <a:avLst/>
                <a:gdLst/>
                <a:ahLst/>
                <a:rect l="l" t="t" r="r" b="b"/>
                <a:pathLst>
                  <a:path w="394" h="814">
                    <a:moveTo>
                      <a:pt x="110" y="814"/>
                    </a:moveTo>
                    <a:lnTo>
                      <a:pt x="107" y="787"/>
                    </a:lnTo>
                    <a:lnTo>
                      <a:pt x="94" y="773"/>
                    </a:lnTo>
                    <a:lnTo>
                      <a:pt x="84" y="768"/>
                    </a:lnTo>
                    <a:lnTo>
                      <a:pt x="66" y="762"/>
                    </a:lnTo>
                    <a:lnTo>
                      <a:pt x="53" y="762"/>
                    </a:lnTo>
                    <a:lnTo>
                      <a:pt x="47" y="747"/>
                    </a:lnTo>
                    <a:lnTo>
                      <a:pt x="53" y="697"/>
                    </a:lnTo>
                    <a:lnTo>
                      <a:pt x="51" y="668"/>
                    </a:lnTo>
                    <a:lnTo>
                      <a:pt x="40" y="653"/>
                    </a:lnTo>
                    <a:lnTo>
                      <a:pt x="33" y="647"/>
                    </a:lnTo>
                    <a:lnTo>
                      <a:pt x="37" y="620"/>
                    </a:lnTo>
                    <a:lnTo>
                      <a:pt x="33" y="603"/>
                    </a:lnTo>
                    <a:lnTo>
                      <a:pt x="27" y="590"/>
                    </a:lnTo>
                    <a:lnTo>
                      <a:pt x="37" y="560"/>
                    </a:lnTo>
                    <a:lnTo>
                      <a:pt x="47" y="560"/>
                    </a:lnTo>
                    <a:lnTo>
                      <a:pt x="53" y="554"/>
                    </a:lnTo>
                    <a:lnTo>
                      <a:pt x="57" y="534"/>
                    </a:lnTo>
                    <a:lnTo>
                      <a:pt x="77" y="518"/>
                    </a:lnTo>
                    <a:lnTo>
                      <a:pt x="96" y="501"/>
                    </a:lnTo>
                    <a:lnTo>
                      <a:pt x="100" y="481"/>
                    </a:lnTo>
                    <a:lnTo>
                      <a:pt x="124" y="460"/>
                    </a:lnTo>
                    <a:lnTo>
                      <a:pt x="147" y="437"/>
                    </a:lnTo>
                    <a:lnTo>
                      <a:pt x="144" y="427"/>
                    </a:lnTo>
                    <a:lnTo>
                      <a:pt x="144" y="414"/>
                    </a:lnTo>
                    <a:lnTo>
                      <a:pt x="160" y="403"/>
                    </a:lnTo>
                    <a:lnTo>
                      <a:pt x="166" y="400"/>
                    </a:lnTo>
                    <a:lnTo>
                      <a:pt x="163" y="381"/>
                    </a:lnTo>
                    <a:lnTo>
                      <a:pt x="163" y="360"/>
                    </a:lnTo>
                    <a:lnTo>
                      <a:pt x="157" y="357"/>
                    </a:lnTo>
                    <a:lnTo>
                      <a:pt x="147" y="360"/>
                    </a:lnTo>
                    <a:lnTo>
                      <a:pt x="137" y="347"/>
                    </a:lnTo>
                    <a:lnTo>
                      <a:pt x="127" y="310"/>
                    </a:lnTo>
                    <a:lnTo>
                      <a:pt x="107" y="283"/>
                    </a:lnTo>
                    <a:lnTo>
                      <a:pt x="114" y="246"/>
                    </a:lnTo>
                    <a:lnTo>
                      <a:pt x="110" y="229"/>
                    </a:lnTo>
                    <a:lnTo>
                      <a:pt x="87" y="207"/>
                    </a:lnTo>
                    <a:lnTo>
                      <a:pt x="96" y="177"/>
                    </a:lnTo>
                    <a:lnTo>
                      <a:pt x="90" y="159"/>
                    </a:lnTo>
                    <a:lnTo>
                      <a:pt x="74" y="143"/>
                    </a:lnTo>
                    <a:lnTo>
                      <a:pt x="63" y="153"/>
                    </a:lnTo>
                    <a:lnTo>
                      <a:pt x="27" y="116"/>
                    </a:lnTo>
                    <a:lnTo>
                      <a:pt x="18" y="102"/>
                    </a:lnTo>
                    <a:lnTo>
                      <a:pt x="10" y="89"/>
                    </a:lnTo>
                    <a:lnTo>
                      <a:pt x="0" y="83"/>
                    </a:lnTo>
                    <a:lnTo>
                      <a:pt x="14" y="70"/>
                    </a:lnTo>
                    <a:lnTo>
                      <a:pt x="33" y="70"/>
                    </a:lnTo>
                    <a:lnTo>
                      <a:pt x="44" y="85"/>
                    </a:lnTo>
                    <a:lnTo>
                      <a:pt x="70" y="116"/>
                    </a:lnTo>
                    <a:lnTo>
                      <a:pt x="96" y="99"/>
                    </a:lnTo>
                    <a:lnTo>
                      <a:pt x="114" y="102"/>
                    </a:lnTo>
                    <a:lnTo>
                      <a:pt x="118" y="113"/>
                    </a:lnTo>
                    <a:lnTo>
                      <a:pt x="137" y="116"/>
                    </a:lnTo>
                    <a:lnTo>
                      <a:pt x="144" y="89"/>
                    </a:lnTo>
                    <a:lnTo>
                      <a:pt x="153" y="79"/>
                    </a:lnTo>
                    <a:lnTo>
                      <a:pt x="160" y="70"/>
                    </a:lnTo>
                    <a:lnTo>
                      <a:pt x="160" y="60"/>
                    </a:lnTo>
                    <a:lnTo>
                      <a:pt x="157" y="33"/>
                    </a:lnTo>
                    <a:lnTo>
                      <a:pt x="174" y="16"/>
                    </a:lnTo>
                    <a:lnTo>
                      <a:pt x="184" y="16"/>
                    </a:lnTo>
                    <a:lnTo>
                      <a:pt x="200" y="0"/>
                    </a:lnTo>
                    <a:lnTo>
                      <a:pt x="220" y="24"/>
                    </a:lnTo>
                    <a:lnTo>
                      <a:pt x="227" y="33"/>
                    </a:lnTo>
                    <a:lnTo>
                      <a:pt x="220" y="53"/>
                    </a:lnTo>
                    <a:lnTo>
                      <a:pt x="203" y="66"/>
                    </a:lnTo>
                    <a:lnTo>
                      <a:pt x="190" y="83"/>
                    </a:lnTo>
                    <a:lnTo>
                      <a:pt x="194" y="99"/>
                    </a:lnTo>
                    <a:lnTo>
                      <a:pt x="224" y="76"/>
                    </a:lnTo>
                    <a:lnTo>
                      <a:pt x="224" y="57"/>
                    </a:lnTo>
                    <a:lnTo>
                      <a:pt x="227" y="27"/>
                    </a:lnTo>
                    <a:lnTo>
                      <a:pt x="237" y="20"/>
                    </a:lnTo>
                    <a:lnTo>
                      <a:pt x="247" y="57"/>
                    </a:lnTo>
                    <a:lnTo>
                      <a:pt x="247" y="89"/>
                    </a:lnTo>
                    <a:lnTo>
                      <a:pt x="240" y="102"/>
                    </a:lnTo>
                    <a:lnTo>
                      <a:pt x="240" y="122"/>
                    </a:lnTo>
                    <a:lnTo>
                      <a:pt x="266" y="143"/>
                    </a:lnTo>
                    <a:lnTo>
                      <a:pt x="266" y="156"/>
                    </a:lnTo>
                    <a:lnTo>
                      <a:pt x="284" y="179"/>
                    </a:lnTo>
                    <a:lnTo>
                      <a:pt x="290" y="196"/>
                    </a:lnTo>
                    <a:lnTo>
                      <a:pt x="287" y="237"/>
                    </a:lnTo>
                    <a:lnTo>
                      <a:pt x="297" y="281"/>
                    </a:lnTo>
                    <a:lnTo>
                      <a:pt x="314" y="316"/>
                    </a:lnTo>
                    <a:lnTo>
                      <a:pt x="310" y="370"/>
                    </a:lnTo>
                    <a:lnTo>
                      <a:pt x="324" y="403"/>
                    </a:lnTo>
                    <a:lnTo>
                      <a:pt x="331" y="418"/>
                    </a:lnTo>
                    <a:lnTo>
                      <a:pt x="338" y="466"/>
                    </a:lnTo>
                    <a:lnTo>
                      <a:pt x="344" y="488"/>
                    </a:lnTo>
                    <a:lnTo>
                      <a:pt x="377" y="510"/>
                    </a:lnTo>
                    <a:lnTo>
                      <a:pt x="394" y="531"/>
                    </a:lnTo>
                    <a:lnTo>
                      <a:pt x="394" y="545"/>
                    </a:lnTo>
                    <a:lnTo>
                      <a:pt x="381" y="607"/>
                    </a:lnTo>
                    <a:lnTo>
                      <a:pt x="375" y="613"/>
                    </a:lnTo>
                    <a:lnTo>
                      <a:pt x="381" y="627"/>
                    </a:lnTo>
                    <a:lnTo>
                      <a:pt x="364" y="650"/>
                    </a:lnTo>
                    <a:lnTo>
                      <a:pt x="344" y="660"/>
                    </a:lnTo>
                    <a:lnTo>
                      <a:pt x="344" y="671"/>
                    </a:lnTo>
                    <a:lnTo>
                      <a:pt x="314" y="710"/>
                    </a:lnTo>
                    <a:lnTo>
                      <a:pt x="294" y="720"/>
                    </a:lnTo>
                    <a:lnTo>
                      <a:pt x="290" y="744"/>
                    </a:lnTo>
                    <a:lnTo>
                      <a:pt x="270" y="744"/>
                    </a:lnTo>
                    <a:lnTo>
                      <a:pt x="260" y="751"/>
                    </a:lnTo>
                    <a:lnTo>
                      <a:pt x="240" y="757"/>
                    </a:lnTo>
                    <a:lnTo>
                      <a:pt x="214" y="753"/>
                    </a:lnTo>
                    <a:lnTo>
                      <a:pt x="194" y="771"/>
                    </a:lnTo>
                    <a:lnTo>
                      <a:pt x="170" y="784"/>
                    </a:lnTo>
                    <a:lnTo>
                      <a:pt x="147" y="791"/>
                    </a:lnTo>
                    <a:lnTo>
                      <a:pt x="130" y="804"/>
                    </a:lnTo>
                    <a:lnTo>
                      <a:pt x="110" y="814"/>
                    </a:lnTo>
                    <a:close/>
                  </a:path>
                </a:pathLst>
              </a:custGeom>
              <a:solidFill>
                <a:srgbClr val="80008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23" name=""/>
            <p:cNvSpPr/>
            <p:nvPr/>
          </p:nvSpPr>
          <p:spPr>
            <a:xfrm rot="21480000">
              <a:off x="2504880" y="3784320"/>
              <a:ext cx="109440" cy="141120"/>
            </a:xfrm>
            <a:custGeom>
              <a:avLst/>
              <a:gdLst/>
              <a:ahLst/>
              <a:rect l="l" t="t" r="r" b="b"/>
              <a:pathLst>
                <a:path w="60" h="109">
                  <a:moveTo>
                    <a:pt x="60" y="0"/>
                  </a:moveTo>
                  <a:lnTo>
                    <a:pt x="40" y="22"/>
                  </a:lnTo>
                  <a:lnTo>
                    <a:pt x="17" y="22"/>
                  </a:lnTo>
                  <a:lnTo>
                    <a:pt x="0" y="37"/>
                  </a:lnTo>
                  <a:lnTo>
                    <a:pt x="3" y="56"/>
                  </a:lnTo>
                  <a:lnTo>
                    <a:pt x="3" y="86"/>
                  </a:lnTo>
                  <a:lnTo>
                    <a:pt x="17" y="109"/>
                  </a:lnTo>
                  <a:lnTo>
                    <a:pt x="33" y="103"/>
                  </a:lnTo>
                  <a:lnTo>
                    <a:pt x="37" y="89"/>
                  </a:lnTo>
                  <a:lnTo>
                    <a:pt x="54" y="59"/>
                  </a:lnTo>
                  <a:lnTo>
                    <a:pt x="54" y="4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4" name=""/>
            <p:cNvSpPr/>
            <p:nvPr/>
          </p:nvSpPr>
          <p:spPr>
            <a:xfrm rot="21480000">
              <a:off x="1344600" y="2912760"/>
              <a:ext cx="1252440" cy="857160"/>
            </a:xfrm>
            <a:custGeom>
              <a:avLst/>
              <a:gdLst/>
              <a:ahLst/>
              <a:rect l="l" t="t" r="r" b="b"/>
              <a:pathLst>
                <a:path w="685" h="672">
                  <a:moveTo>
                    <a:pt x="11" y="95"/>
                  </a:moveTo>
                  <a:lnTo>
                    <a:pt x="17" y="112"/>
                  </a:lnTo>
                  <a:lnTo>
                    <a:pt x="11" y="125"/>
                  </a:lnTo>
                  <a:lnTo>
                    <a:pt x="9" y="129"/>
                  </a:lnTo>
                  <a:lnTo>
                    <a:pt x="0" y="126"/>
                  </a:lnTo>
                  <a:lnTo>
                    <a:pt x="3" y="134"/>
                  </a:lnTo>
                  <a:lnTo>
                    <a:pt x="3" y="143"/>
                  </a:lnTo>
                  <a:lnTo>
                    <a:pt x="11" y="156"/>
                  </a:lnTo>
                  <a:lnTo>
                    <a:pt x="27" y="152"/>
                  </a:lnTo>
                  <a:lnTo>
                    <a:pt x="46" y="174"/>
                  </a:lnTo>
                  <a:lnTo>
                    <a:pt x="54" y="188"/>
                  </a:lnTo>
                  <a:lnTo>
                    <a:pt x="66" y="199"/>
                  </a:lnTo>
                  <a:lnTo>
                    <a:pt x="82" y="199"/>
                  </a:lnTo>
                  <a:lnTo>
                    <a:pt x="88" y="212"/>
                  </a:lnTo>
                  <a:lnTo>
                    <a:pt x="101" y="224"/>
                  </a:lnTo>
                  <a:lnTo>
                    <a:pt x="109" y="225"/>
                  </a:lnTo>
                  <a:lnTo>
                    <a:pt x="112" y="231"/>
                  </a:lnTo>
                  <a:lnTo>
                    <a:pt x="107" y="241"/>
                  </a:lnTo>
                  <a:lnTo>
                    <a:pt x="107" y="251"/>
                  </a:lnTo>
                  <a:lnTo>
                    <a:pt x="104" y="260"/>
                  </a:lnTo>
                  <a:lnTo>
                    <a:pt x="101" y="278"/>
                  </a:lnTo>
                  <a:lnTo>
                    <a:pt x="115" y="294"/>
                  </a:lnTo>
                  <a:lnTo>
                    <a:pt x="131" y="306"/>
                  </a:lnTo>
                  <a:lnTo>
                    <a:pt x="131" y="314"/>
                  </a:lnTo>
                  <a:lnTo>
                    <a:pt x="128" y="343"/>
                  </a:lnTo>
                  <a:lnTo>
                    <a:pt x="125" y="366"/>
                  </a:lnTo>
                  <a:lnTo>
                    <a:pt x="128" y="376"/>
                  </a:lnTo>
                  <a:lnTo>
                    <a:pt x="141" y="387"/>
                  </a:lnTo>
                  <a:lnTo>
                    <a:pt x="141" y="406"/>
                  </a:lnTo>
                  <a:lnTo>
                    <a:pt x="141" y="420"/>
                  </a:lnTo>
                  <a:lnTo>
                    <a:pt x="127" y="400"/>
                  </a:lnTo>
                  <a:lnTo>
                    <a:pt x="119" y="387"/>
                  </a:lnTo>
                  <a:lnTo>
                    <a:pt x="113" y="390"/>
                  </a:lnTo>
                  <a:lnTo>
                    <a:pt x="116" y="400"/>
                  </a:lnTo>
                  <a:lnTo>
                    <a:pt x="112" y="412"/>
                  </a:lnTo>
                  <a:lnTo>
                    <a:pt x="103" y="424"/>
                  </a:lnTo>
                  <a:lnTo>
                    <a:pt x="97" y="432"/>
                  </a:lnTo>
                  <a:lnTo>
                    <a:pt x="104" y="439"/>
                  </a:lnTo>
                  <a:lnTo>
                    <a:pt x="100" y="449"/>
                  </a:lnTo>
                  <a:lnTo>
                    <a:pt x="88" y="460"/>
                  </a:lnTo>
                  <a:lnTo>
                    <a:pt x="87" y="470"/>
                  </a:lnTo>
                  <a:lnTo>
                    <a:pt x="79" y="482"/>
                  </a:lnTo>
                  <a:lnTo>
                    <a:pt x="62" y="503"/>
                  </a:lnTo>
                  <a:lnTo>
                    <a:pt x="51" y="525"/>
                  </a:lnTo>
                  <a:lnTo>
                    <a:pt x="51" y="528"/>
                  </a:lnTo>
                  <a:lnTo>
                    <a:pt x="57" y="535"/>
                  </a:lnTo>
                  <a:lnTo>
                    <a:pt x="50" y="545"/>
                  </a:lnTo>
                  <a:lnTo>
                    <a:pt x="52" y="557"/>
                  </a:lnTo>
                  <a:lnTo>
                    <a:pt x="63" y="572"/>
                  </a:lnTo>
                  <a:lnTo>
                    <a:pt x="104" y="595"/>
                  </a:lnTo>
                  <a:lnTo>
                    <a:pt x="134" y="621"/>
                  </a:lnTo>
                  <a:lnTo>
                    <a:pt x="145" y="618"/>
                  </a:lnTo>
                  <a:lnTo>
                    <a:pt x="160" y="612"/>
                  </a:lnTo>
                  <a:lnTo>
                    <a:pt x="212" y="633"/>
                  </a:lnTo>
                  <a:lnTo>
                    <a:pt x="219" y="640"/>
                  </a:lnTo>
                  <a:lnTo>
                    <a:pt x="223" y="654"/>
                  </a:lnTo>
                  <a:lnTo>
                    <a:pt x="232" y="659"/>
                  </a:lnTo>
                  <a:lnTo>
                    <a:pt x="244" y="660"/>
                  </a:lnTo>
                  <a:lnTo>
                    <a:pt x="262" y="670"/>
                  </a:lnTo>
                  <a:lnTo>
                    <a:pt x="291" y="672"/>
                  </a:lnTo>
                  <a:lnTo>
                    <a:pt x="301" y="660"/>
                  </a:lnTo>
                  <a:lnTo>
                    <a:pt x="303" y="647"/>
                  </a:lnTo>
                  <a:lnTo>
                    <a:pt x="303" y="633"/>
                  </a:lnTo>
                  <a:lnTo>
                    <a:pt x="316" y="621"/>
                  </a:lnTo>
                  <a:lnTo>
                    <a:pt x="342" y="607"/>
                  </a:lnTo>
                  <a:lnTo>
                    <a:pt x="353" y="606"/>
                  </a:lnTo>
                  <a:lnTo>
                    <a:pt x="367" y="599"/>
                  </a:lnTo>
                  <a:lnTo>
                    <a:pt x="379" y="599"/>
                  </a:lnTo>
                  <a:lnTo>
                    <a:pt x="392" y="607"/>
                  </a:lnTo>
                  <a:lnTo>
                    <a:pt x="402" y="619"/>
                  </a:lnTo>
                  <a:lnTo>
                    <a:pt x="414" y="619"/>
                  </a:lnTo>
                  <a:lnTo>
                    <a:pt x="425" y="621"/>
                  </a:lnTo>
                  <a:lnTo>
                    <a:pt x="444" y="624"/>
                  </a:lnTo>
                  <a:lnTo>
                    <a:pt x="458" y="640"/>
                  </a:lnTo>
                  <a:lnTo>
                    <a:pt x="469" y="649"/>
                  </a:lnTo>
                  <a:lnTo>
                    <a:pt x="487" y="654"/>
                  </a:lnTo>
                  <a:lnTo>
                    <a:pt x="501" y="663"/>
                  </a:lnTo>
                  <a:lnTo>
                    <a:pt x="509" y="664"/>
                  </a:lnTo>
                  <a:lnTo>
                    <a:pt x="528" y="644"/>
                  </a:lnTo>
                  <a:lnTo>
                    <a:pt x="542" y="640"/>
                  </a:lnTo>
                  <a:lnTo>
                    <a:pt x="552" y="633"/>
                  </a:lnTo>
                  <a:lnTo>
                    <a:pt x="566" y="621"/>
                  </a:lnTo>
                  <a:lnTo>
                    <a:pt x="585" y="621"/>
                  </a:lnTo>
                  <a:lnTo>
                    <a:pt x="584" y="597"/>
                  </a:lnTo>
                  <a:lnTo>
                    <a:pt x="581" y="590"/>
                  </a:lnTo>
                  <a:lnTo>
                    <a:pt x="572" y="578"/>
                  </a:lnTo>
                  <a:lnTo>
                    <a:pt x="565" y="581"/>
                  </a:lnTo>
                  <a:lnTo>
                    <a:pt x="558" y="578"/>
                  </a:lnTo>
                  <a:lnTo>
                    <a:pt x="552" y="569"/>
                  </a:lnTo>
                  <a:lnTo>
                    <a:pt x="551" y="545"/>
                  </a:lnTo>
                  <a:lnTo>
                    <a:pt x="564" y="529"/>
                  </a:lnTo>
                  <a:lnTo>
                    <a:pt x="554" y="518"/>
                  </a:lnTo>
                  <a:lnTo>
                    <a:pt x="554" y="512"/>
                  </a:lnTo>
                  <a:lnTo>
                    <a:pt x="573" y="491"/>
                  </a:lnTo>
                  <a:lnTo>
                    <a:pt x="573" y="484"/>
                  </a:lnTo>
                  <a:lnTo>
                    <a:pt x="570" y="460"/>
                  </a:lnTo>
                  <a:lnTo>
                    <a:pt x="582" y="449"/>
                  </a:lnTo>
                  <a:lnTo>
                    <a:pt x="572" y="435"/>
                  </a:lnTo>
                  <a:lnTo>
                    <a:pt x="572" y="425"/>
                  </a:lnTo>
                  <a:lnTo>
                    <a:pt x="570" y="408"/>
                  </a:lnTo>
                  <a:lnTo>
                    <a:pt x="565" y="403"/>
                  </a:lnTo>
                  <a:lnTo>
                    <a:pt x="554" y="403"/>
                  </a:lnTo>
                  <a:lnTo>
                    <a:pt x="542" y="406"/>
                  </a:lnTo>
                  <a:lnTo>
                    <a:pt x="540" y="409"/>
                  </a:lnTo>
                  <a:lnTo>
                    <a:pt x="533" y="416"/>
                  </a:lnTo>
                  <a:lnTo>
                    <a:pt x="523" y="420"/>
                  </a:lnTo>
                  <a:lnTo>
                    <a:pt x="520" y="409"/>
                  </a:lnTo>
                  <a:lnTo>
                    <a:pt x="527" y="402"/>
                  </a:lnTo>
                  <a:lnTo>
                    <a:pt x="531" y="395"/>
                  </a:lnTo>
                  <a:lnTo>
                    <a:pt x="531" y="387"/>
                  </a:lnTo>
                  <a:lnTo>
                    <a:pt x="548" y="369"/>
                  </a:lnTo>
                  <a:lnTo>
                    <a:pt x="558" y="365"/>
                  </a:lnTo>
                  <a:lnTo>
                    <a:pt x="560" y="351"/>
                  </a:lnTo>
                  <a:lnTo>
                    <a:pt x="570" y="339"/>
                  </a:lnTo>
                  <a:lnTo>
                    <a:pt x="598" y="318"/>
                  </a:lnTo>
                  <a:lnTo>
                    <a:pt x="607" y="318"/>
                  </a:lnTo>
                  <a:lnTo>
                    <a:pt x="610" y="309"/>
                  </a:lnTo>
                  <a:lnTo>
                    <a:pt x="621" y="300"/>
                  </a:lnTo>
                  <a:lnTo>
                    <a:pt x="628" y="300"/>
                  </a:lnTo>
                  <a:lnTo>
                    <a:pt x="632" y="294"/>
                  </a:lnTo>
                  <a:lnTo>
                    <a:pt x="637" y="290"/>
                  </a:lnTo>
                  <a:lnTo>
                    <a:pt x="644" y="279"/>
                  </a:lnTo>
                  <a:lnTo>
                    <a:pt x="651" y="260"/>
                  </a:lnTo>
                  <a:lnTo>
                    <a:pt x="652" y="250"/>
                  </a:lnTo>
                  <a:lnTo>
                    <a:pt x="652" y="239"/>
                  </a:lnTo>
                  <a:lnTo>
                    <a:pt x="662" y="227"/>
                  </a:lnTo>
                  <a:lnTo>
                    <a:pt x="677" y="219"/>
                  </a:lnTo>
                  <a:lnTo>
                    <a:pt x="685" y="210"/>
                  </a:lnTo>
                  <a:lnTo>
                    <a:pt x="685" y="207"/>
                  </a:lnTo>
                  <a:lnTo>
                    <a:pt x="672" y="197"/>
                  </a:lnTo>
                  <a:lnTo>
                    <a:pt x="665" y="194"/>
                  </a:lnTo>
                  <a:lnTo>
                    <a:pt x="646" y="191"/>
                  </a:lnTo>
                  <a:lnTo>
                    <a:pt x="623" y="188"/>
                  </a:lnTo>
                  <a:lnTo>
                    <a:pt x="615" y="187"/>
                  </a:lnTo>
                  <a:lnTo>
                    <a:pt x="607" y="183"/>
                  </a:lnTo>
                  <a:lnTo>
                    <a:pt x="598" y="175"/>
                  </a:lnTo>
                  <a:lnTo>
                    <a:pt x="591" y="162"/>
                  </a:lnTo>
                  <a:lnTo>
                    <a:pt x="585" y="153"/>
                  </a:lnTo>
                  <a:lnTo>
                    <a:pt x="577" y="150"/>
                  </a:lnTo>
                  <a:lnTo>
                    <a:pt x="566" y="146"/>
                  </a:lnTo>
                  <a:lnTo>
                    <a:pt x="562" y="145"/>
                  </a:lnTo>
                  <a:lnTo>
                    <a:pt x="548" y="133"/>
                  </a:lnTo>
                  <a:lnTo>
                    <a:pt x="532" y="119"/>
                  </a:lnTo>
                  <a:lnTo>
                    <a:pt x="521" y="107"/>
                  </a:lnTo>
                  <a:lnTo>
                    <a:pt x="510" y="103"/>
                  </a:lnTo>
                  <a:lnTo>
                    <a:pt x="504" y="97"/>
                  </a:lnTo>
                  <a:lnTo>
                    <a:pt x="498" y="85"/>
                  </a:lnTo>
                  <a:lnTo>
                    <a:pt x="484" y="68"/>
                  </a:lnTo>
                  <a:lnTo>
                    <a:pt x="481" y="56"/>
                  </a:lnTo>
                  <a:lnTo>
                    <a:pt x="469" y="45"/>
                  </a:lnTo>
                  <a:lnTo>
                    <a:pt x="464" y="34"/>
                  </a:lnTo>
                  <a:lnTo>
                    <a:pt x="458" y="26"/>
                  </a:lnTo>
                  <a:lnTo>
                    <a:pt x="446" y="18"/>
                  </a:lnTo>
                  <a:lnTo>
                    <a:pt x="434" y="4"/>
                  </a:lnTo>
                  <a:lnTo>
                    <a:pt x="425" y="0"/>
                  </a:lnTo>
                  <a:lnTo>
                    <a:pt x="398" y="1"/>
                  </a:lnTo>
                  <a:lnTo>
                    <a:pt x="389" y="1"/>
                  </a:lnTo>
                  <a:lnTo>
                    <a:pt x="376" y="10"/>
                  </a:lnTo>
                  <a:lnTo>
                    <a:pt x="383" y="19"/>
                  </a:lnTo>
                  <a:lnTo>
                    <a:pt x="373" y="31"/>
                  </a:lnTo>
                  <a:lnTo>
                    <a:pt x="348" y="63"/>
                  </a:lnTo>
                  <a:lnTo>
                    <a:pt x="335" y="70"/>
                  </a:lnTo>
                  <a:lnTo>
                    <a:pt x="301" y="74"/>
                  </a:lnTo>
                  <a:lnTo>
                    <a:pt x="285" y="78"/>
                  </a:lnTo>
                  <a:lnTo>
                    <a:pt x="277" y="85"/>
                  </a:lnTo>
                  <a:lnTo>
                    <a:pt x="273" y="93"/>
                  </a:lnTo>
                  <a:lnTo>
                    <a:pt x="260" y="89"/>
                  </a:lnTo>
                  <a:lnTo>
                    <a:pt x="239" y="93"/>
                  </a:lnTo>
                  <a:lnTo>
                    <a:pt x="225" y="91"/>
                  </a:lnTo>
                  <a:lnTo>
                    <a:pt x="213" y="83"/>
                  </a:lnTo>
                  <a:lnTo>
                    <a:pt x="204" y="74"/>
                  </a:lnTo>
                  <a:lnTo>
                    <a:pt x="197" y="70"/>
                  </a:lnTo>
                  <a:lnTo>
                    <a:pt x="203" y="62"/>
                  </a:lnTo>
                  <a:lnTo>
                    <a:pt x="194" y="52"/>
                  </a:lnTo>
                  <a:lnTo>
                    <a:pt x="185" y="51"/>
                  </a:lnTo>
                  <a:lnTo>
                    <a:pt x="178" y="50"/>
                  </a:lnTo>
                  <a:lnTo>
                    <a:pt x="177" y="52"/>
                  </a:lnTo>
                  <a:lnTo>
                    <a:pt x="183" y="59"/>
                  </a:lnTo>
                  <a:lnTo>
                    <a:pt x="179" y="64"/>
                  </a:lnTo>
                  <a:lnTo>
                    <a:pt x="183" y="75"/>
                  </a:lnTo>
                  <a:lnTo>
                    <a:pt x="185" y="85"/>
                  </a:lnTo>
                  <a:lnTo>
                    <a:pt x="185" y="95"/>
                  </a:lnTo>
                  <a:lnTo>
                    <a:pt x="183" y="96"/>
                  </a:lnTo>
                  <a:lnTo>
                    <a:pt x="177" y="101"/>
                  </a:lnTo>
                  <a:lnTo>
                    <a:pt x="175" y="109"/>
                  </a:lnTo>
                  <a:lnTo>
                    <a:pt x="175" y="119"/>
                  </a:lnTo>
                  <a:lnTo>
                    <a:pt x="173" y="125"/>
                  </a:lnTo>
                  <a:lnTo>
                    <a:pt x="164" y="122"/>
                  </a:lnTo>
                  <a:lnTo>
                    <a:pt x="152" y="116"/>
                  </a:lnTo>
                  <a:lnTo>
                    <a:pt x="145" y="122"/>
                  </a:lnTo>
                  <a:lnTo>
                    <a:pt x="133" y="115"/>
                  </a:lnTo>
                  <a:lnTo>
                    <a:pt x="127" y="113"/>
                  </a:lnTo>
                  <a:lnTo>
                    <a:pt x="119" y="119"/>
                  </a:lnTo>
                  <a:lnTo>
                    <a:pt x="112" y="119"/>
                  </a:lnTo>
                  <a:lnTo>
                    <a:pt x="112" y="113"/>
                  </a:lnTo>
                  <a:lnTo>
                    <a:pt x="83" y="85"/>
                  </a:lnTo>
                  <a:lnTo>
                    <a:pt x="76" y="85"/>
                  </a:lnTo>
                  <a:lnTo>
                    <a:pt x="71" y="89"/>
                  </a:lnTo>
                  <a:lnTo>
                    <a:pt x="60" y="95"/>
                  </a:lnTo>
                  <a:lnTo>
                    <a:pt x="52" y="96"/>
                  </a:lnTo>
                  <a:lnTo>
                    <a:pt x="45" y="88"/>
                  </a:lnTo>
                  <a:lnTo>
                    <a:pt x="25" y="88"/>
                  </a:lnTo>
                  <a:lnTo>
                    <a:pt x="11" y="9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5" name=""/>
            <p:cNvSpPr/>
            <p:nvPr/>
          </p:nvSpPr>
          <p:spPr>
            <a:xfrm rot="21480000">
              <a:off x="1314000" y="2036880"/>
              <a:ext cx="739800" cy="858600"/>
            </a:xfrm>
            <a:custGeom>
              <a:avLst/>
              <a:gdLst/>
              <a:ahLst/>
              <a:rect l="l" t="t" r="r" b="b"/>
              <a:pathLst>
                <a:path w="406" h="672">
                  <a:moveTo>
                    <a:pt x="121" y="431"/>
                  </a:moveTo>
                  <a:lnTo>
                    <a:pt x="140" y="448"/>
                  </a:lnTo>
                  <a:lnTo>
                    <a:pt x="132" y="464"/>
                  </a:lnTo>
                  <a:lnTo>
                    <a:pt x="120" y="478"/>
                  </a:lnTo>
                  <a:lnTo>
                    <a:pt x="101" y="487"/>
                  </a:lnTo>
                  <a:lnTo>
                    <a:pt x="87" y="495"/>
                  </a:lnTo>
                  <a:lnTo>
                    <a:pt x="71" y="497"/>
                  </a:lnTo>
                  <a:lnTo>
                    <a:pt x="64" y="504"/>
                  </a:lnTo>
                  <a:lnTo>
                    <a:pt x="75" y="523"/>
                  </a:lnTo>
                  <a:lnTo>
                    <a:pt x="94" y="523"/>
                  </a:lnTo>
                  <a:lnTo>
                    <a:pt x="101" y="525"/>
                  </a:lnTo>
                  <a:lnTo>
                    <a:pt x="101" y="538"/>
                  </a:lnTo>
                  <a:lnTo>
                    <a:pt x="112" y="538"/>
                  </a:lnTo>
                  <a:lnTo>
                    <a:pt x="119" y="535"/>
                  </a:lnTo>
                  <a:lnTo>
                    <a:pt x="124" y="549"/>
                  </a:lnTo>
                  <a:lnTo>
                    <a:pt x="133" y="560"/>
                  </a:lnTo>
                  <a:lnTo>
                    <a:pt x="150" y="560"/>
                  </a:lnTo>
                  <a:lnTo>
                    <a:pt x="162" y="556"/>
                  </a:lnTo>
                  <a:lnTo>
                    <a:pt x="172" y="560"/>
                  </a:lnTo>
                  <a:lnTo>
                    <a:pt x="146" y="582"/>
                  </a:lnTo>
                  <a:lnTo>
                    <a:pt x="137" y="587"/>
                  </a:lnTo>
                  <a:lnTo>
                    <a:pt x="124" y="582"/>
                  </a:lnTo>
                  <a:lnTo>
                    <a:pt x="94" y="570"/>
                  </a:lnTo>
                  <a:lnTo>
                    <a:pt x="78" y="570"/>
                  </a:lnTo>
                  <a:lnTo>
                    <a:pt x="64" y="582"/>
                  </a:lnTo>
                  <a:lnTo>
                    <a:pt x="46" y="597"/>
                  </a:lnTo>
                  <a:lnTo>
                    <a:pt x="37" y="605"/>
                  </a:lnTo>
                  <a:lnTo>
                    <a:pt x="25" y="608"/>
                  </a:lnTo>
                  <a:lnTo>
                    <a:pt x="12" y="616"/>
                  </a:lnTo>
                  <a:lnTo>
                    <a:pt x="1" y="623"/>
                  </a:lnTo>
                  <a:lnTo>
                    <a:pt x="0" y="629"/>
                  </a:lnTo>
                  <a:lnTo>
                    <a:pt x="12" y="630"/>
                  </a:lnTo>
                  <a:lnTo>
                    <a:pt x="20" y="638"/>
                  </a:lnTo>
                  <a:lnTo>
                    <a:pt x="31" y="644"/>
                  </a:lnTo>
                  <a:lnTo>
                    <a:pt x="43" y="638"/>
                  </a:lnTo>
                  <a:lnTo>
                    <a:pt x="53" y="633"/>
                  </a:lnTo>
                  <a:lnTo>
                    <a:pt x="64" y="635"/>
                  </a:lnTo>
                  <a:lnTo>
                    <a:pt x="82" y="645"/>
                  </a:lnTo>
                  <a:lnTo>
                    <a:pt x="99" y="653"/>
                  </a:lnTo>
                  <a:lnTo>
                    <a:pt x="109" y="645"/>
                  </a:lnTo>
                  <a:lnTo>
                    <a:pt x="115" y="632"/>
                  </a:lnTo>
                  <a:lnTo>
                    <a:pt x="133" y="622"/>
                  </a:lnTo>
                  <a:lnTo>
                    <a:pt x="145" y="622"/>
                  </a:lnTo>
                  <a:lnTo>
                    <a:pt x="156" y="633"/>
                  </a:lnTo>
                  <a:lnTo>
                    <a:pt x="164" y="641"/>
                  </a:lnTo>
                  <a:lnTo>
                    <a:pt x="177" y="641"/>
                  </a:lnTo>
                  <a:lnTo>
                    <a:pt x="195" y="642"/>
                  </a:lnTo>
                  <a:lnTo>
                    <a:pt x="207" y="647"/>
                  </a:lnTo>
                  <a:lnTo>
                    <a:pt x="219" y="638"/>
                  </a:lnTo>
                  <a:lnTo>
                    <a:pt x="228" y="638"/>
                  </a:lnTo>
                  <a:lnTo>
                    <a:pt x="239" y="644"/>
                  </a:lnTo>
                  <a:lnTo>
                    <a:pt x="250" y="656"/>
                  </a:lnTo>
                  <a:lnTo>
                    <a:pt x="265" y="658"/>
                  </a:lnTo>
                  <a:lnTo>
                    <a:pt x="283" y="662"/>
                  </a:lnTo>
                  <a:lnTo>
                    <a:pt x="295" y="668"/>
                  </a:lnTo>
                  <a:lnTo>
                    <a:pt x="309" y="672"/>
                  </a:lnTo>
                  <a:lnTo>
                    <a:pt x="320" y="666"/>
                  </a:lnTo>
                  <a:lnTo>
                    <a:pt x="335" y="656"/>
                  </a:lnTo>
                  <a:lnTo>
                    <a:pt x="346" y="655"/>
                  </a:lnTo>
                  <a:lnTo>
                    <a:pt x="358" y="653"/>
                  </a:lnTo>
                  <a:lnTo>
                    <a:pt x="369" y="642"/>
                  </a:lnTo>
                  <a:lnTo>
                    <a:pt x="362" y="632"/>
                  </a:lnTo>
                  <a:lnTo>
                    <a:pt x="343" y="622"/>
                  </a:lnTo>
                  <a:lnTo>
                    <a:pt x="335" y="616"/>
                  </a:lnTo>
                  <a:lnTo>
                    <a:pt x="335" y="608"/>
                  </a:lnTo>
                  <a:lnTo>
                    <a:pt x="344" y="601"/>
                  </a:lnTo>
                  <a:lnTo>
                    <a:pt x="358" y="600"/>
                  </a:lnTo>
                  <a:lnTo>
                    <a:pt x="371" y="593"/>
                  </a:lnTo>
                  <a:lnTo>
                    <a:pt x="393" y="570"/>
                  </a:lnTo>
                  <a:lnTo>
                    <a:pt x="402" y="559"/>
                  </a:lnTo>
                  <a:lnTo>
                    <a:pt x="406" y="538"/>
                  </a:lnTo>
                  <a:lnTo>
                    <a:pt x="406" y="526"/>
                  </a:lnTo>
                  <a:lnTo>
                    <a:pt x="396" y="518"/>
                  </a:lnTo>
                  <a:lnTo>
                    <a:pt x="383" y="509"/>
                  </a:lnTo>
                  <a:lnTo>
                    <a:pt x="371" y="504"/>
                  </a:lnTo>
                  <a:lnTo>
                    <a:pt x="358" y="505"/>
                  </a:lnTo>
                  <a:lnTo>
                    <a:pt x="350" y="510"/>
                  </a:lnTo>
                  <a:lnTo>
                    <a:pt x="346" y="501"/>
                  </a:lnTo>
                  <a:lnTo>
                    <a:pt x="353" y="488"/>
                  </a:lnTo>
                  <a:lnTo>
                    <a:pt x="356" y="478"/>
                  </a:lnTo>
                  <a:lnTo>
                    <a:pt x="355" y="460"/>
                  </a:lnTo>
                  <a:lnTo>
                    <a:pt x="353" y="435"/>
                  </a:lnTo>
                  <a:lnTo>
                    <a:pt x="358" y="414"/>
                  </a:lnTo>
                  <a:lnTo>
                    <a:pt x="355" y="404"/>
                  </a:lnTo>
                  <a:lnTo>
                    <a:pt x="346" y="388"/>
                  </a:lnTo>
                  <a:lnTo>
                    <a:pt x="326" y="354"/>
                  </a:lnTo>
                  <a:lnTo>
                    <a:pt x="318" y="337"/>
                  </a:lnTo>
                  <a:lnTo>
                    <a:pt x="314" y="318"/>
                  </a:lnTo>
                  <a:lnTo>
                    <a:pt x="313" y="306"/>
                  </a:lnTo>
                  <a:lnTo>
                    <a:pt x="318" y="286"/>
                  </a:lnTo>
                  <a:lnTo>
                    <a:pt x="318" y="270"/>
                  </a:lnTo>
                  <a:lnTo>
                    <a:pt x="314" y="254"/>
                  </a:lnTo>
                  <a:lnTo>
                    <a:pt x="306" y="245"/>
                  </a:lnTo>
                  <a:lnTo>
                    <a:pt x="290" y="230"/>
                  </a:lnTo>
                  <a:lnTo>
                    <a:pt x="280" y="225"/>
                  </a:lnTo>
                  <a:lnTo>
                    <a:pt x="268" y="224"/>
                  </a:lnTo>
                  <a:lnTo>
                    <a:pt x="259" y="222"/>
                  </a:lnTo>
                  <a:lnTo>
                    <a:pt x="259" y="213"/>
                  </a:lnTo>
                  <a:lnTo>
                    <a:pt x="264" y="207"/>
                  </a:lnTo>
                  <a:lnTo>
                    <a:pt x="277" y="206"/>
                  </a:lnTo>
                  <a:lnTo>
                    <a:pt x="289" y="210"/>
                  </a:lnTo>
                  <a:lnTo>
                    <a:pt x="297" y="212"/>
                  </a:lnTo>
                  <a:lnTo>
                    <a:pt x="302" y="204"/>
                  </a:lnTo>
                  <a:lnTo>
                    <a:pt x="301" y="194"/>
                  </a:lnTo>
                  <a:lnTo>
                    <a:pt x="350" y="149"/>
                  </a:lnTo>
                  <a:lnTo>
                    <a:pt x="358" y="138"/>
                  </a:lnTo>
                  <a:lnTo>
                    <a:pt x="358" y="118"/>
                  </a:lnTo>
                  <a:lnTo>
                    <a:pt x="346" y="109"/>
                  </a:lnTo>
                  <a:lnTo>
                    <a:pt x="332" y="106"/>
                  </a:lnTo>
                  <a:lnTo>
                    <a:pt x="320" y="88"/>
                  </a:lnTo>
                  <a:lnTo>
                    <a:pt x="297" y="88"/>
                  </a:lnTo>
                  <a:lnTo>
                    <a:pt x="297" y="88"/>
                  </a:lnTo>
                  <a:lnTo>
                    <a:pt x="276" y="92"/>
                  </a:lnTo>
                  <a:lnTo>
                    <a:pt x="271" y="91"/>
                  </a:lnTo>
                  <a:lnTo>
                    <a:pt x="265" y="82"/>
                  </a:lnTo>
                  <a:lnTo>
                    <a:pt x="276" y="75"/>
                  </a:lnTo>
                  <a:lnTo>
                    <a:pt x="285" y="64"/>
                  </a:lnTo>
                  <a:lnTo>
                    <a:pt x="306" y="47"/>
                  </a:lnTo>
                  <a:lnTo>
                    <a:pt x="322" y="45"/>
                  </a:lnTo>
                  <a:lnTo>
                    <a:pt x="338" y="34"/>
                  </a:lnTo>
                  <a:lnTo>
                    <a:pt x="353" y="22"/>
                  </a:lnTo>
                  <a:lnTo>
                    <a:pt x="319" y="13"/>
                  </a:lnTo>
                  <a:lnTo>
                    <a:pt x="305" y="12"/>
                  </a:lnTo>
                  <a:lnTo>
                    <a:pt x="287" y="10"/>
                  </a:lnTo>
                  <a:lnTo>
                    <a:pt x="268" y="0"/>
                  </a:lnTo>
                  <a:lnTo>
                    <a:pt x="250" y="19"/>
                  </a:lnTo>
                  <a:lnTo>
                    <a:pt x="250" y="30"/>
                  </a:lnTo>
                  <a:lnTo>
                    <a:pt x="240" y="34"/>
                  </a:lnTo>
                  <a:lnTo>
                    <a:pt x="224" y="43"/>
                  </a:lnTo>
                  <a:lnTo>
                    <a:pt x="209" y="49"/>
                  </a:lnTo>
                  <a:lnTo>
                    <a:pt x="209" y="63"/>
                  </a:lnTo>
                  <a:lnTo>
                    <a:pt x="207" y="75"/>
                  </a:lnTo>
                  <a:lnTo>
                    <a:pt x="194" y="94"/>
                  </a:lnTo>
                  <a:lnTo>
                    <a:pt x="172" y="117"/>
                  </a:lnTo>
                  <a:lnTo>
                    <a:pt x="164" y="129"/>
                  </a:lnTo>
                  <a:lnTo>
                    <a:pt x="168" y="137"/>
                  </a:lnTo>
                  <a:lnTo>
                    <a:pt x="190" y="135"/>
                  </a:lnTo>
                  <a:lnTo>
                    <a:pt x="191" y="139"/>
                  </a:lnTo>
                  <a:lnTo>
                    <a:pt x="191" y="149"/>
                  </a:lnTo>
                  <a:lnTo>
                    <a:pt x="162" y="187"/>
                  </a:lnTo>
                  <a:lnTo>
                    <a:pt x="152" y="207"/>
                  </a:lnTo>
                  <a:lnTo>
                    <a:pt x="145" y="225"/>
                  </a:lnTo>
                  <a:lnTo>
                    <a:pt x="152" y="234"/>
                  </a:lnTo>
                  <a:lnTo>
                    <a:pt x="165" y="217"/>
                  </a:lnTo>
                  <a:lnTo>
                    <a:pt x="180" y="198"/>
                  </a:lnTo>
                  <a:lnTo>
                    <a:pt x="189" y="204"/>
                  </a:lnTo>
                  <a:lnTo>
                    <a:pt x="190" y="232"/>
                  </a:lnTo>
                  <a:lnTo>
                    <a:pt x="191" y="250"/>
                  </a:lnTo>
                  <a:lnTo>
                    <a:pt x="174" y="261"/>
                  </a:lnTo>
                  <a:lnTo>
                    <a:pt x="162" y="273"/>
                  </a:lnTo>
                  <a:lnTo>
                    <a:pt x="158" y="282"/>
                  </a:lnTo>
                  <a:lnTo>
                    <a:pt x="182" y="303"/>
                  </a:lnTo>
                  <a:lnTo>
                    <a:pt x="202" y="299"/>
                  </a:lnTo>
                  <a:lnTo>
                    <a:pt x="207" y="310"/>
                  </a:lnTo>
                  <a:lnTo>
                    <a:pt x="228" y="297"/>
                  </a:lnTo>
                  <a:lnTo>
                    <a:pt x="227" y="307"/>
                  </a:lnTo>
                  <a:lnTo>
                    <a:pt x="209" y="329"/>
                  </a:lnTo>
                  <a:lnTo>
                    <a:pt x="216" y="353"/>
                  </a:lnTo>
                  <a:lnTo>
                    <a:pt x="219" y="366"/>
                  </a:lnTo>
                  <a:lnTo>
                    <a:pt x="238" y="367"/>
                  </a:lnTo>
                  <a:lnTo>
                    <a:pt x="239" y="379"/>
                  </a:lnTo>
                  <a:lnTo>
                    <a:pt x="216" y="405"/>
                  </a:lnTo>
                  <a:lnTo>
                    <a:pt x="209" y="401"/>
                  </a:lnTo>
                  <a:lnTo>
                    <a:pt x="201" y="410"/>
                  </a:lnTo>
                  <a:lnTo>
                    <a:pt x="199" y="423"/>
                  </a:lnTo>
                  <a:lnTo>
                    <a:pt x="177" y="411"/>
                  </a:lnTo>
                  <a:lnTo>
                    <a:pt x="121" y="431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6" name=""/>
            <p:cNvSpPr/>
            <p:nvPr/>
          </p:nvSpPr>
          <p:spPr>
            <a:xfrm rot="21480000">
              <a:off x="1601640" y="2469960"/>
              <a:ext cx="61920" cy="29880"/>
            </a:xfrm>
            <a:custGeom>
              <a:avLst/>
              <a:gdLst/>
              <a:ahLst/>
              <a:rect l="l" t="t" r="r" b="b"/>
              <a:pathLst>
                <a:path w="34" h="25">
                  <a:moveTo>
                    <a:pt x="18" y="0"/>
                  </a:moveTo>
                  <a:lnTo>
                    <a:pt x="32" y="3"/>
                  </a:lnTo>
                  <a:lnTo>
                    <a:pt x="34" y="11"/>
                  </a:lnTo>
                  <a:lnTo>
                    <a:pt x="18" y="22"/>
                  </a:lnTo>
                  <a:lnTo>
                    <a:pt x="3" y="25"/>
                  </a:lnTo>
                  <a:lnTo>
                    <a:pt x="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7" name=""/>
            <p:cNvSpPr/>
            <p:nvPr/>
          </p:nvSpPr>
          <p:spPr>
            <a:xfrm rot="21480000">
              <a:off x="1622160" y="2111400"/>
              <a:ext cx="34920" cy="58680"/>
            </a:xfrm>
            <a:custGeom>
              <a:avLst/>
              <a:gdLst/>
              <a:ahLst/>
              <a:rect l="l" t="t" r="r" b="b"/>
              <a:pathLst>
                <a:path w="19" h="47">
                  <a:moveTo>
                    <a:pt x="7" y="47"/>
                  </a:moveTo>
                  <a:lnTo>
                    <a:pt x="19" y="35"/>
                  </a:lnTo>
                  <a:lnTo>
                    <a:pt x="14" y="19"/>
                  </a:lnTo>
                  <a:lnTo>
                    <a:pt x="10" y="12"/>
                  </a:lnTo>
                  <a:lnTo>
                    <a:pt x="7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2960" bIns="12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8" name=""/>
            <p:cNvSpPr/>
            <p:nvPr/>
          </p:nvSpPr>
          <p:spPr>
            <a:xfrm rot="21480000">
              <a:off x="1382760" y="2336760"/>
              <a:ext cx="160200" cy="112680"/>
            </a:xfrm>
            <a:custGeom>
              <a:avLst/>
              <a:gdLst/>
              <a:ahLst/>
              <a:rect l="l" t="t" r="r" b="b"/>
              <a:pathLst>
                <a:path w="88" h="89">
                  <a:moveTo>
                    <a:pt x="31" y="0"/>
                  </a:moveTo>
                  <a:lnTo>
                    <a:pt x="51" y="0"/>
                  </a:lnTo>
                  <a:lnTo>
                    <a:pt x="66" y="3"/>
                  </a:lnTo>
                  <a:lnTo>
                    <a:pt x="76" y="18"/>
                  </a:lnTo>
                  <a:lnTo>
                    <a:pt x="86" y="40"/>
                  </a:lnTo>
                  <a:lnTo>
                    <a:pt x="88" y="60"/>
                  </a:lnTo>
                  <a:lnTo>
                    <a:pt x="77" y="70"/>
                  </a:lnTo>
                  <a:lnTo>
                    <a:pt x="74" y="84"/>
                  </a:lnTo>
                  <a:lnTo>
                    <a:pt x="64" y="89"/>
                  </a:lnTo>
                  <a:lnTo>
                    <a:pt x="55" y="77"/>
                  </a:lnTo>
                  <a:lnTo>
                    <a:pt x="45" y="55"/>
                  </a:lnTo>
                  <a:lnTo>
                    <a:pt x="39" y="47"/>
                  </a:lnTo>
                  <a:lnTo>
                    <a:pt x="21" y="45"/>
                  </a:lnTo>
                  <a:lnTo>
                    <a:pt x="0" y="2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9" name=""/>
            <p:cNvSpPr/>
            <p:nvPr/>
          </p:nvSpPr>
          <p:spPr>
            <a:xfrm rot="21480000">
              <a:off x="1620720" y="2055960"/>
              <a:ext cx="81000" cy="42840"/>
            </a:xfrm>
            <a:custGeom>
              <a:avLst/>
              <a:gdLst/>
              <a:ahLst/>
              <a:rect l="l" t="t" r="r" b="b"/>
              <a:pathLst>
                <a:path w="45" h="33">
                  <a:moveTo>
                    <a:pt x="40" y="0"/>
                  </a:moveTo>
                  <a:lnTo>
                    <a:pt x="45" y="8"/>
                  </a:lnTo>
                  <a:lnTo>
                    <a:pt x="28" y="18"/>
                  </a:lnTo>
                  <a:lnTo>
                    <a:pt x="12" y="33"/>
                  </a:lnTo>
                  <a:lnTo>
                    <a:pt x="2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2880" bIns="-2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30" name=""/>
            <p:cNvGrpSpPr/>
            <p:nvPr/>
          </p:nvGrpSpPr>
          <p:grpSpPr>
            <a:xfrm>
              <a:off x="2973600" y="1159200"/>
              <a:ext cx="958320" cy="1401120"/>
              <a:chOff x="2973600" y="1159200"/>
              <a:chExt cx="958320" cy="1401120"/>
            </a:xfrm>
          </p:grpSpPr>
          <p:sp>
            <p:nvSpPr>
              <p:cNvPr id="631" name=""/>
              <p:cNvSpPr/>
              <p:nvPr/>
            </p:nvSpPr>
            <p:spPr>
              <a:xfrm rot="21480000">
                <a:off x="3378240" y="2361960"/>
                <a:ext cx="60120" cy="104760"/>
              </a:xfrm>
              <a:custGeom>
                <a:avLst/>
                <a:gdLst/>
                <a:ahLst/>
                <a:rect l="l" t="t" r="r" b="b"/>
                <a:pathLst>
                  <a:path w="33" h="82">
                    <a:moveTo>
                      <a:pt x="33" y="0"/>
                    </a:moveTo>
                    <a:lnTo>
                      <a:pt x="32" y="27"/>
                    </a:lnTo>
                    <a:lnTo>
                      <a:pt x="22" y="49"/>
                    </a:lnTo>
                    <a:lnTo>
                      <a:pt x="7" y="63"/>
                    </a:lnTo>
                    <a:lnTo>
                      <a:pt x="10" y="77"/>
                    </a:lnTo>
                    <a:lnTo>
                      <a:pt x="3" y="82"/>
                    </a:lnTo>
                    <a:lnTo>
                      <a:pt x="0" y="64"/>
                    </a:lnTo>
                    <a:lnTo>
                      <a:pt x="6" y="51"/>
                    </a:lnTo>
                    <a:lnTo>
                      <a:pt x="10" y="3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cc99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 rot="21480000">
                <a:off x="3512880" y="2306520"/>
                <a:ext cx="81000" cy="82800"/>
              </a:xfrm>
              <a:custGeom>
                <a:avLst/>
                <a:gdLst/>
                <a:ahLst/>
                <a:rect l="l" t="t" r="r" b="b"/>
                <a:pathLst>
                  <a:path w="45" h="65">
                    <a:moveTo>
                      <a:pt x="35" y="0"/>
                    </a:moveTo>
                    <a:lnTo>
                      <a:pt x="45" y="0"/>
                    </a:lnTo>
                    <a:lnTo>
                      <a:pt x="33" y="13"/>
                    </a:lnTo>
                    <a:lnTo>
                      <a:pt x="32" y="23"/>
                    </a:lnTo>
                    <a:lnTo>
                      <a:pt x="35" y="37"/>
                    </a:lnTo>
                    <a:lnTo>
                      <a:pt x="24" y="51"/>
                    </a:lnTo>
                    <a:lnTo>
                      <a:pt x="8" y="65"/>
                    </a:lnTo>
                    <a:lnTo>
                      <a:pt x="6" y="51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14" y="2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c99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633" name=""/>
              <p:cNvGrpSpPr/>
              <p:nvPr/>
            </p:nvGrpSpPr>
            <p:grpSpPr>
              <a:xfrm>
                <a:off x="2973600" y="1159200"/>
                <a:ext cx="958320" cy="1401120"/>
                <a:chOff x="2973600" y="1159200"/>
                <a:chExt cx="958320" cy="1401120"/>
              </a:xfrm>
            </p:grpSpPr>
            <p:sp>
              <p:nvSpPr>
                <p:cNvPr id="634" name=""/>
                <p:cNvSpPr/>
                <p:nvPr/>
              </p:nvSpPr>
              <p:spPr>
                <a:xfrm rot="21480000">
                  <a:off x="2997000" y="1174320"/>
                  <a:ext cx="911160" cy="137016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5" name=""/>
                <p:cNvSpPr/>
                <p:nvPr/>
              </p:nvSpPr>
              <p:spPr>
                <a:xfrm rot="21480000">
                  <a:off x="2997000" y="1174320"/>
                  <a:ext cx="911160" cy="137016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</a:path>
                  </a:pathLst>
                </a:custGeom>
                <a:solidFill>
                  <a:srgbClr val="cc99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636" name=""/>
            <p:cNvSpPr/>
            <p:nvPr/>
          </p:nvSpPr>
          <p:spPr>
            <a:xfrm rot="21480000">
              <a:off x="2539800" y="957240"/>
              <a:ext cx="1665000" cy="1279440"/>
            </a:xfrm>
            <a:custGeom>
              <a:avLst/>
              <a:gdLst/>
              <a:ahLst/>
              <a:rect l="l" t="t" r="r" b="b"/>
              <a:pathLst>
                <a:path w="912" h="1001">
                  <a:moveTo>
                    <a:pt x="245" y="943"/>
                  </a:moveTo>
                  <a:lnTo>
                    <a:pt x="247" y="940"/>
                  </a:lnTo>
                  <a:lnTo>
                    <a:pt x="257" y="938"/>
                  </a:lnTo>
                  <a:lnTo>
                    <a:pt x="264" y="927"/>
                  </a:lnTo>
                  <a:lnTo>
                    <a:pt x="268" y="914"/>
                  </a:lnTo>
                  <a:lnTo>
                    <a:pt x="271" y="907"/>
                  </a:lnTo>
                  <a:lnTo>
                    <a:pt x="268" y="888"/>
                  </a:lnTo>
                  <a:lnTo>
                    <a:pt x="271" y="874"/>
                  </a:lnTo>
                  <a:lnTo>
                    <a:pt x="281" y="868"/>
                  </a:lnTo>
                  <a:lnTo>
                    <a:pt x="305" y="858"/>
                  </a:lnTo>
                  <a:lnTo>
                    <a:pt x="308" y="848"/>
                  </a:lnTo>
                  <a:lnTo>
                    <a:pt x="305" y="813"/>
                  </a:lnTo>
                  <a:lnTo>
                    <a:pt x="301" y="807"/>
                  </a:lnTo>
                  <a:lnTo>
                    <a:pt x="301" y="788"/>
                  </a:lnTo>
                  <a:lnTo>
                    <a:pt x="294" y="780"/>
                  </a:lnTo>
                  <a:lnTo>
                    <a:pt x="297" y="764"/>
                  </a:lnTo>
                  <a:lnTo>
                    <a:pt x="305" y="764"/>
                  </a:lnTo>
                  <a:lnTo>
                    <a:pt x="321" y="754"/>
                  </a:lnTo>
                  <a:lnTo>
                    <a:pt x="308" y="724"/>
                  </a:lnTo>
                  <a:lnTo>
                    <a:pt x="301" y="713"/>
                  </a:lnTo>
                  <a:lnTo>
                    <a:pt x="301" y="711"/>
                  </a:lnTo>
                  <a:lnTo>
                    <a:pt x="301" y="684"/>
                  </a:lnTo>
                  <a:lnTo>
                    <a:pt x="312" y="664"/>
                  </a:lnTo>
                  <a:lnTo>
                    <a:pt x="314" y="644"/>
                  </a:lnTo>
                  <a:lnTo>
                    <a:pt x="318" y="620"/>
                  </a:lnTo>
                  <a:lnTo>
                    <a:pt x="314" y="601"/>
                  </a:lnTo>
                  <a:lnTo>
                    <a:pt x="321" y="587"/>
                  </a:lnTo>
                  <a:lnTo>
                    <a:pt x="325" y="577"/>
                  </a:lnTo>
                  <a:lnTo>
                    <a:pt x="345" y="564"/>
                  </a:lnTo>
                  <a:lnTo>
                    <a:pt x="364" y="557"/>
                  </a:lnTo>
                  <a:lnTo>
                    <a:pt x="382" y="564"/>
                  </a:lnTo>
                  <a:lnTo>
                    <a:pt x="388" y="568"/>
                  </a:lnTo>
                  <a:lnTo>
                    <a:pt x="397" y="554"/>
                  </a:lnTo>
                  <a:lnTo>
                    <a:pt x="397" y="538"/>
                  </a:lnTo>
                  <a:lnTo>
                    <a:pt x="388" y="507"/>
                  </a:lnTo>
                  <a:lnTo>
                    <a:pt x="384" y="494"/>
                  </a:lnTo>
                  <a:lnTo>
                    <a:pt x="388" y="487"/>
                  </a:lnTo>
                  <a:lnTo>
                    <a:pt x="394" y="487"/>
                  </a:lnTo>
                  <a:lnTo>
                    <a:pt x="402" y="477"/>
                  </a:lnTo>
                  <a:lnTo>
                    <a:pt x="406" y="457"/>
                  </a:lnTo>
                  <a:lnTo>
                    <a:pt x="408" y="430"/>
                  </a:lnTo>
                  <a:lnTo>
                    <a:pt x="412" y="404"/>
                  </a:lnTo>
                  <a:lnTo>
                    <a:pt x="421" y="393"/>
                  </a:lnTo>
                  <a:lnTo>
                    <a:pt x="442" y="381"/>
                  </a:lnTo>
                  <a:lnTo>
                    <a:pt x="455" y="374"/>
                  </a:lnTo>
                  <a:lnTo>
                    <a:pt x="458" y="354"/>
                  </a:lnTo>
                  <a:lnTo>
                    <a:pt x="465" y="340"/>
                  </a:lnTo>
                  <a:lnTo>
                    <a:pt x="482" y="326"/>
                  </a:lnTo>
                  <a:lnTo>
                    <a:pt x="486" y="317"/>
                  </a:lnTo>
                  <a:lnTo>
                    <a:pt x="482" y="307"/>
                  </a:lnTo>
                  <a:lnTo>
                    <a:pt x="482" y="293"/>
                  </a:lnTo>
                  <a:lnTo>
                    <a:pt x="495" y="283"/>
                  </a:lnTo>
                  <a:lnTo>
                    <a:pt x="512" y="254"/>
                  </a:lnTo>
                  <a:lnTo>
                    <a:pt x="525" y="256"/>
                  </a:lnTo>
                  <a:lnTo>
                    <a:pt x="544" y="240"/>
                  </a:lnTo>
                  <a:lnTo>
                    <a:pt x="542" y="226"/>
                  </a:lnTo>
                  <a:lnTo>
                    <a:pt x="555" y="213"/>
                  </a:lnTo>
                  <a:lnTo>
                    <a:pt x="562" y="217"/>
                  </a:lnTo>
                  <a:lnTo>
                    <a:pt x="575" y="213"/>
                  </a:lnTo>
                  <a:lnTo>
                    <a:pt x="595" y="217"/>
                  </a:lnTo>
                  <a:lnTo>
                    <a:pt x="621" y="193"/>
                  </a:lnTo>
                  <a:lnTo>
                    <a:pt x="618" y="180"/>
                  </a:lnTo>
                  <a:lnTo>
                    <a:pt x="621" y="173"/>
                  </a:lnTo>
                  <a:lnTo>
                    <a:pt x="614" y="169"/>
                  </a:lnTo>
                  <a:lnTo>
                    <a:pt x="628" y="157"/>
                  </a:lnTo>
                  <a:lnTo>
                    <a:pt x="648" y="155"/>
                  </a:lnTo>
                  <a:lnTo>
                    <a:pt x="662" y="173"/>
                  </a:lnTo>
                  <a:lnTo>
                    <a:pt x="684" y="199"/>
                  </a:lnTo>
                  <a:lnTo>
                    <a:pt x="695" y="199"/>
                  </a:lnTo>
                  <a:lnTo>
                    <a:pt x="708" y="189"/>
                  </a:lnTo>
                  <a:lnTo>
                    <a:pt x="718" y="187"/>
                  </a:lnTo>
                  <a:lnTo>
                    <a:pt x="725" y="189"/>
                  </a:lnTo>
                  <a:lnTo>
                    <a:pt x="736" y="199"/>
                  </a:lnTo>
                  <a:lnTo>
                    <a:pt x="748" y="202"/>
                  </a:lnTo>
                  <a:lnTo>
                    <a:pt x="751" y="199"/>
                  </a:lnTo>
                  <a:lnTo>
                    <a:pt x="758" y="187"/>
                  </a:lnTo>
                  <a:lnTo>
                    <a:pt x="762" y="180"/>
                  </a:lnTo>
                  <a:lnTo>
                    <a:pt x="775" y="157"/>
                  </a:lnTo>
                  <a:lnTo>
                    <a:pt x="778" y="155"/>
                  </a:lnTo>
                  <a:lnTo>
                    <a:pt x="775" y="120"/>
                  </a:lnTo>
                  <a:lnTo>
                    <a:pt x="792" y="104"/>
                  </a:lnTo>
                  <a:lnTo>
                    <a:pt x="799" y="107"/>
                  </a:lnTo>
                  <a:lnTo>
                    <a:pt x="818" y="87"/>
                  </a:lnTo>
                  <a:lnTo>
                    <a:pt x="836" y="107"/>
                  </a:lnTo>
                  <a:lnTo>
                    <a:pt x="842" y="113"/>
                  </a:lnTo>
                  <a:lnTo>
                    <a:pt x="851" y="110"/>
                  </a:lnTo>
                  <a:lnTo>
                    <a:pt x="858" y="120"/>
                  </a:lnTo>
                  <a:lnTo>
                    <a:pt x="858" y="127"/>
                  </a:lnTo>
                  <a:lnTo>
                    <a:pt x="865" y="133"/>
                  </a:lnTo>
                  <a:lnTo>
                    <a:pt x="865" y="143"/>
                  </a:lnTo>
                  <a:lnTo>
                    <a:pt x="875" y="131"/>
                  </a:lnTo>
                  <a:lnTo>
                    <a:pt x="893" y="118"/>
                  </a:lnTo>
                  <a:lnTo>
                    <a:pt x="902" y="96"/>
                  </a:lnTo>
                  <a:lnTo>
                    <a:pt x="895" y="94"/>
                  </a:lnTo>
                  <a:lnTo>
                    <a:pt x="884" y="104"/>
                  </a:lnTo>
                  <a:lnTo>
                    <a:pt x="882" y="87"/>
                  </a:lnTo>
                  <a:lnTo>
                    <a:pt x="875" y="83"/>
                  </a:lnTo>
                  <a:lnTo>
                    <a:pt x="873" y="74"/>
                  </a:lnTo>
                  <a:lnTo>
                    <a:pt x="899" y="54"/>
                  </a:lnTo>
                  <a:lnTo>
                    <a:pt x="908" y="57"/>
                  </a:lnTo>
                  <a:lnTo>
                    <a:pt x="912" y="43"/>
                  </a:lnTo>
                  <a:lnTo>
                    <a:pt x="906" y="39"/>
                  </a:lnTo>
                  <a:lnTo>
                    <a:pt x="888" y="33"/>
                  </a:lnTo>
                  <a:lnTo>
                    <a:pt x="878" y="30"/>
                  </a:lnTo>
                  <a:lnTo>
                    <a:pt x="865" y="17"/>
                  </a:lnTo>
                  <a:lnTo>
                    <a:pt x="851" y="13"/>
                  </a:lnTo>
                  <a:lnTo>
                    <a:pt x="838" y="27"/>
                  </a:lnTo>
                  <a:lnTo>
                    <a:pt x="832" y="37"/>
                  </a:lnTo>
                  <a:lnTo>
                    <a:pt x="818" y="27"/>
                  </a:lnTo>
                  <a:lnTo>
                    <a:pt x="825" y="20"/>
                  </a:lnTo>
                  <a:lnTo>
                    <a:pt x="828" y="4"/>
                  </a:lnTo>
                  <a:lnTo>
                    <a:pt x="825" y="0"/>
                  </a:lnTo>
                  <a:lnTo>
                    <a:pt x="808" y="0"/>
                  </a:lnTo>
                  <a:lnTo>
                    <a:pt x="805" y="6"/>
                  </a:lnTo>
                  <a:lnTo>
                    <a:pt x="802" y="17"/>
                  </a:lnTo>
                  <a:lnTo>
                    <a:pt x="805" y="27"/>
                  </a:lnTo>
                  <a:lnTo>
                    <a:pt x="792" y="39"/>
                  </a:lnTo>
                  <a:lnTo>
                    <a:pt x="781" y="20"/>
                  </a:lnTo>
                  <a:lnTo>
                    <a:pt x="771" y="24"/>
                  </a:lnTo>
                  <a:lnTo>
                    <a:pt x="769" y="39"/>
                  </a:lnTo>
                  <a:lnTo>
                    <a:pt x="762" y="63"/>
                  </a:lnTo>
                  <a:lnTo>
                    <a:pt x="745" y="80"/>
                  </a:lnTo>
                  <a:lnTo>
                    <a:pt x="736" y="61"/>
                  </a:lnTo>
                  <a:lnTo>
                    <a:pt x="751" y="46"/>
                  </a:lnTo>
                  <a:lnTo>
                    <a:pt x="755" y="27"/>
                  </a:lnTo>
                  <a:lnTo>
                    <a:pt x="745" y="27"/>
                  </a:lnTo>
                  <a:lnTo>
                    <a:pt x="728" y="27"/>
                  </a:lnTo>
                  <a:lnTo>
                    <a:pt x="714" y="46"/>
                  </a:lnTo>
                  <a:lnTo>
                    <a:pt x="699" y="74"/>
                  </a:lnTo>
                  <a:lnTo>
                    <a:pt x="705" y="87"/>
                  </a:lnTo>
                  <a:lnTo>
                    <a:pt x="695" y="94"/>
                  </a:lnTo>
                  <a:lnTo>
                    <a:pt x="681" y="83"/>
                  </a:lnTo>
                  <a:lnTo>
                    <a:pt x="668" y="90"/>
                  </a:lnTo>
                  <a:lnTo>
                    <a:pt x="671" y="104"/>
                  </a:lnTo>
                  <a:lnTo>
                    <a:pt x="655" y="104"/>
                  </a:lnTo>
                  <a:lnTo>
                    <a:pt x="644" y="107"/>
                  </a:lnTo>
                  <a:lnTo>
                    <a:pt x="632" y="124"/>
                  </a:lnTo>
                  <a:lnTo>
                    <a:pt x="614" y="120"/>
                  </a:lnTo>
                  <a:lnTo>
                    <a:pt x="614" y="131"/>
                  </a:lnTo>
                  <a:lnTo>
                    <a:pt x="601" y="120"/>
                  </a:lnTo>
                  <a:lnTo>
                    <a:pt x="584" y="127"/>
                  </a:lnTo>
                  <a:lnTo>
                    <a:pt x="581" y="140"/>
                  </a:lnTo>
                  <a:lnTo>
                    <a:pt x="568" y="143"/>
                  </a:lnTo>
                  <a:lnTo>
                    <a:pt x="558" y="131"/>
                  </a:lnTo>
                  <a:lnTo>
                    <a:pt x="538" y="133"/>
                  </a:lnTo>
                  <a:lnTo>
                    <a:pt x="518" y="140"/>
                  </a:lnTo>
                  <a:lnTo>
                    <a:pt x="518" y="161"/>
                  </a:lnTo>
                  <a:lnTo>
                    <a:pt x="531" y="164"/>
                  </a:lnTo>
                  <a:lnTo>
                    <a:pt x="531" y="169"/>
                  </a:lnTo>
                  <a:lnTo>
                    <a:pt x="531" y="183"/>
                  </a:lnTo>
                  <a:lnTo>
                    <a:pt x="520" y="180"/>
                  </a:lnTo>
                  <a:lnTo>
                    <a:pt x="508" y="187"/>
                  </a:lnTo>
                  <a:lnTo>
                    <a:pt x="512" y="199"/>
                  </a:lnTo>
                  <a:lnTo>
                    <a:pt x="525" y="211"/>
                  </a:lnTo>
                  <a:lnTo>
                    <a:pt x="525" y="226"/>
                  </a:lnTo>
                  <a:lnTo>
                    <a:pt x="512" y="220"/>
                  </a:lnTo>
                  <a:lnTo>
                    <a:pt x="502" y="223"/>
                  </a:lnTo>
                  <a:lnTo>
                    <a:pt x="502" y="237"/>
                  </a:lnTo>
                  <a:lnTo>
                    <a:pt x="486" y="237"/>
                  </a:lnTo>
                  <a:lnTo>
                    <a:pt x="473" y="237"/>
                  </a:lnTo>
                  <a:lnTo>
                    <a:pt x="469" y="246"/>
                  </a:lnTo>
                  <a:lnTo>
                    <a:pt x="465" y="254"/>
                  </a:lnTo>
                  <a:lnTo>
                    <a:pt x="455" y="256"/>
                  </a:lnTo>
                  <a:lnTo>
                    <a:pt x="451" y="263"/>
                  </a:lnTo>
                  <a:lnTo>
                    <a:pt x="455" y="274"/>
                  </a:lnTo>
                  <a:lnTo>
                    <a:pt x="436" y="280"/>
                  </a:lnTo>
                  <a:lnTo>
                    <a:pt x="449" y="293"/>
                  </a:lnTo>
                  <a:lnTo>
                    <a:pt x="451" y="300"/>
                  </a:lnTo>
                  <a:lnTo>
                    <a:pt x="439" y="311"/>
                  </a:lnTo>
                  <a:lnTo>
                    <a:pt x="415" y="326"/>
                  </a:lnTo>
                  <a:lnTo>
                    <a:pt x="397" y="340"/>
                  </a:lnTo>
                  <a:lnTo>
                    <a:pt x="388" y="360"/>
                  </a:lnTo>
                  <a:lnTo>
                    <a:pt x="371" y="374"/>
                  </a:lnTo>
                  <a:lnTo>
                    <a:pt x="371" y="383"/>
                  </a:lnTo>
                  <a:lnTo>
                    <a:pt x="375" y="393"/>
                  </a:lnTo>
                  <a:lnTo>
                    <a:pt x="361" y="404"/>
                  </a:lnTo>
                  <a:lnTo>
                    <a:pt x="364" y="417"/>
                  </a:lnTo>
                  <a:lnTo>
                    <a:pt x="351" y="440"/>
                  </a:lnTo>
                  <a:lnTo>
                    <a:pt x="342" y="444"/>
                  </a:lnTo>
                  <a:lnTo>
                    <a:pt x="342" y="461"/>
                  </a:lnTo>
                  <a:lnTo>
                    <a:pt x="349" y="471"/>
                  </a:lnTo>
                  <a:lnTo>
                    <a:pt x="338" y="481"/>
                  </a:lnTo>
                  <a:lnTo>
                    <a:pt x="331" y="474"/>
                  </a:lnTo>
                  <a:lnTo>
                    <a:pt x="318" y="481"/>
                  </a:lnTo>
                  <a:lnTo>
                    <a:pt x="321" y="501"/>
                  </a:lnTo>
                  <a:lnTo>
                    <a:pt x="308" y="507"/>
                  </a:lnTo>
                  <a:lnTo>
                    <a:pt x="288" y="511"/>
                  </a:lnTo>
                  <a:lnTo>
                    <a:pt x="275" y="527"/>
                  </a:lnTo>
                  <a:lnTo>
                    <a:pt x="271" y="544"/>
                  </a:lnTo>
                  <a:lnTo>
                    <a:pt x="257" y="557"/>
                  </a:lnTo>
                  <a:lnTo>
                    <a:pt x="257" y="568"/>
                  </a:lnTo>
                  <a:lnTo>
                    <a:pt x="275" y="554"/>
                  </a:lnTo>
                  <a:lnTo>
                    <a:pt x="294" y="540"/>
                  </a:lnTo>
                  <a:lnTo>
                    <a:pt x="301" y="544"/>
                  </a:lnTo>
                  <a:lnTo>
                    <a:pt x="294" y="564"/>
                  </a:lnTo>
                  <a:lnTo>
                    <a:pt x="278" y="575"/>
                  </a:lnTo>
                  <a:lnTo>
                    <a:pt x="261" y="571"/>
                  </a:lnTo>
                  <a:lnTo>
                    <a:pt x="264" y="584"/>
                  </a:lnTo>
                  <a:lnTo>
                    <a:pt x="242" y="594"/>
                  </a:lnTo>
                  <a:lnTo>
                    <a:pt x="238" y="575"/>
                  </a:lnTo>
                  <a:lnTo>
                    <a:pt x="227" y="568"/>
                  </a:lnTo>
                  <a:lnTo>
                    <a:pt x="214" y="587"/>
                  </a:lnTo>
                  <a:lnTo>
                    <a:pt x="201" y="587"/>
                  </a:lnTo>
                  <a:lnTo>
                    <a:pt x="187" y="590"/>
                  </a:lnTo>
                  <a:lnTo>
                    <a:pt x="184" y="608"/>
                  </a:lnTo>
                  <a:lnTo>
                    <a:pt x="177" y="611"/>
                  </a:lnTo>
                  <a:lnTo>
                    <a:pt x="177" y="620"/>
                  </a:lnTo>
                  <a:lnTo>
                    <a:pt x="169" y="617"/>
                  </a:lnTo>
                  <a:lnTo>
                    <a:pt x="157" y="608"/>
                  </a:lnTo>
                  <a:lnTo>
                    <a:pt x="139" y="611"/>
                  </a:lnTo>
                  <a:lnTo>
                    <a:pt x="139" y="620"/>
                  </a:lnTo>
                  <a:lnTo>
                    <a:pt x="142" y="630"/>
                  </a:lnTo>
                  <a:lnTo>
                    <a:pt x="134" y="632"/>
                  </a:lnTo>
                  <a:lnTo>
                    <a:pt x="118" y="624"/>
                  </a:lnTo>
                  <a:lnTo>
                    <a:pt x="102" y="636"/>
                  </a:lnTo>
                  <a:lnTo>
                    <a:pt x="106" y="646"/>
                  </a:lnTo>
                  <a:lnTo>
                    <a:pt x="105" y="654"/>
                  </a:lnTo>
                  <a:lnTo>
                    <a:pt x="89" y="646"/>
                  </a:lnTo>
                  <a:lnTo>
                    <a:pt x="84" y="655"/>
                  </a:lnTo>
                  <a:lnTo>
                    <a:pt x="78" y="661"/>
                  </a:lnTo>
                  <a:lnTo>
                    <a:pt x="61" y="657"/>
                  </a:lnTo>
                  <a:lnTo>
                    <a:pt x="51" y="659"/>
                  </a:lnTo>
                  <a:lnTo>
                    <a:pt x="49" y="673"/>
                  </a:lnTo>
                  <a:lnTo>
                    <a:pt x="42" y="676"/>
                  </a:lnTo>
                  <a:lnTo>
                    <a:pt x="32" y="692"/>
                  </a:lnTo>
                  <a:lnTo>
                    <a:pt x="34" y="711"/>
                  </a:lnTo>
                  <a:lnTo>
                    <a:pt x="30" y="737"/>
                  </a:lnTo>
                  <a:lnTo>
                    <a:pt x="26" y="764"/>
                  </a:lnTo>
                  <a:lnTo>
                    <a:pt x="22" y="789"/>
                  </a:lnTo>
                  <a:lnTo>
                    <a:pt x="19" y="802"/>
                  </a:lnTo>
                  <a:lnTo>
                    <a:pt x="27" y="813"/>
                  </a:lnTo>
                  <a:lnTo>
                    <a:pt x="42" y="804"/>
                  </a:lnTo>
                  <a:lnTo>
                    <a:pt x="52" y="809"/>
                  </a:lnTo>
                  <a:lnTo>
                    <a:pt x="52" y="819"/>
                  </a:lnTo>
                  <a:lnTo>
                    <a:pt x="38" y="827"/>
                  </a:lnTo>
                  <a:lnTo>
                    <a:pt x="36" y="844"/>
                  </a:lnTo>
                  <a:lnTo>
                    <a:pt x="32" y="852"/>
                  </a:lnTo>
                  <a:lnTo>
                    <a:pt x="18" y="851"/>
                  </a:lnTo>
                  <a:lnTo>
                    <a:pt x="12" y="870"/>
                  </a:lnTo>
                  <a:lnTo>
                    <a:pt x="19" y="876"/>
                  </a:lnTo>
                  <a:lnTo>
                    <a:pt x="32" y="873"/>
                  </a:lnTo>
                  <a:lnTo>
                    <a:pt x="39" y="881"/>
                  </a:lnTo>
                  <a:lnTo>
                    <a:pt x="40" y="886"/>
                  </a:lnTo>
                  <a:lnTo>
                    <a:pt x="30" y="893"/>
                  </a:lnTo>
                  <a:lnTo>
                    <a:pt x="30" y="905"/>
                  </a:lnTo>
                  <a:lnTo>
                    <a:pt x="18" y="907"/>
                  </a:lnTo>
                  <a:lnTo>
                    <a:pt x="8" y="901"/>
                  </a:lnTo>
                  <a:lnTo>
                    <a:pt x="11" y="918"/>
                  </a:lnTo>
                  <a:lnTo>
                    <a:pt x="8" y="929"/>
                  </a:lnTo>
                  <a:lnTo>
                    <a:pt x="0" y="929"/>
                  </a:lnTo>
                  <a:lnTo>
                    <a:pt x="20" y="950"/>
                  </a:lnTo>
                  <a:lnTo>
                    <a:pt x="30" y="962"/>
                  </a:lnTo>
                  <a:lnTo>
                    <a:pt x="36" y="977"/>
                  </a:lnTo>
                  <a:lnTo>
                    <a:pt x="56" y="989"/>
                  </a:lnTo>
                  <a:lnTo>
                    <a:pt x="77" y="1001"/>
                  </a:lnTo>
                  <a:lnTo>
                    <a:pt x="97" y="1001"/>
                  </a:lnTo>
                  <a:lnTo>
                    <a:pt x="127" y="981"/>
                  </a:lnTo>
                  <a:lnTo>
                    <a:pt x="157" y="959"/>
                  </a:lnTo>
                  <a:lnTo>
                    <a:pt x="184" y="923"/>
                  </a:lnTo>
                  <a:lnTo>
                    <a:pt x="189" y="919"/>
                  </a:lnTo>
                  <a:lnTo>
                    <a:pt x="196" y="931"/>
                  </a:lnTo>
                  <a:lnTo>
                    <a:pt x="209" y="923"/>
                  </a:lnTo>
                  <a:lnTo>
                    <a:pt x="214" y="909"/>
                  </a:lnTo>
                  <a:lnTo>
                    <a:pt x="215" y="893"/>
                  </a:lnTo>
                  <a:lnTo>
                    <a:pt x="230" y="873"/>
                  </a:lnTo>
                  <a:lnTo>
                    <a:pt x="224" y="895"/>
                  </a:lnTo>
                  <a:lnTo>
                    <a:pt x="231" y="899"/>
                  </a:lnTo>
                  <a:lnTo>
                    <a:pt x="227" y="909"/>
                  </a:lnTo>
                  <a:lnTo>
                    <a:pt x="231" y="927"/>
                  </a:lnTo>
                  <a:lnTo>
                    <a:pt x="238" y="943"/>
                  </a:lnTo>
                  <a:lnTo>
                    <a:pt x="245" y="938"/>
                  </a:lnTo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37" name=""/>
            <p:cNvGrpSpPr/>
            <p:nvPr/>
          </p:nvGrpSpPr>
          <p:grpSpPr>
            <a:xfrm>
              <a:off x="2892240" y="936000"/>
              <a:ext cx="1030680" cy="770040"/>
              <a:chOff x="2892240" y="936000"/>
              <a:chExt cx="1030680" cy="770040"/>
            </a:xfrm>
          </p:grpSpPr>
          <p:sp>
            <p:nvSpPr>
              <p:cNvPr id="638" name=""/>
              <p:cNvSpPr/>
              <p:nvPr/>
            </p:nvSpPr>
            <p:spPr>
              <a:xfrm rot="21480000">
                <a:off x="3373560" y="1179000"/>
                <a:ext cx="48960" cy="46080"/>
              </a:xfrm>
              <a:custGeom>
                <a:avLst/>
                <a:gdLst/>
                <a:ahLst/>
                <a:rect l="l" t="t" r="r" b="b"/>
                <a:pathLst>
                  <a:path w="27" h="36">
                    <a:moveTo>
                      <a:pt x="27" y="6"/>
                    </a:moveTo>
                    <a:lnTo>
                      <a:pt x="25" y="13"/>
                    </a:lnTo>
                    <a:lnTo>
                      <a:pt x="27" y="30"/>
                    </a:lnTo>
                    <a:lnTo>
                      <a:pt x="8" y="36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6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360" bIns="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 rot="21480000">
                <a:off x="3295800" y="1211040"/>
                <a:ext cx="44280" cy="2520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2" y="0"/>
                    </a:moveTo>
                    <a:lnTo>
                      <a:pt x="25" y="14"/>
                    </a:lnTo>
                    <a:lnTo>
                      <a:pt x="6" y="19"/>
                    </a:lnTo>
                    <a:lnTo>
                      <a:pt x="0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0520" bIns="-20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 rot="21480000">
                <a:off x="3308400" y="1162080"/>
                <a:ext cx="54000" cy="30240"/>
              </a:xfrm>
              <a:custGeom>
                <a:avLst/>
                <a:gdLst/>
                <a:ahLst/>
                <a:rect l="l" t="t" r="r" b="b"/>
                <a:pathLst>
                  <a:path w="30" h="23">
                    <a:moveTo>
                      <a:pt x="0" y="15"/>
                    </a:moveTo>
                    <a:lnTo>
                      <a:pt x="22" y="23"/>
                    </a:lnTo>
                    <a:lnTo>
                      <a:pt x="30" y="5"/>
                    </a:lnTo>
                    <a:lnTo>
                      <a:pt x="17" y="0"/>
                    </a:lnTo>
                    <a:lnTo>
                      <a:pt x="9" y="5"/>
                    </a:lnTo>
                    <a:lnTo>
                      <a:pt x="0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480" bIns="-154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 rot="21480000">
                <a:off x="3371760" y="1133280"/>
                <a:ext cx="42840" cy="23760"/>
              </a:xfrm>
              <a:custGeom>
                <a:avLst/>
                <a:gdLst/>
                <a:ahLst/>
                <a:rect l="l" t="t" r="r" b="b"/>
                <a:pathLst>
                  <a:path w="23" h="19">
                    <a:moveTo>
                      <a:pt x="0" y="19"/>
                    </a:moveTo>
                    <a:lnTo>
                      <a:pt x="17" y="0"/>
                    </a:lnTo>
                    <a:lnTo>
                      <a:pt x="23" y="6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2" name=""/>
              <p:cNvSpPr/>
              <p:nvPr/>
            </p:nvSpPr>
            <p:spPr>
              <a:xfrm rot="21480000">
                <a:off x="3236760" y="1225440"/>
                <a:ext cx="34920" cy="2376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5" y="0"/>
                    </a:moveTo>
                    <a:lnTo>
                      <a:pt x="19" y="17"/>
                    </a:lnTo>
                    <a:lnTo>
                      <a:pt x="0" y="1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3" name=""/>
              <p:cNvSpPr/>
              <p:nvPr/>
            </p:nvSpPr>
            <p:spPr>
              <a:xfrm rot="21480000">
                <a:off x="3540240" y="1071720"/>
                <a:ext cx="55440" cy="29880"/>
              </a:xfrm>
              <a:custGeom>
                <a:avLst/>
                <a:gdLst/>
                <a:ahLst/>
                <a:rect l="l" t="t" r="r" b="b"/>
                <a:pathLst>
                  <a:path w="30" h="24">
                    <a:moveTo>
                      <a:pt x="14" y="0"/>
                    </a:moveTo>
                    <a:lnTo>
                      <a:pt x="0" y="11"/>
                    </a:lnTo>
                    <a:lnTo>
                      <a:pt x="19" y="24"/>
                    </a:lnTo>
                    <a:lnTo>
                      <a:pt x="30" y="11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840" bIns="-158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 rot="21480000">
                <a:off x="3589200" y="1041480"/>
                <a:ext cx="55800" cy="31680"/>
              </a:xfrm>
              <a:custGeom>
                <a:avLst/>
                <a:gdLst/>
                <a:ahLst/>
                <a:rect l="l" t="t" r="r" b="b"/>
                <a:pathLst>
                  <a:path w="30" h="25">
                    <a:moveTo>
                      <a:pt x="0" y="8"/>
                    </a:moveTo>
                    <a:lnTo>
                      <a:pt x="14" y="25"/>
                    </a:lnTo>
                    <a:lnTo>
                      <a:pt x="30" y="14"/>
                    </a:lnTo>
                    <a:lnTo>
                      <a:pt x="17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4040" bIns="-140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 rot="21480000">
                <a:off x="3730320" y="976320"/>
                <a:ext cx="79200" cy="38160"/>
              </a:xfrm>
              <a:custGeom>
                <a:avLst/>
                <a:gdLst/>
                <a:ahLst/>
                <a:rect l="l" t="t" r="r" b="b"/>
                <a:pathLst>
                  <a:path w="43" h="30">
                    <a:moveTo>
                      <a:pt x="19" y="9"/>
                    </a:moveTo>
                    <a:lnTo>
                      <a:pt x="27" y="13"/>
                    </a:lnTo>
                    <a:lnTo>
                      <a:pt x="43" y="0"/>
                    </a:lnTo>
                    <a:lnTo>
                      <a:pt x="35" y="27"/>
                    </a:lnTo>
                    <a:lnTo>
                      <a:pt x="19" y="30"/>
                    </a:lnTo>
                    <a:lnTo>
                      <a:pt x="0" y="11"/>
                    </a:ln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7560" bIns="-7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 rot="21480000">
                <a:off x="3882960" y="936720"/>
                <a:ext cx="39600" cy="23760"/>
              </a:xfrm>
              <a:custGeom>
                <a:avLst/>
                <a:gdLst/>
                <a:ahLst/>
                <a:rect l="l" t="t" r="r" b="b"/>
                <a:pathLst>
                  <a:path w="22" h="19">
                    <a:moveTo>
                      <a:pt x="11" y="0"/>
                    </a:moveTo>
                    <a:lnTo>
                      <a:pt x="19" y="7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 rot="21480000">
                <a:off x="2892600" y="1681200"/>
                <a:ext cx="60120" cy="23760"/>
              </a:xfrm>
              <a:custGeom>
                <a:avLst/>
                <a:gdLst/>
                <a:ahLst/>
                <a:rect l="l" t="t" r="r" b="b"/>
                <a:pathLst>
                  <a:path w="33" h="19">
                    <a:moveTo>
                      <a:pt x="33" y="10"/>
                    </a:moveTo>
                    <a:lnTo>
                      <a:pt x="9" y="0"/>
                    </a:lnTo>
                    <a:lnTo>
                      <a:pt x="0" y="8"/>
                    </a:lnTo>
                    <a:lnTo>
                      <a:pt x="3" y="19"/>
                    </a:lnTo>
                    <a:lnTo>
                      <a:pt x="33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648" name=""/>
          <p:cNvSpPr/>
          <p:nvPr/>
        </p:nvSpPr>
        <p:spPr>
          <a:xfrm>
            <a:off x="4734000" y="4410000"/>
            <a:ext cx="39225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9" name=""/>
          <p:cNvSpPr/>
          <p:nvPr/>
        </p:nvSpPr>
        <p:spPr>
          <a:xfrm>
            <a:off x="4137120" y="4937040"/>
            <a:ext cx="4071960" cy="1158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$21.2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30%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$70.5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0" name=""/>
          <p:cNvSpPr/>
          <p:nvPr/>
        </p:nvSpPr>
        <p:spPr>
          <a:xfrm>
            <a:off x="4567320" y="1300320"/>
            <a:ext cx="4321080" cy="38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 Gas Market Best in Europe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 Will Not Adopt a New Gas Directive Before 2002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Continental Gas Incumbents Strongly Defending their Positions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51" name=""/>
          <p:cNvGrpSpPr/>
          <p:nvPr/>
        </p:nvGrpSpPr>
        <p:grpSpPr>
          <a:xfrm>
            <a:off x="671400" y="4984920"/>
            <a:ext cx="3435480" cy="1038960"/>
            <a:chOff x="671400" y="4984920"/>
            <a:chExt cx="3435480" cy="1038960"/>
          </a:xfrm>
        </p:grpSpPr>
        <p:grpSp>
          <p:nvGrpSpPr>
            <p:cNvPr id="652" name=""/>
            <p:cNvGrpSpPr/>
            <p:nvPr/>
          </p:nvGrpSpPr>
          <p:grpSpPr>
            <a:xfrm>
              <a:off x="671400" y="5747040"/>
              <a:ext cx="3435480" cy="276840"/>
              <a:chOff x="671400" y="5747040"/>
              <a:chExt cx="3435480" cy="276840"/>
            </a:xfrm>
          </p:grpSpPr>
          <p:sp>
            <p:nvSpPr>
              <p:cNvPr id="653" name=""/>
              <p:cNvSpPr/>
              <p:nvPr/>
            </p:nvSpPr>
            <p:spPr>
              <a:xfrm>
                <a:off x="849240" y="5747040"/>
                <a:ext cx="32576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EU Directive Not Implemented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671400" y="5802480"/>
                <a:ext cx="181080" cy="1630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55" name=""/>
            <p:cNvGrpSpPr/>
            <p:nvPr/>
          </p:nvGrpSpPr>
          <p:grpSpPr>
            <a:xfrm>
              <a:off x="671400" y="5492880"/>
              <a:ext cx="3348000" cy="276840"/>
              <a:chOff x="671400" y="5492880"/>
              <a:chExt cx="3348000" cy="276840"/>
            </a:xfrm>
          </p:grpSpPr>
          <p:sp>
            <p:nvSpPr>
              <p:cNvPr id="656" name=""/>
              <p:cNvSpPr/>
              <p:nvPr/>
            </p:nvSpPr>
            <p:spPr>
              <a:xfrm>
                <a:off x="849240" y="5492880"/>
                <a:ext cx="31701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Significant Barriers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671400" y="5548320"/>
                <a:ext cx="181080" cy="163800"/>
              </a:xfrm>
              <a:prstGeom prst="rect">
                <a:avLst/>
              </a:prstGeom>
              <a:solidFill>
                <a:srgbClr val="cc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58" name=""/>
            <p:cNvGrpSpPr/>
            <p:nvPr/>
          </p:nvGrpSpPr>
          <p:grpSpPr>
            <a:xfrm>
              <a:off x="671400" y="4984920"/>
              <a:ext cx="3413160" cy="276840"/>
              <a:chOff x="671400" y="4984920"/>
              <a:chExt cx="3413160" cy="276840"/>
            </a:xfrm>
          </p:grpSpPr>
          <p:sp>
            <p:nvSpPr>
              <p:cNvPr id="659" name=""/>
              <p:cNvSpPr/>
              <p:nvPr/>
            </p:nvSpPr>
            <p:spPr>
              <a:xfrm>
                <a:off x="849240" y="4984920"/>
                <a:ext cx="32353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Fully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>
                <a:off x="671400" y="5040360"/>
                <a:ext cx="181080" cy="163440"/>
              </a:xfrm>
              <a:prstGeom prst="rect">
                <a:avLst/>
              </a:prstGeom>
              <a:solidFill>
                <a:srgbClr val="ff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61" name=""/>
            <p:cNvGrpSpPr/>
            <p:nvPr/>
          </p:nvGrpSpPr>
          <p:grpSpPr>
            <a:xfrm>
              <a:off x="671400" y="5239080"/>
              <a:ext cx="2921040" cy="276840"/>
              <a:chOff x="671400" y="5239080"/>
              <a:chExt cx="2921040" cy="276840"/>
            </a:xfrm>
          </p:grpSpPr>
          <p:sp>
            <p:nvSpPr>
              <p:cNvPr id="662" name=""/>
              <p:cNvSpPr/>
              <p:nvPr/>
            </p:nvSpPr>
            <p:spPr>
              <a:xfrm>
                <a:off x="671400" y="5294160"/>
                <a:ext cx="181080" cy="163440"/>
              </a:xfrm>
              <a:prstGeom prst="rect">
                <a:avLst/>
              </a:prstGeom>
              <a:solidFill>
                <a:srgbClr val="800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849240" y="5239080"/>
                <a:ext cx="27432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Partially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664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1997-10-13T11:33:39Z</dcterms:created>
  <dc:creator> </dc:creator>
  <dc:description/>
  <dc:language>en-US</dc:language>
  <cp:lastModifiedBy>sglasin</cp:lastModifiedBy>
  <cp:lastPrinted>2001-10-05T18:17:53Z</cp:lastPrinted>
  <dcterms:modified xsi:type="dcterms:W3CDTF">2001-10-05T18:50:35Z</dcterms:modified>
  <cp:revision>239</cp:revision>
  <dc:subject/>
  <dc:title>Enron Capital &amp; Trade Resources</dc:title>
</cp:coreProperties>
</file>