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B4CC37-E2DB-4F8E-AE2D-C8315AE2EF0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/>
          </p:nvPr>
        </p:nvSpPr>
        <p:spPr>
          <a:xfrm>
            <a:off x="685800" y="413064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/>
          </p:nvPr>
        </p:nvSpPr>
        <p:spPr>
          <a:xfrm>
            <a:off x="4668480" y="4130640"/>
            <a:ext cx="3792600" cy="19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8457C7-683B-474F-A399-B1C855FF4B2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4A8FE5-5FD3-4FCE-86B1-DC553AC9A0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959172-06CB-4245-BFF5-1859A08731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AB1D6D-F834-4494-A84B-16F08EE772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088626-B92F-41F3-95C7-FA3D0FCB7C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412D7F-4D37-4720-B817-2E2283C3A5C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23960" y="3962160"/>
            <a:ext cx="76960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Emissions Strategies Meeting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5486400"/>
            <a:ext cx="6400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18,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Heather Mitchell and Elizabeth Howley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2854440" y="533520"/>
            <a:ext cx="3406680" cy="3411360"/>
            <a:chOff x="2854440" y="533520"/>
            <a:chExt cx="3406680" cy="3411360"/>
          </a:xfrm>
        </p:grpSpPr>
        <p:sp>
          <p:nvSpPr>
            <p:cNvPr id="21" name=""/>
            <p:cNvSpPr/>
            <p:nvPr/>
          </p:nvSpPr>
          <p:spPr>
            <a:xfrm>
              <a:off x="3832200" y="2873520"/>
              <a:ext cx="1339920" cy="1071360"/>
            </a:xfrm>
            <a:custGeom>
              <a:avLst/>
              <a:gdLst/>
              <a:ahLst/>
              <a:rect l="l" t="t" r="r" b="b"/>
              <a:pathLst>
                <a:path w="844" h="675">
                  <a:moveTo>
                    <a:pt x="338" y="0"/>
                  </a:moveTo>
                  <a:lnTo>
                    <a:pt x="268" y="174"/>
                  </a:lnTo>
                  <a:lnTo>
                    <a:pt x="284" y="181"/>
                  </a:lnTo>
                  <a:lnTo>
                    <a:pt x="299" y="185"/>
                  </a:lnTo>
                  <a:lnTo>
                    <a:pt x="316" y="190"/>
                  </a:lnTo>
                  <a:lnTo>
                    <a:pt x="335" y="195"/>
                  </a:lnTo>
                  <a:lnTo>
                    <a:pt x="357" y="199"/>
                  </a:lnTo>
                  <a:lnTo>
                    <a:pt x="377" y="202"/>
                  </a:lnTo>
                  <a:lnTo>
                    <a:pt x="397" y="205"/>
                  </a:lnTo>
                  <a:lnTo>
                    <a:pt x="420" y="208"/>
                  </a:lnTo>
                  <a:lnTo>
                    <a:pt x="444" y="210"/>
                  </a:lnTo>
                  <a:lnTo>
                    <a:pt x="487" y="210"/>
                  </a:lnTo>
                  <a:lnTo>
                    <a:pt x="510" y="209"/>
                  </a:lnTo>
                  <a:lnTo>
                    <a:pt x="530" y="207"/>
                  </a:lnTo>
                  <a:lnTo>
                    <a:pt x="551" y="204"/>
                  </a:lnTo>
                  <a:lnTo>
                    <a:pt x="573" y="200"/>
                  </a:lnTo>
                  <a:lnTo>
                    <a:pt x="592" y="197"/>
                  </a:lnTo>
                  <a:lnTo>
                    <a:pt x="616" y="191"/>
                  </a:lnTo>
                  <a:lnTo>
                    <a:pt x="638" y="184"/>
                  </a:lnTo>
                  <a:lnTo>
                    <a:pt x="844" y="510"/>
                  </a:lnTo>
                  <a:lnTo>
                    <a:pt x="824" y="518"/>
                  </a:lnTo>
                  <a:lnTo>
                    <a:pt x="805" y="525"/>
                  </a:lnTo>
                  <a:lnTo>
                    <a:pt x="788" y="531"/>
                  </a:lnTo>
                  <a:lnTo>
                    <a:pt x="770" y="537"/>
                  </a:lnTo>
                  <a:lnTo>
                    <a:pt x="753" y="542"/>
                  </a:lnTo>
                  <a:lnTo>
                    <a:pt x="735" y="548"/>
                  </a:lnTo>
                  <a:lnTo>
                    <a:pt x="719" y="552"/>
                  </a:lnTo>
                  <a:lnTo>
                    <a:pt x="702" y="556"/>
                  </a:lnTo>
                  <a:lnTo>
                    <a:pt x="685" y="560"/>
                  </a:lnTo>
                  <a:lnTo>
                    <a:pt x="666" y="565"/>
                  </a:lnTo>
                  <a:lnTo>
                    <a:pt x="644" y="568"/>
                  </a:lnTo>
                  <a:lnTo>
                    <a:pt x="626" y="572"/>
                  </a:lnTo>
                  <a:lnTo>
                    <a:pt x="606" y="576"/>
                  </a:lnTo>
                  <a:lnTo>
                    <a:pt x="585" y="579"/>
                  </a:lnTo>
                  <a:lnTo>
                    <a:pt x="563" y="581"/>
                  </a:lnTo>
                  <a:lnTo>
                    <a:pt x="539" y="582"/>
                  </a:lnTo>
                  <a:lnTo>
                    <a:pt x="516" y="584"/>
                  </a:lnTo>
                  <a:lnTo>
                    <a:pt x="494" y="584"/>
                  </a:lnTo>
                  <a:lnTo>
                    <a:pt x="470" y="584"/>
                  </a:lnTo>
                  <a:lnTo>
                    <a:pt x="440" y="584"/>
                  </a:lnTo>
                  <a:lnTo>
                    <a:pt x="413" y="583"/>
                  </a:lnTo>
                  <a:lnTo>
                    <a:pt x="394" y="582"/>
                  </a:lnTo>
                  <a:lnTo>
                    <a:pt x="373" y="581"/>
                  </a:lnTo>
                  <a:lnTo>
                    <a:pt x="351" y="579"/>
                  </a:lnTo>
                  <a:lnTo>
                    <a:pt x="326" y="575"/>
                  </a:lnTo>
                  <a:lnTo>
                    <a:pt x="305" y="571"/>
                  </a:lnTo>
                  <a:lnTo>
                    <a:pt x="284" y="568"/>
                  </a:lnTo>
                  <a:lnTo>
                    <a:pt x="259" y="562"/>
                  </a:lnTo>
                  <a:lnTo>
                    <a:pt x="240" y="557"/>
                  </a:lnTo>
                  <a:lnTo>
                    <a:pt x="216" y="552"/>
                  </a:lnTo>
                  <a:lnTo>
                    <a:pt x="195" y="546"/>
                  </a:lnTo>
                  <a:lnTo>
                    <a:pt x="174" y="540"/>
                  </a:lnTo>
                  <a:lnTo>
                    <a:pt x="152" y="532"/>
                  </a:lnTo>
                  <a:lnTo>
                    <a:pt x="125" y="522"/>
                  </a:lnTo>
                  <a:lnTo>
                    <a:pt x="61" y="675"/>
                  </a:lnTo>
                  <a:lnTo>
                    <a:pt x="0" y="242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159000" y="606600"/>
              <a:ext cx="1233720" cy="1230120"/>
            </a:xfrm>
            <a:custGeom>
              <a:avLst/>
              <a:gdLst/>
              <a:ahLst/>
              <a:rect l="l" t="t" r="r" b="b"/>
              <a:pathLst>
                <a:path w="777" h="775">
                  <a:moveTo>
                    <a:pt x="0" y="614"/>
                  </a:moveTo>
                  <a:lnTo>
                    <a:pt x="8" y="598"/>
                  </a:lnTo>
                  <a:lnTo>
                    <a:pt x="15" y="585"/>
                  </a:lnTo>
                  <a:lnTo>
                    <a:pt x="22" y="571"/>
                  </a:lnTo>
                  <a:lnTo>
                    <a:pt x="29" y="558"/>
                  </a:lnTo>
                  <a:lnTo>
                    <a:pt x="37" y="544"/>
                  </a:lnTo>
                  <a:lnTo>
                    <a:pt x="46" y="530"/>
                  </a:lnTo>
                  <a:lnTo>
                    <a:pt x="54" y="517"/>
                  </a:lnTo>
                  <a:lnTo>
                    <a:pt x="62" y="503"/>
                  </a:lnTo>
                  <a:lnTo>
                    <a:pt x="73" y="487"/>
                  </a:lnTo>
                  <a:lnTo>
                    <a:pt x="85" y="471"/>
                  </a:lnTo>
                  <a:lnTo>
                    <a:pt x="94" y="458"/>
                  </a:lnTo>
                  <a:lnTo>
                    <a:pt x="105" y="445"/>
                  </a:lnTo>
                  <a:lnTo>
                    <a:pt x="116" y="430"/>
                  </a:lnTo>
                  <a:lnTo>
                    <a:pt x="128" y="414"/>
                  </a:lnTo>
                  <a:lnTo>
                    <a:pt x="140" y="400"/>
                  </a:lnTo>
                  <a:lnTo>
                    <a:pt x="153" y="385"/>
                  </a:lnTo>
                  <a:lnTo>
                    <a:pt x="165" y="373"/>
                  </a:lnTo>
                  <a:lnTo>
                    <a:pt x="180" y="356"/>
                  </a:lnTo>
                  <a:lnTo>
                    <a:pt x="193" y="342"/>
                  </a:lnTo>
                  <a:lnTo>
                    <a:pt x="206" y="330"/>
                  </a:lnTo>
                  <a:lnTo>
                    <a:pt x="221" y="316"/>
                  </a:lnTo>
                  <a:lnTo>
                    <a:pt x="232" y="306"/>
                  </a:lnTo>
                  <a:lnTo>
                    <a:pt x="246" y="294"/>
                  </a:lnTo>
                  <a:lnTo>
                    <a:pt x="260" y="282"/>
                  </a:lnTo>
                  <a:lnTo>
                    <a:pt x="277" y="269"/>
                  </a:lnTo>
                  <a:lnTo>
                    <a:pt x="291" y="258"/>
                  </a:lnTo>
                  <a:lnTo>
                    <a:pt x="307" y="245"/>
                  </a:lnTo>
                  <a:lnTo>
                    <a:pt x="326" y="232"/>
                  </a:lnTo>
                  <a:lnTo>
                    <a:pt x="343" y="219"/>
                  </a:lnTo>
                  <a:lnTo>
                    <a:pt x="362" y="206"/>
                  </a:lnTo>
                  <a:lnTo>
                    <a:pt x="381" y="194"/>
                  </a:lnTo>
                  <a:lnTo>
                    <a:pt x="401" y="183"/>
                  </a:lnTo>
                  <a:lnTo>
                    <a:pt x="422" y="171"/>
                  </a:lnTo>
                  <a:lnTo>
                    <a:pt x="440" y="163"/>
                  </a:lnTo>
                  <a:lnTo>
                    <a:pt x="457" y="153"/>
                  </a:lnTo>
                  <a:lnTo>
                    <a:pt x="477" y="145"/>
                  </a:lnTo>
                  <a:lnTo>
                    <a:pt x="491" y="139"/>
                  </a:lnTo>
                  <a:lnTo>
                    <a:pt x="431" y="0"/>
                  </a:lnTo>
                  <a:lnTo>
                    <a:pt x="777" y="198"/>
                  </a:lnTo>
                  <a:lnTo>
                    <a:pt x="687" y="609"/>
                  </a:lnTo>
                  <a:lnTo>
                    <a:pt x="631" y="487"/>
                  </a:lnTo>
                  <a:lnTo>
                    <a:pt x="608" y="498"/>
                  </a:lnTo>
                  <a:lnTo>
                    <a:pt x="586" y="510"/>
                  </a:lnTo>
                  <a:lnTo>
                    <a:pt x="562" y="525"/>
                  </a:lnTo>
                  <a:lnTo>
                    <a:pt x="536" y="542"/>
                  </a:lnTo>
                  <a:lnTo>
                    <a:pt x="516" y="557"/>
                  </a:lnTo>
                  <a:lnTo>
                    <a:pt x="496" y="574"/>
                  </a:lnTo>
                  <a:lnTo>
                    <a:pt x="476" y="590"/>
                  </a:lnTo>
                  <a:lnTo>
                    <a:pt x="459" y="607"/>
                  </a:lnTo>
                  <a:lnTo>
                    <a:pt x="443" y="625"/>
                  </a:lnTo>
                  <a:lnTo>
                    <a:pt x="425" y="644"/>
                  </a:lnTo>
                  <a:lnTo>
                    <a:pt x="410" y="663"/>
                  </a:lnTo>
                  <a:lnTo>
                    <a:pt x="395" y="682"/>
                  </a:lnTo>
                  <a:lnTo>
                    <a:pt x="382" y="699"/>
                  </a:lnTo>
                  <a:lnTo>
                    <a:pt x="368" y="722"/>
                  </a:lnTo>
                  <a:lnTo>
                    <a:pt x="355" y="743"/>
                  </a:lnTo>
                  <a:lnTo>
                    <a:pt x="348" y="759"/>
                  </a:lnTo>
                  <a:lnTo>
                    <a:pt x="339" y="775"/>
                  </a:lnTo>
                  <a:lnTo>
                    <a:pt x="0" y="614"/>
                  </a:ln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854440" y="1473120"/>
              <a:ext cx="1085760" cy="1370160"/>
            </a:xfrm>
            <a:custGeom>
              <a:avLst/>
              <a:gdLst/>
              <a:ahLst/>
              <a:rect l="l" t="t" r="r" b="b"/>
              <a:pathLst>
                <a:path w="684" h="863">
                  <a:moveTo>
                    <a:pt x="684" y="357"/>
                  </a:moveTo>
                  <a:lnTo>
                    <a:pt x="510" y="286"/>
                  </a:lnTo>
                  <a:lnTo>
                    <a:pt x="503" y="302"/>
                  </a:lnTo>
                  <a:lnTo>
                    <a:pt x="499" y="318"/>
                  </a:lnTo>
                  <a:lnTo>
                    <a:pt x="494" y="335"/>
                  </a:lnTo>
                  <a:lnTo>
                    <a:pt x="490" y="353"/>
                  </a:lnTo>
                  <a:lnTo>
                    <a:pt x="485" y="376"/>
                  </a:lnTo>
                  <a:lnTo>
                    <a:pt x="482" y="395"/>
                  </a:lnTo>
                  <a:lnTo>
                    <a:pt x="479" y="416"/>
                  </a:lnTo>
                  <a:lnTo>
                    <a:pt x="477" y="439"/>
                  </a:lnTo>
                  <a:lnTo>
                    <a:pt x="475" y="463"/>
                  </a:lnTo>
                  <a:lnTo>
                    <a:pt x="475" y="506"/>
                  </a:lnTo>
                  <a:lnTo>
                    <a:pt x="476" y="528"/>
                  </a:lnTo>
                  <a:lnTo>
                    <a:pt x="477" y="549"/>
                  </a:lnTo>
                  <a:lnTo>
                    <a:pt x="480" y="570"/>
                  </a:lnTo>
                  <a:lnTo>
                    <a:pt x="484" y="591"/>
                  </a:lnTo>
                  <a:lnTo>
                    <a:pt x="488" y="611"/>
                  </a:lnTo>
                  <a:lnTo>
                    <a:pt x="493" y="635"/>
                  </a:lnTo>
                  <a:lnTo>
                    <a:pt x="500" y="657"/>
                  </a:lnTo>
                  <a:lnTo>
                    <a:pt x="173" y="863"/>
                  </a:lnTo>
                  <a:lnTo>
                    <a:pt x="166" y="842"/>
                  </a:lnTo>
                  <a:lnTo>
                    <a:pt x="159" y="824"/>
                  </a:lnTo>
                  <a:lnTo>
                    <a:pt x="153" y="807"/>
                  </a:lnTo>
                  <a:lnTo>
                    <a:pt x="147" y="788"/>
                  </a:lnTo>
                  <a:lnTo>
                    <a:pt x="142" y="772"/>
                  </a:lnTo>
                  <a:lnTo>
                    <a:pt x="136" y="754"/>
                  </a:lnTo>
                  <a:lnTo>
                    <a:pt x="132" y="737"/>
                  </a:lnTo>
                  <a:lnTo>
                    <a:pt x="128" y="721"/>
                  </a:lnTo>
                  <a:lnTo>
                    <a:pt x="124" y="704"/>
                  </a:lnTo>
                  <a:lnTo>
                    <a:pt x="119" y="684"/>
                  </a:lnTo>
                  <a:lnTo>
                    <a:pt x="116" y="663"/>
                  </a:lnTo>
                  <a:lnTo>
                    <a:pt x="112" y="644"/>
                  </a:lnTo>
                  <a:lnTo>
                    <a:pt x="108" y="625"/>
                  </a:lnTo>
                  <a:lnTo>
                    <a:pt x="106" y="603"/>
                  </a:lnTo>
                  <a:lnTo>
                    <a:pt x="104" y="582"/>
                  </a:lnTo>
                  <a:lnTo>
                    <a:pt x="102" y="558"/>
                  </a:lnTo>
                  <a:lnTo>
                    <a:pt x="100" y="535"/>
                  </a:lnTo>
                  <a:lnTo>
                    <a:pt x="100" y="512"/>
                  </a:lnTo>
                  <a:lnTo>
                    <a:pt x="100" y="488"/>
                  </a:lnTo>
                  <a:lnTo>
                    <a:pt x="100" y="458"/>
                  </a:lnTo>
                  <a:lnTo>
                    <a:pt x="101" y="431"/>
                  </a:lnTo>
                  <a:lnTo>
                    <a:pt x="102" y="413"/>
                  </a:lnTo>
                  <a:lnTo>
                    <a:pt x="104" y="391"/>
                  </a:lnTo>
                  <a:lnTo>
                    <a:pt x="106" y="370"/>
                  </a:lnTo>
                  <a:lnTo>
                    <a:pt x="109" y="345"/>
                  </a:lnTo>
                  <a:lnTo>
                    <a:pt x="113" y="323"/>
                  </a:lnTo>
                  <a:lnTo>
                    <a:pt x="117" y="303"/>
                  </a:lnTo>
                  <a:lnTo>
                    <a:pt x="122" y="278"/>
                  </a:lnTo>
                  <a:lnTo>
                    <a:pt x="127" y="258"/>
                  </a:lnTo>
                  <a:lnTo>
                    <a:pt x="132" y="234"/>
                  </a:lnTo>
                  <a:lnTo>
                    <a:pt x="138" y="214"/>
                  </a:lnTo>
                  <a:lnTo>
                    <a:pt x="145" y="192"/>
                  </a:lnTo>
                  <a:lnTo>
                    <a:pt x="152" y="170"/>
                  </a:lnTo>
                  <a:lnTo>
                    <a:pt x="162" y="143"/>
                  </a:lnTo>
                  <a:lnTo>
                    <a:pt x="0" y="75"/>
                  </a:lnTo>
                  <a:lnTo>
                    <a:pt x="426" y="0"/>
                  </a:lnTo>
                  <a:lnTo>
                    <a:pt x="684" y="357"/>
                  </a:lnTo>
                  <a:close/>
                </a:path>
              </a:pathLst>
            </a:custGeom>
            <a:solidFill>
              <a:srgbClr val="008000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903400" y="2463840"/>
              <a:ext cx="1233720" cy="1173240"/>
            </a:xfrm>
            <a:custGeom>
              <a:avLst/>
              <a:gdLst/>
              <a:ahLst/>
              <a:rect l="l" t="t" r="r" b="b"/>
              <a:pathLst>
                <a:path w="777" h="739">
                  <a:moveTo>
                    <a:pt x="617" y="739"/>
                  </a:moveTo>
                  <a:lnTo>
                    <a:pt x="601" y="731"/>
                  </a:lnTo>
                  <a:lnTo>
                    <a:pt x="588" y="724"/>
                  </a:lnTo>
                  <a:lnTo>
                    <a:pt x="574" y="717"/>
                  </a:lnTo>
                  <a:lnTo>
                    <a:pt x="561" y="710"/>
                  </a:lnTo>
                  <a:lnTo>
                    <a:pt x="547" y="702"/>
                  </a:lnTo>
                  <a:lnTo>
                    <a:pt x="533" y="694"/>
                  </a:lnTo>
                  <a:lnTo>
                    <a:pt x="520" y="685"/>
                  </a:lnTo>
                  <a:lnTo>
                    <a:pt x="506" y="677"/>
                  </a:lnTo>
                  <a:lnTo>
                    <a:pt x="491" y="666"/>
                  </a:lnTo>
                  <a:lnTo>
                    <a:pt x="474" y="655"/>
                  </a:lnTo>
                  <a:lnTo>
                    <a:pt x="461" y="645"/>
                  </a:lnTo>
                  <a:lnTo>
                    <a:pt x="448" y="634"/>
                  </a:lnTo>
                  <a:lnTo>
                    <a:pt x="433" y="623"/>
                  </a:lnTo>
                  <a:lnTo>
                    <a:pt x="417" y="611"/>
                  </a:lnTo>
                  <a:lnTo>
                    <a:pt x="403" y="599"/>
                  </a:lnTo>
                  <a:lnTo>
                    <a:pt x="388" y="586"/>
                  </a:lnTo>
                  <a:lnTo>
                    <a:pt x="376" y="575"/>
                  </a:lnTo>
                  <a:lnTo>
                    <a:pt x="359" y="559"/>
                  </a:lnTo>
                  <a:lnTo>
                    <a:pt x="345" y="546"/>
                  </a:lnTo>
                  <a:lnTo>
                    <a:pt x="333" y="533"/>
                  </a:lnTo>
                  <a:lnTo>
                    <a:pt x="319" y="518"/>
                  </a:lnTo>
                  <a:lnTo>
                    <a:pt x="309" y="507"/>
                  </a:lnTo>
                  <a:lnTo>
                    <a:pt x="297" y="493"/>
                  </a:lnTo>
                  <a:lnTo>
                    <a:pt x="285" y="479"/>
                  </a:lnTo>
                  <a:lnTo>
                    <a:pt x="272" y="462"/>
                  </a:lnTo>
                  <a:lnTo>
                    <a:pt x="260" y="448"/>
                  </a:lnTo>
                  <a:lnTo>
                    <a:pt x="248" y="432"/>
                  </a:lnTo>
                  <a:lnTo>
                    <a:pt x="234" y="413"/>
                  </a:lnTo>
                  <a:lnTo>
                    <a:pt x="222" y="396"/>
                  </a:lnTo>
                  <a:lnTo>
                    <a:pt x="209" y="377"/>
                  </a:lnTo>
                  <a:lnTo>
                    <a:pt x="197" y="358"/>
                  </a:lnTo>
                  <a:lnTo>
                    <a:pt x="186" y="338"/>
                  </a:lnTo>
                  <a:lnTo>
                    <a:pt x="174" y="317"/>
                  </a:lnTo>
                  <a:lnTo>
                    <a:pt x="166" y="299"/>
                  </a:lnTo>
                  <a:lnTo>
                    <a:pt x="156" y="282"/>
                  </a:lnTo>
                  <a:lnTo>
                    <a:pt x="148" y="263"/>
                  </a:lnTo>
                  <a:lnTo>
                    <a:pt x="0" y="333"/>
                  </a:lnTo>
                  <a:lnTo>
                    <a:pt x="244" y="0"/>
                  </a:lnTo>
                  <a:lnTo>
                    <a:pt x="657" y="36"/>
                  </a:lnTo>
                  <a:lnTo>
                    <a:pt x="491" y="110"/>
                  </a:lnTo>
                  <a:lnTo>
                    <a:pt x="501" y="131"/>
                  </a:lnTo>
                  <a:lnTo>
                    <a:pt x="513" y="153"/>
                  </a:lnTo>
                  <a:lnTo>
                    <a:pt x="528" y="177"/>
                  </a:lnTo>
                  <a:lnTo>
                    <a:pt x="545" y="203"/>
                  </a:lnTo>
                  <a:lnTo>
                    <a:pt x="560" y="223"/>
                  </a:lnTo>
                  <a:lnTo>
                    <a:pt x="577" y="243"/>
                  </a:lnTo>
                  <a:lnTo>
                    <a:pt x="593" y="263"/>
                  </a:lnTo>
                  <a:lnTo>
                    <a:pt x="610" y="280"/>
                  </a:lnTo>
                  <a:lnTo>
                    <a:pt x="628" y="296"/>
                  </a:lnTo>
                  <a:lnTo>
                    <a:pt x="647" y="314"/>
                  </a:lnTo>
                  <a:lnTo>
                    <a:pt x="666" y="329"/>
                  </a:lnTo>
                  <a:lnTo>
                    <a:pt x="684" y="344"/>
                  </a:lnTo>
                  <a:lnTo>
                    <a:pt x="702" y="357"/>
                  </a:lnTo>
                  <a:lnTo>
                    <a:pt x="724" y="371"/>
                  </a:lnTo>
                  <a:lnTo>
                    <a:pt x="746" y="384"/>
                  </a:lnTo>
                  <a:lnTo>
                    <a:pt x="762" y="391"/>
                  </a:lnTo>
                  <a:lnTo>
                    <a:pt x="777" y="399"/>
                  </a:lnTo>
                  <a:lnTo>
                    <a:pt x="617" y="739"/>
                  </a:lnTo>
                  <a:close/>
                </a:path>
              </a:pathLst>
            </a:custGeom>
            <a:solidFill>
              <a:srgbClr val="ff00ff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799160" y="2664000"/>
              <a:ext cx="1163520" cy="1163520"/>
            </a:xfrm>
            <a:custGeom>
              <a:avLst/>
              <a:gdLst/>
              <a:ahLst/>
              <a:rect l="l" t="t" r="r" b="b"/>
              <a:pathLst>
                <a:path w="733" h="733">
                  <a:moveTo>
                    <a:pt x="733" y="161"/>
                  </a:moveTo>
                  <a:lnTo>
                    <a:pt x="724" y="177"/>
                  </a:lnTo>
                  <a:lnTo>
                    <a:pt x="718" y="190"/>
                  </a:lnTo>
                  <a:lnTo>
                    <a:pt x="710" y="204"/>
                  </a:lnTo>
                  <a:lnTo>
                    <a:pt x="704" y="217"/>
                  </a:lnTo>
                  <a:lnTo>
                    <a:pt x="696" y="231"/>
                  </a:lnTo>
                  <a:lnTo>
                    <a:pt x="687" y="245"/>
                  </a:lnTo>
                  <a:lnTo>
                    <a:pt x="679" y="258"/>
                  </a:lnTo>
                  <a:lnTo>
                    <a:pt x="670" y="272"/>
                  </a:lnTo>
                  <a:lnTo>
                    <a:pt x="659" y="287"/>
                  </a:lnTo>
                  <a:lnTo>
                    <a:pt x="648" y="303"/>
                  </a:lnTo>
                  <a:lnTo>
                    <a:pt x="639" y="316"/>
                  </a:lnTo>
                  <a:lnTo>
                    <a:pt x="628" y="329"/>
                  </a:lnTo>
                  <a:lnTo>
                    <a:pt x="616" y="345"/>
                  </a:lnTo>
                  <a:lnTo>
                    <a:pt x="604" y="361"/>
                  </a:lnTo>
                  <a:lnTo>
                    <a:pt x="592" y="375"/>
                  </a:lnTo>
                  <a:lnTo>
                    <a:pt x="579" y="390"/>
                  </a:lnTo>
                  <a:lnTo>
                    <a:pt x="568" y="402"/>
                  </a:lnTo>
                  <a:lnTo>
                    <a:pt x="552" y="419"/>
                  </a:lnTo>
                  <a:lnTo>
                    <a:pt x="539" y="433"/>
                  </a:lnTo>
                  <a:lnTo>
                    <a:pt x="526" y="445"/>
                  </a:lnTo>
                  <a:lnTo>
                    <a:pt x="511" y="459"/>
                  </a:lnTo>
                  <a:lnTo>
                    <a:pt x="500" y="469"/>
                  </a:lnTo>
                  <a:lnTo>
                    <a:pt x="486" y="481"/>
                  </a:lnTo>
                  <a:lnTo>
                    <a:pt x="472" y="493"/>
                  </a:lnTo>
                  <a:lnTo>
                    <a:pt x="456" y="506"/>
                  </a:lnTo>
                  <a:lnTo>
                    <a:pt x="442" y="517"/>
                  </a:lnTo>
                  <a:lnTo>
                    <a:pt x="426" y="529"/>
                  </a:lnTo>
                  <a:lnTo>
                    <a:pt x="406" y="543"/>
                  </a:lnTo>
                  <a:lnTo>
                    <a:pt x="389" y="555"/>
                  </a:lnTo>
                  <a:lnTo>
                    <a:pt x="371" y="568"/>
                  </a:lnTo>
                  <a:lnTo>
                    <a:pt x="352" y="581"/>
                  </a:lnTo>
                  <a:lnTo>
                    <a:pt x="332" y="592"/>
                  </a:lnTo>
                  <a:lnTo>
                    <a:pt x="433" y="733"/>
                  </a:lnTo>
                  <a:lnTo>
                    <a:pt x="30" y="552"/>
                  </a:lnTo>
                  <a:lnTo>
                    <a:pt x="0" y="194"/>
                  </a:lnTo>
                  <a:lnTo>
                    <a:pt x="84" y="295"/>
                  </a:lnTo>
                  <a:lnTo>
                    <a:pt x="103" y="286"/>
                  </a:lnTo>
                  <a:lnTo>
                    <a:pt x="122" y="276"/>
                  </a:lnTo>
                  <a:lnTo>
                    <a:pt x="147" y="264"/>
                  </a:lnTo>
                  <a:lnTo>
                    <a:pt x="171" y="250"/>
                  </a:lnTo>
                  <a:lnTo>
                    <a:pt x="196" y="233"/>
                  </a:lnTo>
                  <a:lnTo>
                    <a:pt x="217" y="218"/>
                  </a:lnTo>
                  <a:lnTo>
                    <a:pt x="237" y="201"/>
                  </a:lnTo>
                  <a:lnTo>
                    <a:pt x="257" y="184"/>
                  </a:lnTo>
                  <a:lnTo>
                    <a:pt x="273" y="168"/>
                  </a:lnTo>
                  <a:lnTo>
                    <a:pt x="290" y="150"/>
                  </a:lnTo>
                  <a:lnTo>
                    <a:pt x="308" y="130"/>
                  </a:lnTo>
                  <a:lnTo>
                    <a:pt x="323" y="112"/>
                  </a:lnTo>
                  <a:lnTo>
                    <a:pt x="338" y="93"/>
                  </a:lnTo>
                  <a:lnTo>
                    <a:pt x="351" y="76"/>
                  </a:lnTo>
                  <a:lnTo>
                    <a:pt x="365" y="53"/>
                  </a:lnTo>
                  <a:lnTo>
                    <a:pt x="378" y="32"/>
                  </a:lnTo>
                  <a:lnTo>
                    <a:pt x="385" y="16"/>
                  </a:lnTo>
                  <a:lnTo>
                    <a:pt x="392" y="0"/>
                  </a:lnTo>
                  <a:lnTo>
                    <a:pt x="733" y="161"/>
                  </a:lnTo>
                  <a:close/>
                </a:path>
              </a:pathLst>
            </a:custGeom>
            <a:solidFill>
              <a:srgbClr val="008080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187960" y="1623960"/>
              <a:ext cx="1073160" cy="1354320"/>
            </a:xfrm>
            <a:custGeom>
              <a:avLst/>
              <a:gdLst/>
              <a:ahLst/>
              <a:rect l="l" t="t" r="r" b="b"/>
              <a:pathLst>
                <a:path w="676" h="853">
                  <a:moveTo>
                    <a:pt x="0" y="542"/>
                  </a:moveTo>
                  <a:lnTo>
                    <a:pt x="168" y="605"/>
                  </a:lnTo>
                  <a:lnTo>
                    <a:pt x="177" y="584"/>
                  </a:lnTo>
                  <a:lnTo>
                    <a:pt x="184" y="564"/>
                  </a:lnTo>
                  <a:lnTo>
                    <a:pt x="189" y="545"/>
                  </a:lnTo>
                  <a:lnTo>
                    <a:pt x="194" y="528"/>
                  </a:lnTo>
                  <a:lnTo>
                    <a:pt x="199" y="509"/>
                  </a:lnTo>
                  <a:lnTo>
                    <a:pt x="203" y="487"/>
                  </a:lnTo>
                  <a:lnTo>
                    <a:pt x="206" y="467"/>
                  </a:lnTo>
                  <a:lnTo>
                    <a:pt x="209" y="447"/>
                  </a:lnTo>
                  <a:lnTo>
                    <a:pt x="212" y="424"/>
                  </a:lnTo>
                  <a:lnTo>
                    <a:pt x="213" y="400"/>
                  </a:lnTo>
                  <a:lnTo>
                    <a:pt x="213" y="357"/>
                  </a:lnTo>
                  <a:lnTo>
                    <a:pt x="212" y="334"/>
                  </a:lnTo>
                  <a:lnTo>
                    <a:pt x="211" y="314"/>
                  </a:lnTo>
                  <a:lnTo>
                    <a:pt x="208" y="293"/>
                  </a:lnTo>
                  <a:lnTo>
                    <a:pt x="204" y="271"/>
                  </a:lnTo>
                  <a:lnTo>
                    <a:pt x="200" y="252"/>
                  </a:lnTo>
                  <a:lnTo>
                    <a:pt x="195" y="228"/>
                  </a:lnTo>
                  <a:lnTo>
                    <a:pt x="188" y="205"/>
                  </a:lnTo>
                  <a:lnTo>
                    <a:pt x="514" y="0"/>
                  </a:lnTo>
                  <a:lnTo>
                    <a:pt x="522" y="20"/>
                  </a:lnTo>
                  <a:lnTo>
                    <a:pt x="529" y="39"/>
                  </a:lnTo>
                  <a:lnTo>
                    <a:pt x="535" y="56"/>
                  </a:lnTo>
                  <a:lnTo>
                    <a:pt x="541" y="74"/>
                  </a:lnTo>
                  <a:lnTo>
                    <a:pt x="546" y="91"/>
                  </a:lnTo>
                  <a:lnTo>
                    <a:pt x="552" y="109"/>
                  </a:lnTo>
                  <a:lnTo>
                    <a:pt x="556" y="125"/>
                  </a:lnTo>
                  <a:lnTo>
                    <a:pt x="560" y="142"/>
                  </a:lnTo>
                  <a:lnTo>
                    <a:pt x="564" y="159"/>
                  </a:lnTo>
                  <a:lnTo>
                    <a:pt x="569" y="178"/>
                  </a:lnTo>
                  <a:lnTo>
                    <a:pt x="572" y="200"/>
                  </a:lnTo>
                  <a:lnTo>
                    <a:pt x="576" y="218"/>
                  </a:lnTo>
                  <a:lnTo>
                    <a:pt x="580" y="238"/>
                  </a:lnTo>
                  <a:lnTo>
                    <a:pt x="583" y="259"/>
                  </a:lnTo>
                  <a:lnTo>
                    <a:pt x="584" y="281"/>
                  </a:lnTo>
                  <a:lnTo>
                    <a:pt x="586" y="305"/>
                  </a:lnTo>
                  <a:lnTo>
                    <a:pt x="588" y="328"/>
                  </a:lnTo>
                  <a:lnTo>
                    <a:pt x="588" y="350"/>
                  </a:lnTo>
                  <a:lnTo>
                    <a:pt x="588" y="374"/>
                  </a:lnTo>
                  <a:lnTo>
                    <a:pt x="588" y="404"/>
                  </a:lnTo>
                  <a:lnTo>
                    <a:pt x="587" y="431"/>
                  </a:lnTo>
                  <a:lnTo>
                    <a:pt x="586" y="450"/>
                  </a:lnTo>
                  <a:lnTo>
                    <a:pt x="584" y="471"/>
                  </a:lnTo>
                  <a:lnTo>
                    <a:pt x="583" y="493"/>
                  </a:lnTo>
                  <a:lnTo>
                    <a:pt x="579" y="518"/>
                  </a:lnTo>
                  <a:lnTo>
                    <a:pt x="575" y="539"/>
                  </a:lnTo>
                  <a:lnTo>
                    <a:pt x="571" y="560"/>
                  </a:lnTo>
                  <a:lnTo>
                    <a:pt x="566" y="585"/>
                  </a:lnTo>
                  <a:lnTo>
                    <a:pt x="561" y="604"/>
                  </a:lnTo>
                  <a:lnTo>
                    <a:pt x="556" y="628"/>
                  </a:lnTo>
                  <a:lnTo>
                    <a:pt x="550" y="649"/>
                  </a:lnTo>
                  <a:lnTo>
                    <a:pt x="543" y="670"/>
                  </a:lnTo>
                  <a:lnTo>
                    <a:pt x="536" y="692"/>
                  </a:lnTo>
                  <a:lnTo>
                    <a:pt x="527" y="719"/>
                  </a:lnTo>
                  <a:lnTo>
                    <a:pt x="517" y="746"/>
                  </a:lnTo>
                  <a:lnTo>
                    <a:pt x="676" y="811"/>
                  </a:lnTo>
                  <a:lnTo>
                    <a:pt x="277" y="853"/>
                  </a:lnTo>
                  <a:lnTo>
                    <a:pt x="0" y="542"/>
                  </a:lnTo>
                  <a:close/>
                </a:path>
              </a:pathLst>
            </a:custGeom>
            <a:solidFill>
              <a:srgbClr val="0000ff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991040" y="838080"/>
              <a:ext cx="1255680" cy="1195560"/>
            </a:xfrm>
            <a:custGeom>
              <a:avLst/>
              <a:gdLst/>
              <a:ahLst/>
              <a:rect l="l" t="t" r="r" b="b"/>
              <a:pathLst>
                <a:path w="791" h="753">
                  <a:moveTo>
                    <a:pt x="161" y="0"/>
                  </a:moveTo>
                  <a:lnTo>
                    <a:pt x="177" y="8"/>
                  </a:lnTo>
                  <a:lnTo>
                    <a:pt x="190" y="15"/>
                  </a:lnTo>
                  <a:lnTo>
                    <a:pt x="204" y="22"/>
                  </a:lnTo>
                  <a:lnTo>
                    <a:pt x="217" y="29"/>
                  </a:lnTo>
                  <a:lnTo>
                    <a:pt x="231" y="37"/>
                  </a:lnTo>
                  <a:lnTo>
                    <a:pt x="244" y="46"/>
                  </a:lnTo>
                  <a:lnTo>
                    <a:pt x="257" y="54"/>
                  </a:lnTo>
                  <a:lnTo>
                    <a:pt x="270" y="62"/>
                  </a:lnTo>
                  <a:lnTo>
                    <a:pt x="286" y="73"/>
                  </a:lnTo>
                  <a:lnTo>
                    <a:pt x="303" y="85"/>
                  </a:lnTo>
                  <a:lnTo>
                    <a:pt x="316" y="94"/>
                  </a:lnTo>
                  <a:lnTo>
                    <a:pt x="329" y="105"/>
                  </a:lnTo>
                  <a:lnTo>
                    <a:pt x="345" y="116"/>
                  </a:lnTo>
                  <a:lnTo>
                    <a:pt x="361" y="128"/>
                  </a:lnTo>
                  <a:lnTo>
                    <a:pt x="375" y="140"/>
                  </a:lnTo>
                  <a:lnTo>
                    <a:pt x="389" y="153"/>
                  </a:lnTo>
                  <a:lnTo>
                    <a:pt x="402" y="165"/>
                  </a:lnTo>
                  <a:lnTo>
                    <a:pt x="418" y="180"/>
                  </a:lnTo>
                  <a:lnTo>
                    <a:pt x="432" y="193"/>
                  </a:lnTo>
                  <a:lnTo>
                    <a:pt x="444" y="206"/>
                  </a:lnTo>
                  <a:lnTo>
                    <a:pt x="458" y="221"/>
                  </a:lnTo>
                  <a:lnTo>
                    <a:pt x="469" y="232"/>
                  </a:lnTo>
                  <a:lnTo>
                    <a:pt x="481" y="246"/>
                  </a:lnTo>
                  <a:lnTo>
                    <a:pt x="493" y="260"/>
                  </a:lnTo>
                  <a:lnTo>
                    <a:pt x="506" y="277"/>
                  </a:lnTo>
                  <a:lnTo>
                    <a:pt x="517" y="291"/>
                  </a:lnTo>
                  <a:lnTo>
                    <a:pt x="529" y="307"/>
                  </a:lnTo>
                  <a:lnTo>
                    <a:pt x="543" y="326"/>
                  </a:lnTo>
                  <a:lnTo>
                    <a:pt x="555" y="343"/>
                  </a:lnTo>
                  <a:lnTo>
                    <a:pt x="568" y="362"/>
                  </a:lnTo>
                  <a:lnTo>
                    <a:pt x="580" y="381"/>
                  </a:lnTo>
                  <a:lnTo>
                    <a:pt x="591" y="401"/>
                  </a:lnTo>
                  <a:lnTo>
                    <a:pt x="603" y="422"/>
                  </a:lnTo>
                  <a:lnTo>
                    <a:pt x="612" y="440"/>
                  </a:lnTo>
                  <a:lnTo>
                    <a:pt x="621" y="457"/>
                  </a:lnTo>
                  <a:lnTo>
                    <a:pt x="629" y="477"/>
                  </a:lnTo>
                  <a:lnTo>
                    <a:pt x="634" y="491"/>
                  </a:lnTo>
                  <a:lnTo>
                    <a:pt x="791" y="429"/>
                  </a:lnTo>
                  <a:lnTo>
                    <a:pt x="547" y="753"/>
                  </a:lnTo>
                  <a:lnTo>
                    <a:pt x="115" y="700"/>
                  </a:lnTo>
                  <a:lnTo>
                    <a:pt x="286" y="631"/>
                  </a:lnTo>
                  <a:lnTo>
                    <a:pt x="275" y="608"/>
                  </a:lnTo>
                  <a:lnTo>
                    <a:pt x="264" y="586"/>
                  </a:lnTo>
                  <a:lnTo>
                    <a:pt x="249" y="562"/>
                  </a:lnTo>
                  <a:lnTo>
                    <a:pt x="232" y="537"/>
                  </a:lnTo>
                  <a:lnTo>
                    <a:pt x="217" y="516"/>
                  </a:lnTo>
                  <a:lnTo>
                    <a:pt x="201" y="496"/>
                  </a:lnTo>
                  <a:lnTo>
                    <a:pt x="184" y="476"/>
                  </a:lnTo>
                  <a:lnTo>
                    <a:pt x="167" y="459"/>
                  </a:lnTo>
                  <a:lnTo>
                    <a:pt x="150" y="443"/>
                  </a:lnTo>
                  <a:lnTo>
                    <a:pt x="130" y="425"/>
                  </a:lnTo>
                  <a:lnTo>
                    <a:pt x="111" y="410"/>
                  </a:lnTo>
                  <a:lnTo>
                    <a:pt x="93" y="395"/>
                  </a:lnTo>
                  <a:lnTo>
                    <a:pt x="75" y="382"/>
                  </a:lnTo>
                  <a:lnTo>
                    <a:pt x="53" y="368"/>
                  </a:lnTo>
                  <a:lnTo>
                    <a:pt x="31" y="355"/>
                  </a:lnTo>
                  <a:lnTo>
                    <a:pt x="16" y="348"/>
                  </a:lnTo>
                  <a:lnTo>
                    <a:pt x="0" y="339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ff00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111560" y="533520"/>
              <a:ext cx="1214640" cy="979200"/>
            </a:xfrm>
            <a:custGeom>
              <a:avLst/>
              <a:gdLst/>
              <a:ahLst/>
              <a:rect l="l" t="t" r="r" b="b"/>
              <a:pathLst>
                <a:path w="765" h="617">
                  <a:moveTo>
                    <a:pt x="408" y="617"/>
                  </a:moveTo>
                  <a:lnTo>
                    <a:pt x="458" y="497"/>
                  </a:lnTo>
                  <a:lnTo>
                    <a:pt x="442" y="492"/>
                  </a:lnTo>
                  <a:lnTo>
                    <a:pt x="424" y="488"/>
                  </a:lnTo>
                  <a:lnTo>
                    <a:pt x="401" y="483"/>
                  </a:lnTo>
                  <a:lnTo>
                    <a:pt x="382" y="480"/>
                  </a:lnTo>
                  <a:lnTo>
                    <a:pt x="361" y="477"/>
                  </a:lnTo>
                  <a:lnTo>
                    <a:pt x="338" y="475"/>
                  </a:lnTo>
                  <a:lnTo>
                    <a:pt x="314" y="473"/>
                  </a:lnTo>
                  <a:lnTo>
                    <a:pt x="271" y="473"/>
                  </a:lnTo>
                  <a:lnTo>
                    <a:pt x="249" y="474"/>
                  </a:lnTo>
                  <a:lnTo>
                    <a:pt x="228" y="476"/>
                  </a:lnTo>
                  <a:lnTo>
                    <a:pt x="207" y="478"/>
                  </a:lnTo>
                  <a:lnTo>
                    <a:pt x="186" y="482"/>
                  </a:lnTo>
                  <a:lnTo>
                    <a:pt x="166" y="486"/>
                  </a:lnTo>
                  <a:lnTo>
                    <a:pt x="142" y="491"/>
                  </a:lnTo>
                  <a:lnTo>
                    <a:pt x="121" y="498"/>
                  </a:lnTo>
                  <a:lnTo>
                    <a:pt x="176" y="244"/>
                  </a:lnTo>
                  <a:lnTo>
                    <a:pt x="0" y="143"/>
                  </a:lnTo>
                  <a:lnTo>
                    <a:pt x="9" y="140"/>
                  </a:lnTo>
                  <a:lnTo>
                    <a:pt x="27" y="134"/>
                  </a:lnTo>
                  <a:lnTo>
                    <a:pt x="41" y="130"/>
                  </a:lnTo>
                  <a:lnTo>
                    <a:pt x="57" y="125"/>
                  </a:lnTo>
                  <a:lnTo>
                    <a:pt x="76" y="121"/>
                  </a:lnTo>
                  <a:lnTo>
                    <a:pt x="92" y="117"/>
                  </a:lnTo>
                  <a:lnTo>
                    <a:pt x="113" y="112"/>
                  </a:lnTo>
                  <a:lnTo>
                    <a:pt x="131" y="109"/>
                  </a:lnTo>
                  <a:lnTo>
                    <a:pt x="152" y="106"/>
                  </a:lnTo>
                  <a:lnTo>
                    <a:pt x="174" y="103"/>
                  </a:lnTo>
                  <a:lnTo>
                    <a:pt x="195" y="101"/>
                  </a:lnTo>
                  <a:lnTo>
                    <a:pt x="219" y="100"/>
                  </a:lnTo>
                  <a:lnTo>
                    <a:pt x="242" y="98"/>
                  </a:lnTo>
                  <a:lnTo>
                    <a:pt x="265" y="98"/>
                  </a:lnTo>
                  <a:lnTo>
                    <a:pt x="289" y="98"/>
                  </a:lnTo>
                  <a:lnTo>
                    <a:pt x="319" y="98"/>
                  </a:lnTo>
                  <a:lnTo>
                    <a:pt x="346" y="99"/>
                  </a:lnTo>
                  <a:lnTo>
                    <a:pt x="364" y="100"/>
                  </a:lnTo>
                  <a:lnTo>
                    <a:pt x="386" y="102"/>
                  </a:lnTo>
                  <a:lnTo>
                    <a:pt x="407" y="104"/>
                  </a:lnTo>
                  <a:lnTo>
                    <a:pt x="432" y="107"/>
                  </a:lnTo>
                  <a:lnTo>
                    <a:pt x="453" y="111"/>
                  </a:lnTo>
                  <a:lnTo>
                    <a:pt x="473" y="115"/>
                  </a:lnTo>
                  <a:lnTo>
                    <a:pt x="499" y="120"/>
                  </a:lnTo>
                  <a:lnTo>
                    <a:pt x="519" y="125"/>
                  </a:lnTo>
                  <a:lnTo>
                    <a:pt x="543" y="131"/>
                  </a:lnTo>
                  <a:lnTo>
                    <a:pt x="563" y="136"/>
                  </a:lnTo>
                  <a:lnTo>
                    <a:pt x="585" y="143"/>
                  </a:lnTo>
                  <a:lnTo>
                    <a:pt x="607" y="150"/>
                  </a:lnTo>
                  <a:lnTo>
                    <a:pt x="672" y="0"/>
                  </a:lnTo>
                  <a:lnTo>
                    <a:pt x="765" y="418"/>
                  </a:lnTo>
                  <a:lnTo>
                    <a:pt x="408" y="617"/>
                  </a:ln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622680" y="1347840"/>
              <a:ext cx="1843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378320" y="909720"/>
              <a:ext cx="760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Creation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140080" y="3078000"/>
              <a:ext cx="48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473800" y="2189160"/>
              <a:ext cx="772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 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960640" y="2033640"/>
              <a:ext cx="7142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Trading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012560" y="3361320"/>
              <a:ext cx="857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Negawatts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79600" y="334440"/>
            <a:ext cx="7772400" cy="94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Transaction: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 Emissions Creation Potential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786200" y="1695600"/>
            <a:ext cx="40719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 Emission Reductions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 tons per ozone compliance season at New York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estimated value of $34,000-$86,000 per year starting in 2004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to create tradable reductions prior to 2004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786200" y="4056120"/>
            <a:ext cx="3856320" cy="205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Emission Reductions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50,000 metric tons per year total for US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estimated value of $100,000-$250,000 per year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market fairly illiquid for pre-2008 (pre-Kyoto) reductions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4" name=""/>
          <p:cNvGrpSpPr/>
          <p:nvPr/>
        </p:nvGrpSpPr>
        <p:grpSpPr>
          <a:xfrm>
            <a:off x="409680" y="2212920"/>
            <a:ext cx="4188960" cy="2539800"/>
            <a:chOff x="409680" y="2212920"/>
            <a:chExt cx="4188960" cy="2539800"/>
          </a:xfrm>
        </p:grpSpPr>
        <p:sp>
          <p:nvSpPr>
            <p:cNvPr id="135" name=""/>
            <p:cNvSpPr/>
            <p:nvPr/>
          </p:nvSpPr>
          <p:spPr>
            <a:xfrm>
              <a:off x="1002960" y="3565800"/>
              <a:ext cx="511200" cy="600480"/>
            </a:xfrm>
            <a:custGeom>
              <a:avLst/>
              <a:gdLst/>
              <a:ahLst/>
              <a:rect l="l" t="t" r="r" b="b"/>
              <a:pathLst>
                <a:path w="293" h="344">
                  <a:moveTo>
                    <a:pt x="14" y="214"/>
                  </a:moveTo>
                  <a:lnTo>
                    <a:pt x="0" y="243"/>
                  </a:lnTo>
                  <a:lnTo>
                    <a:pt x="162" y="334"/>
                  </a:lnTo>
                  <a:lnTo>
                    <a:pt x="259" y="344"/>
                  </a:lnTo>
                  <a:lnTo>
                    <a:pt x="293" y="12"/>
                  </a:lnTo>
                  <a:lnTo>
                    <a:pt x="63" y="0"/>
                  </a:lnTo>
                  <a:lnTo>
                    <a:pt x="57" y="40"/>
                  </a:lnTo>
                  <a:lnTo>
                    <a:pt x="46" y="46"/>
                  </a:lnTo>
                  <a:lnTo>
                    <a:pt x="40" y="36"/>
                  </a:lnTo>
                  <a:lnTo>
                    <a:pt x="34" y="34"/>
                  </a:lnTo>
                  <a:lnTo>
                    <a:pt x="24" y="89"/>
                  </a:lnTo>
                  <a:lnTo>
                    <a:pt x="20" y="95"/>
                  </a:lnTo>
                  <a:lnTo>
                    <a:pt x="38" y="154"/>
                  </a:lnTo>
                  <a:lnTo>
                    <a:pt x="16" y="168"/>
                  </a:lnTo>
                  <a:lnTo>
                    <a:pt x="8" y="202"/>
                  </a:lnTo>
                  <a:lnTo>
                    <a:pt x="14" y="214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652040" y="3660120"/>
              <a:ext cx="1183320" cy="1092600"/>
            </a:xfrm>
            <a:custGeom>
              <a:avLst/>
              <a:gdLst/>
              <a:ahLst/>
              <a:rect l="l" t="t" r="r" b="b"/>
              <a:pathLst>
                <a:path w="678" h="626">
                  <a:moveTo>
                    <a:pt x="8" y="274"/>
                  </a:moveTo>
                  <a:lnTo>
                    <a:pt x="14" y="263"/>
                  </a:lnTo>
                  <a:lnTo>
                    <a:pt x="184" y="272"/>
                  </a:lnTo>
                  <a:lnTo>
                    <a:pt x="195" y="0"/>
                  </a:lnTo>
                  <a:lnTo>
                    <a:pt x="334" y="9"/>
                  </a:lnTo>
                  <a:lnTo>
                    <a:pt x="340" y="136"/>
                  </a:lnTo>
                  <a:lnTo>
                    <a:pt x="492" y="180"/>
                  </a:lnTo>
                  <a:lnTo>
                    <a:pt x="591" y="174"/>
                  </a:lnTo>
                  <a:lnTo>
                    <a:pt x="622" y="183"/>
                  </a:lnTo>
                  <a:lnTo>
                    <a:pt x="646" y="191"/>
                  </a:lnTo>
                  <a:lnTo>
                    <a:pt x="650" y="219"/>
                  </a:lnTo>
                  <a:lnTo>
                    <a:pt x="656" y="278"/>
                  </a:lnTo>
                  <a:lnTo>
                    <a:pt x="672" y="288"/>
                  </a:lnTo>
                  <a:lnTo>
                    <a:pt x="678" y="354"/>
                  </a:lnTo>
                  <a:lnTo>
                    <a:pt x="666" y="365"/>
                  </a:lnTo>
                  <a:lnTo>
                    <a:pt x="668" y="401"/>
                  </a:lnTo>
                  <a:lnTo>
                    <a:pt x="668" y="403"/>
                  </a:lnTo>
                  <a:lnTo>
                    <a:pt x="567" y="470"/>
                  </a:lnTo>
                  <a:lnTo>
                    <a:pt x="559" y="474"/>
                  </a:lnTo>
                  <a:lnTo>
                    <a:pt x="545" y="468"/>
                  </a:lnTo>
                  <a:lnTo>
                    <a:pt x="488" y="553"/>
                  </a:lnTo>
                  <a:lnTo>
                    <a:pt x="514" y="624"/>
                  </a:lnTo>
                  <a:lnTo>
                    <a:pt x="488" y="626"/>
                  </a:lnTo>
                  <a:lnTo>
                    <a:pt x="379" y="603"/>
                  </a:lnTo>
                  <a:lnTo>
                    <a:pt x="344" y="522"/>
                  </a:lnTo>
                  <a:lnTo>
                    <a:pt x="308" y="492"/>
                  </a:lnTo>
                  <a:lnTo>
                    <a:pt x="284" y="435"/>
                  </a:lnTo>
                  <a:lnTo>
                    <a:pt x="249" y="405"/>
                  </a:lnTo>
                  <a:lnTo>
                    <a:pt x="201" y="399"/>
                  </a:lnTo>
                  <a:lnTo>
                    <a:pt x="174" y="462"/>
                  </a:lnTo>
                  <a:lnTo>
                    <a:pt x="95" y="405"/>
                  </a:lnTo>
                  <a:lnTo>
                    <a:pt x="79" y="350"/>
                  </a:lnTo>
                  <a:lnTo>
                    <a:pt x="0" y="274"/>
                  </a:lnTo>
                  <a:lnTo>
                    <a:pt x="4" y="274"/>
                  </a:lnTo>
                  <a:lnTo>
                    <a:pt x="8" y="274"/>
                  </a:lnTo>
                </a:path>
              </a:pathLst>
            </a:custGeom>
            <a:solidFill>
              <a:srgbClr val="3366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3020760" y="4239720"/>
              <a:ext cx="167400" cy="167400"/>
            </a:xfrm>
            <a:prstGeom prst="ellipse">
              <a:avLst/>
            </a:prstGeom>
            <a:solidFill>
              <a:srgbClr val="ffffff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298760" y="2212920"/>
              <a:ext cx="299880" cy="479880"/>
            </a:xfrm>
            <a:custGeom>
              <a:avLst/>
              <a:gdLst/>
              <a:ahLst/>
              <a:rect l="l" t="t" r="r" b="b"/>
              <a:pathLst>
                <a:path w="172" h="275">
                  <a:moveTo>
                    <a:pt x="0" y="154"/>
                  </a:moveTo>
                  <a:lnTo>
                    <a:pt x="45" y="267"/>
                  </a:lnTo>
                  <a:lnTo>
                    <a:pt x="59" y="275"/>
                  </a:lnTo>
                  <a:lnTo>
                    <a:pt x="73" y="229"/>
                  </a:lnTo>
                  <a:lnTo>
                    <a:pt x="172" y="125"/>
                  </a:lnTo>
                  <a:lnTo>
                    <a:pt x="162" y="99"/>
                  </a:lnTo>
                  <a:lnTo>
                    <a:pt x="148" y="105"/>
                  </a:lnTo>
                  <a:lnTo>
                    <a:pt x="129" y="83"/>
                  </a:lnTo>
                  <a:lnTo>
                    <a:pt x="103" y="18"/>
                  </a:lnTo>
                  <a:lnTo>
                    <a:pt x="101" y="12"/>
                  </a:lnTo>
                  <a:lnTo>
                    <a:pt x="63" y="0"/>
                  </a:lnTo>
                  <a:lnTo>
                    <a:pt x="57" y="6"/>
                  </a:lnTo>
                  <a:lnTo>
                    <a:pt x="49" y="12"/>
                  </a:lnTo>
                  <a:lnTo>
                    <a:pt x="34" y="10"/>
                  </a:lnTo>
                  <a:lnTo>
                    <a:pt x="14" y="53"/>
                  </a:lnTo>
                  <a:lnTo>
                    <a:pt x="14" y="55"/>
                  </a:lnTo>
                  <a:lnTo>
                    <a:pt x="20" y="65"/>
                  </a:lnTo>
                  <a:lnTo>
                    <a:pt x="14" y="93"/>
                  </a:lnTo>
                  <a:lnTo>
                    <a:pt x="22" y="103"/>
                  </a:lnTo>
                  <a:lnTo>
                    <a:pt x="0" y="15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298760" y="2212920"/>
              <a:ext cx="299880" cy="479880"/>
            </a:xfrm>
            <a:custGeom>
              <a:avLst/>
              <a:gdLst/>
              <a:ahLst/>
              <a:rect l="l" t="t" r="r" b="b"/>
              <a:pathLst>
                <a:path w="172" h="275">
                  <a:moveTo>
                    <a:pt x="0" y="154"/>
                  </a:moveTo>
                  <a:lnTo>
                    <a:pt x="45" y="267"/>
                  </a:lnTo>
                  <a:lnTo>
                    <a:pt x="59" y="275"/>
                  </a:lnTo>
                  <a:lnTo>
                    <a:pt x="73" y="229"/>
                  </a:lnTo>
                  <a:lnTo>
                    <a:pt x="172" y="125"/>
                  </a:lnTo>
                  <a:lnTo>
                    <a:pt x="162" y="99"/>
                  </a:lnTo>
                  <a:lnTo>
                    <a:pt x="148" y="105"/>
                  </a:lnTo>
                  <a:lnTo>
                    <a:pt x="129" y="83"/>
                  </a:lnTo>
                  <a:lnTo>
                    <a:pt x="103" y="18"/>
                  </a:lnTo>
                  <a:lnTo>
                    <a:pt x="101" y="12"/>
                  </a:lnTo>
                  <a:lnTo>
                    <a:pt x="63" y="0"/>
                  </a:lnTo>
                  <a:lnTo>
                    <a:pt x="57" y="6"/>
                  </a:lnTo>
                  <a:lnTo>
                    <a:pt x="49" y="12"/>
                  </a:lnTo>
                  <a:lnTo>
                    <a:pt x="34" y="10"/>
                  </a:lnTo>
                  <a:lnTo>
                    <a:pt x="14" y="53"/>
                  </a:lnTo>
                  <a:lnTo>
                    <a:pt x="14" y="55"/>
                  </a:lnTo>
                  <a:lnTo>
                    <a:pt x="20" y="65"/>
                  </a:lnTo>
                  <a:lnTo>
                    <a:pt x="14" y="93"/>
                  </a:lnTo>
                  <a:lnTo>
                    <a:pt x="22" y="103"/>
                  </a:lnTo>
                  <a:lnTo>
                    <a:pt x="0" y="15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267080" y="2481480"/>
              <a:ext cx="134280" cy="286560"/>
            </a:xfrm>
            <a:custGeom>
              <a:avLst/>
              <a:gdLst/>
              <a:ahLst/>
              <a:rect l="l" t="t" r="r" b="b"/>
              <a:pathLst>
                <a:path w="77" h="164">
                  <a:moveTo>
                    <a:pt x="73" y="133"/>
                  </a:moveTo>
                  <a:lnTo>
                    <a:pt x="60" y="149"/>
                  </a:lnTo>
                  <a:lnTo>
                    <a:pt x="10" y="164"/>
                  </a:lnTo>
                  <a:lnTo>
                    <a:pt x="0" y="95"/>
                  </a:lnTo>
                  <a:lnTo>
                    <a:pt x="4" y="93"/>
                  </a:lnTo>
                  <a:lnTo>
                    <a:pt x="14" y="48"/>
                  </a:lnTo>
                  <a:lnTo>
                    <a:pt x="10" y="38"/>
                  </a:lnTo>
                  <a:lnTo>
                    <a:pt x="10" y="6"/>
                  </a:lnTo>
                  <a:lnTo>
                    <a:pt x="18" y="0"/>
                  </a:lnTo>
                  <a:lnTo>
                    <a:pt x="63" y="113"/>
                  </a:lnTo>
                  <a:lnTo>
                    <a:pt x="77" y="121"/>
                  </a:lnTo>
                  <a:lnTo>
                    <a:pt x="73" y="13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267080" y="2481480"/>
              <a:ext cx="134280" cy="286560"/>
            </a:xfrm>
            <a:custGeom>
              <a:avLst/>
              <a:gdLst/>
              <a:ahLst/>
              <a:rect l="l" t="t" r="r" b="b"/>
              <a:pathLst>
                <a:path w="77" h="164">
                  <a:moveTo>
                    <a:pt x="73" y="133"/>
                  </a:moveTo>
                  <a:lnTo>
                    <a:pt x="60" y="149"/>
                  </a:lnTo>
                  <a:lnTo>
                    <a:pt x="10" y="164"/>
                  </a:lnTo>
                  <a:lnTo>
                    <a:pt x="0" y="95"/>
                  </a:lnTo>
                  <a:lnTo>
                    <a:pt x="4" y="93"/>
                  </a:lnTo>
                  <a:lnTo>
                    <a:pt x="14" y="48"/>
                  </a:lnTo>
                  <a:lnTo>
                    <a:pt x="10" y="38"/>
                  </a:lnTo>
                  <a:lnTo>
                    <a:pt x="10" y="6"/>
                  </a:lnTo>
                  <a:lnTo>
                    <a:pt x="18" y="0"/>
                  </a:lnTo>
                  <a:lnTo>
                    <a:pt x="63" y="113"/>
                  </a:lnTo>
                  <a:lnTo>
                    <a:pt x="77" y="121"/>
                  </a:lnTo>
                  <a:lnTo>
                    <a:pt x="73" y="13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150440" y="2488680"/>
              <a:ext cx="141120" cy="293040"/>
            </a:xfrm>
            <a:custGeom>
              <a:avLst/>
              <a:gdLst/>
              <a:ahLst/>
              <a:rect l="l" t="t" r="r" b="b"/>
              <a:pathLst>
                <a:path w="81" h="168">
                  <a:moveTo>
                    <a:pt x="67" y="22"/>
                  </a:moveTo>
                  <a:lnTo>
                    <a:pt x="0" y="44"/>
                  </a:lnTo>
                  <a:lnTo>
                    <a:pt x="51" y="168"/>
                  </a:lnTo>
                  <a:lnTo>
                    <a:pt x="77" y="160"/>
                  </a:lnTo>
                  <a:lnTo>
                    <a:pt x="67" y="91"/>
                  </a:lnTo>
                  <a:lnTo>
                    <a:pt x="71" y="89"/>
                  </a:lnTo>
                  <a:lnTo>
                    <a:pt x="81" y="44"/>
                  </a:lnTo>
                  <a:lnTo>
                    <a:pt x="77" y="34"/>
                  </a:lnTo>
                  <a:lnTo>
                    <a:pt x="77" y="0"/>
                  </a:lnTo>
                  <a:lnTo>
                    <a:pt x="67" y="2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50440" y="2488680"/>
              <a:ext cx="141120" cy="293040"/>
            </a:xfrm>
            <a:custGeom>
              <a:avLst/>
              <a:gdLst/>
              <a:ahLst/>
              <a:rect l="l" t="t" r="r" b="b"/>
              <a:pathLst>
                <a:path w="81" h="168">
                  <a:moveTo>
                    <a:pt x="67" y="22"/>
                  </a:moveTo>
                  <a:lnTo>
                    <a:pt x="0" y="44"/>
                  </a:lnTo>
                  <a:lnTo>
                    <a:pt x="51" y="168"/>
                  </a:lnTo>
                  <a:lnTo>
                    <a:pt x="77" y="160"/>
                  </a:lnTo>
                  <a:lnTo>
                    <a:pt x="67" y="91"/>
                  </a:lnTo>
                  <a:lnTo>
                    <a:pt x="71" y="89"/>
                  </a:lnTo>
                  <a:lnTo>
                    <a:pt x="81" y="44"/>
                  </a:lnTo>
                  <a:lnTo>
                    <a:pt x="77" y="34"/>
                  </a:lnTo>
                  <a:lnTo>
                    <a:pt x="77" y="0"/>
                  </a:lnTo>
                  <a:lnTo>
                    <a:pt x="67" y="2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239360" y="2714040"/>
              <a:ext cx="270360" cy="144720"/>
            </a:xfrm>
            <a:custGeom>
              <a:avLst/>
              <a:gdLst/>
              <a:ahLst/>
              <a:rect l="l" t="t" r="r" b="b"/>
              <a:pathLst>
                <a:path w="155" h="83">
                  <a:moveTo>
                    <a:pt x="0" y="69"/>
                  </a:moveTo>
                  <a:lnTo>
                    <a:pt x="2" y="83"/>
                  </a:lnTo>
                  <a:lnTo>
                    <a:pt x="70" y="61"/>
                  </a:lnTo>
                  <a:lnTo>
                    <a:pt x="87" y="57"/>
                  </a:lnTo>
                  <a:lnTo>
                    <a:pt x="105" y="77"/>
                  </a:lnTo>
                  <a:lnTo>
                    <a:pt x="115" y="67"/>
                  </a:lnTo>
                  <a:lnTo>
                    <a:pt x="127" y="61"/>
                  </a:lnTo>
                  <a:lnTo>
                    <a:pt x="125" y="67"/>
                  </a:lnTo>
                  <a:lnTo>
                    <a:pt x="129" y="71"/>
                  </a:lnTo>
                  <a:lnTo>
                    <a:pt x="141" y="71"/>
                  </a:lnTo>
                  <a:lnTo>
                    <a:pt x="145" y="69"/>
                  </a:lnTo>
                  <a:lnTo>
                    <a:pt x="155" y="47"/>
                  </a:lnTo>
                  <a:lnTo>
                    <a:pt x="143" y="31"/>
                  </a:lnTo>
                  <a:lnTo>
                    <a:pt x="139" y="31"/>
                  </a:lnTo>
                  <a:lnTo>
                    <a:pt x="141" y="45"/>
                  </a:lnTo>
                  <a:lnTo>
                    <a:pt x="143" y="53"/>
                  </a:lnTo>
                  <a:lnTo>
                    <a:pt x="131" y="51"/>
                  </a:lnTo>
                  <a:lnTo>
                    <a:pt x="101" y="27"/>
                  </a:lnTo>
                  <a:lnTo>
                    <a:pt x="101" y="6"/>
                  </a:lnTo>
                  <a:lnTo>
                    <a:pt x="89" y="0"/>
                  </a:lnTo>
                  <a:lnTo>
                    <a:pt x="76" y="16"/>
                  </a:lnTo>
                  <a:lnTo>
                    <a:pt x="26" y="31"/>
                  </a:lnTo>
                  <a:lnTo>
                    <a:pt x="0" y="41"/>
                  </a:lnTo>
                  <a:lnTo>
                    <a:pt x="0" y="6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239360" y="2714040"/>
              <a:ext cx="270360" cy="144720"/>
            </a:xfrm>
            <a:custGeom>
              <a:avLst/>
              <a:gdLst/>
              <a:ahLst/>
              <a:rect l="l" t="t" r="r" b="b"/>
              <a:pathLst>
                <a:path w="155" h="83">
                  <a:moveTo>
                    <a:pt x="0" y="69"/>
                  </a:moveTo>
                  <a:lnTo>
                    <a:pt x="2" y="83"/>
                  </a:lnTo>
                  <a:lnTo>
                    <a:pt x="70" y="61"/>
                  </a:lnTo>
                  <a:lnTo>
                    <a:pt x="87" y="57"/>
                  </a:lnTo>
                  <a:lnTo>
                    <a:pt x="105" y="77"/>
                  </a:lnTo>
                  <a:lnTo>
                    <a:pt x="115" y="67"/>
                  </a:lnTo>
                  <a:lnTo>
                    <a:pt x="127" y="61"/>
                  </a:lnTo>
                  <a:lnTo>
                    <a:pt x="125" y="67"/>
                  </a:lnTo>
                  <a:lnTo>
                    <a:pt x="129" y="71"/>
                  </a:lnTo>
                  <a:lnTo>
                    <a:pt x="141" y="71"/>
                  </a:lnTo>
                  <a:lnTo>
                    <a:pt x="145" y="69"/>
                  </a:lnTo>
                  <a:lnTo>
                    <a:pt x="155" y="47"/>
                  </a:lnTo>
                  <a:lnTo>
                    <a:pt x="143" y="31"/>
                  </a:lnTo>
                  <a:lnTo>
                    <a:pt x="139" y="31"/>
                  </a:lnTo>
                  <a:lnTo>
                    <a:pt x="141" y="45"/>
                  </a:lnTo>
                  <a:lnTo>
                    <a:pt x="143" y="53"/>
                  </a:lnTo>
                  <a:lnTo>
                    <a:pt x="131" y="51"/>
                  </a:lnTo>
                  <a:lnTo>
                    <a:pt x="101" y="27"/>
                  </a:lnTo>
                  <a:lnTo>
                    <a:pt x="101" y="6"/>
                  </a:lnTo>
                  <a:lnTo>
                    <a:pt x="89" y="0"/>
                  </a:lnTo>
                  <a:lnTo>
                    <a:pt x="76" y="16"/>
                  </a:lnTo>
                  <a:lnTo>
                    <a:pt x="26" y="31"/>
                  </a:lnTo>
                  <a:lnTo>
                    <a:pt x="0" y="41"/>
                  </a:lnTo>
                  <a:lnTo>
                    <a:pt x="0" y="69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361400" y="2813400"/>
              <a:ext cx="61200" cy="73080"/>
            </a:xfrm>
            <a:custGeom>
              <a:avLst/>
              <a:gdLst/>
              <a:ahLst/>
              <a:rect l="l" t="t" r="r" b="b"/>
              <a:pathLst>
                <a:path w="35" h="42">
                  <a:moveTo>
                    <a:pt x="0" y="6"/>
                  </a:moveTo>
                  <a:lnTo>
                    <a:pt x="7" y="36"/>
                  </a:lnTo>
                  <a:lnTo>
                    <a:pt x="9" y="42"/>
                  </a:lnTo>
                  <a:lnTo>
                    <a:pt x="35" y="20"/>
                  </a:lnTo>
                  <a:lnTo>
                    <a:pt x="17" y="0"/>
                  </a:lnTo>
                  <a:lnTo>
                    <a:pt x="0" y="4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361400" y="2813400"/>
              <a:ext cx="61200" cy="73080"/>
            </a:xfrm>
            <a:custGeom>
              <a:avLst/>
              <a:gdLst/>
              <a:ahLst/>
              <a:rect l="l" t="t" r="r" b="b"/>
              <a:pathLst>
                <a:path w="35" h="42">
                  <a:moveTo>
                    <a:pt x="0" y="6"/>
                  </a:moveTo>
                  <a:lnTo>
                    <a:pt x="7" y="36"/>
                  </a:lnTo>
                  <a:lnTo>
                    <a:pt x="9" y="42"/>
                  </a:lnTo>
                  <a:lnTo>
                    <a:pt x="35" y="20"/>
                  </a:lnTo>
                  <a:lnTo>
                    <a:pt x="17" y="0"/>
                  </a:lnTo>
                  <a:lnTo>
                    <a:pt x="0" y="4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242960" y="2820600"/>
              <a:ext cx="133920" cy="133920"/>
            </a:xfrm>
            <a:custGeom>
              <a:avLst/>
              <a:gdLst/>
              <a:ahLst/>
              <a:rect l="l" t="t" r="r" b="b"/>
              <a:pathLst>
                <a:path w="77" h="77">
                  <a:moveTo>
                    <a:pt x="68" y="0"/>
                  </a:moveTo>
                  <a:lnTo>
                    <a:pt x="75" y="32"/>
                  </a:lnTo>
                  <a:lnTo>
                    <a:pt x="77" y="36"/>
                  </a:lnTo>
                  <a:lnTo>
                    <a:pt x="75" y="42"/>
                  </a:lnTo>
                  <a:lnTo>
                    <a:pt x="34" y="53"/>
                  </a:lnTo>
                  <a:lnTo>
                    <a:pt x="12" y="77"/>
                  </a:lnTo>
                  <a:lnTo>
                    <a:pt x="8" y="69"/>
                  </a:lnTo>
                  <a:lnTo>
                    <a:pt x="8" y="55"/>
                  </a:lnTo>
                  <a:lnTo>
                    <a:pt x="0" y="22"/>
                  </a:lnTo>
                  <a:lnTo>
                    <a:pt x="68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242960" y="2820600"/>
              <a:ext cx="133920" cy="133920"/>
            </a:xfrm>
            <a:custGeom>
              <a:avLst/>
              <a:gdLst/>
              <a:ahLst/>
              <a:rect l="l" t="t" r="r" b="b"/>
              <a:pathLst>
                <a:path w="77" h="77">
                  <a:moveTo>
                    <a:pt x="68" y="0"/>
                  </a:moveTo>
                  <a:lnTo>
                    <a:pt x="75" y="32"/>
                  </a:lnTo>
                  <a:lnTo>
                    <a:pt x="77" y="36"/>
                  </a:lnTo>
                  <a:lnTo>
                    <a:pt x="75" y="42"/>
                  </a:lnTo>
                  <a:lnTo>
                    <a:pt x="34" y="53"/>
                  </a:lnTo>
                  <a:lnTo>
                    <a:pt x="12" y="77"/>
                  </a:lnTo>
                  <a:lnTo>
                    <a:pt x="8" y="69"/>
                  </a:lnTo>
                  <a:lnTo>
                    <a:pt x="8" y="55"/>
                  </a:lnTo>
                  <a:lnTo>
                    <a:pt x="0" y="22"/>
                  </a:lnTo>
                  <a:lnTo>
                    <a:pt x="68" y="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774960" y="2565360"/>
              <a:ext cx="488160" cy="413640"/>
            </a:xfrm>
            <a:custGeom>
              <a:avLst/>
              <a:gdLst/>
              <a:ahLst/>
              <a:rect l="l" t="t" r="r" b="b"/>
              <a:pathLst>
                <a:path w="280" h="237">
                  <a:moveTo>
                    <a:pt x="280" y="223"/>
                  </a:moveTo>
                  <a:lnTo>
                    <a:pt x="276" y="215"/>
                  </a:lnTo>
                  <a:lnTo>
                    <a:pt x="276" y="201"/>
                  </a:lnTo>
                  <a:lnTo>
                    <a:pt x="268" y="168"/>
                  </a:lnTo>
                  <a:lnTo>
                    <a:pt x="266" y="156"/>
                  </a:lnTo>
                  <a:lnTo>
                    <a:pt x="266" y="124"/>
                  </a:lnTo>
                  <a:lnTo>
                    <a:pt x="215" y="0"/>
                  </a:lnTo>
                  <a:lnTo>
                    <a:pt x="144" y="23"/>
                  </a:lnTo>
                  <a:lnTo>
                    <a:pt x="126" y="67"/>
                  </a:lnTo>
                  <a:lnTo>
                    <a:pt x="114" y="71"/>
                  </a:lnTo>
                  <a:lnTo>
                    <a:pt x="120" y="116"/>
                  </a:lnTo>
                  <a:lnTo>
                    <a:pt x="71" y="144"/>
                  </a:lnTo>
                  <a:lnTo>
                    <a:pt x="43" y="144"/>
                  </a:lnTo>
                  <a:lnTo>
                    <a:pt x="13" y="164"/>
                  </a:lnTo>
                  <a:lnTo>
                    <a:pt x="33" y="178"/>
                  </a:lnTo>
                  <a:lnTo>
                    <a:pt x="23" y="192"/>
                  </a:lnTo>
                  <a:lnTo>
                    <a:pt x="19" y="199"/>
                  </a:lnTo>
                  <a:lnTo>
                    <a:pt x="1" y="217"/>
                  </a:lnTo>
                  <a:lnTo>
                    <a:pt x="0" y="221"/>
                  </a:lnTo>
                  <a:lnTo>
                    <a:pt x="1" y="237"/>
                  </a:lnTo>
                  <a:lnTo>
                    <a:pt x="187" y="188"/>
                  </a:lnTo>
                  <a:lnTo>
                    <a:pt x="191" y="190"/>
                  </a:lnTo>
                  <a:lnTo>
                    <a:pt x="201" y="192"/>
                  </a:lnTo>
                  <a:lnTo>
                    <a:pt x="223" y="217"/>
                  </a:lnTo>
                  <a:lnTo>
                    <a:pt x="274" y="233"/>
                  </a:lnTo>
                  <a:lnTo>
                    <a:pt x="280" y="22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3774960" y="2565360"/>
              <a:ext cx="488160" cy="413640"/>
            </a:xfrm>
            <a:custGeom>
              <a:avLst/>
              <a:gdLst/>
              <a:ahLst/>
              <a:rect l="l" t="t" r="r" b="b"/>
              <a:pathLst>
                <a:path w="280" h="237">
                  <a:moveTo>
                    <a:pt x="280" y="223"/>
                  </a:moveTo>
                  <a:lnTo>
                    <a:pt x="276" y="215"/>
                  </a:lnTo>
                  <a:lnTo>
                    <a:pt x="276" y="201"/>
                  </a:lnTo>
                  <a:lnTo>
                    <a:pt x="268" y="168"/>
                  </a:lnTo>
                  <a:lnTo>
                    <a:pt x="266" y="156"/>
                  </a:lnTo>
                  <a:lnTo>
                    <a:pt x="266" y="124"/>
                  </a:lnTo>
                  <a:lnTo>
                    <a:pt x="215" y="0"/>
                  </a:lnTo>
                  <a:lnTo>
                    <a:pt x="144" y="23"/>
                  </a:lnTo>
                  <a:lnTo>
                    <a:pt x="126" y="67"/>
                  </a:lnTo>
                  <a:lnTo>
                    <a:pt x="114" y="71"/>
                  </a:lnTo>
                  <a:lnTo>
                    <a:pt x="120" y="116"/>
                  </a:lnTo>
                  <a:lnTo>
                    <a:pt x="71" y="144"/>
                  </a:lnTo>
                  <a:lnTo>
                    <a:pt x="43" y="144"/>
                  </a:lnTo>
                  <a:lnTo>
                    <a:pt x="13" y="164"/>
                  </a:lnTo>
                  <a:lnTo>
                    <a:pt x="33" y="178"/>
                  </a:lnTo>
                  <a:lnTo>
                    <a:pt x="23" y="192"/>
                  </a:lnTo>
                  <a:lnTo>
                    <a:pt x="19" y="199"/>
                  </a:lnTo>
                  <a:lnTo>
                    <a:pt x="1" y="217"/>
                  </a:lnTo>
                  <a:lnTo>
                    <a:pt x="0" y="221"/>
                  </a:lnTo>
                  <a:lnTo>
                    <a:pt x="1" y="237"/>
                  </a:lnTo>
                  <a:lnTo>
                    <a:pt x="187" y="188"/>
                  </a:lnTo>
                  <a:lnTo>
                    <a:pt x="191" y="190"/>
                  </a:lnTo>
                  <a:lnTo>
                    <a:pt x="201" y="192"/>
                  </a:lnTo>
                  <a:lnTo>
                    <a:pt x="223" y="217"/>
                  </a:lnTo>
                  <a:lnTo>
                    <a:pt x="274" y="233"/>
                  </a:lnTo>
                  <a:lnTo>
                    <a:pt x="280" y="223"/>
                  </a:lnTo>
                </a:path>
              </a:pathLst>
            </a:custGeom>
            <a:solidFill>
              <a:srgbClr val="3366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256640" y="2904480"/>
              <a:ext cx="120240" cy="8532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49"/>
                  </a:moveTo>
                  <a:lnTo>
                    <a:pt x="4" y="43"/>
                  </a:lnTo>
                  <a:lnTo>
                    <a:pt x="32" y="15"/>
                  </a:lnTo>
                  <a:lnTo>
                    <a:pt x="42" y="11"/>
                  </a:lnTo>
                  <a:lnTo>
                    <a:pt x="52" y="5"/>
                  </a:lnTo>
                  <a:lnTo>
                    <a:pt x="69" y="0"/>
                  </a:lnTo>
                  <a:lnTo>
                    <a:pt x="42" y="33"/>
                  </a:lnTo>
                  <a:lnTo>
                    <a:pt x="28" y="39"/>
                  </a:lnTo>
                  <a:lnTo>
                    <a:pt x="0" y="49"/>
                  </a:lnTo>
                  <a:lnTo>
                    <a:pt x="0" y="4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256640" y="2904480"/>
              <a:ext cx="120240" cy="8532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49"/>
                  </a:moveTo>
                  <a:lnTo>
                    <a:pt x="4" y="43"/>
                  </a:lnTo>
                  <a:lnTo>
                    <a:pt x="32" y="15"/>
                  </a:lnTo>
                  <a:lnTo>
                    <a:pt x="42" y="11"/>
                  </a:lnTo>
                  <a:lnTo>
                    <a:pt x="52" y="5"/>
                  </a:lnTo>
                  <a:lnTo>
                    <a:pt x="69" y="0"/>
                  </a:lnTo>
                  <a:lnTo>
                    <a:pt x="42" y="33"/>
                  </a:lnTo>
                  <a:lnTo>
                    <a:pt x="28" y="39"/>
                  </a:lnTo>
                  <a:lnTo>
                    <a:pt x="0" y="49"/>
                  </a:lnTo>
                  <a:lnTo>
                    <a:pt x="0" y="49"/>
                  </a:lnTo>
                </a:path>
              </a:pathLst>
            </a:custGeom>
            <a:solidFill>
              <a:srgbClr val="3366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150440" y="2944440"/>
              <a:ext cx="113040" cy="242640"/>
            </a:xfrm>
            <a:custGeom>
              <a:avLst/>
              <a:gdLst/>
              <a:ahLst/>
              <a:rect l="l" t="t" r="r" b="b"/>
              <a:pathLst>
                <a:path w="65" h="139">
                  <a:moveTo>
                    <a:pt x="55" y="20"/>
                  </a:moveTo>
                  <a:lnTo>
                    <a:pt x="53" y="32"/>
                  </a:lnTo>
                  <a:lnTo>
                    <a:pt x="51" y="42"/>
                  </a:lnTo>
                  <a:lnTo>
                    <a:pt x="59" y="50"/>
                  </a:lnTo>
                  <a:lnTo>
                    <a:pt x="65" y="58"/>
                  </a:lnTo>
                  <a:lnTo>
                    <a:pt x="49" y="139"/>
                  </a:lnTo>
                  <a:lnTo>
                    <a:pt x="32" y="127"/>
                  </a:lnTo>
                  <a:lnTo>
                    <a:pt x="18" y="121"/>
                  </a:lnTo>
                  <a:lnTo>
                    <a:pt x="16" y="127"/>
                  </a:lnTo>
                  <a:lnTo>
                    <a:pt x="12" y="119"/>
                  </a:lnTo>
                  <a:lnTo>
                    <a:pt x="8" y="111"/>
                  </a:lnTo>
                  <a:lnTo>
                    <a:pt x="6" y="103"/>
                  </a:lnTo>
                  <a:lnTo>
                    <a:pt x="6" y="101"/>
                  </a:lnTo>
                  <a:lnTo>
                    <a:pt x="28" y="71"/>
                  </a:lnTo>
                  <a:lnTo>
                    <a:pt x="0" y="44"/>
                  </a:lnTo>
                  <a:lnTo>
                    <a:pt x="8" y="36"/>
                  </a:lnTo>
                  <a:lnTo>
                    <a:pt x="2" y="16"/>
                  </a:lnTo>
                  <a:lnTo>
                    <a:pt x="8" y="0"/>
                  </a:lnTo>
                  <a:lnTo>
                    <a:pt x="59" y="16"/>
                  </a:lnTo>
                  <a:lnTo>
                    <a:pt x="55" y="2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50440" y="2944440"/>
              <a:ext cx="113040" cy="242640"/>
            </a:xfrm>
            <a:custGeom>
              <a:avLst/>
              <a:gdLst/>
              <a:ahLst/>
              <a:rect l="l" t="t" r="r" b="b"/>
              <a:pathLst>
                <a:path w="65" h="139">
                  <a:moveTo>
                    <a:pt x="55" y="20"/>
                  </a:moveTo>
                  <a:lnTo>
                    <a:pt x="53" y="32"/>
                  </a:lnTo>
                  <a:lnTo>
                    <a:pt x="51" y="42"/>
                  </a:lnTo>
                  <a:lnTo>
                    <a:pt x="59" y="50"/>
                  </a:lnTo>
                  <a:lnTo>
                    <a:pt x="65" y="58"/>
                  </a:lnTo>
                  <a:lnTo>
                    <a:pt x="49" y="139"/>
                  </a:lnTo>
                  <a:lnTo>
                    <a:pt x="32" y="127"/>
                  </a:lnTo>
                  <a:lnTo>
                    <a:pt x="18" y="121"/>
                  </a:lnTo>
                  <a:lnTo>
                    <a:pt x="16" y="127"/>
                  </a:lnTo>
                  <a:lnTo>
                    <a:pt x="12" y="119"/>
                  </a:lnTo>
                  <a:lnTo>
                    <a:pt x="8" y="111"/>
                  </a:lnTo>
                  <a:lnTo>
                    <a:pt x="6" y="103"/>
                  </a:lnTo>
                  <a:lnTo>
                    <a:pt x="6" y="101"/>
                  </a:lnTo>
                  <a:lnTo>
                    <a:pt x="28" y="71"/>
                  </a:lnTo>
                  <a:lnTo>
                    <a:pt x="0" y="44"/>
                  </a:lnTo>
                  <a:lnTo>
                    <a:pt x="8" y="36"/>
                  </a:lnTo>
                  <a:lnTo>
                    <a:pt x="2" y="16"/>
                  </a:lnTo>
                  <a:lnTo>
                    <a:pt x="8" y="0"/>
                  </a:lnTo>
                  <a:lnTo>
                    <a:pt x="59" y="16"/>
                  </a:lnTo>
                  <a:lnTo>
                    <a:pt x="55" y="2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726000" y="2893680"/>
              <a:ext cx="473040" cy="326520"/>
            </a:xfrm>
            <a:custGeom>
              <a:avLst/>
              <a:gdLst/>
              <a:ahLst/>
              <a:rect l="l" t="t" r="r" b="b"/>
              <a:pathLst>
                <a:path w="271" h="187">
                  <a:moveTo>
                    <a:pt x="237" y="134"/>
                  </a:moveTo>
                  <a:lnTo>
                    <a:pt x="237" y="126"/>
                  </a:lnTo>
                  <a:lnTo>
                    <a:pt x="249" y="126"/>
                  </a:lnTo>
                  <a:lnTo>
                    <a:pt x="249" y="128"/>
                  </a:lnTo>
                  <a:lnTo>
                    <a:pt x="271" y="100"/>
                  </a:lnTo>
                  <a:lnTo>
                    <a:pt x="243" y="73"/>
                  </a:lnTo>
                  <a:lnTo>
                    <a:pt x="251" y="65"/>
                  </a:lnTo>
                  <a:lnTo>
                    <a:pt x="245" y="45"/>
                  </a:lnTo>
                  <a:lnTo>
                    <a:pt x="251" y="29"/>
                  </a:lnTo>
                  <a:lnTo>
                    <a:pt x="229" y="4"/>
                  </a:lnTo>
                  <a:lnTo>
                    <a:pt x="219" y="2"/>
                  </a:lnTo>
                  <a:lnTo>
                    <a:pt x="215" y="0"/>
                  </a:lnTo>
                  <a:lnTo>
                    <a:pt x="29" y="49"/>
                  </a:lnTo>
                  <a:lnTo>
                    <a:pt x="28" y="33"/>
                  </a:lnTo>
                  <a:lnTo>
                    <a:pt x="0" y="61"/>
                  </a:lnTo>
                  <a:lnTo>
                    <a:pt x="16" y="124"/>
                  </a:lnTo>
                  <a:lnTo>
                    <a:pt x="16" y="130"/>
                  </a:lnTo>
                  <a:lnTo>
                    <a:pt x="20" y="134"/>
                  </a:lnTo>
                  <a:lnTo>
                    <a:pt x="29" y="170"/>
                  </a:lnTo>
                  <a:lnTo>
                    <a:pt x="29" y="176"/>
                  </a:lnTo>
                  <a:lnTo>
                    <a:pt x="33" y="187"/>
                  </a:lnTo>
                  <a:lnTo>
                    <a:pt x="83" y="176"/>
                  </a:lnTo>
                  <a:lnTo>
                    <a:pt x="237" y="13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726000" y="2893680"/>
              <a:ext cx="473040" cy="326520"/>
            </a:xfrm>
            <a:custGeom>
              <a:avLst/>
              <a:gdLst/>
              <a:ahLst/>
              <a:rect l="l" t="t" r="r" b="b"/>
              <a:pathLst>
                <a:path w="271" h="187">
                  <a:moveTo>
                    <a:pt x="237" y="134"/>
                  </a:moveTo>
                  <a:lnTo>
                    <a:pt x="237" y="126"/>
                  </a:lnTo>
                  <a:lnTo>
                    <a:pt x="249" y="126"/>
                  </a:lnTo>
                  <a:lnTo>
                    <a:pt x="249" y="128"/>
                  </a:lnTo>
                  <a:lnTo>
                    <a:pt x="271" y="100"/>
                  </a:lnTo>
                  <a:lnTo>
                    <a:pt x="243" y="73"/>
                  </a:lnTo>
                  <a:lnTo>
                    <a:pt x="251" y="65"/>
                  </a:lnTo>
                  <a:lnTo>
                    <a:pt x="245" y="45"/>
                  </a:lnTo>
                  <a:lnTo>
                    <a:pt x="251" y="29"/>
                  </a:lnTo>
                  <a:lnTo>
                    <a:pt x="229" y="4"/>
                  </a:lnTo>
                  <a:lnTo>
                    <a:pt x="219" y="2"/>
                  </a:lnTo>
                  <a:lnTo>
                    <a:pt x="215" y="0"/>
                  </a:lnTo>
                  <a:lnTo>
                    <a:pt x="29" y="49"/>
                  </a:lnTo>
                  <a:lnTo>
                    <a:pt x="28" y="33"/>
                  </a:lnTo>
                  <a:lnTo>
                    <a:pt x="0" y="61"/>
                  </a:lnTo>
                  <a:lnTo>
                    <a:pt x="16" y="124"/>
                  </a:lnTo>
                  <a:lnTo>
                    <a:pt x="16" y="130"/>
                  </a:lnTo>
                  <a:lnTo>
                    <a:pt x="20" y="134"/>
                  </a:lnTo>
                  <a:lnTo>
                    <a:pt x="29" y="170"/>
                  </a:lnTo>
                  <a:lnTo>
                    <a:pt x="29" y="176"/>
                  </a:lnTo>
                  <a:lnTo>
                    <a:pt x="33" y="187"/>
                  </a:lnTo>
                  <a:lnTo>
                    <a:pt x="83" y="176"/>
                  </a:lnTo>
                  <a:lnTo>
                    <a:pt x="237" y="13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3870720" y="3127680"/>
              <a:ext cx="368280" cy="190080"/>
            </a:xfrm>
            <a:custGeom>
              <a:avLst/>
              <a:gdLst/>
              <a:ahLst/>
              <a:rect l="l" t="t" r="r" b="b"/>
              <a:pathLst>
                <a:path w="211" h="109">
                  <a:moveTo>
                    <a:pt x="203" y="65"/>
                  </a:moveTo>
                  <a:lnTo>
                    <a:pt x="205" y="69"/>
                  </a:lnTo>
                  <a:lnTo>
                    <a:pt x="211" y="81"/>
                  </a:lnTo>
                  <a:lnTo>
                    <a:pt x="198" y="99"/>
                  </a:lnTo>
                  <a:lnTo>
                    <a:pt x="176" y="109"/>
                  </a:lnTo>
                  <a:lnTo>
                    <a:pt x="168" y="97"/>
                  </a:lnTo>
                  <a:lnTo>
                    <a:pt x="160" y="95"/>
                  </a:lnTo>
                  <a:lnTo>
                    <a:pt x="152" y="85"/>
                  </a:lnTo>
                  <a:lnTo>
                    <a:pt x="150" y="79"/>
                  </a:lnTo>
                  <a:lnTo>
                    <a:pt x="138" y="30"/>
                  </a:lnTo>
                  <a:lnTo>
                    <a:pt x="142" y="20"/>
                  </a:lnTo>
                  <a:lnTo>
                    <a:pt x="136" y="26"/>
                  </a:lnTo>
                  <a:lnTo>
                    <a:pt x="140" y="38"/>
                  </a:lnTo>
                  <a:lnTo>
                    <a:pt x="140" y="44"/>
                  </a:lnTo>
                  <a:lnTo>
                    <a:pt x="134" y="59"/>
                  </a:lnTo>
                  <a:lnTo>
                    <a:pt x="146" y="79"/>
                  </a:lnTo>
                  <a:lnTo>
                    <a:pt x="146" y="87"/>
                  </a:lnTo>
                  <a:lnTo>
                    <a:pt x="150" y="93"/>
                  </a:lnTo>
                  <a:lnTo>
                    <a:pt x="156" y="103"/>
                  </a:lnTo>
                  <a:lnTo>
                    <a:pt x="111" y="93"/>
                  </a:lnTo>
                  <a:lnTo>
                    <a:pt x="115" y="59"/>
                  </a:lnTo>
                  <a:lnTo>
                    <a:pt x="77" y="49"/>
                  </a:lnTo>
                  <a:lnTo>
                    <a:pt x="77" y="38"/>
                  </a:lnTo>
                  <a:lnTo>
                    <a:pt x="63" y="34"/>
                  </a:lnTo>
                  <a:lnTo>
                    <a:pt x="4" y="69"/>
                  </a:lnTo>
                  <a:lnTo>
                    <a:pt x="0" y="40"/>
                  </a:lnTo>
                  <a:lnTo>
                    <a:pt x="156" y="0"/>
                  </a:lnTo>
                  <a:lnTo>
                    <a:pt x="158" y="6"/>
                  </a:lnTo>
                  <a:lnTo>
                    <a:pt x="182" y="75"/>
                  </a:lnTo>
                  <a:lnTo>
                    <a:pt x="203" y="65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870720" y="3127680"/>
              <a:ext cx="368280" cy="190080"/>
            </a:xfrm>
            <a:custGeom>
              <a:avLst/>
              <a:gdLst/>
              <a:ahLst/>
              <a:rect l="l" t="t" r="r" b="b"/>
              <a:pathLst>
                <a:path w="211" h="109">
                  <a:moveTo>
                    <a:pt x="203" y="65"/>
                  </a:moveTo>
                  <a:lnTo>
                    <a:pt x="205" y="69"/>
                  </a:lnTo>
                  <a:lnTo>
                    <a:pt x="211" y="81"/>
                  </a:lnTo>
                  <a:lnTo>
                    <a:pt x="198" y="99"/>
                  </a:lnTo>
                  <a:lnTo>
                    <a:pt x="176" y="109"/>
                  </a:lnTo>
                  <a:lnTo>
                    <a:pt x="168" y="97"/>
                  </a:lnTo>
                  <a:lnTo>
                    <a:pt x="160" y="95"/>
                  </a:lnTo>
                  <a:lnTo>
                    <a:pt x="152" y="85"/>
                  </a:lnTo>
                  <a:lnTo>
                    <a:pt x="150" y="79"/>
                  </a:lnTo>
                  <a:lnTo>
                    <a:pt x="138" y="30"/>
                  </a:lnTo>
                  <a:lnTo>
                    <a:pt x="142" y="20"/>
                  </a:lnTo>
                  <a:lnTo>
                    <a:pt x="136" y="26"/>
                  </a:lnTo>
                  <a:lnTo>
                    <a:pt x="140" y="38"/>
                  </a:lnTo>
                  <a:lnTo>
                    <a:pt x="140" y="44"/>
                  </a:lnTo>
                  <a:lnTo>
                    <a:pt x="134" y="59"/>
                  </a:lnTo>
                  <a:lnTo>
                    <a:pt x="146" y="79"/>
                  </a:lnTo>
                  <a:lnTo>
                    <a:pt x="146" y="87"/>
                  </a:lnTo>
                  <a:lnTo>
                    <a:pt x="150" y="93"/>
                  </a:lnTo>
                  <a:lnTo>
                    <a:pt x="156" y="103"/>
                  </a:lnTo>
                  <a:lnTo>
                    <a:pt x="111" y="93"/>
                  </a:lnTo>
                  <a:lnTo>
                    <a:pt x="115" y="59"/>
                  </a:lnTo>
                  <a:lnTo>
                    <a:pt x="77" y="49"/>
                  </a:lnTo>
                  <a:lnTo>
                    <a:pt x="77" y="38"/>
                  </a:lnTo>
                  <a:lnTo>
                    <a:pt x="63" y="34"/>
                  </a:lnTo>
                  <a:lnTo>
                    <a:pt x="4" y="69"/>
                  </a:lnTo>
                  <a:lnTo>
                    <a:pt x="0" y="40"/>
                  </a:lnTo>
                  <a:lnTo>
                    <a:pt x="156" y="0"/>
                  </a:lnTo>
                  <a:lnTo>
                    <a:pt x="158" y="6"/>
                  </a:lnTo>
                  <a:lnTo>
                    <a:pt x="182" y="75"/>
                  </a:lnTo>
                  <a:lnTo>
                    <a:pt x="203" y="65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139640" y="3113640"/>
              <a:ext cx="85320" cy="144720"/>
            </a:xfrm>
            <a:custGeom>
              <a:avLst/>
              <a:gdLst/>
              <a:ahLst/>
              <a:rect l="l" t="t" r="r" b="b"/>
              <a:pathLst>
                <a:path w="49" h="83">
                  <a:moveTo>
                    <a:pt x="12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28" y="83"/>
                  </a:lnTo>
                  <a:lnTo>
                    <a:pt x="49" y="73"/>
                  </a:lnTo>
                  <a:lnTo>
                    <a:pt x="22" y="30"/>
                  </a:lnTo>
                  <a:lnTo>
                    <a:pt x="18" y="22"/>
                  </a:lnTo>
                  <a:lnTo>
                    <a:pt x="14" y="14"/>
                  </a:lnTo>
                  <a:lnTo>
                    <a:pt x="12" y="4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139640" y="3113640"/>
              <a:ext cx="85320" cy="144720"/>
            </a:xfrm>
            <a:custGeom>
              <a:avLst/>
              <a:gdLst/>
              <a:ahLst/>
              <a:rect l="l" t="t" r="r" b="b"/>
              <a:pathLst>
                <a:path w="49" h="83">
                  <a:moveTo>
                    <a:pt x="12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28" y="83"/>
                  </a:lnTo>
                  <a:lnTo>
                    <a:pt x="49" y="73"/>
                  </a:lnTo>
                  <a:lnTo>
                    <a:pt x="22" y="30"/>
                  </a:lnTo>
                  <a:lnTo>
                    <a:pt x="18" y="22"/>
                  </a:lnTo>
                  <a:lnTo>
                    <a:pt x="14" y="14"/>
                  </a:lnTo>
                  <a:lnTo>
                    <a:pt x="12" y="4"/>
                  </a:lnTo>
                  <a:lnTo>
                    <a:pt x="12" y="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178160" y="3300840"/>
              <a:ext cx="38160" cy="85320"/>
            </a:xfrm>
            <a:custGeom>
              <a:avLst/>
              <a:gdLst/>
              <a:ahLst/>
              <a:rect l="l" t="t" r="r" b="b"/>
              <a:pathLst>
                <a:path w="22" h="49">
                  <a:moveTo>
                    <a:pt x="14" y="43"/>
                  </a:moveTo>
                  <a:lnTo>
                    <a:pt x="10" y="49"/>
                  </a:lnTo>
                  <a:lnTo>
                    <a:pt x="0" y="10"/>
                  </a:lnTo>
                  <a:lnTo>
                    <a:pt x="22" y="0"/>
                  </a:lnTo>
                  <a:lnTo>
                    <a:pt x="14" y="4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178160" y="3300840"/>
              <a:ext cx="38160" cy="85320"/>
            </a:xfrm>
            <a:custGeom>
              <a:avLst/>
              <a:gdLst/>
              <a:ahLst/>
              <a:rect l="l" t="t" r="r" b="b"/>
              <a:pathLst>
                <a:path w="22" h="49">
                  <a:moveTo>
                    <a:pt x="14" y="43"/>
                  </a:moveTo>
                  <a:lnTo>
                    <a:pt x="10" y="49"/>
                  </a:lnTo>
                  <a:lnTo>
                    <a:pt x="0" y="10"/>
                  </a:lnTo>
                  <a:lnTo>
                    <a:pt x="22" y="0"/>
                  </a:lnTo>
                  <a:lnTo>
                    <a:pt x="14" y="4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605760" y="3213360"/>
              <a:ext cx="579240" cy="359280"/>
            </a:xfrm>
            <a:custGeom>
              <a:avLst/>
              <a:gdLst/>
              <a:ahLst/>
              <a:rect l="l" t="t" r="r" b="b"/>
              <a:pathLst>
                <a:path w="332" h="206">
                  <a:moveTo>
                    <a:pt x="318" y="89"/>
                  </a:moveTo>
                  <a:lnTo>
                    <a:pt x="318" y="111"/>
                  </a:lnTo>
                  <a:lnTo>
                    <a:pt x="328" y="113"/>
                  </a:lnTo>
                  <a:lnTo>
                    <a:pt x="332" y="129"/>
                  </a:lnTo>
                  <a:lnTo>
                    <a:pt x="211" y="171"/>
                  </a:lnTo>
                  <a:lnTo>
                    <a:pt x="79" y="192"/>
                  </a:lnTo>
                  <a:lnTo>
                    <a:pt x="0" y="206"/>
                  </a:lnTo>
                  <a:lnTo>
                    <a:pt x="49" y="147"/>
                  </a:lnTo>
                  <a:lnTo>
                    <a:pt x="53" y="135"/>
                  </a:lnTo>
                  <a:lnTo>
                    <a:pt x="85" y="155"/>
                  </a:lnTo>
                  <a:lnTo>
                    <a:pt x="128" y="123"/>
                  </a:lnTo>
                  <a:lnTo>
                    <a:pt x="142" y="86"/>
                  </a:lnTo>
                  <a:lnTo>
                    <a:pt x="152" y="58"/>
                  </a:lnTo>
                  <a:lnTo>
                    <a:pt x="176" y="64"/>
                  </a:lnTo>
                  <a:lnTo>
                    <a:pt x="182" y="36"/>
                  </a:lnTo>
                  <a:lnTo>
                    <a:pt x="189" y="38"/>
                  </a:lnTo>
                  <a:lnTo>
                    <a:pt x="201" y="0"/>
                  </a:lnTo>
                  <a:lnTo>
                    <a:pt x="223" y="8"/>
                  </a:lnTo>
                  <a:lnTo>
                    <a:pt x="229" y="4"/>
                  </a:lnTo>
                  <a:lnTo>
                    <a:pt x="229" y="0"/>
                  </a:lnTo>
                  <a:lnTo>
                    <a:pt x="267" y="10"/>
                  </a:lnTo>
                  <a:lnTo>
                    <a:pt x="263" y="44"/>
                  </a:lnTo>
                  <a:lnTo>
                    <a:pt x="308" y="54"/>
                  </a:lnTo>
                  <a:lnTo>
                    <a:pt x="308" y="58"/>
                  </a:lnTo>
                  <a:lnTo>
                    <a:pt x="318" y="8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605760" y="3213360"/>
              <a:ext cx="579240" cy="359280"/>
            </a:xfrm>
            <a:custGeom>
              <a:avLst/>
              <a:gdLst/>
              <a:ahLst/>
              <a:rect l="l" t="t" r="r" b="b"/>
              <a:pathLst>
                <a:path w="332" h="206">
                  <a:moveTo>
                    <a:pt x="318" y="89"/>
                  </a:moveTo>
                  <a:lnTo>
                    <a:pt x="318" y="111"/>
                  </a:lnTo>
                  <a:lnTo>
                    <a:pt x="328" y="113"/>
                  </a:lnTo>
                  <a:lnTo>
                    <a:pt x="332" y="129"/>
                  </a:lnTo>
                  <a:lnTo>
                    <a:pt x="211" y="171"/>
                  </a:lnTo>
                  <a:lnTo>
                    <a:pt x="79" y="192"/>
                  </a:lnTo>
                  <a:lnTo>
                    <a:pt x="0" y="206"/>
                  </a:lnTo>
                  <a:lnTo>
                    <a:pt x="49" y="147"/>
                  </a:lnTo>
                  <a:lnTo>
                    <a:pt x="53" y="135"/>
                  </a:lnTo>
                  <a:lnTo>
                    <a:pt x="85" y="155"/>
                  </a:lnTo>
                  <a:lnTo>
                    <a:pt x="128" y="123"/>
                  </a:lnTo>
                  <a:lnTo>
                    <a:pt x="142" y="86"/>
                  </a:lnTo>
                  <a:lnTo>
                    <a:pt x="152" y="58"/>
                  </a:lnTo>
                  <a:lnTo>
                    <a:pt x="176" y="64"/>
                  </a:lnTo>
                  <a:lnTo>
                    <a:pt x="182" y="36"/>
                  </a:lnTo>
                  <a:lnTo>
                    <a:pt x="189" y="38"/>
                  </a:lnTo>
                  <a:lnTo>
                    <a:pt x="201" y="0"/>
                  </a:lnTo>
                  <a:lnTo>
                    <a:pt x="223" y="8"/>
                  </a:lnTo>
                  <a:lnTo>
                    <a:pt x="229" y="4"/>
                  </a:lnTo>
                  <a:lnTo>
                    <a:pt x="229" y="0"/>
                  </a:lnTo>
                  <a:lnTo>
                    <a:pt x="267" y="10"/>
                  </a:lnTo>
                  <a:lnTo>
                    <a:pt x="263" y="44"/>
                  </a:lnTo>
                  <a:lnTo>
                    <a:pt x="308" y="54"/>
                  </a:lnTo>
                  <a:lnTo>
                    <a:pt x="308" y="58"/>
                  </a:lnTo>
                  <a:lnTo>
                    <a:pt x="318" y="8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580920" y="3438360"/>
              <a:ext cx="661680" cy="331560"/>
            </a:xfrm>
            <a:custGeom>
              <a:avLst/>
              <a:gdLst/>
              <a:ahLst/>
              <a:rect l="l" t="t" r="r" b="b"/>
              <a:pathLst>
                <a:path w="379" h="190">
                  <a:moveTo>
                    <a:pt x="201" y="148"/>
                  </a:moveTo>
                  <a:lnTo>
                    <a:pt x="156" y="156"/>
                  </a:lnTo>
                  <a:lnTo>
                    <a:pt x="144" y="134"/>
                  </a:lnTo>
                  <a:lnTo>
                    <a:pt x="67" y="148"/>
                  </a:lnTo>
                  <a:lnTo>
                    <a:pt x="51" y="170"/>
                  </a:lnTo>
                  <a:lnTo>
                    <a:pt x="0" y="178"/>
                  </a:lnTo>
                  <a:lnTo>
                    <a:pt x="6" y="162"/>
                  </a:lnTo>
                  <a:lnTo>
                    <a:pt x="10" y="152"/>
                  </a:lnTo>
                  <a:lnTo>
                    <a:pt x="87" y="81"/>
                  </a:lnTo>
                  <a:lnTo>
                    <a:pt x="93" y="63"/>
                  </a:lnTo>
                  <a:lnTo>
                    <a:pt x="225" y="42"/>
                  </a:lnTo>
                  <a:lnTo>
                    <a:pt x="346" y="0"/>
                  </a:lnTo>
                  <a:lnTo>
                    <a:pt x="356" y="38"/>
                  </a:lnTo>
                  <a:lnTo>
                    <a:pt x="379" y="47"/>
                  </a:lnTo>
                  <a:lnTo>
                    <a:pt x="377" y="47"/>
                  </a:lnTo>
                  <a:lnTo>
                    <a:pt x="358" y="77"/>
                  </a:lnTo>
                  <a:lnTo>
                    <a:pt x="330" y="81"/>
                  </a:lnTo>
                  <a:lnTo>
                    <a:pt x="350" y="91"/>
                  </a:lnTo>
                  <a:lnTo>
                    <a:pt x="356" y="93"/>
                  </a:lnTo>
                  <a:lnTo>
                    <a:pt x="298" y="150"/>
                  </a:lnTo>
                  <a:lnTo>
                    <a:pt x="284" y="182"/>
                  </a:lnTo>
                  <a:lnTo>
                    <a:pt x="263" y="190"/>
                  </a:lnTo>
                  <a:lnTo>
                    <a:pt x="201" y="14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580920" y="3438360"/>
              <a:ext cx="661680" cy="331560"/>
            </a:xfrm>
            <a:custGeom>
              <a:avLst/>
              <a:gdLst/>
              <a:ahLst/>
              <a:rect l="l" t="t" r="r" b="b"/>
              <a:pathLst>
                <a:path w="379" h="190">
                  <a:moveTo>
                    <a:pt x="201" y="148"/>
                  </a:moveTo>
                  <a:lnTo>
                    <a:pt x="156" y="156"/>
                  </a:lnTo>
                  <a:lnTo>
                    <a:pt x="144" y="134"/>
                  </a:lnTo>
                  <a:lnTo>
                    <a:pt x="67" y="148"/>
                  </a:lnTo>
                  <a:lnTo>
                    <a:pt x="51" y="170"/>
                  </a:lnTo>
                  <a:lnTo>
                    <a:pt x="0" y="178"/>
                  </a:lnTo>
                  <a:lnTo>
                    <a:pt x="6" y="162"/>
                  </a:lnTo>
                  <a:lnTo>
                    <a:pt x="10" y="152"/>
                  </a:lnTo>
                  <a:lnTo>
                    <a:pt x="87" y="81"/>
                  </a:lnTo>
                  <a:lnTo>
                    <a:pt x="93" y="63"/>
                  </a:lnTo>
                  <a:lnTo>
                    <a:pt x="225" y="42"/>
                  </a:lnTo>
                  <a:lnTo>
                    <a:pt x="346" y="0"/>
                  </a:lnTo>
                  <a:lnTo>
                    <a:pt x="356" y="38"/>
                  </a:lnTo>
                  <a:lnTo>
                    <a:pt x="379" y="47"/>
                  </a:lnTo>
                  <a:lnTo>
                    <a:pt x="377" y="47"/>
                  </a:lnTo>
                  <a:lnTo>
                    <a:pt x="358" y="77"/>
                  </a:lnTo>
                  <a:lnTo>
                    <a:pt x="330" y="81"/>
                  </a:lnTo>
                  <a:lnTo>
                    <a:pt x="350" y="91"/>
                  </a:lnTo>
                  <a:lnTo>
                    <a:pt x="356" y="93"/>
                  </a:lnTo>
                  <a:lnTo>
                    <a:pt x="298" y="150"/>
                  </a:lnTo>
                  <a:lnTo>
                    <a:pt x="284" y="182"/>
                  </a:lnTo>
                  <a:lnTo>
                    <a:pt x="263" y="190"/>
                  </a:lnTo>
                  <a:lnTo>
                    <a:pt x="201" y="14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656160" y="3672360"/>
              <a:ext cx="383760" cy="324360"/>
            </a:xfrm>
            <a:custGeom>
              <a:avLst/>
              <a:gdLst/>
              <a:ahLst/>
              <a:rect l="l" t="t" r="r" b="b"/>
              <a:pathLst>
                <a:path w="220" h="186">
                  <a:moveTo>
                    <a:pt x="220" y="56"/>
                  </a:moveTo>
                  <a:lnTo>
                    <a:pt x="158" y="14"/>
                  </a:lnTo>
                  <a:lnTo>
                    <a:pt x="113" y="22"/>
                  </a:lnTo>
                  <a:lnTo>
                    <a:pt x="101" y="0"/>
                  </a:lnTo>
                  <a:lnTo>
                    <a:pt x="24" y="14"/>
                  </a:lnTo>
                  <a:lnTo>
                    <a:pt x="8" y="36"/>
                  </a:lnTo>
                  <a:lnTo>
                    <a:pt x="0" y="52"/>
                  </a:lnTo>
                  <a:lnTo>
                    <a:pt x="87" y="127"/>
                  </a:lnTo>
                  <a:lnTo>
                    <a:pt x="133" y="186"/>
                  </a:lnTo>
                  <a:lnTo>
                    <a:pt x="186" y="117"/>
                  </a:lnTo>
                  <a:lnTo>
                    <a:pt x="210" y="58"/>
                  </a:lnTo>
                  <a:lnTo>
                    <a:pt x="218" y="58"/>
                  </a:lnTo>
                  <a:lnTo>
                    <a:pt x="220" y="5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3656160" y="3672360"/>
              <a:ext cx="383760" cy="324360"/>
            </a:xfrm>
            <a:custGeom>
              <a:avLst/>
              <a:gdLst/>
              <a:ahLst/>
              <a:rect l="l" t="t" r="r" b="b"/>
              <a:pathLst>
                <a:path w="220" h="186">
                  <a:moveTo>
                    <a:pt x="220" y="56"/>
                  </a:moveTo>
                  <a:lnTo>
                    <a:pt x="158" y="14"/>
                  </a:lnTo>
                  <a:lnTo>
                    <a:pt x="113" y="22"/>
                  </a:lnTo>
                  <a:lnTo>
                    <a:pt x="101" y="0"/>
                  </a:lnTo>
                  <a:lnTo>
                    <a:pt x="24" y="14"/>
                  </a:lnTo>
                  <a:lnTo>
                    <a:pt x="8" y="36"/>
                  </a:lnTo>
                  <a:lnTo>
                    <a:pt x="0" y="52"/>
                  </a:lnTo>
                  <a:lnTo>
                    <a:pt x="87" y="127"/>
                  </a:lnTo>
                  <a:lnTo>
                    <a:pt x="133" y="186"/>
                  </a:lnTo>
                  <a:lnTo>
                    <a:pt x="186" y="117"/>
                  </a:lnTo>
                  <a:lnTo>
                    <a:pt x="210" y="58"/>
                  </a:lnTo>
                  <a:lnTo>
                    <a:pt x="218" y="58"/>
                  </a:lnTo>
                  <a:lnTo>
                    <a:pt x="220" y="5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457080" y="3735360"/>
              <a:ext cx="430920" cy="448200"/>
            </a:xfrm>
            <a:custGeom>
              <a:avLst/>
              <a:gdLst/>
              <a:ahLst/>
              <a:rect l="l" t="t" r="r" b="b"/>
              <a:pathLst>
                <a:path w="247" h="257">
                  <a:moveTo>
                    <a:pt x="245" y="229"/>
                  </a:moveTo>
                  <a:lnTo>
                    <a:pt x="215" y="229"/>
                  </a:lnTo>
                  <a:lnTo>
                    <a:pt x="211" y="257"/>
                  </a:lnTo>
                  <a:lnTo>
                    <a:pt x="203" y="241"/>
                  </a:lnTo>
                  <a:lnTo>
                    <a:pt x="73" y="257"/>
                  </a:lnTo>
                  <a:lnTo>
                    <a:pt x="69" y="245"/>
                  </a:lnTo>
                  <a:lnTo>
                    <a:pt x="55" y="194"/>
                  </a:lnTo>
                  <a:lnTo>
                    <a:pt x="63" y="166"/>
                  </a:lnTo>
                  <a:lnTo>
                    <a:pt x="0" y="16"/>
                  </a:lnTo>
                  <a:lnTo>
                    <a:pt x="71" y="8"/>
                  </a:lnTo>
                  <a:lnTo>
                    <a:pt x="122" y="0"/>
                  </a:lnTo>
                  <a:lnTo>
                    <a:pt x="114" y="16"/>
                  </a:lnTo>
                  <a:lnTo>
                    <a:pt x="201" y="91"/>
                  </a:lnTo>
                  <a:lnTo>
                    <a:pt x="247" y="150"/>
                  </a:lnTo>
                  <a:lnTo>
                    <a:pt x="239" y="208"/>
                  </a:lnTo>
                  <a:lnTo>
                    <a:pt x="243" y="212"/>
                  </a:lnTo>
                  <a:lnTo>
                    <a:pt x="245" y="220"/>
                  </a:lnTo>
                  <a:lnTo>
                    <a:pt x="245" y="22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3457080" y="3735360"/>
              <a:ext cx="430920" cy="448200"/>
            </a:xfrm>
            <a:custGeom>
              <a:avLst/>
              <a:gdLst/>
              <a:ahLst/>
              <a:rect l="l" t="t" r="r" b="b"/>
              <a:pathLst>
                <a:path w="247" h="257">
                  <a:moveTo>
                    <a:pt x="245" y="229"/>
                  </a:moveTo>
                  <a:lnTo>
                    <a:pt x="215" y="229"/>
                  </a:lnTo>
                  <a:lnTo>
                    <a:pt x="211" y="257"/>
                  </a:lnTo>
                  <a:lnTo>
                    <a:pt x="203" y="241"/>
                  </a:lnTo>
                  <a:lnTo>
                    <a:pt x="73" y="257"/>
                  </a:lnTo>
                  <a:lnTo>
                    <a:pt x="69" y="245"/>
                  </a:lnTo>
                  <a:lnTo>
                    <a:pt x="55" y="194"/>
                  </a:lnTo>
                  <a:lnTo>
                    <a:pt x="63" y="166"/>
                  </a:lnTo>
                  <a:lnTo>
                    <a:pt x="0" y="16"/>
                  </a:lnTo>
                  <a:lnTo>
                    <a:pt x="71" y="8"/>
                  </a:lnTo>
                  <a:lnTo>
                    <a:pt x="122" y="0"/>
                  </a:lnTo>
                  <a:lnTo>
                    <a:pt x="114" y="16"/>
                  </a:lnTo>
                  <a:lnTo>
                    <a:pt x="201" y="91"/>
                  </a:lnTo>
                  <a:lnTo>
                    <a:pt x="247" y="150"/>
                  </a:lnTo>
                  <a:lnTo>
                    <a:pt x="239" y="208"/>
                  </a:lnTo>
                  <a:lnTo>
                    <a:pt x="243" y="212"/>
                  </a:lnTo>
                  <a:lnTo>
                    <a:pt x="245" y="220"/>
                  </a:lnTo>
                  <a:lnTo>
                    <a:pt x="245" y="22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3349080" y="4134960"/>
              <a:ext cx="722160" cy="598680"/>
            </a:xfrm>
            <a:custGeom>
              <a:avLst/>
              <a:gdLst/>
              <a:ahLst/>
              <a:rect l="l" t="t" r="r" b="b"/>
              <a:pathLst>
                <a:path w="414" h="343">
                  <a:moveTo>
                    <a:pt x="307" y="0"/>
                  </a:moveTo>
                  <a:lnTo>
                    <a:pt x="277" y="0"/>
                  </a:lnTo>
                  <a:lnTo>
                    <a:pt x="273" y="28"/>
                  </a:lnTo>
                  <a:lnTo>
                    <a:pt x="265" y="12"/>
                  </a:lnTo>
                  <a:lnTo>
                    <a:pt x="135" y="28"/>
                  </a:lnTo>
                  <a:lnTo>
                    <a:pt x="131" y="16"/>
                  </a:lnTo>
                  <a:lnTo>
                    <a:pt x="0" y="34"/>
                  </a:lnTo>
                  <a:lnTo>
                    <a:pt x="10" y="54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32" y="58"/>
                  </a:lnTo>
                  <a:lnTo>
                    <a:pt x="34" y="60"/>
                  </a:lnTo>
                  <a:lnTo>
                    <a:pt x="64" y="52"/>
                  </a:lnTo>
                  <a:lnTo>
                    <a:pt x="101" y="60"/>
                  </a:lnTo>
                  <a:lnTo>
                    <a:pt x="127" y="85"/>
                  </a:lnTo>
                  <a:lnTo>
                    <a:pt x="176" y="74"/>
                  </a:lnTo>
                  <a:lnTo>
                    <a:pt x="172" y="60"/>
                  </a:lnTo>
                  <a:lnTo>
                    <a:pt x="192" y="58"/>
                  </a:lnTo>
                  <a:lnTo>
                    <a:pt x="251" y="109"/>
                  </a:lnTo>
                  <a:lnTo>
                    <a:pt x="275" y="186"/>
                  </a:lnTo>
                  <a:lnTo>
                    <a:pt x="309" y="230"/>
                  </a:lnTo>
                  <a:lnTo>
                    <a:pt x="388" y="303"/>
                  </a:lnTo>
                  <a:lnTo>
                    <a:pt x="410" y="291"/>
                  </a:lnTo>
                  <a:lnTo>
                    <a:pt x="414" y="289"/>
                  </a:lnTo>
                  <a:lnTo>
                    <a:pt x="414" y="305"/>
                  </a:lnTo>
                  <a:lnTo>
                    <a:pt x="378" y="343"/>
                  </a:lnTo>
                  <a:lnTo>
                    <a:pt x="412" y="321"/>
                  </a:lnTo>
                  <a:lnTo>
                    <a:pt x="414" y="289"/>
                  </a:lnTo>
                  <a:lnTo>
                    <a:pt x="414" y="198"/>
                  </a:lnTo>
                  <a:lnTo>
                    <a:pt x="376" y="133"/>
                  </a:lnTo>
                  <a:lnTo>
                    <a:pt x="370" y="129"/>
                  </a:lnTo>
                  <a:lnTo>
                    <a:pt x="370" y="115"/>
                  </a:lnTo>
                  <a:lnTo>
                    <a:pt x="319" y="46"/>
                  </a:lnTo>
                  <a:lnTo>
                    <a:pt x="307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349080" y="4134960"/>
              <a:ext cx="722160" cy="598680"/>
            </a:xfrm>
            <a:custGeom>
              <a:avLst/>
              <a:gdLst/>
              <a:ahLst/>
              <a:rect l="l" t="t" r="r" b="b"/>
              <a:pathLst>
                <a:path w="414" h="343">
                  <a:moveTo>
                    <a:pt x="307" y="0"/>
                  </a:moveTo>
                  <a:lnTo>
                    <a:pt x="277" y="0"/>
                  </a:lnTo>
                  <a:lnTo>
                    <a:pt x="273" y="28"/>
                  </a:lnTo>
                  <a:lnTo>
                    <a:pt x="265" y="12"/>
                  </a:lnTo>
                  <a:lnTo>
                    <a:pt x="135" y="28"/>
                  </a:lnTo>
                  <a:lnTo>
                    <a:pt x="131" y="16"/>
                  </a:lnTo>
                  <a:lnTo>
                    <a:pt x="0" y="34"/>
                  </a:lnTo>
                  <a:lnTo>
                    <a:pt x="10" y="54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32" y="58"/>
                  </a:lnTo>
                  <a:lnTo>
                    <a:pt x="34" y="60"/>
                  </a:lnTo>
                  <a:lnTo>
                    <a:pt x="64" y="52"/>
                  </a:lnTo>
                  <a:lnTo>
                    <a:pt x="101" y="60"/>
                  </a:lnTo>
                  <a:lnTo>
                    <a:pt x="127" y="85"/>
                  </a:lnTo>
                  <a:lnTo>
                    <a:pt x="176" y="74"/>
                  </a:lnTo>
                  <a:lnTo>
                    <a:pt x="172" y="60"/>
                  </a:lnTo>
                  <a:lnTo>
                    <a:pt x="192" y="58"/>
                  </a:lnTo>
                  <a:lnTo>
                    <a:pt x="251" y="109"/>
                  </a:lnTo>
                  <a:lnTo>
                    <a:pt x="275" y="186"/>
                  </a:lnTo>
                  <a:lnTo>
                    <a:pt x="309" y="230"/>
                  </a:lnTo>
                  <a:lnTo>
                    <a:pt x="388" y="303"/>
                  </a:lnTo>
                  <a:lnTo>
                    <a:pt x="410" y="291"/>
                  </a:lnTo>
                  <a:lnTo>
                    <a:pt x="414" y="289"/>
                  </a:lnTo>
                  <a:lnTo>
                    <a:pt x="414" y="305"/>
                  </a:lnTo>
                  <a:lnTo>
                    <a:pt x="378" y="343"/>
                  </a:lnTo>
                  <a:lnTo>
                    <a:pt x="412" y="321"/>
                  </a:lnTo>
                  <a:lnTo>
                    <a:pt x="414" y="289"/>
                  </a:lnTo>
                  <a:lnTo>
                    <a:pt x="414" y="198"/>
                  </a:lnTo>
                  <a:lnTo>
                    <a:pt x="376" y="133"/>
                  </a:lnTo>
                  <a:lnTo>
                    <a:pt x="370" y="129"/>
                  </a:lnTo>
                  <a:lnTo>
                    <a:pt x="370" y="115"/>
                  </a:lnTo>
                  <a:lnTo>
                    <a:pt x="319" y="46"/>
                  </a:lnTo>
                  <a:lnTo>
                    <a:pt x="307" y="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415320" y="3000240"/>
              <a:ext cx="342360" cy="410040"/>
            </a:xfrm>
            <a:custGeom>
              <a:avLst/>
              <a:gdLst/>
              <a:ahLst/>
              <a:rect l="l" t="t" r="r" b="b"/>
              <a:pathLst>
                <a:path w="196" h="235">
                  <a:moveTo>
                    <a:pt x="192" y="93"/>
                  </a:moveTo>
                  <a:lnTo>
                    <a:pt x="196" y="126"/>
                  </a:lnTo>
                  <a:lnTo>
                    <a:pt x="194" y="126"/>
                  </a:lnTo>
                  <a:lnTo>
                    <a:pt x="156" y="182"/>
                  </a:lnTo>
                  <a:lnTo>
                    <a:pt x="132" y="235"/>
                  </a:lnTo>
                  <a:lnTo>
                    <a:pt x="121" y="217"/>
                  </a:lnTo>
                  <a:lnTo>
                    <a:pt x="53" y="202"/>
                  </a:lnTo>
                  <a:lnTo>
                    <a:pt x="43" y="190"/>
                  </a:lnTo>
                  <a:lnTo>
                    <a:pt x="39" y="192"/>
                  </a:lnTo>
                  <a:lnTo>
                    <a:pt x="28" y="198"/>
                  </a:lnTo>
                  <a:lnTo>
                    <a:pt x="24" y="208"/>
                  </a:lnTo>
                  <a:lnTo>
                    <a:pt x="24" y="196"/>
                  </a:lnTo>
                  <a:lnTo>
                    <a:pt x="0" y="49"/>
                  </a:lnTo>
                  <a:lnTo>
                    <a:pt x="61" y="41"/>
                  </a:lnTo>
                  <a:lnTo>
                    <a:pt x="85" y="53"/>
                  </a:lnTo>
                  <a:lnTo>
                    <a:pt x="140" y="43"/>
                  </a:lnTo>
                  <a:lnTo>
                    <a:pt x="154" y="12"/>
                  </a:lnTo>
                  <a:lnTo>
                    <a:pt x="166" y="12"/>
                  </a:lnTo>
                  <a:lnTo>
                    <a:pt x="174" y="4"/>
                  </a:lnTo>
                  <a:lnTo>
                    <a:pt x="178" y="0"/>
                  </a:lnTo>
                  <a:lnTo>
                    <a:pt x="194" y="63"/>
                  </a:lnTo>
                  <a:lnTo>
                    <a:pt x="194" y="69"/>
                  </a:lnTo>
                  <a:lnTo>
                    <a:pt x="192" y="9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415320" y="3000240"/>
              <a:ext cx="342360" cy="410040"/>
            </a:xfrm>
            <a:custGeom>
              <a:avLst/>
              <a:gdLst/>
              <a:ahLst/>
              <a:rect l="l" t="t" r="r" b="b"/>
              <a:pathLst>
                <a:path w="196" h="235">
                  <a:moveTo>
                    <a:pt x="192" y="93"/>
                  </a:moveTo>
                  <a:lnTo>
                    <a:pt x="196" y="126"/>
                  </a:lnTo>
                  <a:lnTo>
                    <a:pt x="194" y="126"/>
                  </a:lnTo>
                  <a:lnTo>
                    <a:pt x="156" y="182"/>
                  </a:lnTo>
                  <a:lnTo>
                    <a:pt x="132" y="235"/>
                  </a:lnTo>
                  <a:lnTo>
                    <a:pt x="121" y="217"/>
                  </a:lnTo>
                  <a:lnTo>
                    <a:pt x="53" y="202"/>
                  </a:lnTo>
                  <a:lnTo>
                    <a:pt x="43" y="190"/>
                  </a:lnTo>
                  <a:lnTo>
                    <a:pt x="39" y="192"/>
                  </a:lnTo>
                  <a:lnTo>
                    <a:pt x="28" y="198"/>
                  </a:lnTo>
                  <a:lnTo>
                    <a:pt x="24" y="208"/>
                  </a:lnTo>
                  <a:lnTo>
                    <a:pt x="24" y="196"/>
                  </a:lnTo>
                  <a:lnTo>
                    <a:pt x="0" y="49"/>
                  </a:lnTo>
                  <a:lnTo>
                    <a:pt x="61" y="41"/>
                  </a:lnTo>
                  <a:lnTo>
                    <a:pt x="85" y="53"/>
                  </a:lnTo>
                  <a:lnTo>
                    <a:pt x="140" y="43"/>
                  </a:lnTo>
                  <a:lnTo>
                    <a:pt x="154" y="12"/>
                  </a:lnTo>
                  <a:lnTo>
                    <a:pt x="166" y="12"/>
                  </a:lnTo>
                  <a:lnTo>
                    <a:pt x="174" y="4"/>
                  </a:lnTo>
                  <a:lnTo>
                    <a:pt x="178" y="0"/>
                  </a:lnTo>
                  <a:lnTo>
                    <a:pt x="194" y="63"/>
                  </a:lnTo>
                  <a:lnTo>
                    <a:pt x="194" y="69"/>
                  </a:lnTo>
                  <a:lnTo>
                    <a:pt x="192" y="93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645720" y="3120480"/>
              <a:ext cx="359640" cy="363240"/>
            </a:xfrm>
            <a:custGeom>
              <a:avLst/>
              <a:gdLst/>
              <a:ahLst/>
              <a:rect l="l" t="t" r="r" b="b"/>
              <a:pathLst>
                <a:path w="206" h="208">
                  <a:moveTo>
                    <a:pt x="0" y="166"/>
                  </a:moveTo>
                  <a:lnTo>
                    <a:pt x="24" y="113"/>
                  </a:lnTo>
                  <a:lnTo>
                    <a:pt x="62" y="57"/>
                  </a:lnTo>
                  <a:lnTo>
                    <a:pt x="64" y="57"/>
                  </a:lnTo>
                  <a:lnTo>
                    <a:pt x="62" y="24"/>
                  </a:lnTo>
                  <a:lnTo>
                    <a:pt x="62" y="0"/>
                  </a:lnTo>
                  <a:lnTo>
                    <a:pt x="66" y="4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79" y="57"/>
                  </a:lnTo>
                  <a:lnTo>
                    <a:pt x="129" y="44"/>
                  </a:lnTo>
                  <a:lnTo>
                    <a:pt x="133" y="73"/>
                  </a:lnTo>
                  <a:lnTo>
                    <a:pt x="192" y="38"/>
                  </a:lnTo>
                  <a:lnTo>
                    <a:pt x="206" y="42"/>
                  </a:lnTo>
                  <a:lnTo>
                    <a:pt x="206" y="53"/>
                  </a:lnTo>
                  <a:lnTo>
                    <a:pt x="206" y="57"/>
                  </a:lnTo>
                  <a:lnTo>
                    <a:pt x="200" y="61"/>
                  </a:lnTo>
                  <a:lnTo>
                    <a:pt x="178" y="53"/>
                  </a:lnTo>
                  <a:lnTo>
                    <a:pt x="166" y="91"/>
                  </a:lnTo>
                  <a:lnTo>
                    <a:pt x="159" y="89"/>
                  </a:lnTo>
                  <a:lnTo>
                    <a:pt x="153" y="117"/>
                  </a:lnTo>
                  <a:lnTo>
                    <a:pt x="129" y="111"/>
                  </a:lnTo>
                  <a:lnTo>
                    <a:pt x="119" y="139"/>
                  </a:lnTo>
                  <a:lnTo>
                    <a:pt x="105" y="176"/>
                  </a:lnTo>
                  <a:lnTo>
                    <a:pt x="60" y="208"/>
                  </a:lnTo>
                  <a:lnTo>
                    <a:pt x="30" y="188"/>
                  </a:lnTo>
                  <a:lnTo>
                    <a:pt x="26" y="200"/>
                  </a:lnTo>
                  <a:lnTo>
                    <a:pt x="0" y="16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645720" y="3120480"/>
              <a:ext cx="359640" cy="363240"/>
            </a:xfrm>
            <a:custGeom>
              <a:avLst/>
              <a:gdLst/>
              <a:ahLst/>
              <a:rect l="l" t="t" r="r" b="b"/>
              <a:pathLst>
                <a:path w="206" h="208">
                  <a:moveTo>
                    <a:pt x="0" y="166"/>
                  </a:moveTo>
                  <a:lnTo>
                    <a:pt x="24" y="113"/>
                  </a:lnTo>
                  <a:lnTo>
                    <a:pt x="62" y="57"/>
                  </a:lnTo>
                  <a:lnTo>
                    <a:pt x="64" y="57"/>
                  </a:lnTo>
                  <a:lnTo>
                    <a:pt x="62" y="24"/>
                  </a:lnTo>
                  <a:lnTo>
                    <a:pt x="62" y="0"/>
                  </a:lnTo>
                  <a:lnTo>
                    <a:pt x="66" y="4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79" y="57"/>
                  </a:lnTo>
                  <a:lnTo>
                    <a:pt x="129" y="44"/>
                  </a:lnTo>
                  <a:lnTo>
                    <a:pt x="133" y="73"/>
                  </a:lnTo>
                  <a:lnTo>
                    <a:pt x="192" y="38"/>
                  </a:lnTo>
                  <a:lnTo>
                    <a:pt x="206" y="42"/>
                  </a:lnTo>
                  <a:lnTo>
                    <a:pt x="206" y="53"/>
                  </a:lnTo>
                  <a:lnTo>
                    <a:pt x="206" y="57"/>
                  </a:lnTo>
                  <a:lnTo>
                    <a:pt x="200" y="61"/>
                  </a:lnTo>
                  <a:lnTo>
                    <a:pt x="178" y="53"/>
                  </a:lnTo>
                  <a:lnTo>
                    <a:pt x="166" y="91"/>
                  </a:lnTo>
                  <a:lnTo>
                    <a:pt x="159" y="89"/>
                  </a:lnTo>
                  <a:lnTo>
                    <a:pt x="153" y="117"/>
                  </a:lnTo>
                  <a:lnTo>
                    <a:pt x="129" y="111"/>
                  </a:lnTo>
                  <a:lnTo>
                    <a:pt x="119" y="139"/>
                  </a:lnTo>
                  <a:lnTo>
                    <a:pt x="105" y="176"/>
                  </a:lnTo>
                  <a:lnTo>
                    <a:pt x="60" y="208"/>
                  </a:lnTo>
                  <a:lnTo>
                    <a:pt x="30" y="188"/>
                  </a:lnTo>
                  <a:lnTo>
                    <a:pt x="26" y="200"/>
                  </a:lnTo>
                  <a:lnTo>
                    <a:pt x="0" y="16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238920" y="2671920"/>
              <a:ext cx="331560" cy="434520"/>
            </a:xfrm>
            <a:custGeom>
              <a:avLst/>
              <a:gdLst/>
              <a:ahLst/>
              <a:rect l="l" t="t" r="r" b="b"/>
              <a:pathLst>
                <a:path w="190" h="249">
                  <a:moveTo>
                    <a:pt x="162" y="229"/>
                  </a:moveTo>
                  <a:lnTo>
                    <a:pt x="101" y="237"/>
                  </a:lnTo>
                  <a:lnTo>
                    <a:pt x="4" y="249"/>
                  </a:lnTo>
                  <a:lnTo>
                    <a:pt x="4" y="247"/>
                  </a:lnTo>
                  <a:lnTo>
                    <a:pt x="30" y="200"/>
                  </a:lnTo>
                  <a:lnTo>
                    <a:pt x="0" y="107"/>
                  </a:lnTo>
                  <a:lnTo>
                    <a:pt x="30" y="30"/>
                  </a:lnTo>
                  <a:lnTo>
                    <a:pt x="30" y="40"/>
                  </a:lnTo>
                  <a:lnTo>
                    <a:pt x="38" y="51"/>
                  </a:lnTo>
                  <a:lnTo>
                    <a:pt x="55" y="0"/>
                  </a:lnTo>
                  <a:lnTo>
                    <a:pt x="121" y="16"/>
                  </a:lnTo>
                  <a:lnTo>
                    <a:pt x="135" y="61"/>
                  </a:lnTo>
                  <a:lnTo>
                    <a:pt x="115" y="115"/>
                  </a:lnTo>
                  <a:lnTo>
                    <a:pt x="129" y="117"/>
                  </a:lnTo>
                  <a:lnTo>
                    <a:pt x="158" y="81"/>
                  </a:lnTo>
                  <a:lnTo>
                    <a:pt x="190" y="127"/>
                  </a:lnTo>
                  <a:lnTo>
                    <a:pt x="188" y="160"/>
                  </a:lnTo>
                  <a:lnTo>
                    <a:pt x="178" y="176"/>
                  </a:lnTo>
                  <a:lnTo>
                    <a:pt x="162" y="22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3238920" y="2671920"/>
              <a:ext cx="331560" cy="434520"/>
            </a:xfrm>
            <a:custGeom>
              <a:avLst/>
              <a:gdLst/>
              <a:ahLst/>
              <a:rect l="l" t="t" r="r" b="b"/>
              <a:pathLst>
                <a:path w="190" h="249">
                  <a:moveTo>
                    <a:pt x="162" y="229"/>
                  </a:moveTo>
                  <a:lnTo>
                    <a:pt x="101" y="237"/>
                  </a:lnTo>
                  <a:lnTo>
                    <a:pt x="4" y="249"/>
                  </a:lnTo>
                  <a:lnTo>
                    <a:pt x="4" y="247"/>
                  </a:lnTo>
                  <a:lnTo>
                    <a:pt x="30" y="200"/>
                  </a:lnTo>
                  <a:lnTo>
                    <a:pt x="0" y="107"/>
                  </a:lnTo>
                  <a:lnTo>
                    <a:pt x="30" y="30"/>
                  </a:lnTo>
                  <a:lnTo>
                    <a:pt x="30" y="40"/>
                  </a:lnTo>
                  <a:lnTo>
                    <a:pt x="38" y="51"/>
                  </a:lnTo>
                  <a:lnTo>
                    <a:pt x="55" y="0"/>
                  </a:lnTo>
                  <a:lnTo>
                    <a:pt x="121" y="16"/>
                  </a:lnTo>
                  <a:lnTo>
                    <a:pt x="135" y="61"/>
                  </a:lnTo>
                  <a:lnTo>
                    <a:pt x="115" y="115"/>
                  </a:lnTo>
                  <a:lnTo>
                    <a:pt x="129" y="117"/>
                  </a:lnTo>
                  <a:lnTo>
                    <a:pt x="158" y="81"/>
                  </a:lnTo>
                  <a:lnTo>
                    <a:pt x="190" y="127"/>
                  </a:lnTo>
                  <a:lnTo>
                    <a:pt x="188" y="160"/>
                  </a:lnTo>
                  <a:lnTo>
                    <a:pt x="178" y="176"/>
                  </a:lnTo>
                  <a:lnTo>
                    <a:pt x="162" y="22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200760" y="3085560"/>
              <a:ext cx="252720" cy="430920"/>
            </a:xfrm>
            <a:custGeom>
              <a:avLst/>
              <a:gdLst/>
              <a:ahLst/>
              <a:rect l="l" t="t" r="r" b="b"/>
              <a:pathLst>
                <a:path w="145" h="247">
                  <a:moveTo>
                    <a:pt x="26" y="12"/>
                  </a:moveTo>
                  <a:lnTo>
                    <a:pt x="20" y="22"/>
                  </a:lnTo>
                  <a:lnTo>
                    <a:pt x="0" y="12"/>
                  </a:lnTo>
                  <a:lnTo>
                    <a:pt x="24" y="159"/>
                  </a:lnTo>
                  <a:lnTo>
                    <a:pt x="24" y="168"/>
                  </a:lnTo>
                  <a:lnTo>
                    <a:pt x="34" y="180"/>
                  </a:lnTo>
                  <a:lnTo>
                    <a:pt x="14" y="247"/>
                  </a:lnTo>
                  <a:lnTo>
                    <a:pt x="77" y="238"/>
                  </a:lnTo>
                  <a:lnTo>
                    <a:pt x="91" y="214"/>
                  </a:lnTo>
                  <a:lnTo>
                    <a:pt x="99" y="228"/>
                  </a:lnTo>
                  <a:lnTo>
                    <a:pt x="145" y="159"/>
                  </a:lnTo>
                  <a:lnTo>
                    <a:pt x="145" y="147"/>
                  </a:lnTo>
                  <a:lnTo>
                    <a:pt x="123" y="0"/>
                  </a:lnTo>
                  <a:lnTo>
                    <a:pt x="26" y="1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200760" y="3085560"/>
              <a:ext cx="252720" cy="430920"/>
            </a:xfrm>
            <a:custGeom>
              <a:avLst/>
              <a:gdLst/>
              <a:ahLst/>
              <a:rect l="l" t="t" r="r" b="b"/>
              <a:pathLst>
                <a:path w="145" h="247">
                  <a:moveTo>
                    <a:pt x="26" y="12"/>
                  </a:moveTo>
                  <a:lnTo>
                    <a:pt x="20" y="22"/>
                  </a:lnTo>
                  <a:lnTo>
                    <a:pt x="0" y="12"/>
                  </a:lnTo>
                  <a:lnTo>
                    <a:pt x="24" y="159"/>
                  </a:lnTo>
                  <a:lnTo>
                    <a:pt x="24" y="168"/>
                  </a:lnTo>
                  <a:lnTo>
                    <a:pt x="34" y="180"/>
                  </a:lnTo>
                  <a:lnTo>
                    <a:pt x="14" y="247"/>
                  </a:lnTo>
                  <a:lnTo>
                    <a:pt x="77" y="238"/>
                  </a:lnTo>
                  <a:lnTo>
                    <a:pt x="91" y="214"/>
                  </a:lnTo>
                  <a:lnTo>
                    <a:pt x="99" y="228"/>
                  </a:lnTo>
                  <a:lnTo>
                    <a:pt x="145" y="159"/>
                  </a:lnTo>
                  <a:lnTo>
                    <a:pt x="145" y="147"/>
                  </a:lnTo>
                  <a:lnTo>
                    <a:pt x="123" y="0"/>
                  </a:lnTo>
                  <a:lnTo>
                    <a:pt x="26" y="1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129120" y="3331800"/>
              <a:ext cx="561960" cy="320760"/>
            </a:xfrm>
            <a:custGeom>
              <a:avLst/>
              <a:gdLst/>
              <a:ahLst/>
              <a:rect l="l" t="t" r="r" b="b"/>
              <a:pathLst>
                <a:path w="322" h="184">
                  <a:moveTo>
                    <a:pt x="188" y="18"/>
                  </a:moveTo>
                  <a:lnTo>
                    <a:pt x="192" y="8"/>
                  </a:lnTo>
                  <a:lnTo>
                    <a:pt x="205" y="2"/>
                  </a:lnTo>
                  <a:lnTo>
                    <a:pt x="207" y="0"/>
                  </a:lnTo>
                  <a:lnTo>
                    <a:pt x="217" y="12"/>
                  </a:lnTo>
                  <a:lnTo>
                    <a:pt x="285" y="27"/>
                  </a:lnTo>
                  <a:lnTo>
                    <a:pt x="296" y="45"/>
                  </a:lnTo>
                  <a:lnTo>
                    <a:pt x="322" y="79"/>
                  </a:lnTo>
                  <a:lnTo>
                    <a:pt x="273" y="138"/>
                  </a:lnTo>
                  <a:lnTo>
                    <a:pt x="0" y="184"/>
                  </a:lnTo>
                  <a:lnTo>
                    <a:pt x="8" y="160"/>
                  </a:lnTo>
                  <a:lnTo>
                    <a:pt x="20" y="140"/>
                  </a:lnTo>
                  <a:lnTo>
                    <a:pt x="41" y="154"/>
                  </a:lnTo>
                  <a:lnTo>
                    <a:pt x="55" y="106"/>
                  </a:lnTo>
                  <a:lnTo>
                    <a:pt x="118" y="97"/>
                  </a:lnTo>
                  <a:lnTo>
                    <a:pt x="132" y="73"/>
                  </a:lnTo>
                  <a:lnTo>
                    <a:pt x="140" y="87"/>
                  </a:lnTo>
                  <a:lnTo>
                    <a:pt x="186" y="18"/>
                  </a:lnTo>
                  <a:lnTo>
                    <a:pt x="188" y="1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129120" y="3331800"/>
              <a:ext cx="561960" cy="320760"/>
            </a:xfrm>
            <a:custGeom>
              <a:avLst/>
              <a:gdLst/>
              <a:ahLst/>
              <a:rect l="l" t="t" r="r" b="b"/>
              <a:pathLst>
                <a:path w="322" h="184">
                  <a:moveTo>
                    <a:pt x="188" y="18"/>
                  </a:moveTo>
                  <a:lnTo>
                    <a:pt x="192" y="8"/>
                  </a:lnTo>
                  <a:lnTo>
                    <a:pt x="205" y="2"/>
                  </a:lnTo>
                  <a:lnTo>
                    <a:pt x="207" y="0"/>
                  </a:lnTo>
                  <a:lnTo>
                    <a:pt x="217" y="12"/>
                  </a:lnTo>
                  <a:lnTo>
                    <a:pt x="285" y="27"/>
                  </a:lnTo>
                  <a:lnTo>
                    <a:pt x="296" y="45"/>
                  </a:lnTo>
                  <a:lnTo>
                    <a:pt x="322" y="79"/>
                  </a:lnTo>
                  <a:lnTo>
                    <a:pt x="273" y="138"/>
                  </a:lnTo>
                  <a:lnTo>
                    <a:pt x="0" y="184"/>
                  </a:lnTo>
                  <a:lnTo>
                    <a:pt x="8" y="160"/>
                  </a:lnTo>
                  <a:lnTo>
                    <a:pt x="20" y="140"/>
                  </a:lnTo>
                  <a:lnTo>
                    <a:pt x="41" y="154"/>
                  </a:lnTo>
                  <a:lnTo>
                    <a:pt x="55" y="106"/>
                  </a:lnTo>
                  <a:lnTo>
                    <a:pt x="118" y="97"/>
                  </a:lnTo>
                  <a:lnTo>
                    <a:pt x="132" y="73"/>
                  </a:lnTo>
                  <a:lnTo>
                    <a:pt x="140" y="87"/>
                  </a:lnTo>
                  <a:lnTo>
                    <a:pt x="186" y="18"/>
                  </a:lnTo>
                  <a:lnTo>
                    <a:pt x="188" y="1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073320" y="3548520"/>
              <a:ext cx="669960" cy="266760"/>
            </a:xfrm>
            <a:custGeom>
              <a:avLst/>
              <a:gdLst/>
              <a:ahLst/>
              <a:rect l="l" t="t" r="r" b="b"/>
              <a:pathLst>
                <a:path w="384" h="153">
                  <a:moveTo>
                    <a:pt x="222" y="123"/>
                  </a:moveTo>
                  <a:lnTo>
                    <a:pt x="291" y="115"/>
                  </a:lnTo>
                  <a:lnTo>
                    <a:pt x="297" y="99"/>
                  </a:lnTo>
                  <a:lnTo>
                    <a:pt x="301" y="89"/>
                  </a:lnTo>
                  <a:lnTo>
                    <a:pt x="378" y="18"/>
                  </a:lnTo>
                  <a:lnTo>
                    <a:pt x="384" y="0"/>
                  </a:lnTo>
                  <a:lnTo>
                    <a:pt x="307" y="14"/>
                  </a:lnTo>
                  <a:lnTo>
                    <a:pt x="32" y="60"/>
                  </a:lnTo>
                  <a:lnTo>
                    <a:pt x="18" y="97"/>
                  </a:lnTo>
                  <a:lnTo>
                    <a:pt x="0" y="153"/>
                  </a:lnTo>
                  <a:lnTo>
                    <a:pt x="95" y="141"/>
                  </a:lnTo>
                  <a:lnTo>
                    <a:pt x="222" y="12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073320" y="3548520"/>
              <a:ext cx="669960" cy="266760"/>
            </a:xfrm>
            <a:custGeom>
              <a:avLst/>
              <a:gdLst/>
              <a:ahLst/>
              <a:rect l="l" t="t" r="r" b="b"/>
              <a:pathLst>
                <a:path w="384" h="153">
                  <a:moveTo>
                    <a:pt x="222" y="123"/>
                  </a:moveTo>
                  <a:lnTo>
                    <a:pt x="291" y="115"/>
                  </a:lnTo>
                  <a:lnTo>
                    <a:pt x="297" y="99"/>
                  </a:lnTo>
                  <a:lnTo>
                    <a:pt x="301" y="89"/>
                  </a:lnTo>
                  <a:lnTo>
                    <a:pt x="378" y="18"/>
                  </a:lnTo>
                  <a:lnTo>
                    <a:pt x="384" y="0"/>
                  </a:lnTo>
                  <a:lnTo>
                    <a:pt x="307" y="14"/>
                  </a:lnTo>
                  <a:lnTo>
                    <a:pt x="32" y="60"/>
                  </a:lnTo>
                  <a:lnTo>
                    <a:pt x="18" y="97"/>
                  </a:lnTo>
                  <a:lnTo>
                    <a:pt x="0" y="153"/>
                  </a:lnTo>
                  <a:lnTo>
                    <a:pt x="95" y="141"/>
                  </a:lnTo>
                  <a:lnTo>
                    <a:pt x="222" y="123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238920" y="3763080"/>
              <a:ext cx="338400" cy="501120"/>
            </a:xfrm>
            <a:custGeom>
              <a:avLst/>
              <a:gdLst/>
              <a:ahLst/>
              <a:rect l="l" t="t" r="r" b="b"/>
              <a:pathLst>
                <a:path w="194" h="287">
                  <a:moveTo>
                    <a:pt x="125" y="0"/>
                  </a:moveTo>
                  <a:lnTo>
                    <a:pt x="188" y="150"/>
                  </a:lnTo>
                  <a:lnTo>
                    <a:pt x="180" y="178"/>
                  </a:lnTo>
                  <a:lnTo>
                    <a:pt x="194" y="229"/>
                  </a:lnTo>
                  <a:lnTo>
                    <a:pt x="63" y="247"/>
                  </a:lnTo>
                  <a:lnTo>
                    <a:pt x="73" y="267"/>
                  </a:lnTo>
                  <a:lnTo>
                    <a:pt x="79" y="277"/>
                  </a:lnTo>
                  <a:lnTo>
                    <a:pt x="55" y="287"/>
                  </a:lnTo>
                  <a:lnTo>
                    <a:pt x="36" y="285"/>
                  </a:lnTo>
                  <a:lnTo>
                    <a:pt x="0" y="18"/>
                  </a:lnTo>
                  <a:lnTo>
                    <a:pt x="125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238920" y="3763080"/>
              <a:ext cx="338400" cy="501120"/>
            </a:xfrm>
            <a:custGeom>
              <a:avLst/>
              <a:gdLst/>
              <a:ahLst/>
              <a:rect l="l" t="t" r="r" b="b"/>
              <a:pathLst>
                <a:path w="194" h="287">
                  <a:moveTo>
                    <a:pt x="125" y="0"/>
                  </a:moveTo>
                  <a:lnTo>
                    <a:pt x="188" y="150"/>
                  </a:lnTo>
                  <a:lnTo>
                    <a:pt x="180" y="178"/>
                  </a:lnTo>
                  <a:lnTo>
                    <a:pt x="194" y="229"/>
                  </a:lnTo>
                  <a:lnTo>
                    <a:pt x="63" y="247"/>
                  </a:lnTo>
                  <a:lnTo>
                    <a:pt x="73" y="267"/>
                  </a:lnTo>
                  <a:lnTo>
                    <a:pt x="79" y="277"/>
                  </a:lnTo>
                  <a:lnTo>
                    <a:pt x="55" y="287"/>
                  </a:lnTo>
                  <a:lnTo>
                    <a:pt x="36" y="285"/>
                  </a:lnTo>
                  <a:lnTo>
                    <a:pt x="0" y="18"/>
                  </a:lnTo>
                  <a:lnTo>
                    <a:pt x="125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001680" y="3794400"/>
              <a:ext cx="300240" cy="502560"/>
            </a:xfrm>
            <a:custGeom>
              <a:avLst/>
              <a:gdLst/>
              <a:ahLst/>
              <a:rect l="l" t="t" r="r" b="b"/>
              <a:pathLst>
                <a:path w="172" h="288">
                  <a:moveTo>
                    <a:pt x="136" y="0"/>
                  </a:moveTo>
                  <a:lnTo>
                    <a:pt x="172" y="265"/>
                  </a:lnTo>
                  <a:lnTo>
                    <a:pt x="118" y="269"/>
                  </a:lnTo>
                  <a:lnTo>
                    <a:pt x="110" y="288"/>
                  </a:lnTo>
                  <a:lnTo>
                    <a:pt x="89" y="255"/>
                  </a:lnTo>
                  <a:lnTo>
                    <a:pt x="89" y="237"/>
                  </a:lnTo>
                  <a:lnTo>
                    <a:pt x="0" y="247"/>
                  </a:lnTo>
                  <a:lnTo>
                    <a:pt x="21" y="178"/>
                  </a:lnTo>
                  <a:lnTo>
                    <a:pt x="12" y="132"/>
                  </a:lnTo>
                  <a:lnTo>
                    <a:pt x="8" y="108"/>
                  </a:lnTo>
                  <a:lnTo>
                    <a:pt x="41" y="12"/>
                  </a:lnTo>
                  <a:lnTo>
                    <a:pt x="136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001680" y="3794400"/>
              <a:ext cx="300240" cy="502560"/>
            </a:xfrm>
            <a:custGeom>
              <a:avLst/>
              <a:gdLst/>
              <a:ahLst/>
              <a:rect l="l" t="t" r="r" b="b"/>
              <a:pathLst>
                <a:path w="172" h="288">
                  <a:moveTo>
                    <a:pt x="136" y="0"/>
                  </a:moveTo>
                  <a:lnTo>
                    <a:pt x="172" y="265"/>
                  </a:lnTo>
                  <a:lnTo>
                    <a:pt x="118" y="269"/>
                  </a:lnTo>
                  <a:lnTo>
                    <a:pt x="110" y="288"/>
                  </a:lnTo>
                  <a:lnTo>
                    <a:pt x="89" y="255"/>
                  </a:lnTo>
                  <a:lnTo>
                    <a:pt x="89" y="237"/>
                  </a:lnTo>
                  <a:lnTo>
                    <a:pt x="0" y="247"/>
                  </a:lnTo>
                  <a:lnTo>
                    <a:pt x="21" y="178"/>
                  </a:lnTo>
                  <a:lnTo>
                    <a:pt x="12" y="132"/>
                  </a:lnTo>
                  <a:lnTo>
                    <a:pt x="8" y="108"/>
                  </a:lnTo>
                  <a:lnTo>
                    <a:pt x="41" y="12"/>
                  </a:lnTo>
                  <a:lnTo>
                    <a:pt x="136" y="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2956320" y="2530800"/>
              <a:ext cx="455040" cy="264960"/>
            </a:xfrm>
            <a:custGeom>
              <a:avLst/>
              <a:gdLst/>
              <a:ahLst/>
              <a:rect l="l" t="t" r="r" b="b"/>
              <a:pathLst>
                <a:path w="261" h="152">
                  <a:moveTo>
                    <a:pt x="109" y="152"/>
                  </a:moveTo>
                  <a:lnTo>
                    <a:pt x="93" y="97"/>
                  </a:lnTo>
                  <a:lnTo>
                    <a:pt x="75" y="97"/>
                  </a:lnTo>
                  <a:lnTo>
                    <a:pt x="4" y="81"/>
                  </a:lnTo>
                  <a:lnTo>
                    <a:pt x="0" y="75"/>
                  </a:lnTo>
                  <a:lnTo>
                    <a:pt x="0" y="71"/>
                  </a:lnTo>
                  <a:lnTo>
                    <a:pt x="6" y="65"/>
                  </a:lnTo>
                  <a:lnTo>
                    <a:pt x="85" y="0"/>
                  </a:lnTo>
                  <a:lnTo>
                    <a:pt x="99" y="6"/>
                  </a:lnTo>
                  <a:lnTo>
                    <a:pt x="85" y="32"/>
                  </a:lnTo>
                  <a:lnTo>
                    <a:pt x="83" y="39"/>
                  </a:lnTo>
                  <a:lnTo>
                    <a:pt x="85" y="38"/>
                  </a:lnTo>
                  <a:lnTo>
                    <a:pt x="93" y="38"/>
                  </a:lnTo>
                  <a:lnTo>
                    <a:pt x="115" y="57"/>
                  </a:lnTo>
                  <a:lnTo>
                    <a:pt x="119" y="49"/>
                  </a:lnTo>
                  <a:lnTo>
                    <a:pt x="142" y="49"/>
                  </a:lnTo>
                  <a:lnTo>
                    <a:pt x="146" y="43"/>
                  </a:lnTo>
                  <a:lnTo>
                    <a:pt x="152" y="43"/>
                  </a:lnTo>
                  <a:lnTo>
                    <a:pt x="194" y="28"/>
                  </a:lnTo>
                  <a:lnTo>
                    <a:pt x="208" y="39"/>
                  </a:lnTo>
                  <a:lnTo>
                    <a:pt x="243" y="38"/>
                  </a:lnTo>
                  <a:lnTo>
                    <a:pt x="251" y="45"/>
                  </a:lnTo>
                  <a:lnTo>
                    <a:pt x="261" y="63"/>
                  </a:lnTo>
                  <a:lnTo>
                    <a:pt x="132" y="91"/>
                  </a:lnTo>
                  <a:lnTo>
                    <a:pt x="109" y="15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956320" y="2530800"/>
              <a:ext cx="455040" cy="264960"/>
            </a:xfrm>
            <a:custGeom>
              <a:avLst/>
              <a:gdLst/>
              <a:ahLst/>
              <a:rect l="l" t="t" r="r" b="b"/>
              <a:pathLst>
                <a:path w="261" h="152">
                  <a:moveTo>
                    <a:pt x="109" y="152"/>
                  </a:moveTo>
                  <a:lnTo>
                    <a:pt x="93" y="97"/>
                  </a:lnTo>
                  <a:lnTo>
                    <a:pt x="75" y="97"/>
                  </a:lnTo>
                  <a:lnTo>
                    <a:pt x="4" y="81"/>
                  </a:lnTo>
                  <a:lnTo>
                    <a:pt x="0" y="75"/>
                  </a:lnTo>
                  <a:lnTo>
                    <a:pt x="0" y="71"/>
                  </a:lnTo>
                  <a:lnTo>
                    <a:pt x="6" y="65"/>
                  </a:lnTo>
                  <a:lnTo>
                    <a:pt x="85" y="0"/>
                  </a:lnTo>
                  <a:lnTo>
                    <a:pt x="99" y="6"/>
                  </a:lnTo>
                  <a:lnTo>
                    <a:pt x="85" y="32"/>
                  </a:lnTo>
                  <a:lnTo>
                    <a:pt x="83" y="39"/>
                  </a:lnTo>
                  <a:lnTo>
                    <a:pt x="85" y="38"/>
                  </a:lnTo>
                  <a:lnTo>
                    <a:pt x="93" y="38"/>
                  </a:lnTo>
                  <a:lnTo>
                    <a:pt x="115" y="57"/>
                  </a:lnTo>
                  <a:lnTo>
                    <a:pt x="119" y="49"/>
                  </a:lnTo>
                  <a:lnTo>
                    <a:pt x="142" y="49"/>
                  </a:lnTo>
                  <a:lnTo>
                    <a:pt x="146" y="43"/>
                  </a:lnTo>
                  <a:lnTo>
                    <a:pt x="152" y="43"/>
                  </a:lnTo>
                  <a:lnTo>
                    <a:pt x="194" y="28"/>
                  </a:lnTo>
                  <a:lnTo>
                    <a:pt x="208" y="39"/>
                  </a:lnTo>
                  <a:lnTo>
                    <a:pt x="243" y="38"/>
                  </a:lnTo>
                  <a:lnTo>
                    <a:pt x="251" y="45"/>
                  </a:lnTo>
                  <a:lnTo>
                    <a:pt x="261" y="63"/>
                  </a:lnTo>
                  <a:lnTo>
                    <a:pt x="132" y="91"/>
                  </a:lnTo>
                  <a:lnTo>
                    <a:pt x="109" y="15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776320" y="2616120"/>
              <a:ext cx="420480" cy="455400"/>
            </a:xfrm>
            <a:custGeom>
              <a:avLst/>
              <a:gdLst/>
              <a:ahLst/>
              <a:rect l="l" t="t" r="r" b="b"/>
              <a:pathLst>
                <a:path w="241" h="261">
                  <a:moveTo>
                    <a:pt x="22" y="16"/>
                  </a:moveTo>
                  <a:lnTo>
                    <a:pt x="22" y="32"/>
                  </a:lnTo>
                  <a:lnTo>
                    <a:pt x="24" y="54"/>
                  </a:lnTo>
                  <a:lnTo>
                    <a:pt x="0" y="83"/>
                  </a:lnTo>
                  <a:lnTo>
                    <a:pt x="6" y="139"/>
                  </a:lnTo>
                  <a:lnTo>
                    <a:pt x="73" y="180"/>
                  </a:lnTo>
                  <a:lnTo>
                    <a:pt x="75" y="196"/>
                  </a:lnTo>
                  <a:lnTo>
                    <a:pt x="87" y="246"/>
                  </a:lnTo>
                  <a:lnTo>
                    <a:pt x="107" y="261"/>
                  </a:lnTo>
                  <a:lnTo>
                    <a:pt x="230" y="246"/>
                  </a:lnTo>
                  <a:lnTo>
                    <a:pt x="218" y="202"/>
                  </a:lnTo>
                  <a:lnTo>
                    <a:pt x="241" y="78"/>
                  </a:lnTo>
                  <a:lnTo>
                    <a:pt x="216" y="127"/>
                  </a:lnTo>
                  <a:lnTo>
                    <a:pt x="210" y="115"/>
                  </a:lnTo>
                  <a:lnTo>
                    <a:pt x="212" y="103"/>
                  </a:lnTo>
                  <a:lnTo>
                    <a:pt x="196" y="48"/>
                  </a:lnTo>
                  <a:lnTo>
                    <a:pt x="178" y="48"/>
                  </a:lnTo>
                  <a:lnTo>
                    <a:pt x="107" y="32"/>
                  </a:lnTo>
                  <a:lnTo>
                    <a:pt x="103" y="26"/>
                  </a:lnTo>
                  <a:lnTo>
                    <a:pt x="103" y="22"/>
                  </a:lnTo>
                  <a:lnTo>
                    <a:pt x="75" y="16"/>
                  </a:lnTo>
                  <a:lnTo>
                    <a:pt x="71" y="0"/>
                  </a:lnTo>
                  <a:lnTo>
                    <a:pt x="32" y="14"/>
                  </a:lnTo>
                  <a:lnTo>
                    <a:pt x="22" y="1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2776320" y="2616120"/>
              <a:ext cx="420480" cy="455400"/>
            </a:xfrm>
            <a:custGeom>
              <a:avLst/>
              <a:gdLst/>
              <a:ahLst/>
              <a:rect l="l" t="t" r="r" b="b"/>
              <a:pathLst>
                <a:path w="241" h="261">
                  <a:moveTo>
                    <a:pt x="22" y="16"/>
                  </a:moveTo>
                  <a:lnTo>
                    <a:pt x="22" y="32"/>
                  </a:lnTo>
                  <a:lnTo>
                    <a:pt x="24" y="54"/>
                  </a:lnTo>
                  <a:lnTo>
                    <a:pt x="0" y="83"/>
                  </a:lnTo>
                  <a:lnTo>
                    <a:pt x="6" y="139"/>
                  </a:lnTo>
                  <a:lnTo>
                    <a:pt x="73" y="180"/>
                  </a:lnTo>
                  <a:lnTo>
                    <a:pt x="75" y="196"/>
                  </a:lnTo>
                  <a:lnTo>
                    <a:pt x="87" y="246"/>
                  </a:lnTo>
                  <a:lnTo>
                    <a:pt x="107" y="261"/>
                  </a:lnTo>
                  <a:lnTo>
                    <a:pt x="230" y="246"/>
                  </a:lnTo>
                  <a:lnTo>
                    <a:pt x="218" y="202"/>
                  </a:lnTo>
                  <a:lnTo>
                    <a:pt x="241" y="78"/>
                  </a:lnTo>
                  <a:lnTo>
                    <a:pt x="216" y="127"/>
                  </a:lnTo>
                  <a:lnTo>
                    <a:pt x="210" y="115"/>
                  </a:lnTo>
                  <a:lnTo>
                    <a:pt x="212" y="103"/>
                  </a:lnTo>
                  <a:lnTo>
                    <a:pt x="196" y="48"/>
                  </a:lnTo>
                  <a:lnTo>
                    <a:pt x="178" y="48"/>
                  </a:lnTo>
                  <a:lnTo>
                    <a:pt x="107" y="32"/>
                  </a:lnTo>
                  <a:lnTo>
                    <a:pt x="103" y="26"/>
                  </a:lnTo>
                  <a:lnTo>
                    <a:pt x="103" y="22"/>
                  </a:lnTo>
                  <a:lnTo>
                    <a:pt x="75" y="16"/>
                  </a:lnTo>
                  <a:lnTo>
                    <a:pt x="71" y="0"/>
                  </a:lnTo>
                  <a:lnTo>
                    <a:pt x="32" y="14"/>
                  </a:lnTo>
                  <a:lnTo>
                    <a:pt x="22" y="1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914560" y="3045600"/>
              <a:ext cx="345240" cy="565200"/>
            </a:xfrm>
            <a:custGeom>
              <a:avLst/>
              <a:gdLst/>
              <a:ahLst/>
              <a:rect l="l" t="t" r="r" b="b"/>
              <a:pathLst>
                <a:path w="198" h="324">
                  <a:moveTo>
                    <a:pt x="131" y="312"/>
                  </a:moveTo>
                  <a:lnTo>
                    <a:pt x="117" y="312"/>
                  </a:lnTo>
                  <a:lnTo>
                    <a:pt x="115" y="300"/>
                  </a:lnTo>
                  <a:lnTo>
                    <a:pt x="107" y="288"/>
                  </a:lnTo>
                  <a:lnTo>
                    <a:pt x="73" y="255"/>
                  </a:lnTo>
                  <a:lnTo>
                    <a:pt x="77" y="233"/>
                  </a:lnTo>
                  <a:lnTo>
                    <a:pt x="71" y="207"/>
                  </a:lnTo>
                  <a:lnTo>
                    <a:pt x="52" y="213"/>
                  </a:lnTo>
                  <a:lnTo>
                    <a:pt x="12" y="172"/>
                  </a:lnTo>
                  <a:lnTo>
                    <a:pt x="0" y="150"/>
                  </a:lnTo>
                  <a:lnTo>
                    <a:pt x="4" y="136"/>
                  </a:lnTo>
                  <a:lnTo>
                    <a:pt x="22" y="95"/>
                  </a:lnTo>
                  <a:lnTo>
                    <a:pt x="18" y="81"/>
                  </a:lnTo>
                  <a:lnTo>
                    <a:pt x="44" y="61"/>
                  </a:lnTo>
                  <a:lnTo>
                    <a:pt x="48" y="31"/>
                  </a:lnTo>
                  <a:lnTo>
                    <a:pt x="40" y="27"/>
                  </a:lnTo>
                  <a:lnTo>
                    <a:pt x="28" y="15"/>
                  </a:lnTo>
                  <a:lnTo>
                    <a:pt x="151" y="0"/>
                  </a:lnTo>
                  <a:lnTo>
                    <a:pt x="151" y="2"/>
                  </a:lnTo>
                  <a:lnTo>
                    <a:pt x="158" y="33"/>
                  </a:lnTo>
                  <a:lnTo>
                    <a:pt x="164" y="35"/>
                  </a:lnTo>
                  <a:lnTo>
                    <a:pt x="188" y="182"/>
                  </a:lnTo>
                  <a:lnTo>
                    <a:pt x="188" y="191"/>
                  </a:lnTo>
                  <a:lnTo>
                    <a:pt x="198" y="203"/>
                  </a:lnTo>
                  <a:lnTo>
                    <a:pt x="178" y="270"/>
                  </a:lnTo>
                  <a:lnTo>
                    <a:pt x="164" y="318"/>
                  </a:lnTo>
                  <a:lnTo>
                    <a:pt x="143" y="304"/>
                  </a:lnTo>
                  <a:lnTo>
                    <a:pt x="131" y="324"/>
                  </a:lnTo>
                  <a:lnTo>
                    <a:pt x="131" y="31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914560" y="3045600"/>
              <a:ext cx="345240" cy="565200"/>
            </a:xfrm>
            <a:custGeom>
              <a:avLst/>
              <a:gdLst/>
              <a:ahLst/>
              <a:rect l="l" t="t" r="r" b="b"/>
              <a:pathLst>
                <a:path w="198" h="324">
                  <a:moveTo>
                    <a:pt x="131" y="312"/>
                  </a:moveTo>
                  <a:lnTo>
                    <a:pt x="117" y="312"/>
                  </a:lnTo>
                  <a:lnTo>
                    <a:pt x="115" y="300"/>
                  </a:lnTo>
                  <a:lnTo>
                    <a:pt x="107" y="288"/>
                  </a:lnTo>
                  <a:lnTo>
                    <a:pt x="73" y="255"/>
                  </a:lnTo>
                  <a:lnTo>
                    <a:pt x="77" y="233"/>
                  </a:lnTo>
                  <a:lnTo>
                    <a:pt x="71" y="207"/>
                  </a:lnTo>
                  <a:lnTo>
                    <a:pt x="52" y="213"/>
                  </a:lnTo>
                  <a:lnTo>
                    <a:pt x="12" y="172"/>
                  </a:lnTo>
                  <a:lnTo>
                    <a:pt x="0" y="150"/>
                  </a:lnTo>
                  <a:lnTo>
                    <a:pt x="4" y="136"/>
                  </a:lnTo>
                  <a:lnTo>
                    <a:pt x="22" y="95"/>
                  </a:lnTo>
                  <a:lnTo>
                    <a:pt x="18" y="81"/>
                  </a:lnTo>
                  <a:lnTo>
                    <a:pt x="44" y="61"/>
                  </a:lnTo>
                  <a:lnTo>
                    <a:pt x="48" y="31"/>
                  </a:lnTo>
                  <a:lnTo>
                    <a:pt x="40" y="27"/>
                  </a:lnTo>
                  <a:lnTo>
                    <a:pt x="28" y="15"/>
                  </a:lnTo>
                  <a:lnTo>
                    <a:pt x="151" y="0"/>
                  </a:lnTo>
                  <a:lnTo>
                    <a:pt x="151" y="2"/>
                  </a:lnTo>
                  <a:lnTo>
                    <a:pt x="158" y="33"/>
                  </a:lnTo>
                  <a:lnTo>
                    <a:pt x="164" y="35"/>
                  </a:lnTo>
                  <a:lnTo>
                    <a:pt x="188" y="182"/>
                  </a:lnTo>
                  <a:lnTo>
                    <a:pt x="188" y="191"/>
                  </a:lnTo>
                  <a:lnTo>
                    <a:pt x="198" y="203"/>
                  </a:lnTo>
                  <a:lnTo>
                    <a:pt x="178" y="270"/>
                  </a:lnTo>
                  <a:lnTo>
                    <a:pt x="164" y="318"/>
                  </a:lnTo>
                  <a:lnTo>
                    <a:pt x="143" y="304"/>
                  </a:lnTo>
                  <a:lnTo>
                    <a:pt x="131" y="324"/>
                  </a:lnTo>
                  <a:lnTo>
                    <a:pt x="131" y="312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2787120" y="4025160"/>
              <a:ext cx="459000" cy="394200"/>
            </a:xfrm>
            <a:custGeom>
              <a:avLst/>
              <a:gdLst/>
              <a:ahLst/>
              <a:rect l="l" t="t" r="r" b="b"/>
              <a:pathLst>
                <a:path w="263" h="226">
                  <a:moveTo>
                    <a:pt x="0" y="10"/>
                  </a:moveTo>
                  <a:lnTo>
                    <a:pt x="135" y="0"/>
                  </a:lnTo>
                  <a:lnTo>
                    <a:pt x="144" y="46"/>
                  </a:lnTo>
                  <a:lnTo>
                    <a:pt x="123" y="115"/>
                  </a:lnTo>
                  <a:lnTo>
                    <a:pt x="212" y="105"/>
                  </a:lnTo>
                  <a:lnTo>
                    <a:pt x="212" y="123"/>
                  </a:lnTo>
                  <a:lnTo>
                    <a:pt x="233" y="156"/>
                  </a:lnTo>
                  <a:lnTo>
                    <a:pt x="235" y="158"/>
                  </a:lnTo>
                  <a:lnTo>
                    <a:pt x="255" y="150"/>
                  </a:lnTo>
                  <a:lnTo>
                    <a:pt x="235" y="186"/>
                  </a:lnTo>
                  <a:lnTo>
                    <a:pt x="263" y="212"/>
                  </a:lnTo>
                  <a:lnTo>
                    <a:pt x="253" y="226"/>
                  </a:lnTo>
                  <a:lnTo>
                    <a:pt x="214" y="196"/>
                  </a:lnTo>
                  <a:lnTo>
                    <a:pt x="212" y="216"/>
                  </a:lnTo>
                  <a:lnTo>
                    <a:pt x="188" y="214"/>
                  </a:lnTo>
                  <a:lnTo>
                    <a:pt x="186" y="226"/>
                  </a:lnTo>
                  <a:lnTo>
                    <a:pt x="111" y="190"/>
                  </a:lnTo>
                  <a:lnTo>
                    <a:pt x="113" y="196"/>
                  </a:lnTo>
                  <a:lnTo>
                    <a:pt x="83" y="206"/>
                  </a:lnTo>
                  <a:lnTo>
                    <a:pt x="83" y="198"/>
                  </a:lnTo>
                  <a:lnTo>
                    <a:pt x="18" y="194"/>
                  </a:lnTo>
                  <a:lnTo>
                    <a:pt x="16" y="156"/>
                  </a:lnTo>
                  <a:lnTo>
                    <a:pt x="28" y="145"/>
                  </a:lnTo>
                  <a:lnTo>
                    <a:pt x="22" y="79"/>
                  </a:lnTo>
                  <a:lnTo>
                    <a:pt x="6" y="69"/>
                  </a:lnTo>
                  <a:lnTo>
                    <a:pt x="0" y="1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2787120" y="4025160"/>
              <a:ext cx="459000" cy="394200"/>
            </a:xfrm>
            <a:custGeom>
              <a:avLst/>
              <a:gdLst/>
              <a:ahLst/>
              <a:rect l="l" t="t" r="r" b="b"/>
              <a:pathLst>
                <a:path w="263" h="226">
                  <a:moveTo>
                    <a:pt x="0" y="10"/>
                  </a:moveTo>
                  <a:lnTo>
                    <a:pt x="135" y="0"/>
                  </a:lnTo>
                  <a:lnTo>
                    <a:pt x="144" y="46"/>
                  </a:lnTo>
                  <a:lnTo>
                    <a:pt x="123" y="115"/>
                  </a:lnTo>
                  <a:lnTo>
                    <a:pt x="212" y="105"/>
                  </a:lnTo>
                  <a:lnTo>
                    <a:pt x="212" y="123"/>
                  </a:lnTo>
                  <a:lnTo>
                    <a:pt x="233" y="156"/>
                  </a:lnTo>
                  <a:lnTo>
                    <a:pt x="235" y="158"/>
                  </a:lnTo>
                  <a:lnTo>
                    <a:pt x="255" y="150"/>
                  </a:lnTo>
                  <a:lnTo>
                    <a:pt x="235" y="186"/>
                  </a:lnTo>
                  <a:lnTo>
                    <a:pt x="263" y="212"/>
                  </a:lnTo>
                  <a:lnTo>
                    <a:pt x="253" y="226"/>
                  </a:lnTo>
                  <a:lnTo>
                    <a:pt x="214" y="196"/>
                  </a:lnTo>
                  <a:lnTo>
                    <a:pt x="212" y="216"/>
                  </a:lnTo>
                  <a:lnTo>
                    <a:pt x="188" y="214"/>
                  </a:lnTo>
                  <a:lnTo>
                    <a:pt x="186" y="226"/>
                  </a:lnTo>
                  <a:lnTo>
                    <a:pt x="111" y="190"/>
                  </a:lnTo>
                  <a:lnTo>
                    <a:pt x="113" y="196"/>
                  </a:lnTo>
                  <a:lnTo>
                    <a:pt x="83" y="206"/>
                  </a:lnTo>
                  <a:lnTo>
                    <a:pt x="83" y="198"/>
                  </a:lnTo>
                  <a:lnTo>
                    <a:pt x="18" y="194"/>
                  </a:lnTo>
                  <a:lnTo>
                    <a:pt x="16" y="156"/>
                  </a:lnTo>
                  <a:lnTo>
                    <a:pt x="28" y="145"/>
                  </a:lnTo>
                  <a:lnTo>
                    <a:pt x="22" y="79"/>
                  </a:lnTo>
                  <a:lnTo>
                    <a:pt x="6" y="69"/>
                  </a:lnTo>
                  <a:lnTo>
                    <a:pt x="0" y="1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444400" y="2420640"/>
              <a:ext cx="518400" cy="579600"/>
            </a:xfrm>
            <a:custGeom>
              <a:avLst/>
              <a:gdLst/>
              <a:ahLst/>
              <a:rect l="l" t="t" r="r" b="b"/>
              <a:pathLst>
                <a:path w="297" h="332">
                  <a:moveTo>
                    <a:pt x="222" y="126"/>
                  </a:moveTo>
                  <a:lnTo>
                    <a:pt x="297" y="39"/>
                  </a:lnTo>
                  <a:lnTo>
                    <a:pt x="297" y="35"/>
                  </a:lnTo>
                  <a:lnTo>
                    <a:pt x="253" y="33"/>
                  </a:lnTo>
                  <a:lnTo>
                    <a:pt x="234" y="39"/>
                  </a:lnTo>
                  <a:lnTo>
                    <a:pt x="166" y="12"/>
                  </a:lnTo>
                  <a:lnTo>
                    <a:pt x="137" y="19"/>
                  </a:lnTo>
                  <a:lnTo>
                    <a:pt x="103" y="12"/>
                  </a:lnTo>
                  <a:lnTo>
                    <a:pt x="97" y="0"/>
                  </a:lnTo>
                  <a:lnTo>
                    <a:pt x="24" y="4"/>
                  </a:lnTo>
                  <a:lnTo>
                    <a:pt x="0" y="4"/>
                  </a:lnTo>
                  <a:lnTo>
                    <a:pt x="0" y="10"/>
                  </a:lnTo>
                  <a:lnTo>
                    <a:pt x="8" y="69"/>
                  </a:lnTo>
                  <a:lnTo>
                    <a:pt x="18" y="91"/>
                  </a:lnTo>
                  <a:lnTo>
                    <a:pt x="40" y="188"/>
                  </a:lnTo>
                  <a:lnTo>
                    <a:pt x="28" y="205"/>
                  </a:lnTo>
                  <a:lnTo>
                    <a:pt x="46" y="225"/>
                  </a:lnTo>
                  <a:lnTo>
                    <a:pt x="50" y="330"/>
                  </a:lnTo>
                  <a:lnTo>
                    <a:pt x="54" y="332"/>
                  </a:lnTo>
                  <a:lnTo>
                    <a:pt x="265" y="306"/>
                  </a:lnTo>
                  <a:lnTo>
                    <a:pt x="263" y="292"/>
                  </a:lnTo>
                  <a:lnTo>
                    <a:pt x="196" y="251"/>
                  </a:lnTo>
                  <a:lnTo>
                    <a:pt x="190" y="195"/>
                  </a:lnTo>
                  <a:lnTo>
                    <a:pt x="214" y="166"/>
                  </a:lnTo>
                  <a:lnTo>
                    <a:pt x="212" y="144"/>
                  </a:lnTo>
                  <a:lnTo>
                    <a:pt x="212" y="128"/>
                  </a:lnTo>
                  <a:lnTo>
                    <a:pt x="222" y="12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444400" y="2420640"/>
              <a:ext cx="518400" cy="579600"/>
            </a:xfrm>
            <a:custGeom>
              <a:avLst/>
              <a:gdLst/>
              <a:ahLst/>
              <a:rect l="l" t="t" r="r" b="b"/>
              <a:pathLst>
                <a:path w="297" h="332">
                  <a:moveTo>
                    <a:pt x="222" y="126"/>
                  </a:moveTo>
                  <a:lnTo>
                    <a:pt x="297" y="39"/>
                  </a:lnTo>
                  <a:lnTo>
                    <a:pt x="297" y="35"/>
                  </a:lnTo>
                  <a:lnTo>
                    <a:pt x="253" y="33"/>
                  </a:lnTo>
                  <a:lnTo>
                    <a:pt x="234" y="39"/>
                  </a:lnTo>
                  <a:lnTo>
                    <a:pt x="166" y="12"/>
                  </a:lnTo>
                  <a:lnTo>
                    <a:pt x="137" y="19"/>
                  </a:lnTo>
                  <a:lnTo>
                    <a:pt x="103" y="12"/>
                  </a:lnTo>
                  <a:lnTo>
                    <a:pt x="97" y="0"/>
                  </a:lnTo>
                  <a:lnTo>
                    <a:pt x="24" y="4"/>
                  </a:lnTo>
                  <a:lnTo>
                    <a:pt x="0" y="4"/>
                  </a:lnTo>
                  <a:lnTo>
                    <a:pt x="0" y="10"/>
                  </a:lnTo>
                  <a:lnTo>
                    <a:pt x="8" y="69"/>
                  </a:lnTo>
                  <a:lnTo>
                    <a:pt x="18" y="91"/>
                  </a:lnTo>
                  <a:lnTo>
                    <a:pt x="40" y="188"/>
                  </a:lnTo>
                  <a:lnTo>
                    <a:pt x="28" y="205"/>
                  </a:lnTo>
                  <a:lnTo>
                    <a:pt x="46" y="225"/>
                  </a:lnTo>
                  <a:lnTo>
                    <a:pt x="50" y="330"/>
                  </a:lnTo>
                  <a:lnTo>
                    <a:pt x="54" y="332"/>
                  </a:lnTo>
                  <a:lnTo>
                    <a:pt x="265" y="306"/>
                  </a:lnTo>
                  <a:lnTo>
                    <a:pt x="263" y="292"/>
                  </a:lnTo>
                  <a:lnTo>
                    <a:pt x="196" y="251"/>
                  </a:lnTo>
                  <a:lnTo>
                    <a:pt x="190" y="195"/>
                  </a:lnTo>
                  <a:lnTo>
                    <a:pt x="214" y="166"/>
                  </a:lnTo>
                  <a:lnTo>
                    <a:pt x="212" y="144"/>
                  </a:lnTo>
                  <a:lnTo>
                    <a:pt x="212" y="128"/>
                  </a:lnTo>
                  <a:lnTo>
                    <a:pt x="222" y="12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2514600" y="2954520"/>
              <a:ext cx="483120" cy="335160"/>
            </a:xfrm>
            <a:custGeom>
              <a:avLst/>
              <a:gdLst/>
              <a:ahLst/>
              <a:rect l="l" t="t" r="r" b="b"/>
              <a:pathLst>
                <a:path w="277" h="192">
                  <a:moveTo>
                    <a:pt x="10" y="24"/>
                  </a:moveTo>
                  <a:lnTo>
                    <a:pt x="0" y="30"/>
                  </a:lnTo>
                  <a:lnTo>
                    <a:pt x="4" y="73"/>
                  </a:lnTo>
                  <a:lnTo>
                    <a:pt x="8" y="93"/>
                  </a:lnTo>
                  <a:lnTo>
                    <a:pt x="39" y="168"/>
                  </a:lnTo>
                  <a:lnTo>
                    <a:pt x="43" y="184"/>
                  </a:lnTo>
                  <a:lnTo>
                    <a:pt x="45" y="192"/>
                  </a:lnTo>
                  <a:lnTo>
                    <a:pt x="223" y="180"/>
                  </a:lnTo>
                  <a:lnTo>
                    <a:pt x="233" y="188"/>
                  </a:lnTo>
                  <a:lnTo>
                    <a:pt x="251" y="147"/>
                  </a:lnTo>
                  <a:lnTo>
                    <a:pt x="247" y="133"/>
                  </a:lnTo>
                  <a:lnTo>
                    <a:pt x="273" y="113"/>
                  </a:lnTo>
                  <a:lnTo>
                    <a:pt x="277" y="83"/>
                  </a:lnTo>
                  <a:lnTo>
                    <a:pt x="269" y="79"/>
                  </a:lnTo>
                  <a:lnTo>
                    <a:pt x="257" y="67"/>
                  </a:lnTo>
                  <a:lnTo>
                    <a:pt x="237" y="50"/>
                  </a:lnTo>
                  <a:lnTo>
                    <a:pt x="225" y="0"/>
                  </a:lnTo>
                  <a:lnTo>
                    <a:pt x="14" y="26"/>
                  </a:lnTo>
                  <a:lnTo>
                    <a:pt x="10" y="2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2514600" y="2954520"/>
              <a:ext cx="483120" cy="335160"/>
            </a:xfrm>
            <a:custGeom>
              <a:avLst/>
              <a:gdLst/>
              <a:ahLst/>
              <a:rect l="l" t="t" r="r" b="b"/>
              <a:pathLst>
                <a:path w="277" h="192">
                  <a:moveTo>
                    <a:pt x="10" y="24"/>
                  </a:moveTo>
                  <a:lnTo>
                    <a:pt x="0" y="30"/>
                  </a:lnTo>
                  <a:lnTo>
                    <a:pt x="4" y="73"/>
                  </a:lnTo>
                  <a:lnTo>
                    <a:pt x="8" y="93"/>
                  </a:lnTo>
                  <a:lnTo>
                    <a:pt x="39" y="168"/>
                  </a:lnTo>
                  <a:lnTo>
                    <a:pt x="43" y="184"/>
                  </a:lnTo>
                  <a:lnTo>
                    <a:pt x="45" y="192"/>
                  </a:lnTo>
                  <a:lnTo>
                    <a:pt x="223" y="180"/>
                  </a:lnTo>
                  <a:lnTo>
                    <a:pt x="233" y="188"/>
                  </a:lnTo>
                  <a:lnTo>
                    <a:pt x="251" y="147"/>
                  </a:lnTo>
                  <a:lnTo>
                    <a:pt x="247" y="133"/>
                  </a:lnTo>
                  <a:lnTo>
                    <a:pt x="273" y="113"/>
                  </a:lnTo>
                  <a:lnTo>
                    <a:pt x="277" y="83"/>
                  </a:lnTo>
                  <a:lnTo>
                    <a:pt x="269" y="79"/>
                  </a:lnTo>
                  <a:lnTo>
                    <a:pt x="257" y="67"/>
                  </a:lnTo>
                  <a:lnTo>
                    <a:pt x="237" y="50"/>
                  </a:lnTo>
                  <a:lnTo>
                    <a:pt x="225" y="0"/>
                  </a:lnTo>
                  <a:lnTo>
                    <a:pt x="14" y="26"/>
                  </a:lnTo>
                  <a:lnTo>
                    <a:pt x="10" y="24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2593080" y="3269160"/>
              <a:ext cx="549720" cy="448200"/>
            </a:xfrm>
            <a:custGeom>
              <a:avLst/>
              <a:gdLst/>
              <a:ahLst/>
              <a:rect l="l" t="t" r="r" b="b"/>
              <a:pathLst>
                <a:path w="315" h="257">
                  <a:moveTo>
                    <a:pt x="184" y="22"/>
                  </a:moveTo>
                  <a:lnTo>
                    <a:pt x="188" y="8"/>
                  </a:lnTo>
                  <a:lnTo>
                    <a:pt x="178" y="0"/>
                  </a:lnTo>
                  <a:lnTo>
                    <a:pt x="0" y="12"/>
                  </a:lnTo>
                  <a:lnTo>
                    <a:pt x="18" y="46"/>
                  </a:lnTo>
                  <a:lnTo>
                    <a:pt x="60" y="105"/>
                  </a:lnTo>
                  <a:lnTo>
                    <a:pt x="68" y="214"/>
                  </a:lnTo>
                  <a:lnTo>
                    <a:pt x="70" y="241"/>
                  </a:lnTo>
                  <a:lnTo>
                    <a:pt x="279" y="222"/>
                  </a:lnTo>
                  <a:lnTo>
                    <a:pt x="271" y="255"/>
                  </a:lnTo>
                  <a:lnTo>
                    <a:pt x="293" y="257"/>
                  </a:lnTo>
                  <a:lnTo>
                    <a:pt x="307" y="220"/>
                  </a:lnTo>
                  <a:lnTo>
                    <a:pt x="315" y="196"/>
                  </a:lnTo>
                  <a:lnTo>
                    <a:pt x="315" y="184"/>
                  </a:lnTo>
                  <a:lnTo>
                    <a:pt x="301" y="184"/>
                  </a:lnTo>
                  <a:lnTo>
                    <a:pt x="299" y="172"/>
                  </a:lnTo>
                  <a:lnTo>
                    <a:pt x="291" y="160"/>
                  </a:lnTo>
                  <a:lnTo>
                    <a:pt x="257" y="127"/>
                  </a:lnTo>
                  <a:lnTo>
                    <a:pt x="261" y="105"/>
                  </a:lnTo>
                  <a:lnTo>
                    <a:pt x="255" y="79"/>
                  </a:lnTo>
                  <a:lnTo>
                    <a:pt x="236" y="85"/>
                  </a:lnTo>
                  <a:lnTo>
                    <a:pt x="196" y="42"/>
                  </a:lnTo>
                  <a:lnTo>
                    <a:pt x="184" y="2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2593080" y="3269160"/>
              <a:ext cx="549720" cy="448200"/>
            </a:xfrm>
            <a:custGeom>
              <a:avLst/>
              <a:gdLst/>
              <a:ahLst/>
              <a:rect l="l" t="t" r="r" b="b"/>
              <a:pathLst>
                <a:path w="315" h="257">
                  <a:moveTo>
                    <a:pt x="184" y="22"/>
                  </a:moveTo>
                  <a:lnTo>
                    <a:pt x="188" y="8"/>
                  </a:lnTo>
                  <a:lnTo>
                    <a:pt x="178" y="0"/>
                  </a:lnTo>
                  <a:lnTo>
                    <a:pt x="0" y="12"/>
                  </a:lnTo>
                  <a:lnTo>
                    <a:pt x="18" y="46"/>
                  </a:lnTo>
                  <a:lnTo>
                    <a:pt x="60" y="105"/>
                  </a:lnTo>
                  <a:lnTo>
                    <a:pt x="68" y="214"/>
                  </a:lnTo>
                  <a:lnTo>
                    <a:pt x="70" y="241"/>
                  </a:lnTo>
                  <a:lnTo>
                    <a:pt x="279" y="222"/>
                  </a:lnTo>
                  <a:lnTo>
                    <a:pt x="271" y="255"/>
                  </a:lnTo>
                  <a:lnTo>
                    <a:pt x="293" y="257"/>
                  </a:lnTo>
                  <a:lnTo>
                    <a:pt x="307" y="220"/>
                  </a:lnTo>
                  <a:lnTo>
                    <a:pt x="315" y="196"/>
                  </a:lnTo>
                  <a:lnTo>
                    <a:pt x="315" y="184"/>
                  </a:lnTo>
                  <a:lnTo>
                    <a:pt x="301" y="184"/>
                  </a:lnTo>
                  <a:lnTo>
                    <a:pt x="299" y="172"/>
                  </a:lnTo>
                  <a:lnTo>
                    <a:pt x="291" y="160"/>
                  </a:lnTo>
                  <a:lnTo>
                    <a:pt x="257" y="127"/>
                  </a:lnTo>
                  <a:lnTo>
                    <a:pt x="261" y="105"/>
                  </a:lnTo>
                  <a:lnTo>
                    <a:pt x="255" y="79"/>
                  </a:lnTo>
                  <a:lnTo>
                    <a:pt x="236" y="85"/>
                  </a:lnTo>
                  <a:lnTo>
                    <a:pt x="196" y="42"/>
                  </a:lnTo>
                  <a:lnTo>
                    <a:pt x="184" y="2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2715480" y="3656520"/>
              <a:ext cx="388800" cy="385920"/>
            </a:xfrm>
            <a:custGeom>
              <a:avLst/>
              <a:gdLst/>
              <a:ahLst/>
              <a:rect l="l" t="t" r="r" b="b"/>
              <a:pathLst>
                <a:path w="223" h="221">
                  <a:moveTo>
                    <a:pt x="176" y="211"/>
                  </a:moveTo>
                  <a:lnTo>
                    <a:pt x="172" y="187"/>
                  </a:lnTo>
                  <a:lnTo>
                    <a:pt x="205" y="91"/>
                  </a:lnTo>
                  <a:lnTo>
                    <a:pt x="223" y="35"/>
                  </a:lnTo>
                  <a:lnTo>
                    <a:pt x="201" y="33"/>
                  </a:lnTo>
                  <a:lnTo>
                    <a:pt x="209" y="0"/>
                  </a:lnTo>
                  <a:lnTo>
                    <a:pt x="0" y="19"/>
                  </a:lnTo>
                  <a:lnTo>
                    <a:pt x="13" y="185"/>
                  </a:lnTo>
                  <a:lnTo>
                    <a:pt x="37" y="193"/>
                  </a:lnTo>
                  <a:lnTo>
                    <a:pt x="41" y="221"/>
                  </a:lnTo>
                  <a:lnTo>
                    <a:pt x="176" y="21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2715480" y="3656520"/>
              <a:ext cx="388800" cy="385920"/>
            </a:xfrm>
            <a:custGeom>
              <a:avLst/>
              <a:gdLst/>
              <a:ahLst/>
              <a:rect l="l" t="t" r="r" b="b"/>
              <a:pathLst>
                <a:path w="223" h="221">
                  <a:moveTo>
                    <a:pt x="176" y="211"/>
                  </a:moveTo>
                  <a:lnTo>
                    <a:pt x="172" y="187"/>
                  </a:lnTo>
                  <a:lnTo>
                    <a:pt x="205" y="91"/>
                  </a:lnTo>
                  <a:lnTo>
                    <a:pt x="223" y="35"/>
                  </a:lnTo>
                  <a:lnTo>
                    <a:pt x="201" y="33"/>
                  </a:lnTo>
                  <a:lnTo>
                    <a:pt x="209" y="0"/>
                  </a:lnTo>
                  <a:lnTo>
                    <a:pt x="0" y="19"/>
                  </a:lnTo>
                  <a:lnTo>
                    <a:pt x="13" y="185"/>
                  </a:lnTo>
                  <a:lnTo>
                    <a:pt x="37" y="193"/>
                  </a:lnTo>
                  <a:lnTo>
                    <a:pt x="41" y="221"/>
                  </a:lnTo>
                  <a:lnTo>
                    <a:pt x="176" y="21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1966320" y="2417040"/>
              <a:ext cx="547920" cy="331560"/>
            </a:xfrm>
            <a:custGeom>
              <a:avLst/>
              <a:gdLst/>
              <a:ahLst/>
              <a:rect l="l" t="t" r="r" b="b"/>
              <a:pathLst>
                <a:path w="314" h="190">
                  <a:moveTo>
                    <a:pt x="314" y="190"/>
                  </a:moveTo>
                  <a:lnTo>
                    <a:pt x="0" y="184"/>
                  </a:lnTo>
                  <a:lnTo>
                    <a:pt x="6" y="0"/>
                  </a:lnTo>
                  <a:lnTo>
                    <a:pt x="274" y="6"/>
                  </a:lnTo>
                  <a:lnTo>
                    <a:pt x="274" y="12"/>
                  </a:lnTo>
                  <a:lnTo>
                    <a:pt x="282" y="71"/>
                  </a:lnTo>
                  <a:lnTo>
                    <a:pt x="292" y="95"/>
                  </a:lnTo>
                  <a:lnTo>
                    <a:pt x="314" y="19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1966320" y="2417040"/>
              <a:ext cx="547920" cy="331560"/>
            </a:xfrm>
            <a:custGeom>
              <a:avLst/>
              <a:gdLst/>
              <a:ahLst/>
              <a:rect l="l" t="t" r="r" b="b"/>
              <a:pathLst>
                <a:path w="314" h="190">
                  <a:moveTo>
                    <a:pt x="314" y="190"/>
                  </a:moveTo>
                  <a:lnTo>
                    <a:pt x="0" y="184"/>
                  </a:lnTo>
                  <a:lnTo>
                    <a:pt x="6" y="0"/>
                  </a:lnTo>
                  <a:lnTo>
                    <a:pt x="274" y="6"/>
                  </a:lnTo>
                  <a:lnTo>
                    <a:pt x="274" y="12"/>
                  </a:lnTo>
                  <a:lnTo>
                    <a:pt x="282" y="71"/>
                  </a:lnTo>
                  <a:lnTo>
                    <a:pt x="292" y="95"/>
                  </a:lnTo>
                  <a:lnTo>
                    <a:pt x="314" y="19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952640" y="2738520"/>
              <a:ext cx="579240" cy="343440"/>
            </a:xfrm>
            <a:custGeom>
              <a:avLst/>
              <a:gdLst/>
              <a:ahLst/>
              <a:rect l="l" t="t" r="r" b="b"/>
              <a:pathLst>
                <a:path w="332" h="197">
                  <a:moveTo>
                    <a:pt x="322" y="6"/>
                  </a:moveTo>
                  <a:lnTo>
                    <a:pt x="8" y="0"/>
                  </a:lnTo>
                  <a:lnTo>
                    <a:pt x="4" y="51"/>
                  </a:lnTo>
                  <a:lnTo>
                    <a:pt x="0" y="168"/>
                  </a:lnTo>
                  <a:lnTo>
                    <a:pt x="239" y="172"/>
                  </a:lnTo>
                  <a:lnTo>
                    <a:pt x="271" y="183"/>
                  </a:lnTo>
                  <a:lnTo>
                    <a:pt x="288" y="178"/>
                  </a:lnTo>
                  <a:lnTo>
                    <a:pt x="302" y="183"/>
                  </a:lnTo>
                  <a:lnTo>
                    <a:pt x="302" y="185"/>
                  </a:lnTo>
                  <a:lnTo>
                    <a:pt x="326" y="197"/>
                  </a:lnTo>
                  <a:lnTo>
                    <a:pt x="322" y="154"/>
                  </a:lnTo>
                  <a:lnTo>
                    <a:pt x="332" y="148"/>
                  </a:lnTo>
                  <a:lnTo>
                    <a:pt x="328" y="43"/>
                  </a:lnTo>
                  <a:lnTo>
                    <a:pt x="310" y="23"/>
                  </a:lnTo>
                  <a:lnTo>
                    <a:pt x="322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952640" y="2738520"/>
              <a:ext cx="579240" cy="343440"/>
            </a:xfrm>
            <a:custGeom>
              <a:avLst/>
              <a:gdLst/>
              <a:ahLst/>
              <a:rect l="l" t="t" r="r" b="b"/>
              <a:pathLst>
                <a:path w="332" h="197">
                  <a:moveTo>
                    <a:pt x="322" y="6"/>
                  </a:moveTo>
                  <a:lnTo>
                    <a:pt x="8" y="0"/>
                  </a:lnTo>
                  <a:lnTo>
                    <a:pt x="4" y="51"/>
                  </a:lnTo>
                  <a:lnTo>
                    <a:pt x="0" y="168"/>
                  </a:lnTo>
                  <a:lnTo>
                    <a:pt x="239" y="172"/>
                  </a:lnTo>
                  <a:lnTo>
                    <a:pt x="271" y="183"/>
                  </a:lnTo>
                  <a:lnTo>
                    <a:pt x="288" y="178"/>
                  </a:lnTo>
                  <a:lnTo>
                    <a:pt x="302" y="183"/>
                  </a:lnTo>
                  <a:lnTo>
                    <a:pt x="302" y="185"/>
                  </a:lnTo>
                  <a:lnTo>
                    <a:pt x="326" y="197"/>
                  </a:lnTo>
                  <a:lnTo>
                    <a:pt x="322" y="154"/>
                  </a:lnTo>
                  <a:lnTo>
                    <a:pt x="332" y="148"/>
                  </a:lnTo>
                  <a:lnTo>
                    <a:pt x="328" y="43"/>
                  </a:lnTo>
                  <a:lnTo>
                    <a:pt x="310" y="23"/>
                  </a:lnTo>
                  <a:lnTo>
                    <a:pt x="322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949040" y="3031560"/>
              <a:ext cx="675360" cy="317880"/>
            </a:xfrm>
            <a:custGeom>
              <a:avLst/>
              <a:gdLst/>
              <a:ahLst/>
              <a:rect l="l" t="t" r="r" b="b"/>
              <a:pathLst>
                <a:path w="387" h="182">
                  <a:moveTo>
                    <a:pt x="304" y="17"/>
                  </a:moveTo>
                  <a:lnTo>
                    <a:pt x="304" y="15"/>
                  </a:lnTo>
                  <a:lnTo>
                    <a:pt x="290" y="10"/>
                  </a:lnTo>
                  <a:lnTo>
                    <a:pt x="273" y="15"/>
                  </a:lnTo>
                  <a:lnTo>
                    <a:pt x="241" y="4"/>
                  </a:lnTo>
                  <a:lnTo>
                    <a:pt x="2" y="0"/>
                  </a:lnTo>
                  <a:lnTo>
                    <a:pt x="0" y="110"/>
                  </a:lnTo>
                  <a:lnTo>
                    <a:pt x="77" y="114"/>
                  </a:lnTo>
                  <a:lnTo>
                    <a:pt x="77" y="168"/>
                  </a:lnTo>
                  <a:lnTo>
                    <a:pt x="306" y="178"/>
                  </a:lnTo>
                  <a:lnTo>
                    <a:pt x="387" y="182"/>
                  </a:lnTo>
                  <a:lnTo>
                    <a:pt x="369" y="148"/>
                  </a:lnTo>
                  <a:lnTo>
                    <a:pt x="367" y="140"/>
                  </a:lnTo>
                  <a:lnTo>
                    <a:pt x="363" y="124"/>
                  </a:lnTo>
                  <a:lnTo>
                    <a:pt x="332" y="49"/>
                  </a:lnTo>
                  <a:lnTo>
                    <a:pt x="328" y="29"/>
                  </a:lnTo>
                  <a:lnTo>
                    <a:pt x="304" y="17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1949040" y="3031560"/>
              <a:ext cx="675360" cy="317880"/>
            </a:xfrm>
            <a:custGeom>
              <a:avLst/>
              <a:gdLst/>
              <a:ahLst/>
              <a:rect l="l" t="t" r="r" b="b"/>
              <a:pathLst>
                <a:path w="387" h="182">
                  <a:moveTo>
                    <a:pt x="304" y="17"/>
                  </a:moveTo>
                  <a:lnTo>
                    <a:pt x="304" y="15"/>
                  </a:lnTo>
                  <a:lnTo>
                    <a:pt x="290" y="10"/>
                  </a:lnTo>
                  <a:lnTo>
                    <a:pt x="273" y="15"/>
                  </a:lnTo>
                  <a:lnTo>
                    <a:pt x="241" y="4"/>
                  </a:lnTo>
                  <a:lnTo>
                    <a:pt x="2" y="0"/>
                  </a:lnTo>
                  <a:lnTo>
                    <a:pt x="0" y="110"/>
                  </a:lnTo>
                  <a:lnTo>
                    <a:pt x="77" y="114"/>
                  </a:lnTo>
                  <a:lnTo>
                    <a:pt x="77" y="168"/>
                  </a:lnTo>
                  <a:lnTo>
                    <a:pt x="306" y="178"/>
                  </a:lnTo>
                  <a:lnTo>
                    <a:pt x="387" y="182"/>
                  </a:lnTo>
                  <a:lnTo>
                    <a:pt x="369" y="148"/>
                  </a:lnTo>
                  <a:lnTo>
                    <a:pt x="367" y="140"/>
                  </a:lnTo>
                  <a:lnTo>
                    <a:pt x="363" y="124"/>
                  </a:lnTo>
                  <a:lnTo>
                    <a:pt x="332" y="49"/>
                  </a:lnTo>
                  <a:lnTo>
                    <a:pt x="328" y="29"/>
                  </a:lnTo>
                  <a:lnTo>
                    <a:pt x="304" y="17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083680" y="3324960"/>
              <a:ext cx="628200" cy="317880"/>
            </a:xfrm>
            <a:custGeom>
              <a:avLst/>
              <a:gdLst/>
              <a:ahLst/>
              <a:rect l="l" t="t" r="r" b="b"/>
              <a:pathLst>
                <a:path w="360" h="182">
                  <a:moveTo>
                    <a:pt x="0" y="166"/>
                  </a:moveTo>
                  <a:lnTo>
                    <a:pt x="360" y="182"/>
                  </a:lnTo>
                  <a:lnTo>
                    <a:pt x="352" y="73"/>
                  </a:lnTo>
                  <a:lnTo>
                    <a:pt x="310" y="14"/>
                  </a:lnTo>
                  <a:lnTo>
                    <a:pt x="229" y="10"/>
                  </a:lnTo>
                  <a:lnTo>
                    <a:pt x="0" y="0"/>
                  </a:lnTo>
                  <a:lnTo>
                    <a:pt x="0" y="16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083680" y="3324960"/>
              <a:ext cx="628200" cy="317880"/>
            </a:xfrm>
            <a:custGeom>
              <a:avLst/>
              <a:gdLst/>
              <a:ahLst/>
              <a:rect l="l" t="t" r="r" b="b"/>
              <a:pathLst>
                <a:path w="360" h="182">
                  <a:moveTo>
                    <a:pt x="0" y="166"/>
                  </a:moveTo>
                  <a:lnTo>
                    <a:pt x="360" y="182"/>
                  </a:lnTo>
                  <a:lnTo>
                    <a:pt x="352" y="73"/>
                  </a:lnTo>
                  <a:lnTo>
                    <a:pt x="310" y="14"/>
                  </a:lnTo>
                  <a:lnTo>
                    <a:pt x="229" y="10"/>
                  </a:lnTo>
                  <a:lnTo>
                    <a:pt x="0" y="0"/>
                  </a:lnTo>
                  <a:lnTo>
                    <a:pt x="0" y="16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1992600" y="3607920"/>
              <a:ext cx="745200" cy="371520"/>
            </a:xfrm>
            <a:custGeom>
              <a:avLst/>
              <a:gdLst/>
              <a:ahLst/>
              <a:rect l="l" t="t" r="r" b="b"/>
              <a:pathLst>
                <a:path w="427" h="213">
                  <a:moveTo>
                    <a:pt x="412" y="20"/>
                  </a:moveTo>
                  <a:lnTo>
                    <a:pt x="414" y="47"/>
                  </a:lnTo>
                  <a:lnTo>
                    <a:pt x="427" y="213"/>
                  </a:lnTo>
                  <a:lnTo>
                    <a:pt x="396" y="204"/>
                  </a:lnTo>
                  <a:lnTo>
                    <a:pt x="297" y="210"/>
                  </a:lnTo>
                  <a:lnTo>
                    <a:pt x="145" y="166"/>
                  </a:lnTo>
                  <a:lnTo>
                    <a:pt x="139" y="3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52" y="4"/>
                  </a:lnTo>
                  <a:lnTo>
                    <a:pt x="412" y="2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1992600" y="3607920"/>
              <a:ext cx="745200" cy="371520"/>
            </a:xfrm>
            <a:custGeom>
              <a:avLst/>
              <a:gdLst/>
              <a:ahLst/>
              <a:rect l="l" t="t" r="r" b="b"/>
              <a:pathLst>
                <a:path w="427" h="213">
                  <a:moveTo>
                    <a:pt x="412" y="20"/>
                  </a:moveTo>
                  <a:lnTo>
                    <a:pt x="414" y="47"/>
                  </a:lnTo>
                  <a:lnTo>
                    <a:pt x="427" y="213"/>
                  </a:lnTo>
                  <a:lnTo>
                    <a:pt x="396" y="204"/>
                  </a:lnTo>
                  <a:lnTo>
                    <a:pt x="297" y="210"/>
                  </a:lnTo>
                  <a:lnTo>
                    <a:pt x="145" y="166"/>
                  </a:lnTo>
                  <a:lnTo>
                    <a:pt x="139" y="39"/>
                  </a:lnTo>
                  <a:lnTo>
                    <a:pt x="0" y="30"/>
                  </a:lnTo>
                  <a:lnTo>
                    <a:pt x="0" y="0"/>
                  </a:lnTo>
                  <a:lnTo>
                    <a:pt x="52" y="4"/>
                  </a:lnTo>
                  <a:lnTo>
                    <a:pt x="412" y="2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1161720" y="2322720"/>
              <a:ext cx="815400" cy="504360"/>
            </a:xfrm>
            <a:custGeom>
              <a:avLst/>
              <a:gdLst/>
              <a:ahLst/>
              <a:rect l="l" t="t" r="r" b="b"/>
              <a:pathLst>
                <a:path w="467" h="289">
                  <a:moveTo>
                    <a:pt x="0" y="71"/>
                  </a:moveTo>
                  <a:lnTo>
                    <a:pt x="40" y="158"/>
                  </a:lnTo>
                  <a:lnTo>
                    <a:pt x="47" y="158"/>
                  </a:lnTo>
                  <a:lnTo>
                    <a:pt x="36" y="220"/>
                  </a:lnTo>
                  <a:lnTo>
                    <a:pt x="53" y="220"/>
                  </a:lnTo>
                  <a:lnTo>
                    <a:pt x="95" y="285"/>
                  </a:lnTo>
                  <a:lnTo>
                    <a:pt x="168" y="287"/>
                  </a:lnTo>
                  <a:lnTo>
                    <a:pt x="170" y="271"/>
                  </a:lnTo>
                  <a:lnTo>
                    <a:pt x="457" y="289"/>
                  </a:lnTo>
                  <a:lnTo>
                    <a:pt x="461" y="238"/>
                  </a:lnTo>
                  <a:lnTo>
                    <a:pt x="467" y="54"/>
                  </a:lnTo>
                  <a:lnTo>
                    <a:pt x="383" y="48"/>
                  </a:lnTo>
                  <a:lnTo>
                    <a:pt x="374" y="48"/>
                  </a:lnTo>
                  <a:lnTo>
                    <a:pt x="360" y="46"/>
                  </a:lnTo>
                  <a:lnTo>
                    <a:pt x="166" y="20"/>
                  </a:lnTo>
                  <a:lnTo>
                    <a:pt x="10" y="0"/>
                  </a:lnTo>
                  <a:lnTo>
                    <a:pt x="0" y="7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1161720" y="2322720"/>
              <a:ext cx="815400" cy="504360"/>
            </a:xfrm>
            <a:custGeom>
              <a:avLst/>
              <a:gdLst/>
              <a:ahLst/>
              <a:rect l="l" t="t" r="r" b="b"/>
              <a:pathLst>
                <a:path w="467" h="289">
                  <a:moveTo>
                    <a:pt x="0" y="71"/>
                  </a:moveTo>
                  <a:lnTo>
                    <a:pt x="40" y="158"/>
                  </a:lnTo>
                  <a:lnTo>
                    <a:pt x="47" y="158"/>
                  </a:lnTo>
                  <a:lnTo>
                    <a:pt x="36" y="220"/>
                  </a:lnTo>
                  <a:lnTo>
                    <a:pt x="53" y="220"/>
                  </a:lnTo>
                  <a:lnTo>
                    <a:pt x="95" y="285"/>
                  </a:lnTo>
                  <a:lnTo>
                    <a:pt x="168" y="287"/>
                  </a:lnTo>
                  <a:lnTo>
                    <a:pt x="170" y="271"/>
                  </a:lnTo>
                  <a:lnTo>
                    <a:pt x="457" y="289"/>
                  </a:lnTo>
                  <a:lnTo>
                    <a:pt x="461" y="238"/>
                  </a:lnTo>
                  <a:lnTo>
                    <a:pt x="467" y="54"/>
                  </a:lnTo>
                  <a:lnTo>
                    <a:pt x="383" y="48"/>
                  </a:lnTo>
                  <a:lnTo>
                    <a:pt x="374" y="48"/>
                  </a:lnTo>
                  <a:lnTo>
                    <a:pt x="360" y="46"/>
                  </a:lnTo>
                  <a:lnTo>
                    <a:pt x="166" y="20"/>
                  </a:lnTo>
                  <a:lnTo>
                    <a:pt x="10" y="0"/>
                  </a:lnTo>
                  <a:lnTo>
                    <a:pt x="0" y="7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1413000" y="2795760"/>
              <a:ext cx="546480" cy="427680"/>
            </a:xfrm>
            <a:custGeom>
              <a:avLst/>
              <a:gdLst/>
              <a:ahLst/>
              <a:rect l="l" t="t" r="r" b="b"/>
              <a:pathLst>
                <a:path w="313" h="245">
                  <a:moveTo>
                    <a:pt x="309" y="135"/>
                  </a:moveTo>
                  <a:lnTo>
                    <a:pt x="307" y="245"/>
                  </a:lnTo>
                  <a:lnTo>
                    <a:pt x="79" y="234"/>
                  </a:lnTo>
                  <a:lnTo>
                    <a:pt x="0" y="228"/>
                  </a:lnTo>
                  <a:lnTo>
                    <a:pt x="8" y="168"/>
                  </a:lnTo>
                  <a:lnTo>
                    <a:pt x="24" y="16"/>
                  </a:lnTo>
                  <a:lnTo>
                    <a:pt x="26" y="0"/>
                  </a:lnTo>
                  <a:lnTo>
                    <a:pt x="313" y="18"/>
                  </a:lnTo>
                  <a:lnTo>
                    <a:pt x="309" y="135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1413000" y="2795760"/>
              <a:ext cx="546480" cy="427680"/>
            </a:xfrm>
            <a:custGeom>
              <a:avLst/>
              <a:gdLst/>
              <a:ahLst/>
              <a:rect l="l" t="t" r="r" b="b"/>
              <a:pathLst>
                <a:path w="313" h="245">
                  <a:moveTo>
                    <a:pt x="309" y="135"/>
                  </a:moveTo>
                  <a:lnTo>
                    <a:pt x="307" y="245"/>
                  </a:lnTo>
                  <a:lnTo>
                    <a:pt x="79" y="234"/>
                  </a:lnTo>
                  <a:lnTo>
                    <a:pt x="0" y="228"/>
                  </a:lnTo>
                  <a:lnTo>
                    <a:pt x="8" y="168"/>
                  </a:lnTo>
                  <a:lnTo>
                    <a:pt x="24" y="16"/>
                  </a:lnTo>
                  <a:lnTo>
                    <a:pt x="26" y="0"/>
                  </a:lnTo>
                  <a:lnTo>
                    <a:pt x="313" y="18"/>
                  </a:lnTo>
                  <a:lnTo>
                    <a:pt x="309" y="135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1514160" y="3204360"/>
              <a:ext cx="569160" cy="410040"/>
            </a:xfrm>
            <a:custGeom>
              <a:avLst/>
              <a:gdLst/>
              <a:ahLst/>
              <a:rect l="l" t="t" r="r" b="b"/>
              <a:pathLst>
                <a:path w="326" h="235">
                  <a:moveTo>
                    <a:pt x="274" y="231"/>
                  </a:moveTo>
                  <a:lnTo>
                    <a:pt x="0" y="219"/>
                  </a:lnTo>
                  <a:lnTo>
                    <a:pt x="15" y="91"/>
                  </a:lnTo>
                  <a:lnTo>
                    <a:pt x="21" y="0"/>
                  </a:lnTo>
                  <a:lnTo>
                    <a:pt x="249" y="11"/>
                  </a:lnTo>
                  <a:lnTo>
                    <a:pt x="326" y="15"/>
                  </a:lnTo>
                  <a:lnTo>
                    <a:pt x="326" y="69"/>
                  </a:lnTo>
                  <a:lnTo>
                    <a:pt x="326" y="235"/>
                  </a:lnTo>
                  <a:lnTo>
                    <a:pt x="274" y="23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1514160" y="3204360"/>
              <a:ext cx="569160" cy="410040"/>
            </a:xfrm>
            <a:custGeom>
              <a:avLst/>
              <a:gdLst/>
              <a:ahLst/>
              <a:rect l="l" t="t" r="r" b="b"/>
              <a:pathLst>
                <a:path w="326" h="235">
                  <a:moveTo>
                    <a:pt x="274" y="231"/>
                  </a:moveTo>
                  <a:lnTo>
                    <a:pt x="0" y="219"/>
                  </a:lnTo>
                  <a:lnTo>
                    <a:pt x="15" y="91"/>
                  </a:lnTo>
                  <a:lnTo>
                    <a:pt x="21" y="0"/>
                  </a:lnTo>
                  <a:lnTo>
                    <a:pt x="249" y="11"/>
                  </a:lnTo>
                  <a:lnTo>
                    <a:pt x="326" y="15"/>
                  </a:lnTo>
                  <a:lnTo>
                    <a:pt x="326" y="69"/>
                  </a:lnTo>
                  <a:lnTo>
                    <a:pt x="326" y="235"/>
                  </a:lnTo>
                  <a:lnTo>
                    <a:pt x="274" y="231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1455120" y="3587040"/>
              <a:ext cx="537480" cy="582840"/>
            </a:xfrm>
            <a:custGeom>
              <a:avLst/>
              <a:gdLst/>
              <a:ahLst/>
              <a:rect l="l" t="t" r="r" b="b"/>
              <a:pathLst>
                <a:path w="308" h="334">
                  <a:moveTo>
                    <a:pt x="308" y="12"/>
                  </a:moveTo>
                  <a:lnTo>
                    <a:pt x="34" y="0"/>
                  </a:lnTo>
                  <a:lnTo>
                    <a:pt x="0" y="332"/>
                  </a:lnTo>
                  <a:lnTo>
                    <a:pt x="45" y="334"/>
                  </a:lnTo>
                  <a:lnTo>
                    <a:pt x="49" y="309"/>
                  </a:lnTo>
                  <a:lnTo>
                    <a:pt x="117" y="316"/>
                  </a:lnTo>
                  <a:lnTo>
                    <a:pt x="121" y="316"/>
                  </a:lnTo>
                  <a:lnTo>
                    <a:pt x="127" y="305"/>
                  </a:lnTo>
                  <a:lnTo>
                    <a:pt x="297" y="314"/>
                  </a:lnTo>
                  <a:lnTo>
                    <a:pt x="308" y="42"/>
                  </a:lnTo>
                  <a:lnTo>
                    <a:pt x="308" y="1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1455120" y="3587040"/>
              <a:ext cx="537480" cy="582840"/>
            </a:xfrm>
            <a:custGeom>
              <a:avLst/>
              <a:gdLst/>
              <a:ahLst/>
              <a:rect l="l" t="t" r="r" b="b"/>
              <a:pathLst>
                <a:path w="308" h="334">
                  <a:moveTo>
                    <a:pt x="308" y="12"/>
                  </a:moveTo>
                  <a:lnTo>
                    <a:pt x="34" y="0"/>
                  </a:lnTo>
                  <a:lnTo>
                    <a:pt x="0" y="332"/>
                  </a:lnTo>
                  <a:lnTo>
                    <a:pt x="45" y="334"/>
                  </a:lnTo>
                  <a:lnTo>
                    <a:pt x="49" y="309"/>
                  </a:lnTo>
                  <a:lnTo>
                    <a:pt x="117" y="316"/>
                  </a:lnTo>
                  <a:lnTo>
                    <a:pt x="121" y="316"/>
                  </a:lnTo>
                  <a:lnTo>
                    <a:pt x="127" y="305"/>
                  </a:lnTo>
                  <a:lnTo>
                    <a:pt x="297" y="314"/>
                  </a:lnTo>
                  <a:lnTo>
                    <a:pt x="308" y="42"/>
                  </a:lnTo>
                  <a:lnTo>
                    <a:pt x="308" y="12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992520" y="2312640"/>
              <a:ext cx="462240" cy="780120"/>
            </a:xfrm>
            <a:custGeom>
              <a:avLst/>
              <a:gdLst/>
              <a:ahLst/>
              <a:rect l="l" t="t" r="r" b="b"/>
              <a:pathLst>
                <a:path w="265" h="447">
                  <a:moveTo>
                    <a:pt x="107" y="6"/>
                  </a:moveTo>
                  <a:lnTo>
                    <a:pt x="97" y="77"/>
                  </a:lnTo>
                  <a:lnTo>
                    <a:pt x="137" y="164"/>
                  </a:lnTo>
                  <a:lnTo>
                    <a:pt x="144" y="164"/>
                  </a:lnTo>
                  <a:lnTo>
                    <a:pt x="133" y="226"/>
                  </a:lnTo>
                  <a:lnTo>
                    <a:pt x="146" y="226"/>
                  </a:lnTo>
                  <a:lnTo>
                    <a:pt x="150" y="226"/>
                  </a:lnTo>
                  <a:lnTo>
                    <a:pt x="190" y="291"/>
                  </a:lnTo>
                  <a:lnTo>
                    <a:pt x="265" y="293"/>
                  </a:lnTo>
                  <a:lnTo>
                    <a:pt x="249" y="447"/>
                  </a:lnTo>
                  <a:lnTo>
                    <a:pt x="125" y="426"/>
                  </a:lnTo>
                  <a:lnTo>
                    <a:pt x="0" y="400"/>
                  </a:lnTo>
                  <a:lnTo>
                    <a:pt x="10" y="319"/>
                  </a:lnTo>
                  <a:lnTo>
                    <a:pt x="24" y="291"/>
                  </a:lnTo>
                  <a:lnTo>
                    <a:pt x="14" y="267"/>
                  </a:lnTo>
                  <a:lnTo>
                    <a:pt x="59" y="202"/>
                  </a:lnTo>
                  <a:lnTo>
                    <a:pt x="44" y="182"/>
                  </a:lnTo>
                  <a:lnTo>
                    <a:pt x="71" y="0"/>
                  </a:lnTo>
                  <a:lnTo>
                    <a:pt x="107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992520" y="2312640"/>
              <a:ext cx="462240" cy="780120"/>
            </a:xfrm>
            <a:custGeom>
              <a:avLst/>
              <a:gdLst/>
              <a:ahLst/>
              <a:rect l="l" t="t" r="r" b="b"/>
              <a:pathLst>
                <a:path w="265" h="447">
                  <a:moveTo>
                    <a:pt x="107" y="6"/>
                  </a:moveTo>
                  <a:lnTo>
                    <a:pt x="97" y="77"/>
                  </a:lnTo>
                  <a:lnTo>
                    <a:pt x="137" y="164"/>
                  </a:lnTo>
                  <a:lnTo>
                    <a:pt x="144" y="164"/>
                  </a:lnTo>
                  <a:lnTo>
                    <a:pt x="133" y="226"/>
                  </a:lnTo>
                  <a:lnTo>
                    <a:pt x="146" y="226"/>
                  </a:lnTo>
                  <a:lnTo>
                    <a:pt x="150" y="226"/>
                  </a:lnTo>
                  <a:lnTo>
                    <a:pt x="190" y="291"/>
                  </a:lnTo>
                  <a:lnTo>
                    <a:pt x="265" y="293"/>
                  </a:lnTo>
                  <a:lnTo>
                    <a:pt x="249" y="447"/>
                  </a:lnTo>
                  <a:lnTo>
                    <a:pt x="125" y="426"/>
                  </a:lnTo>
                  <a:lnTo>
                    <a:pt x="0" y="400"/>
                  </a:lnTo>
                  <a:lnTo>
                    <a:pt x="10" y="319"/>
                  </a:lnTo>
                  <a:lnTo>
                    <a:pt x="24" y="291"/>
                  </a:lnTo>
                  <a:lnTo>
                    <a:pt x="14" y="267"/>
                  </a:lnTo>
                  <a:lnTo>
                    <a:pt x="59" y="202"/>
                  </a:lnTo>
                  <a:lnTo>
                    <a:pt x="44" y="182"/>
                  </a:lnTo>
                  <a:lnTo>
                    <a:pt x="71" y="0"/>
                  </a:lnTo>
                  <a:lnTo>
                    <a:pt x="107" y="6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1112760" y="3056040"/>
              <a:ext cx="438120" cy="530640"/>
            </a:xfrm>
            <a:custGeom>
              <a:avLst/>
              <a:gdLst/>
              <a:ahLst/>
              <a:rect l="l" t="t" r="r" b="b"/>
              <a:pathLst>
                <a:path w="251" h="304">
                  <a:moveTo>
                    <a:pt x="178" y="19"/>
                  </a:moveTo>
                  <a:lnTo>
                    <a:pt x="174" y="79"/>
                  </a:lnTo>
                  <a:lnTo>
                    <a:pt x="251" y="85"/>
                  </a:lnTo>
                  <a:lnTo>
                    <a:pt x="245" y="176"/>
                  </a:lnTo>
                  <a:lnTo>
                    <a:pt x="230" y="304"/>
                  </a:lnTo>
                  <a:lnTo>
                    <a:pt x="0" y="292"/>
                  </a:lnTo>
                  <a:lnTo>
                    <a:pt x="56" y="0"/>
                  </a:lnTo>
                  <a:lnTo>
                    <a:pt x="178" y="1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1112760" y="3056040"/>
              <a:ext cx="438120" cy="530640"/>
            </a:xfrm>
            <a:custGeom>
              <a:avLst/>
              <a:gdLst/>
              <a:ahLst/>
              <a:rect l="l" t="t" r="r" b="b"/>
              <a:pathLst>
                <a:path w="251" h="304">
                  <a:moveTo>
                    <a:pt x="178" y="19"/>
                  </a:moveTo>
                  <a:lnTo>
                    <a:pt x="174" y="79"/>
                  </a:lnTo>
                  <a:lnTo>
                    <a:pt x="251" y="85"/>
                  </a:lnTo>
                  <a:lnTo>
                    <a:pt x="245" y="176"/>
                  </a:lnTo>
                  <a:lnTo>
                    <a:pt x="230" y="304"/>
                  </a:lnTo>
                  <a:lnTo>
                    <a:pt x="0" y="292"/>
                  </a:lnTo>
                  <a:lnTo>
                    <a:pt x="56" y="0"/>
                  </a:lnTo>
                  <a:lnTo>
                    <a:pt x="178" y="19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78520" y="2226960"/>
              <a:ext cx="537840" cy="402840"/>
            </a:xfrm>
            <a:custGeom>
              <a:avLst/>
              <a:gdLst/>
              <a:ahLst/>
              <a:rect l="l" t="t" r="r" b="b"/>
              <a:pathLst>
                <a:path w="308" h="231">
                  <a:moveTo>
                    <a:pt x="176" y="208"/>
                  </a:moveTo>
                  <a:lnTo>
                    <a:pt x="73" y="212"/>
                  </a:lnTo>
                  <a:lnTo>
                    <a:pt x="49" y="200"/>
                  </a:lnTo>
                  <a:lnTo>
                    <a:pt x="51" y="176"/>
                  </a:lnTo>
                  <a:lnTo>
                    <a:pt x="8" y="158"/>
                  </a:lnTo>
                  <a:lnTo>
                    <a:pt x="6" y="150"/>
                  </a:lnTo>
                  <a:lnTo>
                    <a:pt x="8" y="97"/>
                  </a:lnTo>
                  <a:lnTo>
                    <a:pt x="8" y="91"/>
                  </a:lnTo>
                  <a:lnTo>
                    <a:pt x="6" y="75"/>
                  </a:lnTo>
                  <a:lnTo>
                    <a:pt x="4" y="61"/>
                  </a:lnTo>
                  <a:lnTo>
                    <a:pt x="0" y="43"/>
                  </a:lnTo>
                  <a:lnTo>
                    <a:pt x="16" y="20"/>
                  </a:lnTo>
                  <a:lnTo>
                    <a:pt x="55" y="51"/>
                  </a:lnTo>
                  <a:lnTo>
                    <a:pt x="75" y="28"/>
                  </a:lnTo>
                  <a:lnTo>
                    <a:pt x="73" y="20"/>
                  </a:lnTo>
                  <a:lnTo>
                    <a:pt x="73" y="6"/>
                  </a:lnTo>
                  <a:lnTo>
                    <a:pt x="75" y="0"/>
                  </a:lnTo>
                  <a:lnTo>
                    <a:pt x="308" y="49"/>
                  </a:lnTo>
                  <a:lnTo>
                    <a:pt x="281" y="231"/>
                  </a:lnTo>
                  <a:lnTo>
                    <a:pt x="176" y="20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78520" y="2226960"/>
              <a:ext cx="537840" cy="402840"/>
            </a:xfrm>
            <a:custGeom>
              <a:avLst/>
              <a:gdLst/>
              <a:ahLst/>
              <a:rect l="l" t="t" r="r" b="b"/>
              <a:pathLst>
                <a:path w="308" h="231">
                  <a:moveTo>
                    <a:pt x="176" y="208"/>
                  </a:moveTo>
                  <a:lnTo>
                    <a:pt x="73" y="212"/>
                  </a:lnTo>
                  <a:lnTo>
                    <a:pt x="49" y="200"/>
                  </a:lnTo>
                  <a:lnTo>
                    <a:pt x="51" y="176"/>
                  </a:lnTo>
                  <a:lnTo>
                    <a:pt x="8" y="158"/>
                  </a:lnTo>
                  <a:lnTo>
                    <a:pt x="6" y="150"/>
                  </a:lnTo>
                  <a:lnTo>
                    <a:pt x="8" y="97"/>
                  </a:lnTo>
                  <a:lnTo>
                    <a:pt x="8" y="91"/>
                  </a:lnTo>
                  <a:lnTo>
                    <a:pt x="6" y="75"/>
                  </a:lnTo>
                  <a:lnTo>
                    <a:pt x="4" y="61"/>
                  </a:lnTo>
                  <a:lnTo>
                    <a:pt x="0" y="43"/>
                  </a:lnTo>
                  <a:lnTo>
                    <a:pt x="16" y="20"/>
                  </a:lnTo>
                  <a:lnTo>
                    <a:pt x="55" y="51"/>
                  </a:lnTo>
                  <a:lnTo>
                    <a:pt x="75" y="28"/>
                  </a:lnTo>
                  <a:lnTo>
                    <a:pt x="73" y="20"/>
                  </a:lnTo>
                  <a:lnTo>
                    <a:pt x="73" y="6"/>
                  </a:lnTo>
                  <a:lnTo>
                    <a:pt x="75" y="0"/>
                  </a:lnTo>
                  <a:lnTo>
                    <a:pt x="308" y="49"/>
                  </a:lnTo>
                  <a:lnTo>
                    <a:pt x="281" y="231"/>
                  </a:lnTo>
                  <a:lnTo>
                    <a:pt x="176" y="20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54680" y="2502720"/>
              <a:ext cx="640800" cy="508320"/>
            </a:xfrm>
            <a:custGeom>
              <a:avLst/>
              <a:gdLst/>
              <a:ahLst/>
              <a:rect l="l" t="t" r="r" b="b"/>
              <a:pathLst>
                <a:path w="367" h="291">
                  <a:moveTo>
                    <a:pt x="0" y="198"/>
                  </a:moveTo>
                  <a:lnTo>
                    <a:pt x="10" y="182"/>
                  </a:lnTo>
                  <a:lnTo>
                    <a:pt x="75" y="20"/>
                  </a:lnTo>
                  <a:lnTo>
                    <a:pt x="79" y="20"/>
                  </a:lnTo>
                  <a:lnTo>
                    <a:pt x="79" y="0"/>
                  </a:lnTo>
                  <a:lnTo>
                    <a:pt x="122" y="18"/>
                  </a:lnTo>
                  <a:lnTo>
                    <a:pt x="120" y="42"/>
                  </a:lnTo>
                  <a:lnTo>
                    <a:pt x="144" y="54"/>
                  </a:lnTo>
                  <a:lnTo>
                    <a:pt x="247" y="50"/>
                  </a:lnTo>
                  <a:lnTo>
                    <a:pt x="352" y="73"/>
                  </a:lnTo>
                  <a:lnTo>
                    <a:pt x="367" y="93"/>
                  </a:lnTo>
                  <a:lnTo>
                    <a:pt x="322" y="158"/>
                  </a:lnTo>
                  <a:lnTo>
                    <a:pt x="332" y="182"/>
                  </a:lnTo>
                  <a:lnTo>
                    <a:pt x="318" y="210"/>
                  </a:lnTo>
                  <a:lnTo>
                    <a:pt x="308" y="291"/>
                  </a:lnTo>
                  <a:lnTo>
                    <a:pt x="186" y="271"/>
                  </a:lnTo>
                  <a:lnTo>
                    <a:pt x="6" y="235"/>
                  </a:lnTo>
                  <a:lnTo>
                    <a:pt x="0" y="19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54680" y="2502720"/>
              <a:ext cx="640800" cy="508320"/>
            </a:xfrm>
            <a:custGeom>
              <a:avLst/>
              <a:gdLst/>
              <a:ahLst/>
              <a:rect l="l" t="t" r="r" b="b"/>
              <a:pathLst>
                <a:path w="367" h="291">
                  <a:moveTo>
                    <a:pt x="0" y="198"/>
                  </a:moveTo>
                  <a:lnTo>
                    <a:pt x="10" y="182"/>
                  </a:lnTo>
                  <a:lnTo>
                    <a:pt x="75" y="20"/>
                  </a:lnTo>
                  <a:lnTo>
                    <a:pt x="79" y="20"/>
                  </a:lnTo>
                  <a:lnTo>
                    <a:pt x="79" y="0"/>
                  </a:lnTo>
                  <a:lnTo>
                    <a:pt x="122" y="18"/>
                  </a:lnTo>
                  <a:lnTo>
                    <a:pt x="120" y="42"/>
                  </a:lnTo>
                  <a:lnTo>
                    <a:pt x="144" y="54"/>
                  </a:lnTo>
                  <a:lnTo>
                    <a:pt x="247" y="50"/>
                  </a:lnTo>
                  <a:lnTo>
                    <a:pt x="352" y="73"/>
                  </a:lnTo>
                  <a:lnTo>
                    <a:pt x="367" y="93"/>
                  </a:lnTo>
                  <a:lnTo>
                    <a:pt x="322" y="158"/>
                  </a:lnTo>
                  <a:lnTo>
                    <a:pt x="332" y="182"/>
                  </a:lnTo>
                  <a:lnTo>
                    <a:pt x="318" y="210"/>
                  </a:lnTo>
                  <a:lnTo>
                    <a:pt x="308" y="291"/>
                  </a:lnTo>
                  <a:lnTo>
                    <a:pt x="186" y="271"/>
                  </a:lnTo>
                  <a:lnTo>
                    <a:pt x="6" y="235"/>
                  </a:lnTo>
                  <a:lnTo>
                    <a:pt x="0" y="198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02720" y="2975760"/>
              <a:ext cx="507600" cy="748800"/>
            </a:xfrm>
            <a:custGeom>
              <a:avLst/>
              <a:gdLst/>
              <a:ahLst/>
              <a:rect l="l" t="t" r="r" b="b"/>
              <a:pathLst>
                <a:path w="291" h="429">
                  <a:moveTo>
                    <a:pt x="166" y="20"/>
                  </a:moveTo>
                  <a:lnTo>
                    <a:pt x="291" y="46"/>
                  </a:lnTo>
                  <a:lnTo>
                    <a:pt x="235" y="338"/>
                  </a:lnTo>
                  <a:lnTo>
                    <a:pt x="229" y="378"/>
                  </a:lnTo>
                  <a:lnTo>
                    <a:pt x="218" y="384"/>
                  </a:lnTo>
                  <a:lnTo>
                    <a:pt x="212" y="374"/>
                  </a:lnTo>
                  <a:lnTo>
                    <a:pt x="206" y="372"/>
                  </a:lnTo>
                  <a:lnTo>
                    <a:pt x="196" y="429"/>
                  </a:lnTo>
                  <a:lnTo>
                    <a:pt x="0" y="172"/>
                  </a:lnTo>
                  <a:lnTo>
                    <a:pt x="44" y="0"/>
                  </a:lnTo>
                  <a:lnTo>
                    <a:pt x="166" y="20"/>
                  </a:lnTo>
                </a:path>
              </a:pathLst>
            </a:custGeom>
            <a:solidFill>
              <a:srgbClr val="ffffff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09680" y="2913120"/>
              <a:ext cx="659880" cy="1076760"/>
            </a:xfrm>
            <a:custGeom>
              <a:avLst/>
              <a:gdLst/>
              <a:ahLst/>
              <a:rect l="l" t="t" r="r" b="b"/>
              <a:pathLst>
                <a:path w="378" h="617">
                  <a:moveTo>
                    <a:pt x="32" y="0"/>
                  </a:moveTo>
                  <a:lnTo>
                    <a:pt x="212" y="36"/>
                  </a:lnTo>
                  <a:lnTo>
                    <a:pt x="168" y="206"/>
                  </a:lnTo>
                  <a:lnTo>
                    <a:pt x="364" y="465"/>
                  </a:lnTo>
                  <a:lnTo>
                    <a:pt x="360" y="469"/>
                  </a:lnTo>
                  <a:lnTo>
                    <a:pt x="378" y="528"/>
                  </a:lnTo>
                  <a:lnTo>
                    <a:pt x="356" y="542"/>
                  </a:lnTo>
                  <a:lnTo>
                    <a:pt x="348" y="576"/>
                  </a:lnTo>
                  <a:lnTo>
                    <a:pt x="354" y="588"/>
                  </a:lnTo>
                  <a:lnTo>
                    <a:pt x="340" y="617"/>
                  </a:lnTo>
                  <a:lnTo>
                    <a:pt x="330" y="609"/>
                  </a:lnTo>
                  <a:lnTo>
                    <a:pt x="334" y="602"/>
                  </a:lnTo>
                  <a:lnTo>
                    <a:pt x="219" y="588"/>
                  </a:lnTo>
                  <a:lnTo>
                    <a:pt x="219" y="582"/>
                  </a:lnTo>
                  <a:lnTo>
                    <a:pt x="214" y="556"/>
                  </a:lnTo>
                  <a:lnTo>
                    <a:pt x="214" y="546"/>
                  </a:lnTo>
                  <a:lnTo>
                    <a:pt x="164" y="489"/>
                  </a:lnTo>
                  <a:lnTo>
                    <a:pt x="83" y="439"/>
                  </a:lnTo>
                  <a:lnTo>
                    <a:pt x="87" y="414"/>
                  </a:lnTo>
                  <a:lnTo>
                    <a:pt x="40" y="323"/>
                  </a:lnTo>
                  <a:lnTo>
                    <a:pt x="57" y="311"/>
                  </a:lnTo>
                  <a:lnTo>
                    <a:pt x="55" y="299"/>
                  </a:lnTo>
                  <a:lnTo>
                    <a:pt x="32" y="291"/>
                  </a:lnTo>
                  <a:lnTo>
                    <a:pt x="38" y="252"/>
                  </a:lnTo>
                  <a:lnTo>
                    <a:pt x="57" y="263"/>
                  </a:lnTo>
                  <a:lnTo>
                    <a:pt x="47" y="228"/>
                  </a:lnTo>
                  <a:lnTo>
                    <a:pt x="38" y="240"/>
                  </a:lnTo>
                  <a:lnTo>
                    <a:pt x="20" y="224"/>
                  </a:lnTo>
                  <a:lnTo>
                    <a:pt x="10" y="184"/>
                  </a:lnTo>
                  <a:lnTo>
                    <a:pt x="8" y="147"/>
                  </a:lnTo>
                  <a:lnTo>
                    <a:pt x="16" y="117"/>
                  </a:lnTo>
                  <a:lnTo>
                    <a:pt x="2" y="85"/>
                  </a:lnTo>
                  <a:lnTo>
                    <a:pt x="0" y="80"/>
                  </a:lnTo>
                  <a:lnTo>
                    <a:pt x="32" y="0"/>
                  </a:lnTo>
                </a:path>
              </a:pathLst>
            </a:custGeom>
            <a:solidFill>
              <a:srgbClr val="3366ff">
                <a:alpha val="50000"/>
              </a:srgbClr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4" name=""/>
          <p:cNvSpPr/>
          <p:nvPr/>
        </p:nvSpPr>
        <p:spPr>
          <a:xfrm>
            <a:off x="345960" y="4863600"/>
            <a:ext cx="3632400" cy="1467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14480" indent="-1144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annualized DSM savings: $9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annual electricity consumption: 581 million 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annual electricity consumption: 393 million kWh (based on NY’s square footage as a percent of total square footage)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electricity rate for NY: 11.04 cents/kWh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DSM in kWh: 82 million 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electricity rate for all states: 10.50 cents/kWh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states DSM in kWh: 86 million 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5" name=""/>
          <p:cNvGrpSpPr/>
          <p:nvPr/>
        </p:nvGrpSpPr>
        <p:grpSpPr>
          <a:xfrm>
            <a:off x="1546200" y="1609560"/>
            <a:ext cx="2744280" cy="635040"/>
            <a:chOff x="1546200" y="1609560"/>
            <a:chExt cx="2744280" cy="635040"/>
          </a:xfrm>
        </p:grpSpPr>
        <p:sp>
          <p:nvSpPr>
            <p:cNvPr id="236" name=""/>
            <p:cNvSpPr/>
            <p:nvPr/>
          </p:nvSpPr>
          <p:spPr>
            <a:xfrm>
              <a:off x="1712520" y="1741320"/>
              <a:ext cx="182160" cy="16200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712520" y="2009520"/>
              <a:ext cx="182160" cy="142920"/>
            </a:xfrm>
            <a:prstGeom prst="rect">
              <a:avLst/>
            </a:prstGeom>
            <a:solidFill>
              <a:srgbClr val="3366ff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1723680" y="1720800"/>
              <a:ext cx="2566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Chase states with greatest square footage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1871280" y="1974600"/>
              <a:ext cx="19857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states with Chase operations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546200" y="1609560"/>
              <a:ext cx="2668320" cy="6350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96CBD6-4627-4187-93EE-37EF345EAC3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85800" y="422280"/>
            <a:ext cx="7772400" cy="86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Issues: Creating and Valuing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Negawatts and Emission Reductions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838080" y="15508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Creating reductions: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uncertainty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Creating tradable credits from kWh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Permitting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Applicable emission factors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Ratification of the Kyoto Protocol or multi-pollutant regulation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uncertainty = Illiquidity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/>
          </p:nvPr>
        </p:nvSpPr>
        <p:spPr>
          <a:xfrm>
            <a:off x="4647960" y="1550880"/>
            <a:ext cx="3809880" cy="460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Valuing reductions: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Emission sharing between EES and Customer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&amp; Verification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Declining baseline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Discounting (&lt;1:1 ratio)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Eligibility threshold for negawatts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Retirement of credits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983DC0-89DD-4DEE-B80C-AF35A716DD6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687240" y="363600"/>
            <a:ext cx="7772400" cy="66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Promising Clean Air Markets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687240" y="1246320"/>
            <a:ext cx="3810240" cy="508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 Credits/Allowances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Jersey and New York: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Already established NOx credit set-aside for energy efficiency.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 SIP Call States: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 support, some states have included energy efficiency set-asides (NY, MA, MD), others may also adopt EPA guidance (IN).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Already in existence, widely accepted, immediate need for new means to create NOx reductions and green power.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/>
          </p:nvPr>
        </p:nvSpPr>
        <p:spPr>
          <a:xfrm>
            <a:off x="4647960" y="1246320"/>
            <a:ext cx="3809880" cy="4859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Negawatts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Pennsylvania: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Opportunity for Enron to establish program in PA that could serve as template for other states, such as OH, and power pools, such as NEPOOL and PJM.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States: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</a:t>
            </a:r>
            <a:r>
              <a:rPr b="0" lang="en-US" sz="20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trading as a means to cost-effectively comply is widely accepted, and several countries and companies have established trading programs.  The market is being created now.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FE2E84-BAD1-419C-8972-DA8E7CE2F63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391760"/>
            <a:ext cx="7772400" cy="4915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has the opportunity to develop a new business resulting from the benefits of energy efficiency with three products - negawatts, NOx emission credits, and CO2 reductions.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market for the three products includes 1) green energy marketers and consumers, and 2) emission sellers and purchasers.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benefit for EES and our customers includes financial savings, risk reduction, and additional profit opportunities.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its expertise in outsourcing, capital, commodities, and facilities management, EES is uniquely positioned to offer emission risk management services to the market.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B7BE73-EBF4-4DEE-9316-F2003F6A4A8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4000" y="374760"/>
            <a:ext cx="8078760" cy="96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Emission Risk Management Consistent with Outsourcing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380880" y="1581120"/>
            <a:ext cx="8382240" cy="4701240"/>
            <a:chOff x="380880" y="1581120"/>
            <a:chExt cx="8382240" cy="4701240"/>
          </a:xfrm>
        </p:grpSpPr>
        <p:sp>
          <p:nvSpPr>
            <p:cNvPr id="39" name=""/>
            <p:cNvSpPr/>
            <p:nvPr/>
          </p:nvSpPr>
          <p:spPr>
            <a:xfrm>
              <a:off x="380880" y="1581120"/>
              <a:ext cx="2492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Traditional Approach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276720" y="1581120"/>
              <a:ext cx="2057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Enron Approach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1" name=""/>
            <p:cNvGrpSpPr/>
            <p:nvPr/>
          </p:nvGrpSpPr>
          <p:grpSpPr>
            <a:xfrm>
              <a:off x="5486400" y="2224080"/>
              <a:ext cx="990720" cy="3485880"/>
              <a:chOff x="5486400" y="2224080"/>
              <a:chExt cx="990720" cy="3485880"/>
            </a:xfrm>
          </p:grpSpPr>
          <p:sp>
            <p:nvSpPr>
              <p:cNvPr id="42" name=""/>
              <p:cNvSpPr/>
              <p:nvPr/>
            </p:nvSpPr>
            <p:spPr>
              <a:xfrm>
                <a:off x="5486400" y="2224080"/>
                <a:ext cx="990720" cy="3485880"/>
              </a:xfrm>
              <a:prstGeom prst="rightArrow">
                <a:avLst>
                  <a:gd name="adj1" fmla="val 50000"/>
                  <a:gd name="adj2" fmla="val 25000"/>
                </a:avLst>
              </a:prstGeom>
              <a:blipFill rotWithShape="0">
                <a:blip r:embed="rId1"/>
                <a:srcRect/>
                <a:tile tx="0" ty="0" sx="100000" sy="100000" algn="ctr"/>
              </a:blip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5486400" y="3162600"/>
                <a:ext cx="990720" cy="1477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751"/>
                  </a:spcBef>
                  <a:buClr>
                    <a:srgbClr val="000000"/>
                  </a:buClr>
                  <a:buFont typeface="Tahoma"/>
                  <a:buChar char="•"/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Conditioned Air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Light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Managed Facilities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4" name=""/>
            <p:cNvSpPr/>
            <p:nvPr/>
          </p:nvSpPr>
          <p:spPr>
            <a:xfrm>
              <a:off x="6629400" y="1994040"/>
              <a:ext cx="2133720" cy="428832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ff33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Ability to focus on core business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Reduced operating costs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Redeployment of capital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Reduced pollution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Financial savings and risk reduction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Additional profit opportunities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Improved Environmental Performance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3160" indent="-173160">
                <a:lnSpc>
                  <a:spcPct val="100000"/>
                </a:lnSpc>
                <a:spcBef>
                  <a:spcPts val="876"/>
                </a:spcBef>
                <a:buClr>
                  <a:srgbClr val="000000"/>
                </a:buClr>
                <a:buFont typeface="Tahoma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Environmental recognition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553080" y="1581120"/>
              <a:ext cx="22100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Customer Receives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949480" y="2793960"/>
              <a:ext cx="304920" cy="2448000"/>
            </a:xfrm>
            <a:custGeom>
              <a:avLst/>
              <a:gdLst>
                <a:gd name="textAreaLeft" fmla="*/ 0 w 304920"/>
                <a:gd name="textAreaRight" fmla="*/ 305280 w 304920"/>
                <a:gd name="textAreaTop" fmla="*/ 0 h 2448000"/>
                <a:gd name="textAreaBottom" fmla="*/ 2448360 h 24480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ccccff"/>
                </a:gs>
                <a:gs pos="100000">
                  <a:srgbClr val="ececfe"/>
                </a:gs>
              </a:gsLst>
              <a:lin ang="108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7" name=""/>
            <p:cNvGrpSpPr/>
            <p:nvPr/>
          </p:nvGrpSpPr>
          <p:grpSpPr>
            <a:xfrm>
              <a:off x="3352680" y="2301840"/>
              <a:ext cx="1981080" cy="3187800"/>
              <a:chOff x="3352680" y="2301840"/>
              <a:chExt cx="1981080" cy="3187800"/>
            </a:xfrm>
          </p:grpSpPr>
          <p:sp>
            <p:nvSpPr>
              <p:cNvPr id="48" name=""/>
              <p:cNvSpPr/>
              <p:nvPr/>
            </p:nvSpPr>
            <p:spPr>
              <a:xfrm>
                <a:off x="3352680" y="2301840"/>
                <a:ext cx="91440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3352680" y="2378160"/>
                <a:ext cx="1981080" cy="520920"/>
              </a:xfrm>
              <a:prstGeom prst="rect">
                <a:avLst/>
              </a:prstGeom>
              <a:solidFill>
                <a:srgbClr val="00cc99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Commodity Management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352680" y="3063960"/>
                <a:ext cx="1981080" cy="307440"/>
              </a:xfrm>
              <a:prstGeom prst="rect">
                <a:avLst/>
              </a:prstGeom>
              <a:solidFill>
                <a:srgbClr val="00cc99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Energy Info Mgt.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3352680" y="3597120"/>
                <a:ext cx="1981080" cy="307440"/>
              </a:xfrm>
              <a:prstGeom prst="rect">
                <a:avLst/>
              </a:prstGeom>
              <a:solidFill>
                <a:srgbClr val="00cc99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Energy Asset Mgt.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3352680" y="4054320"/>
                <a:ext cx="1981080" cy="307440"/>
              </a:xfrm>
              <a:prstGeom prst="rect">
                <a:avLst/>
              </a:prstGeom>
              <a:solidFill>
                <a:srgbClr val="00cc99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Facilities Mgt.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3352680" y="4511520"/>
                <a:ext cx="1981080" cy="307440"/>
              </a:xfrm>
              <a:prstGeom prst="rect">
                <a:avLst/>
              </a:prstGeom>
              <a:solidFill>
                <a:srgbClr val="00cc99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Capital Mgt.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352680" y="4968720"/>
                <a:ext cx="1981080" cy="520920"/>
              </a:xfrm>
              <a:prstGeom prst="rect">
                <a:avLst/>
              </a:prstGeom>
              <a:solidFill>
                <a:srgbClr val="99ff33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Emissions Management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5" name=""/>
            <p:cNvSpPr/>
            <p:nvPr/>
          </p:nvSpPr>
          <p:spPr>
            <a:xfrm>
              <a:off x="511200" y="1955880"/>
              <a:ext cx="2286000" cy="30744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Utilities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57200" y="2413080"/>
              <a:ext cx="184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11200" y="2336760"/>
              <a:ext cx="685800" cy="304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11200" y="2413080"/>
              <a:ext cx="2286000" cy="30744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Software/ Consultants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11200" y="2870280"/>
              <a:ext cx="2286000" cy="30744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Architects/ Engineers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0" name=""/>
            <p:cNvGrpSpPr/>
            <p:nvPr/>
          </p:nvGrpSpPr>
          <p:grpSpPr>
            <a:xfrm>
              <a:off x="511200" y="4470480"/>
              <a:ext cx="2286000" cy="764640"/>
              <a:chOff x="511200" y="4470480"/>
              <a:chExt cx="2286000" cy="764640"/>
            </a:xfrm>
          </p:grpSpPr>
          <p:sp>
            <p:nvSpPr>
              <p:cNvPr id="61" name=""/>
              <p:cNvSpPr/>
              <p:nvPr/>
            </p:nvSpPr>
            <p:spPr>
              <a:xfrm>
                <a:off x="511200" y="4927680"/>
                <a:ext cx="2286000" cy="307440"/>
              </a:xfrm>
              <a:prstGeom prst="rect">
                <a:avLst/>
              </a:prstGeom>
              <a:solidFill>
                <a:srgbClr val="99ff33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Environ. Consultants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511200" y="4470480"/>
                <a:ext cx="2286000" cy="307440"/>
              </a:xfrm>
              <a:prstGeom prst="rect">
                <a:avLst/>
              </a:prstGeom>
              <a:solidFill>
                <a:srgbClr val="99ff33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In-house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3" name=""/>
            <p:cNvSpPr/>
            <p:nvPr/>
          </p:nvSpPr>
          <p:spPr>
            <a:xfrm>
              <a:off x="511200" y="3327480"/>
              <a:ext cx="2286000" cy="52092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Equipment, Controls Manufacturers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11200" y="4013280"/>
              <a:ext cx="2286000" cy="307440"/>
            </a:xfrm>
            <a:prstGeom prst="rect">
              <a:avLst/>
            </a:prstGeom>
            <a:solidFill>
              <a:srgbClr val="00cc99">
                <a:alpha val="50000"/>
              </a:srgbClr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HVAC Companies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5" name=""/>
            <p:cNvGrpSpPr/>
            <p:nvPr/>
          </p:nvGrpSpPr>
          <p:grpSpPr>
            <a:xfrm>
              <a:off x="511200" y="5349960"/>
              <a:ext cx="2286000" cy="764640"/>
              <a:chOff x="511200" y="5349960"/>
              <a:chExt cx="2286000" cy="764640"/>
            </a:xfrm>
          </p:grpSpPr>
          <p:sp>
            <p:nvSpPr>
              <p:cNvPr id="66" name=""/>
              <p:cNvSpPr/>
              <p:nvPr/>
            </p:nvSpPr>
            <p:spPr>
              <a:xfrm>
                <a:off x="511200" y="5807160"/>
                <a:ext cx="2286000" cy="307440"/>
              </a:xfrm>
              <a:prstGeom prst="rect">
                <a:avLst/>
              </a:prstGeom>
              <a:solidFill>
                <a:srgbClr val="99ff33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Brokers/Marketers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511200" y="5349960"/>
                <a:ext cx="2286000" cy="307440"/>
              </a:xfrm>
              <a:prstGeom prst="rect">
                <a:avLst/>
              </a:prstGeom>
              <a:solidFill>
                <a:srgbClr val="99ff33">
                  <a:alpha val="50000"/>
                </a:srgbClr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876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rPr>
                  <a:t>Accounting Firms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C84834-E859-442C-A2E3-B786C7889A5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120" y="380520"/>
            <a:ext cx="81536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Efficiency = Negawatt Production and Emission Reductions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476280" y="1282680"/>
            <a:ext cx="3716640" cy="3389760"/>
            <a:chOff x="476280" y="1282680"/>
            <a:chExt cx="3716640" cy="3389760"/>
          </a:xfrm>
        </p:grpSpPr>
        <p:sp>
          <p:nvSpPr>
            <p:cNvPr id="70" name=""/>
            <p:cNvSpPr/>
            <p:nvPr/>
          </p:nvSpPr>
          <p:spPr>
            <a:xfrm rot="5400000">
              <a:off x="232200" y="1976760"/>
              <a:ext cx="2590560" cy="1995480"/>
            </a:xfrm>
            <a:custGeom>
              <a:avLst/>
              <a:gdLst>
                <a:gd name="textAreaLeft" fmla="*/ 0 w 2590560"/>
                <a:gd name="textAreaRight" fmla="*/ 2590920 w 2590560"/>
                <a:gd name="textAreaTop" fmla="*/ 0 h 1995480"/>
                <a:gd name="textAreaBottom" fmla="*/ 1995840 h 19954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10800" y="0"/>
                  </a:moveTo>
                  <a:lnTo>
                    <a:pt x="13849" y="3975"/>
                  </a:lnTo>
                  <a:lnTo>
                    <a:pt x="13000" y="3975"/>
                  </a:lnTo>
                  <a:lnTo>
                    <a:pt x="13000" y="8600"/>
                  </a:lnTo>
                  <a:lnTo>
                    <a:pt x="17625" y="8600"/>
                  </a:lnTo>
                  <a:lnTo>
                    <a:pt x="17625" y="7751"/>
                  </a:lnTo>
                  <a:lnTo>
                    <a:pt x="21600" y="10800"/>
                  </a:lnTo>
                  <a:lnTo>
                    <a:pt x="17625" y="13849"/>
                  </a:lnTo>
                  <a:lnTo>
                    <a:pt x="17625" y="13000"/>
                  </a:lnTo>
                  <a:lnTo>
                    <a:pt x="3975" y="13000"/>
                  </a:lnTo>
                  <a:lnTo>
                    <a:pt x="3975" y="13849"/>
                  </a:lnTo>
                  <a:lnTo>
                    <a:pt x="0" y="10800"/>
                  </a:lnTo>
                  <a:lnTo>
                    <a:pt x="3975" y="7751"/>
                  </a:lnTo>
                  <a:lnTo>
                    <a:pt x="3975" y="8600"/>
                  </a:lnTo>
                  <a:lnTo>
                    <a:pt x="8600" y="8600"/>
                  </a:lnTo>
                  <a:lnTo>
                    <a:pt x="8600" y="3975"/>
                  </a:lnTo>
                  <a:lnTo>
                    <a:pt x="7751" y="3975"/>
                  </a:lnTo>
                  <a:close/>
                </a:path>
              </a:pathLst>
            </a:custGeom>
            <a:solidFill>
              <a:srgbClr val="00cc99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09480" y="2750760"/>
              <a:ext cx="2108160" cy="47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Benefits from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Energy Efficiency Projects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822320" y="1750680"/>
              <a:ext cx="18716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Reduce greenhouse gas emissions </a:t>
              </a:r>
              <a:r>
                <a:rPr b="1" lang="en-US" sz="10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(e.g. CO2, CH4)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76280" y="4425840"/>
              <a:ext cx="1852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Diversify energy sources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30280" y="1282680"/>
              <a:ext cx="25909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Reduce air pollutants </a:t>
              </a:r>
              <a:r>
                <a:rPr b="1" lang="en-US" sz="10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(NOx, SOx, PM)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from conventional power generation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093760" y="2420640"/>
              <a:ext cx="2099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Encourage technology development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828440" y="3538440"/>
              <a:ext cx="1593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Increase system reliability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362600" y="4025520"/>
              <a:ext cx="2056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Decrease reliance on imported fuel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355480" y="3122280"/>
              <a:ext cx="1627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Create tradable Negawatts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4332240" y="1282680"/>
            <a:ext cx="4407120" cy="34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1840" indent="-231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Negawatts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alternative for states to achieve renewable energy requirements whereby suppliers can include negawatts in energy products and comply with renewable energy mandates and disclosure.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development of energy efficiency projects through market-based programs.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NOx and CO2 Emission Reductions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development of additional energy efficiency projects through existing and new market-based trading programs.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01760" y="4711680"/>
            <a:ext cx="8337600" cy="160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231840" indent="-231840"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Benefit to Enron: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Enables EES to capture incremental value from the environmental benefit of energy efficiency.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participates in the development of and benefits from the commoditization of energy efficiency.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is recognized as an active supplier/trader of Green-e certified energy products and emission credits.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AB7275-9857-4365-8A2B-A1A33EDDE9C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923760" y="338040"/>
            <a:ext cx="7604280" cy="73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Negawatts from Energy Savings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7440" y="1076400"/>
            <a:ext cx="8040600" cy="30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a “Negawatt”?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negawatt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 the term used to describe energy savings resulting from energy efficiency measures.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is working to have negawatts recognized as a tradable commodity and component of green power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Traditional green power products contain renewable energy resources only.  However, several states and power pools, including PA, OH, NEPOOL and PJM have recently initiated feasibility studies on including a negawatts component in green power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Negawatts would not be state regulated, but rather a voluntary commercial program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Green-e, a division of the non-profit Center for Resource Solutions, provides certification services of green power products and negawatts.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is estimated to be similar to, or slightly less than, the green premium for renewable energy ($0.004-$0.04/kWh).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87440" y="4344840"/>
            <a:ext cx="8040600" cy="200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start with Pennsylvania?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is currently spearheading a pilot program in PA with the support of Green-e, and will do the same in OH.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Pennsylvania has a shortage of renewable energy options.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state mandates that 2.0% of supply for default suppliers must come from renewable power, growing by 0.5% annually.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have demonstrated a willingness to pay a premium for cleaner power.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23CD88-2B18-466B-A3C9-071C86F662D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 Emission Credit Markets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5800" y="984240"/>
            <a:ext cx="7772400" cy="470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Emission Credits/Allowances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 Air Quality - Non-Attainment Areas (credits)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Air Quality - Ozone Transport Region (allowances)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required to capture value?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EES’s ability to trade the credits - requires ownership of the credits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Recognition of credits from energy efficiency by trading authority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are credits generated from EES projects?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Efficiency gains, total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allowances in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312840" y="4041720"/>
            <a:ext cx="8545320" cy="1486080"/>
            <a:chOff x="312840" y="4041720"/>
            <a:chExt cx="8545320" cy="1486080"/>
          </a:xfrm>
        </p:grpSpPr>
        <p:sp>
          <p:nvSpPr>
            <p:cNvPr id="87" name=""/>
            <p:cNvSpPr/>
            <p:nvPr/>
          </p:nvSpPr>
          <p:spPr>
            <a:xfrm>
              <a:off x="312840" y="4371840"/>
              <a:ext cx="1766880" cy="851040"/>
            </a:xfrm>
            <a:prstGeom prst="rect">
              <a:avLst/>
            </a:prstGeom>
            <a:solidFill>
              <a:srgbClr val="00ffff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Energy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Savings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642000" y="4070520"/>
              <a:ext cx="346320" cy="1457280"/>
            </a:xfrm>
            <a:custGeom>
              <a:avLst/>
              <a:gdLst>
                <a:gd name="textAreaLeft" fmla="*/ 0 w 346320"/>
                <a:gd name="textAreaRight" fmla="*/ 124920 w 346320"/>
                <a:gd name="textAreaTop" fmla="*/ 37800 h 1457280"/>
                <a:gd name="textAreaBottom" fmla="*/ 1419480 h 145728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5400" y="0"/>
                    <a:pt x="10800" y="900"/>
                    <a:pt x="10800" y="1800"/>
                  </a:cubicBezTo>
                  <a:lnTo>
                    <a:pt x="10800" y="9000"/>
                  </a:lnTo>
                  <a:cubicBezTo>
                    <a:pt x="10800" y="9900"/>
                    <a:pt x="16200" y="10800"/>
                    <a:pt x="21600" y="10800"/>
                  </a:cubicBezTo>
                  <a:cubicBezTo>
                    <a:pt x="16200" y="10800"/>
                    <a:pt x="10800" y="11700"/>
                    <a:pt x="10800" y="12600"/>
                  </a:cubicBezTo>
                  <a:lnTo>
                    <a:pt x="10800" y="19800"/>
                  </a:lnTo>
                  <a:cubicBezTo>
                    <a:pt x="10800" y="20700"/>
                    <a:pt x="5400" y="21600"/>
                    <a:pt x="0" y="21600"/>
                  </a:cubicBez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7183440" y="4632480"/>
              <a:ext cx="1674720" cy="303120"/>
            </a:xfrm>
            <a:prstGeom prst="rect">
              <a:avLst/>
            </a:prstGeom>
            <a:solidFill>
              <a:srgbClr val="00ffff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Allowance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187720" y="4606200"/>
              <a:ext cx="3646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X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654280" y="4371840"/>
              <a:ext cx="1766880" cy="851040"/>
            </a:xfrm>
            <a:prstGeom prst="rect">
              <a:avLst/>
            </a:prstGeom>
            <a:solidFill>
              <a:srgbClr val="00ffff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Emission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Factor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530600" y="4547160"/>
              <a:ext cx="352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=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970520" y="4041720"/>
              <a:ext cx="1673280" cy="1457280"/>
            </a:xfrm>
            <a:prstGeom prst="ellipse">
              <a:avLst/>
            </a:prstGeom>
            <a:solidFill>
              <a:srgbClr val="00ffff">
                <a:alpha val="50000"/>
              </a:srgbClr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Tons of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Pollutant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Reduced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945EBF-E66A-49ED-9E18-5924889CF21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357120" y="200160"/>
            <a:ext cx="8458200" cy="10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Set-asides for Energy Efficiency</a:t>
            </a:r>
            <a:br>
              <a:rPr sz="36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(Creating NOx Emission Allowances)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 txBox="1"/>
          <p:nvPr/>
        </p:nvSpPr>
        <p:spPr>
          <a:xfrm>
            <a:off x="4763880" y="1268280"/>
            <a:ext cx="4051080" cy="527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Massachusetts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 set-aside available in 2003+, possibly 7% depending on allocation to new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Maryland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 set aside for new “Clean Air” projects in 2003+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New York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Efficiency and Renewable Energy Set-Aside Allocation available currently with full program running as of  2003+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Indiana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under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 txBox="1"/>
          <p:nvPr/>
        </p:nvSpPr>
        <p:spPr>
          <a:xfrm>
            <a:off x="685440" y="1268280"/>
            <a:ext cx="3600360" cy="506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New Jersey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 allowances = 1.5 lbs. NOx/MWh saved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Approximately 6.5 tons annually from EES energy efficiency projects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to those companies demonstrating a reduction in electricity consumption due to energy efficiency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operational, but after 2003, reserve will be 5% of available allowances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1.3 MM kWh Saved = 1 ton NOx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869000" y="3505320"/>
            <a:ext cx="3801960" cy="198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1840" indent="-23184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9000" y="5450040"/>
            <a:ext cx="3790800" cy="10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1840" indent="-23184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EACD00-3038-4227-ACF3-CC6CA23C5C2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223920"/>
            <a:ext cx="7772400" cy="8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Greenhouse Gas Regulation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85800" y="1028880"/>
            <a:ext cx="8037360" cy="52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Warming Background - CO2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 Framework Convention on Climate Change (UNFCCC) established the need to limit greenhouse gases.  The Kyoto Protocol set targets for industrialized countries to reduce their greenhouse gas emissions by 2008-2012. US target is 7% below 1990 levels, EU is 8% below 1990.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20 countries have ratified the Kyoto Protocol, the US is not likely to ratify anytime soon because of the current administration’s position on the issue.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 of Program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pre-rule market trading is occurring in anticipation of CO2 regulations.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states have either limited or proposed limiting greenhouse gas emissions, including NJ, OR, NH, and MA.  Many EU countries have established CO2 reduction programs.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Several companies are making voluntary commitments to reduce greenhouse gases through in-house activities and trading, especially multi-national companies with existing obligations in other countries.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CO2 reduction obligations may be included as part of future multi-pollutant legislation, if not the Kyoto Protocol.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9963AE-19CD-4116-A2EB-DD1E7E6058F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3236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Benefits for 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55680" y="1203480"/>
            <a:ext cx="2166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value lever in outsourcing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5680" y="3000240"/>
            <a:ext cx="20415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create emissions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83240" y="3124080"/>
            <a:ext cx="1603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attract new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189200" y="1447920"/>
            <a:ext cx="1447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relations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270480" y="5232240"/>
            <a:ext cx="2438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designations and awards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80960" y="5232240"/>
            <a:ext cx="31291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Differentiate from the competition – “partnership” in goodwill effort may increase loyalty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1760400" y="1859040"/>
            <a:ext cx="2611440" cy="1466640"/>
            <a:chOff x="1760400" y="1859040"/>
            <a:chExt cx="2611440" cy="1466640"/>
          </a:xfrm>
        </p:grpSpPr>
        <p:sp>
          <p:nvSpPr>
            <p:cNvPr id="110" name=""/>
            <p:cNvSpPr/>
            <p:nvPr/>
          </p:nvSpPr>
          <p:spPr>
            <a:xfrm>
              <a:off x="1762200" y="1863720"/>
              <a:ext cx="1511280" cy="963720"/>
            </a:xfrm>
            <a:custGeom>
              <a:avLst/>
              <a:gdLst/>
              <a:ahLst/>
              <a:rect l="l" t="t" r="r" b="b"/>
              <a:pathLst>
                <a:path w="952" h="607">
                  <a:moveTo>
                    <a:pt x="0" y="0"/>
                  </a:moveTo>
                  <a:lnTo>
                    <a:pt x="0" y="45"/>
                  </a:lnTo>
                  <a:lnTo>
                    <a:pt x="69" y="57"/>
                  </a:lnTo>
                  <a:lnTo>
                    <a:pt x="132" y="72"/>
                  </a:lnTo>
                  <a:lnTo>
                    <a:pt x="189" y="90"/>
                  </a:lnTo>
                  <a:lnTo>
                    <a:pt x="248" y="108"/>
                  </a:lnTo>
                  <a:lnTo>
                    <a:pt x="298" y="126"/>
                  </a:lnTo>
                  <a:lnTo>
                    <a:pt x="340" y="144"/>
                  </a:lnTo>
                  <a:lnTo>
                    <a:pt x="379" y="160"/>
                  </a:lnTo>
                  <a:lnTo>
                    <a:pt x="424" y="181"/>
                  </a:lnTo>
                  <a:lnTo>
                    <a:pt x="463" y="205"/>
                  </a:lnTo>
                  <a:lnTo>
                    <a:pt x="508" y="235"/>
                  </a:lnTo>
                  <a:lnTo>
                    <a:pt x="544" y="262"/>
                  </a:lnTo>
                  <a:lnTo>
                    <a:pt x="580" y="289"/>
                  </a:lnTo>
                  <a:lnTo>
                    <a:pt x="613" y="319"/>
                  </a:lnTo>
                  <a:lnTo>
                    <a:pt x="655" y="355"/>
                  </a:lnTo>
                  <a:lnTo>
                    <a:pt x="700" y="397"/>
                  </a:lnTo>
                  <a:lnTo>
                    <a:pt x="726" y="427"/>
                  </a:lnTo>
                  <a:lnTo>
                    <a:pt x="753" y="459"/>
                  </a:lnTo>
                  <a:lnTo>
                    <a:pt x="780" y="490"/>
                  </a:lnTo>
                  <a:lnTo>
                    <a:pt x="804" y="520"/>
                  </a:lnTo>
                  <a:lnTo>
                    <a:pt x="834" y="568"/>
                  </a:lnTo>
                  <a:lnTo>
                    <a:pt x="852" y="607"/>
                  </a:lnTo>
                  <a:lnTo>
                    <a:pt x="952" y="595"/>
                  </a:lnTo>
                  <a:lnTo>
                    <a:pt x="919" y="529"/>
                  </a:lnTo>
                  <a:lnTo>
                    <a:pt x="870" y="459"/>
                  </a:lnTo>
                  <a:lnTo>
                    <a:pt x="819" y="400"/>
                  </a:lnTo>
                  <a:lnTo>
                    <a:pt x="753" y="337"/>
                  </a:lnTo>
                  <a:lnTo>
                    <a:pt x="664" y="247"/>
                  </a:lnTo>
                  <a:lnTo>
                    <a:pt x="565" y="172"/>
                  </a:lnTo>
                  <a:lnTo>
                    <a:pt x="460" y="108"/>
                  </a:lnTo>
                  <a:lnTo>
                    <a:pt x="367" y="69"/>
                  </a:lnTo>
                  <a:lnTo>
                    <a:pt x="251" y="30"/>
                  </a:lnTo>
                  <a:lnTo>
                    <a:pt x="156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589200" y="2637000"/>
              <a:ext cx="782640" cy="688680"/>
            </a:xfrm>
            <a:custGeom>
              <a:avLst/>
              <a:gdLst/>
              <a:ahLst/>
              <a:rect l="l" t="t" r="r" b="b"/>
              <a:pathLst>
                <a:path w="493" h="434">
                  <a:moveTo>
                    <a:pt x="0" y="335"/>
                  </a:moveTo>
                  <a:lnTo>
                    <a:pt x="0" y="434"/>
                  </a:lnTo>
                  <a:lnTo>
                    <a:pt x="20" y="409"/>
                  </a:lnTo>
                  <a:lnTo>
                    <a:pt x="42" y="383"/>
                  </a:lnTo>
                  <a:lnTo>
                    <a:pt x="71" y="356"/>
                  </a:lnTo>
                  <a:lnTo>
                    <a:pt x="107" y="325"/>
                  </a:lnTo>
                  <a:lnTo>
                    <a:pt x="142" y="291"/>
                  </a:lnTo>
                  <a:lnTo>
                    <a:pt x="178" y="259"/>
                  </a:lnTo>
                  <a:lnTo>
                    <a:pt x="211" y="232"/>
                  </a:lnTo>
                  <a:lnTo>
                    <a:pt x="241" y="208"/>
                  </a:lnTo>
                  <a:lnTo>
                    <a:pt x="274" y="186"/>
                  </a:lnTo>
                  <a:lnTo>
                    <a:pt x="308" y="164"/>
                  </a:lnTo>
                  <a:lnTo>
                    <a:pt x="348" y="141"/>
                  </a:lnTo>
                  <a:lnTo>
                    <a:pt x="385" y="123"/>
                  </a:lnTo>
                  <a:lnTo>
                    <a:pt x="423" y="107"/>
                  </a:lnTo>
                  <a:lnTo>
                    <a:pt x="463" y="90"/>
                  </a:lnTo>
                  <a:lnTo>
                    <a:pt x="493" y="76"/>
                  </a:lnTo>
                  <a:lnTo>
                    <a:pt x="493" y="0"/>
                  </a:lnTo>
                  <a:lnTo>
                    <a:pt x="439" y="15"/>
                  </a:lnTo>
                  <a:lnTo>
                    <a:pt x="360" y="49"/>
                  </a:lnTo>
                  <a:lnTo>
                    <a:pt x="259" y="92"/>
                  </a:lnTo>
                  <a:lnTo>
                    <a:pt x="185" y="138"/>
                  </a:lnTo>
                  <a:lnTo>
                    <a:pt x="117" y="204"/>
                  </a:lnTo>
                  <a:lnTo>
                    <a:pt x="50" y="259"/>
                  </a:lnTo>
                  <a:lnTo>
                    <a:pt x="0" y="312"/>
                  </a:lnTo>
                  <a:lnTo>
                    <a:pt x="0" y="433"/>
                  </a:lnTo>
                  <a:lnTo>
                    <a:pt x="0" y="431"/>
                  </a:lnTo>
                  <a:lnTo>
                    <a:pt x="0" y="335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651040" y="2895480"/>
              <a:ext cx="935280" cy="428760"/>
            </a:xfrm>
            <a:custGeom>
              <a:avLst/>
              <a:gdLst/>
              <a:ahLst/>
              <a:rect l="l" t="t" r="r" b="b"/>
              <a:pathLst>
                <a:path w="589" h="270">
                  <a:moveTo>
                    <a:pt x="0" y="0"/>
                  </a:moveTo>
                  <a:lnTo>
                    <a:pt x="0" y="83"/>
                  </a:lnTo>
                  <a:lnTo>
                    <a:pt x="38" y="90"/>
                  </a:lnTo>
                  <a:lnTo>
                    <a:pt x="77" y="97"/>
                  </a:lnTo>
                  <a:lnTo>
                    <a:pt x="114" y="106"/>
                  </a:lnTo>
                  <a:lnTo>
                    <a:pt x="152" y="115"/>
                  </a:lnTo>
                  <a:lnTo>
                    <a:pt x="196" y="126"/>
                  </a:lnTo>
                  <a:lnTo>
                    <a:pt x="244" y="138"/>
                  </a:lnTo>
                  <a:lnTo>
                    <a:pt x="304" y="156"/>
                  </a:lnTo>
                  <a:lnTo>
                    <a:pt x="362" y="172"/>
                  </a:lnTo>
                  <a:lnTo>
                    <a:pt x="400" y="185"/>
                  </a:lnTo>
                  <a:lnTo>
                    <a:pt x="445" y="203"/>
                  </a:lnTo>
                  <a:lnTo>
                    <a:pt x="494" y="223"/>
                  </a:lnTo>
                  <a:lnTo>
                    <a:pt x="538" y="243"/>
                  </a:lnTo>
                  <a:lnTo>
                    <a:pt x="570" y="259"/>
                  </a:lnTo>
                  <a:lnTo>
                    <a:pt x="589" y="270"/>
                  </a:lnTo>
                  <a:lnTo>
                    <a:pt x="589" y="167"/>
                  </a:lnTo>
                  <a:lnTo>
                    <a:pt x="552" y="141"/>
                  </a:lnTo>
                  <a:lnTo>
                    <a:pt x="478" y="105"/>
                  </a:lnTo>
                  <a:lnTo>
                    <a:pt x="392" y="69"/>
                  </a:lnTo>
                  <a:lnTo>
                    <a:pt x="315" y="49"/>
                  </a:lnTo>
                  <a:lnTo>
                    <a:pt x="226" y="24"/>
                  </a:lnTo>
                  <a:lnTo>
                    <a:pt x="137" y="7"/>
                  </a:lnTo>
                  <a:lnTo>
                    <a:pt x="74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760400" y="1859040"/>
              <a:ext cx="2611440" cy="1306440"/>
            </a:xfrm>
            <a:custGeom>
              <a:avLst/>
              <a:gdLst/>
              <a:ahLst/>
              <a:rect l="l" t="t" r="r" b="b"/>
              <a:pathLst>
                <a:path w="1645" h="823">
                  <a:moveTo>
                    <a:pt x="0" y="6"/>
                  </a:moveTo>
                  <a:lnTo>
                    <a:pt x="90" y="0"/>
                  </a:lnTo>
                  <a:lnTo>
                    <a:pt x="135" y="0"/>
                  </a:lnTo>
                  <a:lnTo>
                    <a:pt x="189" y="0"/>
                  </a:lnTo>
                  <a:lnTo>
                    <a:pt x="240" y="3"/>
                  </a:lnTo>
                  <a:lnTo>
                    <a:pt x="291" y="6"/>
                  </a:lnTo>
                  <a:lnTo>
                    <a:pt x="341" y="12"/>
                  </a:lnTo>
                  <a:lnTo>
                    <a:pt x="386" y="21"/>
                  </a:lnTo>
                  <a:lnTo>
                    <a:pt x="436" y="30"/>
                  </a:lnTo>
                  <a:lnTo>
                    <a:pt x="496" y="45"/>
                  </a:lnTo>
                  <a:lnTo>
                    <a:pt x="550" y="63"/>
                  </a:lnTo>
                  <a:lnTo>
                    <a:pt x="601" y="78"/>
                  </a:lnTo>
                  <a:lnTo>
                    <a:pt x="658" y="99"/>
                  </a:lnTo>
                  <a:lnTo>
                    <a:pt x="712" y="123"/>
                  </a:lnTo>
                  <a:lnTo>
                    <a:pt x="766" y="147"/>
                  </a:lnTo>
                  <a:lnTo>
                    <a:pt x="811" y="170"/>
                  </a:lnTo>
                  <a:lnTo>
                    <a:pt x="862" y="194"/>
                  </a:lnTo>
                  <a:lnTo>
                    <a:pt x="905" y="217"/>
                  </a:lnTo>
                  <a:lnTo>
                    <a:pt x="953" y="244"/>
                  </a:lnTo>
                  <a:lnTo>
                    <a:pt x="1001" y="271"/>
                  </a:lnTo>
                  <a:lnTo>
                    <a:pt x="1049" y="304"/>
                  </a:lnTo>
                  <a:lnTo>
                    <a:pt x="1091" y="331"/>
                  </a:lnTo>
                  <a:lnTo>
                    <a:pt x="1136" y="367"/>
                  </a:lnTo>
                  <a:lnTo>
                    <a:pt x="1178" y="400"/>
                  </a:lnTo>
                  <a:lnTo>
                    <a:pt x="1217" y="433"/>
                  </a:lnTo>
                  <a:lnTo>
                    <a:pt x="1249" y="469"/>
                  </a:lnTo>
                  <a:lnTo>
                    <a:pt x="1276" y="500"/>
                  </a:lnTo>
                  <a:lnTo>
                    <a:pt x="1297" y="533"/>
                  </a:lnTo>
                  <a:lnTo>
                    <a:pt x="1645" y="489"/>
                  </a:lnTo>
                  <a:lnTo>
                    <a:pt x="1596" y="512"/>
                  </a:lnTo>
                  <a:lnTo>
                    <a:pt x="1539" y="536"/>
                  </a:lnTo>
                  <a:lnTo>
                    <a:pt x="1494" y="557"/>
                  </a:lnTo>
                  <a:lnTo>
                    <a:pt x="1460" y="573"/>
                  </a:lnTo>
                  <a:lnTo>
                    <a:pt x="1423" y="593"/>
                  </a:lnTo>
                  <a:lnTo>
                    <a:pt x="1393" y="611"/>
                  </a:lnTo>
                  <a:lnTo>
                    <a:pt x="1364" y="630"/>
                  </a:lnTo>
                  <a:lnTo>
                    <a:pt x="1335" y="653"/>
                  </a:lnTo>
                  <a:lnTo>
                    <a:pt x="1307" y="676"/>
                  </a:lnTo>
                  <a:lnTo>
                    <a:pt x="1273" y="705"/>
                  </a:lnTo>
                  <a:lnTo>
                    <a:pt x="1240" y="736"/>
                  </a:lnTo>
                  <a:lnTo>
                    <a:pt x="1211" y="762"/>
                  </a:lnTo>
                  <a:lnTo>
                    <a:pt x="1178" y="796"/>
                  </a:lnTo>
                  <a:lnTo>
                    <a:pt x="1151" y="823"/>
                  </a:lnTo>
                  <a:lnTo>
                    <a:pt x="1124" y="811"/>
                  </a:lnTo>
                  <a:lnTo>
                    <a:pt x="1097" y="796"/>
                  </a:lnTo>
                  <a:lnTo>
                    <a:pt x="1068" y="783"/>
                  </a:lnTo>
                  <a:lnTo>
                    <a:pt x="1034" y="769"/>
                  </a:lnTo>
                  <a:lnTo>
                    <a:pt x="999" y="755"/>
                  </a:lnTo>
                  <a:lnTo>
                    <a:pt x="967" y="744"/>
                  </a:lnTo>
                  <a:lnTo>
                    <a:pt x="936" y="735"/>
                  </a:lnTo>
                  <a:lnTo>
                    <a:pt x="901" y="724"/>
                  </a:lnTo>
                  <a:lnTo>
                    <a:pt x="864" y="715"/>
                  </a:lnTo>
                  <a:lnTo>
                    <a:pt x="826" y="705"/>
                  </a:lnTo>
                  <a:lnTo>
                    <a:pt x="791" y="696"/>
                  </a:lnTo>
                  <a:lnTo>
                    <a:pt x="757" y="687"/>
                  </a:lnTo>
                  <a:lnTo>
                    <a:pt x="720" y="681"/>
                  </a:lnTo>
                  <a:lnTo>
                    <a:pt x="685" y="673"/>
                  </a:lnTo>
                  <a:lnTo>
                    <a:pt x="652" y="666"/>
                  </a:lnTo>
                  <a:lnTo>
                    <a:pt x="613" y="658"/>
                  </a:lnTo>
                  <a:lnTo>
                    <a:pt x="560" y="652"/>
                  </a:lnTo>
                  <a:lnTo>
                    <a:pt x="920" y="590"/>
                  </a:lnTo>
                  <a:lnTo>
                    <a:pt x="896" y="542"/>
                  </a:lnTo>
                  <a:lnTo>
                    <a:pt x="868" y="506"/>
                  </a:lnTo>
                  <a:lnTo>
                    <a:pt x="817" y="439"/>
                  </a:lnTo>
                  <a:lnTo>
                    <a:pt x="787" y="409"/>
                  </a:lnTo>
                  <a:lnTo>
                    <a:pt x="757" y="379"/>
                  </a:lnTo>
                  <a:lnTo>
                    <a:pt x="703" y="328"/>
                  </a:lnTo>
                  <a:lnTo>
                    <a:pt x="670" y="298"/>
                  </a:lnTo>
                  <a:lnTo>
                    <a:pt x="631" y="262"/>
                  </a:lnTo>
                  <a:lnTo>
                    <a:pt x="595" y="235"/>
                  </a:lnTo>
                  <a:lnTo>
                    <a:pt x="565" y="211"/>
                  </a:lnTo>
                  <a:lnTo>
                    <a:pt x="535" y="188"/>
                  </a:lnTo>
                  <a:lnTo>
                    <a:pt x="499" y="164"/>
                  </a:lnTo>
                  <a:lnTo>
                    <a:pt x="460" y="141"/>
                  </a:lnTo>
                  <a:lnTo>
                    <a:pt x="421" y="123"/>
                  </a:lnTo>
                  <a:lnTo>
                    <a:pt x="383" y="102"/>
                  </a:lnTo>
                  <a:lnTo>
                    <a:pt x="335" y="84"/>
                  </a:lnTo>
                  <a:lnTo>
                    <a:pt x="291" y="69"/>
                  </a:lnTo>
                  <a:lnTo>
                    <a:pt x="240" y="57"/>
                  </a:lnTo>
                  <a:lnTo>
                    <a:pt x="192" y="45"/>
                  </a:lnTo>
                  <a:lnTo>
                    <a:pt x="141" y="33"/>
                  </a:lnTo>
                  <a:lnTo>
                    <a:pt x="87" y="2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4761000" y="1844640"/>
            <a:ext cx="2614680" cy="1454040"/>
            <a:chOff x="4761000" y="1844640"/>
            <a:chExt cx="2614680" cy="1454040"/>
          </a:xfrm>
        </p:grpSpPr>
        <p:sp>
          <p:nvSpPr>
            <p:cNvPr id="115" name=""/>
            <p:cNvSpPr/>
            <p:nvPr/>
          </p:nvSpPr>
          <p:spPr>
            <a:xfrm>
              <a:off x="4762440" y="1844640"/>
              <a:ext cx="2613240" cy="1317600"/>
            </a:xfrm>
            <a:custGeom>
              <a:avLst/>
              <a:gdLst/>
              <a:ahLst/>
              <a:rect l="l" t="t" r="r" b="b"/>
              <a:pathLst>
                <a:path w="1646" h="830">
                  <a:moveTo>
                    <a:pt x="1645" y="5"/>
                  </a:moveTo>
                  <a:lnTo>
                    <a:pt x="1552" y="0"/>
                  </a:lnTo>
                  <a:lnTo>
                    <a:pt x="1508" y="0"/>
                  </a:lnTo>
                  <a:lnTo>
                    <a:pt x="1454" y="0"/>
                  </a:lnTo>
                  <a:lnTo>
                    <a:pt x="1403" y="2"/>
                  </a:lnTo>
                  <a:lnTo>
                    <a:pt x="1352" y="5"/>
                  </a:lnTo>
                  <a:lnTo>
                    <a:pt x="1302" y="11"/>
                  </a:lnTo>
                  <a:lnTo>
                    <a:pt x="1257" y="20"/>
                  </a:lnTo>
                  <a:lnTo>
                    <a:pt x="1207" y="30"/>
                  </a:lnTo>
                  <a:lnTo>
                    <a:pt x="1147" y="44"/>
                  </a:lnTo>
                  <a:lnTo>
                    <a:pt x="1093" y="63"/>
                  </a:lnTo>
                  <a:lnTo>
                    <a:pt x="1042" y="78"/>
                  </a:lnTo>
                  <a:lnTo>
                    <a:pt x="985" y="100"/>
                  </a:lnTo>
                  <a:lnTo>
                    <a:pt x="931" y="124"/>
                  </a:lnTo>
                  <a:lnTo>
                    <a:pt x="877" y="148"/>
                  </a:lnTo>
                  <a:lnTo>
                    <a:pt x="832" y="172"/>
                  </a:lnTo>
                  <a:lnTo>
                    <a:pt x="781" y="196"/>
                  </a:lnTo>
                  <a:lnTo>
                    <a:pt x="738" y="219"/>
                  </a:lnTo>
                  <a:lnTo>
                    <a:pt x="690" y="246"/>
                  </a:lnTo>
                  <a:lnTo>
                    <a:pt x="642" y="274"/>
                  </a:lnTo>
                  <a:lnTo>
                    <a:pt x="594" y="308"/>
                  </a:lnTo>
                  <a:lnTo>
                    <a:pt x="552" y="335"/>
                  </a:lnTo>
                  <a:lnTo>
                    <a:pt x="507" y="372"/>
                  </a:lnTo>
                  <a:lnTo>
                    <a:pt x="465" y="405"/>
                  </a:lnTo>
                  <a:lnTo>
                    <a:pt x="426" y="438"/>
                  </a:lnTo>
                  <a:lnTo>
                    <a:pt x="394" y="475"/>
                  </a:lnTo>
                  <a:lnTo>
                    <a:pt x="367" y="506"/>
                  </a:lnTo>
                  <a:lnTo>
                    <a:pt x="346" y="540"/>
                  </a:lnTo>
                  <a:lnTo>
                    <a:pt x="0" y="494"/>
                  </a:lnTo>
                  <a:lnTo>
                    <a:pt x="53" y="519"/>
                  </a:lnTo>
                  <a:lnTo>
                    <a:pt x="95" y="540"/>
                  </a:lnTo>
                  <a:lnTo>
                    <a:pt x="146" y="561"/>
                  </a:lnTo>
                  <a:lnTo>
                    <a:pt x="183" y="583"/>
                  </a:lnTo>
                  <a:lnTo>
                    <a:pt x="217" y="603"/>
                  </a:lnTo>
                  <a:lnTo>
                    <a:pt x="247" y="619"/>
                  </a:lnTo>
                  <a:lnTo>
                    <a:pt x="276" y="641"/>
                  </a:lnTo>
                  <a:lnTo>
                    <a:pt x="305" y="661"/>
                  </a:lnTo>
                  <a:lnTo>
                    <a:pt x="336" y="685"/>
                  </a:lnTo>
                  <a:lnTo>
                    <a:pt x="370" y="714"/>
                  </a:lnTo>
                  <a:lnTo>
                    <a:pt x="406" y="743"/>
                  </a:lnTo>
                  <a:lnTo>
                    <a:pt x="435" y="772"/>
                  </a:lnTo>
                  <a:lnTo>
                    <a:pt x="467" y="804"/>
                  </a:lnTo>
                  <a:lnTo>
                    <a:pt x="492" y="830"/>
                  </a:lnTo>
                  <a:lnTo>
                    <a:pt x="519" y="822"/>
                  </a:lnTo>
                  <a:lnTo>
                    <a:pt x="546" y="806"/>
                  </a:lnTo>
                  <a:lnTo>
                    <a:pt x="575" y="794"/>
                  </a:lnTo>
                  <a:lnTo>
                    <a:pt x="609" y="779"/>
                  </a:lnTo>
                  <a:lnTo>
                    <a:pt x="644" y="764"/>
                  </a:lnTo>
                  <a:lnTo>
                    <a:pt x="676" y="754"/>
                  </a:lnTo>
                  <a:lnTo>
                    <a:pt x="707" y="745"/>
                  </a:lnTo>
                  <a:lnTo>
                    <a:pt x="742" y="733"/>
                  </a:lnTo>
                  <a:lnTo>
                    <a:pt x="779" y="725"/>
                  </a:lnTo>
                  <a:lnTo>
                    <a:pt x="817" y="714"/>
                  </a:lnTo>
                  <a:lnTo>
                    <a:pt x="852" y="705"/>
                  </a:lnTo>
                  <a:lnTo>
                    <a:pt x="886" y="696"/>
                  </a:lnTo>
                  <a:lnTo>
                    <a:pt x="923" y="690"/>
                  </a:lnTo>
                  <a:lnTo>
                    <a:pt x="958" y="682"/>
                  </a:lnTo>
                  <a:lnTo>
                    <a:pt x="991" y="675"/>
                  </a:lnTo>
                  <a:lnTo>
                    <a:pt x="1030" y="666"/>
                  </a:lnTo>
                  <a:lnTo>
                    <a:pt x="1083" y="660"/>
                  </a:lnTo>
                  <a:lnTo>
                    <a:pt x="723" y="597"/>
                  </a:lnTo>
                  <a:lnTo>
                    <a:pt x="747" y="549"/>
                  </a:lnTo>
                  <a:lnTo>
                    <a:pt x="775" y="513"/>
                  </a:lnTo>
                  <a:lnTo>
                    <a:pt x="826" y="445"/>
                  </a:lnTo>
                  <a:lnTo>
                    <a:pt x="856" y="414"/>
                  </a:lnTo>
                  <a:lnTo>
                    <a:pt x="886" y="383"/>
                  </a:lnTo>
                  <a:lnTo>
                    <a:pt x="940" y="332"/>
                  </a:lnTo>
                  <a:lnTo>
                    <a:pt x="973" y="302"/>
                  </a:lnTo>
                  <a:lnTo>
                    <a:pt x="1012" y="271"/>
                  </a:lnTo>
                  <a:lnTo>
                    <a:pt x="1048" y="247"/>
                  </a:lnTo>
                  <a:lnTo>
                    <a:pt x="1078" y="229"/>
                  </a:lnTo>
                  <a:lnTo>
                    <a:pt x="1105" y="206"/>
                  </a:lnTo>
                  <a:lnTo>
                    <a:pt x="1144" y="185"/>
                  </a:lnTo>
                  <a:lnTo>
                    <a:pt x="1186" y="159"/>
                  </a:lnTo>
                  <a:lnTo>
                    <a:pt x="1219" y="141"/>
                  </a:lnTo>
                  <a:lnTo>
                    <a:pt x="1251" y="126"/>
                  </a:lnTo>
                  <a:lnTo>
                    <a:pt x="1308" y="111"/>
                  </a:lnTo>
                  <a:lnTo>
                    <a:pt x="1347" y="99"/>
                  </a:lnTo>
                  <a:lnTo>
                    <a:pt x="1403" y="87"/>
                  </a:lnTo>
                  <a:lnTo>
                    <a:pt x="1448" y="75"/>
                  </a:lnTo>
                  <a:lnTo>
                    <a:pt x="1502" y="69"/>
                  </a:lnTo>
                  <a:lnTo>
                    <a:pt x="1646" y="63"/>
                  </a:lnTo>
                  <a:lnTo>
                    <a:pt x="1645" y="5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913360" y="2801880"/>
              <a:ext cx="565200" cy="219240"/>
            </a:xfrm>
            <a:custGeom>
              <a:avLst/>
              <a:gdLst/>
              <a:ahLst/>
              <a:rect l="l" t="t" r="r" b="b"/>
              <a:pathLst>
                <a:path w="356" h="138">
                  <a:moveTo>
                    <a:pt x="356" y="57"/>
                  </a:moveTo>
                  <a:lnTo>
                    <a:pt x="356" y="138"/>
                  </a:lnTo>
                  <a:lnTo>
                    <a:pt x="0" y="75"/>
                  </a:lnTo>
                  <a:lnTo>
                    <a:pt x="6" y="38"/>
                  </a:lnTo>
                  <a:lnTo>
                    <a:pt x="30" y="0"/>
                  </a:lnTo>
                  <a:lnTo>
                    <a:pt x="356" y="57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4762440" y="2631960"/>
              <a:ext cx="544680" cy="212760"/>
            </a:xfrm>
            <a:custGeom>
              <a:avLst/>
              <a:gdLst/>
              <a:ahLst/>
              <a:rect l="l" t="t" r="r" b="b"/>
              <a:pathLst>
                <a:path w="343" h="134">
                  <a:moveTo>
                    <a:pt x="0" y="0"/>
                  </a:moveTo>
                  <a:lnTo>
                    <a:pt x="1" y="76"/>
                  </a:lnTo>
                  <a:lnTo>
                    <a:pt x="343" y="134"/>
                  </a:lnTo>
                  <a:lnTo>
                    <a:pt x="343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4761000" y="1941480"/>
              <a:ext cx="2612880" cy="1357200"/>
            </a:xfrm>
            <a:custGeom>
              <a:avLst/>
              <a:gdLst/>
              <a:ahLst/>
              <a:rect l="l" t="t" r="r" b="b"/>
              <a:pathLst>
                <a:path w="1646" h="855">
                  <a:moveTo>
                    <a:pt x="1646" y="6"/>
                  </a:moveTo>
                  <a:lnTo>
                    <a:pt x="1554" y="0"/>
                  </a:lnTo>
                  <a:lnTo>
                    <a:pt x="1510" y="0"/>
                  </a:lnTo>
                  <a:lnTo>
                    <a:pt x="1456" y="0"/>
                  </a:lnTo>
                  <a:lnTo>
                    <a:pt x="1405" y="3"/>
                  </a:lnTo>
                  <a:lnTo>
                    <a:pt x="1354" y="6"/>
                  </a:lnTo>
                  <a:lnTo>
                    <a:pt x="1304" y="12"/>
                  </a:lnTo>
                  <a:lnTo>
                    <a:pt x="1259" y="21"/>
                  </a:lnTo>
                  <a:lnTo>
                    <a:pt x="1209" y="31"/>
                  </a:lnTo>
                  <a:lnTo>
                    <a:pt x="1149" y="46"/>
                  </a:lnTo>
                  <a:lnTo>
                    <a:pt x="1095" y="65"/>
                  </a:lnTo>
                  <a:lnTo>
                    <a:pt x="1044" y="81"/>
                  </a:lnTo>
                  <a:lnTo>
                    <a:pt x="987" y="103"/>
                  </a:lnTo>
                  <a:lnTo>
                    <a:pt x="933" y="127"/>
                  </a:lnTo>
                  <a:lnTo>
                    <a:pt x="879" y="152"/>
                  </a:lnTo>
                  <a:lnTo>
                    <a:pt x="834" y="177"/>
                  </a:lnTo>
                  <a:lnTo>
                    <a:pt x="783" y="202"/>
                  </a:lnTo>
                  <a:lnTo>
                    <a:pt x="740" y="226"/>
                  </a:lnTo>
                  <a:lnTo>
                    <a:pt x="692" y="254"/>
                  </a:lnTo>
                  <a:lnTo>
                    <a:pt x="644" y="282"/>
                  </a:lnTo>
                  <a:lnTo>
                    <a:pt x="596" y="317"/>
                  </a:lnTo>
                  <a:lnTo>
                    <a:pt x="554" y="345"/>
                  </a:lnTo>
                  <a:lnTo>
                    <a:pt x="509" y="383"/>
                  </a:lnTo>
                  <a:lnTo>
                    <a:pt x="467" y="417"/>
                  </a:lnTo>
                  <a:lnTo>
                    <a:pt x="428" y="452"/>
                  </a:lnTo>
                  <a:lnTo>
                    <a:pt x="396" y="490"/>
                  </a:lnTo>
                  <a:lnTo>
                    <a:pt x="369" y="521"/>
                  </a:lnTo>
                  <a:lnTo>
                    <a:pt x="348" y="556"/>
                  </a:lnTo>
                  <a:lnTo>
                    <a:pt x="0" y="510"/>
                  </a:lnTo>
                  <a:lnTo>
                    <a:pt x="55" y="534"/>
                  </a:lnTo>
                  <a:lnTo>
                    <a:pt x="97" y="556"/>
                  </a:lnTo>
                  <a:lnTo>
                    <a:pt x="148" y="578"/>
                  </a:lnTo>
                  <a:lnTo>
                    <a:pt x="185" y="600"/>
                  </a:lnTo>
                  <a:lnTo>
                    <a:pt x="219" y="621"/>
                  </a:lnTo>
                  <a:lnTo>
                    <a:pt x="249" y="637"/>
                  </a:lnTo>
                  <a:lnTo>
                    <a:pt x="278" y="660"/>
                  </a:lnTo>
                  <a:lnTo>
                    <a:pt x="307" y="681"/>
                  </a:lnTo>
                  <a:lnTo>
                    <a:pt x="338" y="705"/>
                  </a:lnTo>
                  <a:lnTo>
                    <a:pt x="372" y="735"/>
                  </a:lnTo>
                  <a:lnTo>
                    <a:pt x="408" y="765"/>
                  </a:lnTo>
                  <a:lnTo>
                    <a:pt x="437" y="794"/>
                  </a:lnTo>
                  <a:lnTo>
                    <a:pt x="469" y="827"/>
                  </a:lnTo>
                  <a:lnTo>
                    <a:pt x="494" y="855"/>
                  </a:lnTo>
                  <a:lnTo>
                    <a:pt x="521" y="845"/>
                  </a:lnTo>
                  <a:lnTo>
                    <a:pt x="548" y="829"/>
                  </a:lnTo>
                  <a:lnTo>
                    <a:pt x="577" y="816"/>
                  </a:lnTo>
                  <a:lnTo>
                    <a:pt x="611" y="801"/>
                  </a:lnTo>
                  <a:lnTo>
                    <a:pt x="646" y="786"/>
                  </a:lnTo>
                  <a:lnTo>
                    <a:pt x="678" y="775"/>
                  </a:lnTo>
                  <a:lnTo>
                    <a:pt x="709" y="767"/>
                  </a:lnTo>
                  <a:lnTo>
                    <a:pt x="744" y="755"/>
                  </a:lnTo>
                  <a:lnTo>
                    <a:pt x="781" y="746"/>
                  </a:lnTo>
                  <a:lnTo>
                    <a:pt x="819" y="735"/>
                  </a:lnTo>
                  <a:lnTo>
                    <a:pt x="854" y="726"/>
                  </a:lnTo>
                  <a:lnTo>
                    <a:pt x="888" y="717"/>
                  </a:lnTo>
                  <a:lnTo>
                    <a:pt x="925" y="710"/>
                  </a:lnTo>
                  <a:lnTo>
                    <a:pt x="960" y="702"/>
                  </a:lnTo>
                  <a:lnTo>
                    <a:pt x="993" y="695"/>
                  </a:lnTo>
                  <a:lnTo>
                    <a:pt x="1032" y="686"/>
                  </a:lnTo>
                  <a:lnTo>
                    <a:pt x="1083" y="680"/>
                  </a:lnTo>
                  <a:lnTo>
                    <a:pt x="725" y="615"/>
                  </a:lnTo>
                  <a:lnTo>
                    <a:pt x="749" y="565"/>
                  </a:lnTo>
                  <a:lnTo>
                    <a:pt x="777" y="528"/>
                  </a:lnTo>
                  <a:lnTo>
                    <a:pt x="828" y="459"/>
                  </a:lnTo>
                  <a:lnTo>
                    <a:pt x="858" y="426"/>
                  </a:lnTo>
                  <a:lnTo>
                    <a:pt x="888" y="395"/>
                  </a:lnTo>
                  <a:lnTo>
                    <a:pt x="942" y="342"/>
                  </a:lnTo>
                  <a:lnTo>
                    <a:pt x="975" y="311"/>
                  </a:lnTo>
                  <a:lnTo>
                    <a:pt x="1014" y="273"/>
                  </a:lnTo>
                  <a:lnTo>
                    <a:pt x="1050" y="245"/>
                  </a:lnTo>
                  <a:lnTo>
                    <a:pt x="1080" y="220"/>
                  </a:lnTo>
                  <a:lnTo>
                    <a:pt x="1110" y="196"/>
                  </a:lnTo>
                  <a:lnTo>
                    <a:pt x="1146" y="171"/>
                  </a:lnTo>
                  <a:lnTo>
                    <a:pt x="1185" y="146"/>
                  </a:lnTo>
                  <a:lnTo>
                    <a:pt x="1224" y="127"/>
                  </a:lnTo>
                  <a:lnTo>
                    <a:pt x="1262" y="105"/>
                  </a:lnTo>
                  <a:lnTo>
                    <a:pt x="1310" y="87"/>
                  </a:lnTo>
                  <a:lnTo>
                    <a:pt x="1354" y="72"/>
                  </a:lnTo>
                  <a:lnTo>
                    <a:pt x="1405" y="59"/>
                  </a:lnTo>
                  <a:lnTo>
                    <a:pt x="1453" y="46"/>
                  </a:lnTo>
                  <a:lnTo>
                    <a:pt x="1504" y="34"/>
                  </a:lnTo>
                  <a:lnTo>
                    <a:pt x="1559" y="23"/>
                  </a:lnTo>
                  <a:lnTo>
                    <a:pt x="1646" y="6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9" name=""/>
          <p:cNvGrpSpPr/>
          <p:nvPr/>
        </p:nvGrpSpPr>
        <p:grpSpPr>
          <a:xfrm>
            <a:off x="4762440" y="3540240"/>
            <a:ext cx="2611440" cy="1466640"/>
            <a:chOff x="4762440" y="3540240"/>
            <a:chExt cx="2611440" cy="1466640"/>
          </a:xfrm>
        </p:grpSpPr>
        <p:sp>
          <p:nvSpPr>
            <p:cNvPr id="120" name=""/>
            <p:cNvSpPr/>
            <p:nvPr/>
          </p:nvSpPr>
          <p:spPr>
            <a:xfrm>
              <a:off x="5861160" y="4038480"/>
              <a:ext cx="1509480" cy="962280"/>
            </a:xfrm>
            <a:custGeom>
              <a:avLst/>
              <a:gdLst/>
              <a:ahLst/>
              <a:rect l="l" t="t" r="r" b="b"/>
              <a:pathLst>
                <a:path w="951" h="606">
                  <a:moveTo>
                    <a:pt x="951" y="606"/>
                  </a:moveTo>
                  <a:lnTo>
                    <a:pt x="951" y="562"/>
                  </a:lnTo>
                  <a:lnTo>
                    <a:pt x="882" y="550"/>
                  </a:lnTo>
                  <a:lnTo>
                    <a:pt x="820" y="535"/>
                  </a:lnTo>
                  <a:lnTo>
                    <a:pt x="763" y="517"/>
                  </a:lnTo>
                  <a:lnTo>
                    <a:pt x="704" y="499"/>
                  </a:lnTo>
                  <a:lnTo>
                    <a:pt x="654" y="481"/>
                  </a:lnTo>
                  <a:lnTo>
                    <a:pt x="612" y="463"/>
                  </a:lnTo>
                  <a:lnTo>
                    <a:pt x="573" y="446"/>
                  </a:lnTo>
                  <a:lnTo>
                    <a:pt x="528" y="426"/>
                  </a:lnTo>
                  <a:lnTo>
                    <a:pt x="489" y="402"/>
                  </a:lnTo>
                  <a:lnTo>
                    <a:pt x="444" y="372"/>
                  </a:lnTo>
                  <a:lnTo>
                    <a:pt x="408" y="345"/>
                  </a:lnTo>
                  <a:lnTo>
                    <a:pt x="372" y="318"/>
                  </a:lnTo>
                  <a:lnTo>
                    <a:pt x="339" y="288"/>
                  </a:lnTo>
                  <a:lnTo>
                    <a:pt x="297" y="252"/>
                  </a:lnTo>
                  <a:lnTo>
                    <a:pt x="252" y="210"/>
                  </a:lnTo>
                  <a:lnTo>
                    <a:pt x="226" y="180"/>
                  </a:lnTo>
                  <a:lnTo>
                    <a:pt x="199" y="148"/>
                  </a:lnTo>
                  <a:lnTo>
                    <a:pt x="172" y="118"/>
                  </a:lnTo>
                  <a:lnTo>
                    <a:pt x="148" y="87"/>
                  </a:lnTo>
                  <a:lnTo>
                    <a:pt x="118" y="39"/>
                  </a:lnTo>
                  <a:lnTo>
                    <a:pt x="100" y="0"/>
                  </a:lnTo>
                  <a:lnTo>
                    <a:pt x="0" y="12"/>
                  </a:lnTo>
                  <a:lnTo>
                    <a:pt x="33" y="78"/>
                  </a:lnTo>
                  <a:lnTo>
                    <a:pt x="82" y="148"/>
                  </a:lnTo>
                  <a:lnTo>
                    <a:pt x="133" y="207"/>
                  </a:lnTo>
                  <a:lnTo>
                    <a:pt x="199" y="270"/>
                  </a:lnTo>
                  <a:lnTo>
                    <a:pt x="288" y="360"/>
                  </a:lnTo>
                  <a:lnTo>
                    <a:pt x="387" y="435"/>
                  </a:lnTo>
                  <a:lnTo>
                    <a:pt x="492" y="499"/>
                  </a:lnTo>
                  <a:lnTo>
                    <a:pt x="585" y="538"/>
                  </a:lnTo>
                  <a:lnTo>
                    <a:pt x="701" y="577"/>
                  </a:lnTo>
                  <a:lnTo>
                    <a:pt x="796" y="592"/>
                  </a:lnTo>
                  <a:lnTo>
                    <a:pt x="951" y="606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762440" y="3540240"/>
              <a:ext cx="782640" cy="690480"/>
            </a:xfrm>
            <a:custGeom>
              <a:avLst/>
              <a:gdLst/>
              <a:ahLst/>
              <a:rect l="l" t="t" r="r" b="b"/>
              <a:pathLst>
                <a:path w="493" h="435">
                  <a:moveTo>
                    <a:pt x="493" y="98"/>
                  </a:moveTo>
                  <a:lnTo>
                    <a:pt x="493" y="0"/>
                  </a:lnTo>
                  <a:lnTo>
                    <a:pt x="473" y="25"/>
                  </a:lnTo>
                  <a:lnTo>
                    <a:pt x="451" y="51"/>
                  </a:lnTo>
                  <a:lnTo>
                    <a:pt x="422" y="78"/>
                  </a:lnTo>
                  <a:lnTo>
                    <a:pt x="386" y="109"/>
                  </a:lnTo>
                  <a:lnTo>
                    <a:pt x="351" y="143"/>
                  </a:lnTo>
                  <a:lnTo>
                    <a:pt x="315" y="175"/>
                  </a:lnTo>
                  <a:lnTo>
                    <a:pt x="282" y="202"/>
                  </a:lnTo>
                  <a:lnTo>
                    <a:pt x="252" y="226"/>
                  </a:lnTo>
                  <a:lnTo>
                    <a:pt x="219" y="248"/>
                  </a:lnTo>
                  <a:lnTo>
                    <a:pt x="185" y="270"/>
                  </a:lnTo>
                  <a:lnTo>
                    <a:pt x="145" y="293"/>
                  </a:lnTo>
                  <a:lnTo>
                    <a:pt x="108" y="311"/>
                  </a:lnTo>
                  <a:lnTo>
                    <a:pt x="70" y="327"/>
                  </a:lnTo>
                  <a:lnTo>
                    <a:pt x="30" y="344"/>
                  </a:lnTo>
                  <a:lnTo>
                    <a:pt x="0" y="358"/>
                  </a:lnTo>
                  <a:lnTo>
                    <a:pt x="0" y="435"/>
                  </a:lnTo>
                  <a:lnTo>
                    <a:pt x="54" y="419"/>
                  </a:lnTo>
                  <a:lnTo>
                    <a:pt x="133" y="385"/>
                  </a:lnTo>
                  <a:lnTo>
                    <a:pt x="234" y="342"/>
                  </a:lnTo>
                  <a:lnTo>
                    <a:pt x="308" y="296"/>
                  </a:lnTo>
                  <a:lnTo>
                    <a:pt x="376" y="230"/>
                  </a:lnTo>
                  <a:lnTo>
                    <a:pt x="443" y="175"/>
                  </a:lnTo>
                  <a:lnTo>
                    <a:pt x="493" y="122"/>
                  </a:lnTo>
                  <a:lnTo>
                    <a:pt x="493" y="1"/>
                  </a:lnTo>
                  <a:lnTo>
                    <a:pt x="493" y="3"/>
                  </a:lnTo>
                  <a:lnTo>
                    <a:pt x="493" y="98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5548320" y="3541680"/>
              <a:ext cx="934920" cy="428760"/>
            </a:xfrm>
            <a:custGeom>
              <a:avLst/>
              <a:gdLst/>
              <a:ahLst/>
              <a:rect l="l" t="t" r="r" b="b"/>
              <a:pathLst>
                <a:path w="589" h="270">
                  <a:moveTo>
                    <a:pt x="589" y="270"/>
                  </a:moveTo>
                  <a:lnTo>
                    <a:pt x="589" y="187"/>
                  </a:lnTo>
                  <a:lnTo>
                    <a:pt x="551" y="180"/>
                  </a:lnTo>
                  <a:lnTo>
                    <a:pt x="512" y="173"/>
                  </a:lnTo>
                  <a:lnTo>
                    <a:pt x="475" y="164"/>
                  </a:lnTo>
                  <a:lnTo>
                    <a:pt x="437" y="155"/>
                  </a:lnTo>
                  <a:lnTo>
                    <a:pt x="393" y="144"/>
                  </a:lnTo>
                  <a:lnTo>
                    <a:pt x="345" y="132"/>
                  </a:lnTo>
                  <a:lnTo>
                    <a:pt x="285" y="114"/>
                  </a:lnTo>
                  <a:lnTo>
                    <a:pt x="227" y="97"/>
                  </a:lnTo>
                  <a:lnTo>
                    <a:pt x="189" y="85"/>
                  </a:lnTo>
                  <a:lnTo>
                    <a:pt x="144" y="68"/>
                  </a:lnTo>
                  <a:lnTo>
                    <a:pt x="95" y="47"/>
                  </a:lnTo>
                  <a:lnTo>
                    <a:pt x="51" y="27"/>
                  </a:lnTo>
                  <a:lnTo>
                    <a:pt x="19" y="11"/>
                  </a:lnTo>
                  <a:lnTo>
                    <a:pt x="0" y="0"/>
                  </a:lnTo>
                  <a:lnTo>
                    <a:pt x="0" y="103"/>
                  </a:lnTo>
                  <a:lnTo>
                    <a:pt x="37" y="129"/>
                  </a:lnTo>
                  <a:lnTo>
                    <a:pt x="111" y="165"/>
                  </a:lnTo>
                  <a:lnTo>
                    <a:pt x="197" y="201"/>
                  </a:lnTo>
                  <a:lnTo>
                    <a:pt x="274" y="221"/>
                  </a:lnTo>
                  <a:lnTo>
                    <a:pt x="363" y="246"/>
                  </a:lnTo>
                  <a:lnTo>
                    <a:pt x="452" y="263"/>
                  </a:lnTo>
                  <a:lnTo>
                    <a:pt x="515" y="269"/>
                  </a:lnTo>
                  <a:lnTo>
                    <a:pt x="589" y="27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4762440" y="3699000"/>
              <a:ext cx="2611440" cy="1307880"/>
            </a:xfrm>
            <a:custGeom>
              <a:avLst/>
              <a:gdLst/>
              <a:ahLst/>
              <a:rect l="l" t="t" r="r" b="b"/>
              <a:pathLst>
                <a:path w="1645" h="824">
                  <a:moveTo>
                    <a:pt x="1645" y="817"/>
                  </a:moveTo>
                  <a:lnTo>
                    <a:pt x="1554" y="824"/>
                  </a:lnTo>
                  <a:lnTo>
                    <a:pt x="1510" y="824"/>
                  </a:lnTo>
                  <a:lnTo>
                    <a:pt x="1456" y="824"/>
                  </a:lnTo>
                  <a:lnTo>
                    <a:pt x="1405" y="820"/>
                  </a:lnTo>
                  <a:lnTo>
                    <a:pt x="1354" y="817"/>
                  </a:lnTo>
                  <a:lnTo>
                    <a:pt x="1304" y="811"/>
                  </a:lnTo>
                  <a:lnTo>
                    <a:pt x="1259" y="803"/>
                  </a:lnTo>
                  <a:lnTo>
                    <a:pt x="1209" y="794"/>
                  </a:lnTo>
                  <a:lnTo>
                    <a:pt x="1149" y="779"/>
                  </a:lnTo>
                  <a:lnTo>
                    <a:pt x="1095" y="761"/>
                  </a:lnTo>
                  <a:lnTo>
                    <a:pt x="1044" y="746"/>
                  </a:lnTo>
                  <a:lnTo>
                    <a:pt x="987" y="725"/>
                  </a:lnTo>
                  <a:lnTo>
                    <a:pt x="933" y="701"/>
                  </a:lnTo>
                  <a:lnTo>
                    <a:pt x="879" y="677"/>
                  </a:lnTo>
                  <a:lnTo>
                    <a:pt x="834" y="654"/>
                  </a:lnTo>
                  <a:lnTo>
                    <a:pt x="783" y="630"/>
                  </a:lnTo>
                  <a:lnTo>
                    <a:pt x="740" y="607"/>
                  </a:lnTo>
                  <a:lnTo>
                    <a:pt x="692" y="580"/>
                  </a:lnTo>
                  <a:lnTo>
                    <a:pt x="644" y="553"/>
                  </a:lnTo>
                  <a:lnTo>
                    <a:pt x="596" y="520"/>
                  </a:lnTo>
                  <a:lnTo>
                    <a:pt x="554" y="493"/>
                  </a:lnTo>
                  <a:lnTo>
                    <a:pt x="509" y="457"/>
                  </a:lnTo>
                  <a:lnTo>
                    <a:pt x="467" y="424"/>
                  </a:lnTo>
                  <a:lnTo>
                    <a:pt x="428" y="391"/>
                  </a:lnTo>
                  <a:lnTo>
                    <a:pt x="396" y="355"/>
                  </a:lnTo>
                  <a:lnTo>
                    <a:pt x="369" y="324"/>
                  </a:lnTo>
                  <a:lnTo>
                    <a:pt x="348" y="291"/>
                  </a:lnTo>
                  <a:lnTo>
                    <a:pt x="0" y="336"/>
                  </a:lnTo>
                  <a:lnTo>
                    <a:pt x="49" y="312"/>
                  </a:lnTo>
                  <a:lnTo>
                    <a:pt x="106" y="288"/>
                  </a:lnTo>
                  <a:lnTo>
                    <a:pt x="151" y="267"/>
                  </a:lnTo>
                  <a:lnTo>
                    <a:pt x="185" y="251"/>
                  </a:lnTo>
                  <a:lnTo>
                    <a:pt x="222" y="231"/>
                  </a:lnTo>
                  <a:lnTo>
                    <a:pt x="252" y="213"/>
                  </a:lnTo>
                  <a:lnTo>
                    <a:pt x="281" y="194"/>
                  </a:lnTo>
                  <a:lnTo>
                    <a:pt x="307" y="171"/>
                  </a:lnTo>
                  <a:lnTo>
                    <a:pt x="338" y="148"/>
                  </a:lnTo>
                  <a:lnTo>
                    <a:pt x="372" y="119"/>
                  </a:lnTo>
                  <a:lnTo>
                    <a:pt x="405" y="88"/>
                  </a:lnTo>
                  <a:lnTo>
                    <a:pt x="434" y="62"/>
                  </a:lnTo>
                  <a:lnTo>
                    <a:pt x="469" y="30"/>
                  </a:lnTo>
                  <a:lnTo>
                    <a:pt x="494" y="0"/>
                  </a:lnTo>
                  <a:lnTo>
                    <a:pt x="521" y="13"/>
                  </a:lnTo>
                  <a:lnTo>
                    <a:pt x="548" y="28"/>
                  </a:lnTo>
                  <a:lnTo>
                    <a:pt x="577" y="41"/>
                  </a:lnTo>
                  <a:lnTo>
                    <a:pt x="611" y="55"/>
                  </a:lnTo>
                  <a:lnTo>
                    <a:pt x="646" y="69"/>
                  </a:lnTo>
                  <a:lnTo>
                    <a:pt x="678" y="80"/>
                  </a:lnTo>
                  <a:lnTo>
                    <a:pt x="709" y="89"/>
                  </a:lnTo>
                  <a:lnTo>
                    <a:pt x="744" y="100"/>
                  </a:lnTo>
                  <a:lnTo>
                    <a:pt x="781" y="109"/>
                  </a:lnTo>
                  <a:lnTo>
                    <a:pt x="819" y="119"/>
                  </a:lnTo>
                  <a:lnTo>
                    <a:pt x="854" y="128"/>
                  </a:lnTo>
                  <a:lnTo>
                    <a:pt x="888" y="137"/>
                  </a:lnTo>
                  <a:lnTo>
                    <a:pt x="925" y="143"/>
                  </a:lnTo>
                  <a:lnTo>
                    <a:pt x="960" y="151"/>
                  </a:lnTo>
                  <a:lnTo>
                    <a:pt x="993" y="158"/>
                  </a:lnTo>
                  <a:lnTo>
                    <a:pt x="1032" y="166"/>
                  </a:lnTo>
                  <a:lnTo>
                    <a:pt x="1085" y="172"/>
                  </a:lnTo>
                  <a:lnTo>
                    <a:pt x="725" y="234"/>
                  </a:lnTo>
                  <a:lnTo>
                    <a:pt x="749" y="282"/>
                  </a:lnTo>
                  <a:lnTo>
                    <a:pt x="777" y="318"/>
                  </a:lnTo>
                  <a:lnTo>
                    <a:pt x="828" y="385"/>
                  </a:lnTo>
                  <a:lnTo>
                    <a:pt x="858" y="415"/>
                  </a:lnTo>
                  <a:lnTo>
                    <a:pt x="888" y="445"/>
                  </a:lnTo>
                  <a:lnTo>
                    <a:pt x="942" y="496"/>
                  </a:lnTo>
                  <a:lnTo>
                    <a:pt x="975" y="526"/>
                  </a:lnTo>
                  <a:lnTo>
                    <a:pt x="1014" y="562"/>
                  </a:lnTo>
                  <a:lnTo>
                    <a:pt x="1050" y="589"/>
                  </a:lnTo>
                  <a:lnTo>
                    <a:pt x="1080" y="613"/>
                  </a:lnTo>
                  <a:lnTo>
                    <a:pt x="1110" y="636"/>
                  </a:lnTo>
                  <a:lnTo>
                    <a:pt x="1146" y="659"/>
                  </a:lnTo>
                  <a:lnTo>
                    <a:pt x="1185" y="683"/>
                  </a:lnTo>
                  <a:lnTo>
                    <a:pt x="1224" y="701"/>
                  </a:lnTo>
                  <a:lnTo>
                    <a:pt x="1262" y="722"/>
                  </a:lnTo>
                  <a:lnTo>
                    <a:pt x="1310" y="740"/>
                  </a:lnTo>
                  <a:lnTo>
                    <a:pt x="1354" y="755"/>
                  </a:lnTo>
                  <a:lnTo>
                    <a:pt x="1405" y="767"/>
                  </a:lnTo>
                  <a:lnTo>
                    <a:pt x="1453" y="779"/>
                  </a:lnTo>
                  <a:lnTo>
                    <a:pt x="1504" y="791"/>
                  </a:lnTo>
                  <a:lnTo>
                    <a:pt x="1557" y="800"/>
                  </a:lnTo>
                  <a:lnTo>
                    <a:pt x="1645" y="817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1812960" y="3540240"/>
            <a:ext cx="2614680" cy="1452600"/>
            <a:chOff x="1812960" y="3540240"/>
            <a:chExt cx="2614680" cy="1452600"/>
          </a:xfrm>
        </p:grpSpPr>
        <p:sp>
          <p:nvSpPr>
            <p:cNvPr id="125" name=""/>
            <p:cNvSpPr/>
            <p:nvPr/>
          </p:nvSpPr>
          <p:spPr>
            <a:xfrm>
              <a:off x="2709720" y="3817800"/>
              <a:ext cx="565200" cy="219240"/>
            </a:xfrm>
            <a:custGeom>
              <a:avLst/>
              <a:gdLst/>
              <a:ahLst/>
              <a:rect l="l" t="t" r="r" b="b"/>
              <a:pathLst>
                <a:path w="356" h="138">
                  <a:moveTo>
                    <a:pt x="0" y="81"/>
                  </a:moveTo>
                  <a:lnTo>
                    <a:pt x="0" y="0"/>
                  </a:lnTo>
                  <a:lnTo>
                    <a:pt x="356" y="63"/>
                  </a:lnTo>
                  <a:lnTo>
                    <a:pt x="350" y="100"/>
                  </a:lnTo>
                  <a:lnTo>
                    <a:pt x="326" y="138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881520" y="3994200"/>
              <a:ext cx="544320" cy="210960"/>
            </a:xfrm>
            <a:custGeom>
              <a:avLst/>
              <a:gdLst/>
              <a:ahLst/>
              <a:rect l="l" t="t" r="r" b="b"/>
              <a:pathLst>
                <a:path w="343" h="133">
                  <a:moveTo>
                    <a:pt x="343" y="133"/>
                  </a:moveTo>
                  <a:lnTo>
                    <a:pt x="342" y="58"/>
                  </a:lnTo>
                  <a:lnTo>
                    <a:pt x="0" y="0"/>
                  </a:lnTo>
                  <a:lnTo>
                    <a:pt x="0" y="95"/>
                  </a:lnTo>
                  <a:lnTo>
                    <a:pt x="343" y="133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7" name=""/>
            <p:cNvGrpSpPr/>
            <p:nvPr/>
          </p:nvGrpSpPr>
          <p:grpSpPr>
            <a:xfrm>
              <a:off x="1812960" y="3540240"/>
              <a:ext cx="2614680" cy="1452600"/>
              <a:chOff x="1812960" y="3540240"/>
              <a:chExt cx="2614680" cy="1452600"/>
            </a:xfrm>
          </p:grpSpPr>
          <p:sp>
            <p:nvSpPr>
              <p:cNvPr id="128" name=""/>
              <p:cNvSpPr/>
              <p:nvPr/>
            </p:nvSpPr>
            <p:spPr>
              <a:xfrm>
                <a:off x="1812960" y="3676680"/>
                <a:ext cx="2612880" cy="1316160"/>
              </a:xfrm>
              <a:custGeom>
                <a:avLst/>
                <a:gdLst/>
                <a:ahLst/>
                <a:rect l="l" t="t" r="r" b="b"/>
                <a:pathLst>
                  <a:path w="1646" h="829">
                    <a:moveTo>
                      <a:pt x="1" y="824"/>
                    </a:moveTo>
                    <a:lnTo>
                      <a:pt x="93" y="829"/>
                    </a:lnTo>
                    <a:lnTo>
                      <a:pt x="138" y="829"/>
                    </a:lnTo>
                    <a:lnTo>
                      <a:pt x="192" y="829"/>
                    </a:lnTo>
                    <a:lnTo>
                      <a:pt x="243" y="827"/>
                    </a:lnTo>
                    <a:lnTo>
                      <a:pt x="293" y="824"/>
                    </a:lnTo>
                    <a:lnTo>
                      <a:pt x="344" y="819"/>
                    </a:lnTo>
                    <a:lnTo>
                      <a:pt x="389" y="810"/>
                    </a:lnTo>
                    <a:lnTo>
                      <a:pt x="439" y="800"/>
                    </a:lnTo>
                    <a:lnTo>
                      <a:pt x="499" y="786"/>
                    </a:lnTo>
                    <a:lnTo>
                      <a:pt x="553" y="767"/>
                    </a:lnTo>
                    <a:lnTo>
                      <a:pt x="604" y="752"/>
                    </a:lnTo>
                    <a:lnTo>
                      <a:pt x="661" y="730"/>
                    </a:lnTo>
                    <a:lnTo>
                      <a:pt x="715" y="706"/>
                    </a:lnTo>
                    <a:lnTo>
                      <a:pt x="769" y="682"/>
                    </a:lnTo>
                    <a:lnTo>
                      <a:pt x="814" y="658"/>
                    </a:lnTo>
                    <a:lnTo>
                      <a:pt x="866" y="634"/>
                    </a:lnTo>
                    <a:lnTo>
                      <a:pt x="908" y="611"/>
                    </a:lnTo>
                    <a:lnTo>
                      <a:pt x="956" y="584"/>
                    </a:lnTo>
                    <a:lnTo>
                      <a:pt x="1004" y="556"/>
                    </a:lnTo>
                    <a:lnTo>
                      <a:pt x="1052" y="522"/>
                    </a:lnTo>
                    <a:lnTo>
                      <a:pt x="1094" y="495"/>
                    </a:lnTo>
                    <a:lnTo>
                      <a:pt x="1139" y="458"/>
                    </a:lnTo>
                    <a:lnTo>
                      <a:pt x="1181" y="425"/>
                    </a:lnTo>
                    <a:lnTo>
                      <a:pt x="1220" y="392"/>
                    </a:lnTo>
                    <a:lnTo>
                      <a:pt x="1252" y="355"/>
                    </a:lnTo>
                    <a:lnTo>
                      <a:pt x="1279" y="324"/>
                    </a:lnTo>
                    <a:lnTo>
                      <a:pt x="1300" y="290"/>
                    </a:lnTo>
                    <a:lnTo>
                      <a:pt x="1646" y="335"/>
                    </a:lnTo>
                    <a:lnTo>
                      <a:pt x="1593" y="311"/>
                    </a:lnTo>
                    <a:lnTo>
                      <a:pt x="1551" y="290"/>
                    </a:lnTo>
                    <a:lnTo>
                      <a:pt x="1500" y="269"/>
                    </a:lnTo>
                    <a:lnTo>
                      <a:pt x="1462" y="247"/>
                    </a:lnTo>
                    <a:lnTo>
                      <a:pt x="1429" y="227"/>
                    </a:lnTo>
                    <a:lnTo>
                      <a:pt x="1399" y="211"/>
                    </a:lnTo>
                    <a:lnTo>
                      <a:pt x="1370" y="189"/>
                    </a:lnTo>
                    <a:lnTo>
                      <a:pt x="1341" y="169"/>
                    </a:lnTo>
                    <a:lnTo>
                      <a:pt x="1310" y="145"/>
                    </a:lnTo>
                    <a:lnTo>
                      <a:pt x="1276" y="116"/>
                    </a:lnTo>
                    <a:lnTo>
                      <a:pt x="1240" y="87"/>
                    </a:lnTo>
                    <a:lnTo>
                      <a:pt x="1211" y="58"/>
                    </a:lnTo>
                    <a:lnTo>
                      <a:pt x="1179" y="26"/>
                    </a:lnTo>
                    <a:lnTo>
                      <a:pt x="1154" y="0"/>
                    </a:lnTo>
                    <a:lnTo>
                      <a:pt x="1127" y="9"/>
                    </a:lnTo>
                    <a:lnTo>
                      <a:pt x="1100" y="24"/>
                    </a:lnTo>
                    <a:lnTo>
                      <a:pt x="1071" y="36"/>
                    </a:lnTo>
                    <a:lnTo>
                      <a:pt x="1037" y="51"/>
                    </a:lnTo>
                    <a:lnTo>
                      <a:pt x="1002" y="66"/>
                    </a:lnTo>
                    <a:lnTo>
                      <a:pt x="970" y="76"/>
                    </a:lnTo>
                    <a:lnTo>
                      <a:pt x="939" y="85"/>
                    </a:lnTo>
                    <a:lnTo>
                      <a:pt x="904" y="97"/>
                    </a:lnTo>
                    <a:lnTo>
                      <a:pt x="868" y="105"/>
                    </a:lnTo>
                    <a:lnTo>
                      <a:pt x="829" y="116"/>
                    </a:lnTo>
                    <a:lnTo>
                      <a:pt x="794" y="125"/>
                    </a:lnTo>
                    <a:lnTo>
                      <a:pt x="760" y="134"/>
                    </a:lnTo>
                    <a:lnTo>
                      <a:pt x="723" y="140"/>
                    </a:lnTo>
                    <a:lnTo>
                      <a:pt x="688" y="148"/>
                    </a:lnTo>
                    <a:lnTo>
                      <a:pt x="655" y="155"/>
                    </a:lnTo>
                    <a:lnTo>
                      <a:pt x="616" y="164"/>
                    </a:lnTo>
                    <a:lnTo>
                      <a:pt x="563" y="170"/>
                    </a:lnTo>
                    <a:lnTo>
                      <a:pt x="923" y="233"/>
                    </a:lnTo>
                    <a:lnTo>
                      <a:pt x="899" y="281"/>
                    </a:lnTo>
                    <a:lnTo>
                      <a:pt x="872" y="317"/>
                    </a:lnTo>
                    <a:lnTo>
                      <a:pt x="820" y="385"/>
                    </a:lnTo>
                    <a:lnTo>
                      <a:pt x="790" y="416"/>
                    </a:lnTo>
                    <a:lnTo>
                      <a:pt x="760" y="447"/>
                    </a:lnTo>
                    <a:lnTo>
                      <a:pt x="718" y="485"/>
                    </a:lnTo>
                    <a:lnTo>
                      <a:pt x="673" y="527"/>
                    </a:lnTo>
                    <a:lnTo>
                      <a:pt x="628" y="557"/>
                    </a:lnTo>
                    <a:lnTo>
                      <a:pt x="568" y="599"/>
                    </a:lnTo>
                    <a:lnTo>
                      <a:pt x="517" y="625"/>
                    </a:lnTo>
                    <a:lnTo>
                      <a:pt x="469" y="652"/>
                    </a:lnTo>
                    <a:lnTo>
                      <a:pt x="427" y="673"/>
                    </a:lnTo>
                    <a:lnTo>
                      <a:pt x="398" y="687"/>
                    </a:lnTo>
                    <a:lnTo>
                      <a:pt x="344" y="702"/>
                    </a:lnTo>
                    <a:lnTo>
                      <a:pt x="296" y="717"/>
                    </a:lnTo>
                    <a:lnTo>
                      <a:pt x="243" y="735"/>
                    </a:lnTo>
                    <a:lnTo>
                      <a:pt x="168" y="747"/>
                    </a:lnTo>
                    <a:lnTo>
                      <a:pt x="111" y="756"/>
                    </a:lnTo>
                    <a:lnTo>
                      <a:pt x="0" y="759"/>
                    </a:lnTo>
                    <a:lnTo>
                      <a:pt x="1" y="824"/>
                    </a:lnTo>
                    <a:close/>
                  </a:path>
                </a:pathLst>
              </a:custGeom>
              <a:solidFill>
                <a:srgbClr val="008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1814400" y="3540240"/>
                <a:ext cx="2613240" cy="1357200"/>
              </a:xfrm>
              <a:custGeom>
                <a:avLst/>
                <a:gdLst/>
                <a:ahLst/>
                <a:rect l="l" t="t" r="r" b="b"/>
                <a:pathLst>
                  <a:path w="1646" h="855">
                    <a:moveTo>
                      <a:pt x="0" y="849"/>
                    </a:moveTo>
                    <a:lnTo>
                      <a:pt x="91" y="855"/>
                    </a:lnTo>
                    <a:lnTo>
                      <a:pt x="136" y="855"/>
                    </a:lnTo>
                    <a:lnTo>
                      <a:pt x="190" y="855"/>
                    </a:lnTo>
                    <a:lnTo>
                      <a:pt x="241" y="852"/>
                    </a:lnTo>
                    <a:lnTo>
                      <a:pt x="291" y="849"/>
                    </a:lnTo>
                    <a:lnTo>
                      <a:pt x="342" y="843"/>
                    </a:lnTo>
                    <a:lnTo>
                      <a:pt x="387" y="834"/>
                    </a:lnTo>
                    <a:lnTo>
                      <a:pt x="437" y="824"/>
                    </a:lnTo>
                    <a:lnTo>
                      <a:pt x="497" y="809"/>
                    </a:lnTo>
                    <a:lnTo>
                      <a:pt x="551" y="790"/>
                    </a:lnTo>
                    <a:lnTo>
                      <a:pt x="602" y="774"/>
                    </a:lnTo>
                    <a:lnTo>
                      <a:pt x="659" y="753"/>
                    </a:lnTo>
                    <a:lnTo>
                      <a:pt x="713" y="728"/>
                    </a:lnTo>
                    <a:lnTo>
                      <a:pt x="767" y="703"/>
                    </a:lnTo>
                    <a:lnTo>
                      <a:pt x="812" y="678"/>
                    </a:lnTo>
                    <a:lnTo>
                      <a:pt x="864" y="653"/>
                    </a:lnTo>
                    <a:lnTo>
                      <a:pt x="906" y="629"/>
                    </a:lnTo>
                    <a:lnTo>
                      <a:pt x="954" y="601"/>
                    </a:lnTo>
                    <a:lnTo>
                      <a:pt x="1002" y="573"/>
                    </a:lnTo>
                    <a:lnTo>
                      <a:pt x="1050" y="538"/>
                    </a:lnTo>
                    <a:lnTo>
                      <a:pt x="1092" y="510"/>
                    </a:lnTo>
                    <a:lnTo>
                      <a:pt x="1137" y="472"/>
                    </a:lnTo>
                    <a:lnTo>
                      <a:pt x="1179" y="438"/>
                    </a:lnTo>
                    <a:lnTo>
                      <a:pt x="1218" y="403"/>
                    </a:lnTo>
                    <a:lnTo>
                      <a:pt x="1250" y="365"/>
                    </a:lnTo>
                    <a:lnTo>
                      <a:pt x="1277" y="334"/>
                    </a:lnTo>
                    <a:lnTo>
                      <a:pt x="1298" y="299"/>
                    </a:lnTo>
                    <a:lnTo>
                      <a:pt x="1646" y="345"/>
                    </a:lnTo>
                    <a:lnTo>
                      <a:pt x="1591" y="321"/>
                    </a:lnTo>
                    <a:lnTo>
                      <a:pt x="1549" y="299"/>
                    </a:lnTo>
                    <a:lnTo>
                      <a:pt x="1498" y="277"/>
                    </a:lnTo>
                    <a:lnTo>
                      <a:pt x="1460" y="255"/>
                    </a:lnTo>
                    <a:lnTo>
                      <a:pt x="1427" y="234"/>
                    </a:lnTo>
                    <a:lnTo>
                      <a:pt x="1397" y="218"/>
                    </a:lnTo>
                    <a:lnTo>
                      <a:pt x="1368" y="195"/>
                    </a:lnTo>
                    <a:lnTo>
                      <a:pt x="1339" y="174"/>
                    </a:lnTo>
                    <a:lnTo>
                      <a:pt x="1308" y="150"/>
                    </a:lnTo>
                    <a:lnTo>
                      <a:pt x="1274" y="120"/>
                    </a:lnTo>
                    <a:lnTo>
                      <a:pt x="1238" y="91"/>
                    </a:lnTo>
                    <a:lnTo>
                      <a:pt x="1209" y="61"/>
                    </a:lnTo>
                    <a:lnTo>
                      <a:pt x="1177" y="28"/>
                    </a:lnTo>
                    <a:lnTo>
                      <a:pt x="1152" y="0"/>
                    </a:lnTo>
                    <a:lnTo>
                      <a:pt x="1125" y="10"/>
                    </a:lnTo>
                    <a:lnTo>
                      <a:pt x="1098" y="26"/>
                    </a:lnTo>
                    <a:lnTo>
                      <a:pt x="1069" y="39"/>
                    </a:lnTo>
                    <a:lnTo>
                      <a:pt x="1035" y="54"/>
                    </a:lnTo>
                    <a:lnTo>
                      <a:pt x="1000" y="69"/>
                    </a:lnTo>
                    <a:lnTo>
                      <a:pt x="968" y="80"/>
                    </a:lnTo>
                    <a:lnTo>
                      <a:pt x="937" y="89"/>
                    </a:lnTo>
                    <a:lnTo>
                      <a:pt x="902" y="100"/>
                    </a:lnTo>
                    <a:lnTo>
                      <a:pt x="866" y="109"/>
                    </a:lnTo>
                    <a:lnTo>
                      <a:pt x="827" y="120"/>
                    </a:lnTo>
                    <a:lnTo>
                      <a:pt x="792" y="129"/>
                    </a:lnTo>
                    <a:lnTo>
                      <a:pt x="758" y="138"/>
                    </a:lnTo>
                    <a:lnTo>
                      <a:pt x="721" y="145"/>
                    </a:lnTo>
                    <a:lnTo>
                      <a:pt x="686" y="153"/>
                    </a:lnTo>
                    <a:lnTo>
                      <a:pt x="653" y="160"/>
                    </a:lnTo>
                    <a:lnTo>
                      <a:pt x="614" y="169"/>
                    </a:lnTo>
                    <a:lnTo>
                      <a:pt x="563" y="175"/>
                    </a:lnTo>
                    <a:lnTo>
                      <a:pt x="921" y="240"/>
                    </a:lnTo>
                    <a:lnTo>
                      <a:pt x="897" y="290"/>
                    </a:lnTo>
                    <a:lnTo>
                      <a:pt x="870" y="327"/>
                    </a:lnTo>
                    <a:lnTo>
                      <a:pt x="818" y="396"/>
                    </a:lnTo>
                    <a:lnTo>
                      <a:pt x="788" y="429"/>
                    </a:lnTo>
                    <a:lnTo>
                      <a:pt x="758" y="460"/>
                    </a:lnTo>
                    <a:lnTo>
                      <a:pt x="704" y="513"/>
                    </a:lnTo>
                    <a:lnTo>
                      <a:pt x="671" y="544"/>
                    </a:lnTo>
                    <a:lnTo>
                      <a:pt x="632" y="582"/>
                    </a:lnTo>
                    <a:lnTo>
                      <a:pt x="596" y="610"/>
                    </a:lnTo>
                    <a:lnTo>
                      <a:pt x="566" y="635"/>
                    </a:lnTo>
                    <a:lnTo>
                      <a:pt x="536" y="659"/>
                    </a:lnTo>
                    <a:lnTo>
                      <a:pt x="500" y="684"/>
                    </a:lnTo>
                    <a:lnTo>
                      <a:pt x="461" y="709"/>
                    </a:lnTo>
                    <a:lnTo>
                      <a:pt x="422" y="728"/>
                    </a:lnTo>
                    <a:lnTo>
                      <a:pt x="384" y="750"/>
                    </a:lnTo>
                    <a:lnTo>
                      <a:pt x="336" y="768"/>
                    </a:lnTo>
                    <a:lnTo>
                      <a:pt x="291" y="783"/>
                    </a:lnTo>
                    <a:lnTo>
                      <a:pt x="241" y="796"/>
                    </a:lnTo>
                    <a:lnTo>
                      <a:pt x="193" y="809"/>
                    </a:lnTo>
                    <a:lnTo>
                      <a:pt x="142" y="821"/>
                    </a:lnTo>
                    <a:lnTo>
                      <a:pt x="86" y="832"/>
                    </a:lnTo>
                    <a:lnTo>
                      <a:pt x="0" y="849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0" name=""/>
          <p:cNvSpPr/>
          <p:nvPr/>
        </p:nvSpPr>
        <p:spPr>
          <a:xfrm>
            <a:off x="3810960" y="3124080"/>
            <a:ext cx="152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6A74DE-9753-4D43-9636-AB24A92FF44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2000-07-19T11:43:14Z</dcterms:created>
  <dc:creator>hmitche</dc:creator>
  <dc:description/>
  <dc:language>en-US</dc:language>
  <cp:lastModifiedBy>ljacobso</cp:lastModifiedBy>
  <cp:lastPrinted>2001-05-07T11:54:39Z</cp:lastPrinted>
  <dcterms:modified xsi:type="dcterms:W3CDTF">2001-05-16T20:53:07Z</dcterms:modified>
  <cp:revision>252</cp:revision>
  <dc:subject/>
  <dc:title>Update on: EES Emissions Management Marketing Plan</dc:title>
</cp:coreProperties>
</file>