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32.wmf" ContentType="image/x-wmf"/>
  <Override PartName="/ppt/media/image27.png" ContentType="image/png"/>
  <Override PartName="/ppt/media/image30.wmf" ContentType="image/x-wmf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7.png" ContentType="image/png"/>
  <Override PartName="/ppt/media/image16.wmf" ContentType="image/x-wmf"/>
  <Override PartName="/ppt/media/image15.png" ContentType="image/png"/>
  <Override PartName="/ppt/media/image36.jpeg" ContentType="image/jpeg"/>
  <Override PartName="/ppt/media/image14.png" ContentType="image/png"/>
  <Override PartName="/ppt/media/image2.jpeg" ContentType="image/jpeg"/>
  <Override PartName="/ppt/media/image20.png" ContentType="image/png"/>
  <Override PartName="/ppt/media/image25.png" ContentType="image/png"/>
  <Override PartName="/ppt/media/image4.jpeg" ContentType="image/jpeg"/>
  <Override PartName="/ppt/media/image5.jpeg" ContentType="image/jpeg"/>
  <Override PartName="/ppt/media/image11.wmf" ContentType="image/x-wmf"/>
  <Override PartName="/ppt/media/image48.wmf" ContentType="image/x-wmf"/>
  <Override PartName="/ppt/media/image50.png" ContentType="image/png"/>
  <Override PartName="/ppt/media/image13.png" ContentType="image/png"/>
  <Override PartName="/ppt/media/image37.wmf" ContentType="image/x-wmf"/>
  <Override PartName="/ppt/media/image34.jpeg" ContentType="image/jpeg"/>
  <Override PartName="/ppt/media/image39.png" ContentType="image/png"/>
  <Override PartName="/ppt/media/image41.png" ContentType="image/png"/>
  <Override PartName="/ppt/media/image40.wmf" ContentType="image/x-wmf"/>
  <Override PartName="/ppt/media/image7.jpeg" ContentType="image/jpeg"/>
  <Override PartName="/ppt/media/image9.png" ContentType="image/png"/>
  <Override PartName="/ppt/media/image42.png" ContentType="image/png"/>
  <Override PartName="/ppt/media/image31.png" ContentType="image/png"/>
  <Override PartName="/ppt/media/image51.wmf" ContentType="image/x-wmf"/>
  <Override PartName="/ppt/media/image43.png" ContentType="image/png"/>
  <Override PartName="/ppt/media/image44.png" ContentType="image/png"/>
  <Override PartName="/ppt/media/image45.png" ContentType="image/png"/>
  <Override PartName="/ppt/media/image28.wmf" ContentType="image/x-wmf"/>
  <Override PartName="/ppt/media/image18.png" ContentType="image/png"/>
  <Override PartName="/ppt/media/image6.jpeg" ContentType="image/jpeg"/>
  <Override PartName="/ppt/media/image46.png" ContentType="image/png"/>
  <Override PartName="/ppt/media/image52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.png" ContentType="image/png"/>
  <Override PartName="/ppt/media/image35.png" ContentType="image/png"/>
  <Override PartName="/ppt/media/image26.png" ContentType="image/png"/>
  <Override PartName="/ppt/media/image1.png" ContentType="image/png"/>
  <Override PartName="/ppt/media/image33.png" ContentType="image/png"/>
  <Override PartName="/ppt/media/image38.png" ContentType="image/png"/>
  <Override PartName="/ppt/media/image8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1.xlsx" ContentType="application/vnd.openxmlformats-officedocument.spreadsheetml.sheet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4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30.xml" ContentType="application/vnd.openxmlformats-officedocument.presentationml.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/>
  <p:notesSz cx="6983413" cy="92694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41080" y="1066680"/>
            <a:ext cx="82976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39840" indent="-339840"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spcBef>
                <a:spcPts val="15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2520" indent="-228600"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5600" indent="-228600">
              <a:spcBef>
                <a:spcPts val="15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7754760" y="6529680"/>
            <a:ext cx="141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AC_01_EES-</a:t>
            </a:r>
            <a:fld id="{1134B2ED-74E2-44FB-AC13-BDD4BFD42DCD}" type="slidenum"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41080" y="1066680"/>
            <a:ext cx="82976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39840" indent="-339840"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spcBef>
                <a:spcPts val="15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2520" indent="-228600"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5600" indent="-228600">
              <a:spcBef>
                <a:spcPts val="15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7754760" y="6529680"/>
            <a:ext cx="141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AC_01_EES-</a:t>
            </a:r>
            <a:fld id="{A393B9CD-63AB-487D-AC23-605C3E3623EB}" type="slidenum"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1080" y="1066680"/>
            <a:ext cx="82976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39840" indent="-339840"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spcBef>
                <a:spcPts val="15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2520" indent="-228600"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5600" indent="-228600">
              <a:spcBef>
                <a:spcPts val="15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7754760" y="6529680"/>
            <a:ext cx="141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AC_01_EES-</a:t>
            </a:r>
            <a:fld id="{C5F16627-84FA-4C2C-AF9E-AB7CAD6C6585}" type="slidenum"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1080" y="1066680"/>
            <a:ext cx="82976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39840" indent="-339840"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spcBef>
                <a:spcPts val="15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2520" indent="-228600"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5600" indent="-228600">
              <a:spcBef>
                <a:spcPts val="15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7754760" y="6529680"/>
            <a:ext cx="141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AC_01_EES-</a:t>
            </a:r>
            <a:fld id="{B4C45EC5-1C84-4FD4-BE4E-10C54B4ED2DB}" type="slidenum"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1080" y="1066680"/>
            <a:ext cx="82976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39840" indent="-339840"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spcBef>
                <a:spcPts val="15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2520" indent="-228600"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5600" indent="-228600">
              <a:spcBef>
                <a:spcPts val="15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68320" indent="-228600">
              <a:spcBef>
                <a:spcPts val="15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7754760" y="6529680"/>
            <a:ext cx="141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AC_01_EES-</a:t>
            </a:r>
            <a:fld id="{EF7FBDCA-CEC1-4B39-AACF-2A4C6FE33245}" type="slidenum"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3657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2" name=""/>
          <p:cNvSpPr/>
          <p:nvPr/>
        </p:nvSpPr>
        <p:spPr>
          <a:xfrm>
            <a:off x="7754760" y="6529680"/>
            <a:ext cx="141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AC_01_EES-</a:t>
            </a:r>
            <a:fld id="{9B37018A-B4C5-4983-BAA4-5E2D1C869E0A}" type="slidenum"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" name="ENE_C_WHI" descr=""/>
          <p:cNvPicPr/>
          <p:nvPr/>
        </p:nvPicPr>
        <p:blipFill>
          <a:blip r:embed="rId2"/>
          <a:stretch/>
        </p:blipFill>
        <p:spPr>
          <a:xfrm>
            <a:off x="3363840" y="974880"/>
            <a:ext cx="2422440" cy="2428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84040" indent="16992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4360" indent="169560" algn="ctr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27080" indent="169920" algn="ctr"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370160" indent="169560" algn="ctr">
              <a:spcBef>
                <a:spcPts val="400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370160" indent="169560">
              <a:spcBef>
                <a:spcPts val="4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370160" indent="169560">
              <a:spcBef>
                <a:spcPts val="4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19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0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4.png"/><Relationship Id="rId14" Type="http://schemas.openxmlformats.org/officeDocument/2006/relationships/image" Target="../media/image24.png"/><Relationship Id="rId15" Type="http://schemas.openxmlformats.org/officeDocument/2006/relationships/image" Target="../media/image24.png"/><Relationship Id="rId16" Type="http://schemas.openxmlformats.org/officeDocument/2006/relationships/image" Target="../media/image24.png"/><Relationship Id="rId17" Type="http://schemas.openxmlformats.org/officeDocument/2006/relationships/image" Target="../media/image24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6.png"/><Relationship Id="rId22" Type="http://schemas.openxmlformats.org/officeDocument/2006/relationships/image" Target="../media/image26.png"/><Relationship Id="rId23" Type="http://schemas.openxmlformats.org/officeDocument/2006/relationships/image" Target="../media/image23.png"/><Relationship Id="rId24" Type="http://schemas.openxmlformats.org/officeDocument/2006/relationships/image" Target="../media/image26.png"/><Relationship Id="rId25" Type="http://schemas.openxmlformats.org/officeDocument/2006/relationships/image" Target="../media/image26.png"/><Relationship Id="rId26" Type="http://schemas.openxmlformats.org/officeDocument/2006/relationships/image" Target="../media/image19.png"/><Relationship Id="rId27" Type="http://schemas.openxmlformats.org/officeDocument/2006/relationships/image" Target="../media/image19.png"/><Relationship Id="rId28" Type="http://schemas.openxmlformats.org/officeDocument/2006/relationships/image" Target="../media/image19.png"/><Relationship Id="rId29" Type="http://schemas.openxmlformats.org/officeDocument/2006/relationships/image" Target="../media/image23.png"/><Relationship Id="rId30" Type="http://schemas.openxmlformats.org/officeDocument/2006/relationships/image" Target="../media/image23.png"/><Relationship Id="rId31" Type="http://schemas.openxmlformats.org/officeDocument/2006/relationships/image" Target="../media/image23.png"/><Relationship Id="rId32" Type="http://schemas.openxmlformats.org/officeDocument/2006/relationships/image" Target="../media/image23.png"/><Relationship Id="rId33" Type="http://schemas.openxmlformats.org/officeDocument/2006/relationships/image" Target="../media/image23.png"/><Relationship Id="rId34" Type="http://schemas.openxmlformats.org/officeDocument/2006/relationships/image" Target="../media/image23.png"/><Relationship Id="rId35" Type="http://schemas.openxmlformats.org/officeDocument/2006/relationships/image" Target="../media/image23.png"/><Relationship Id="rId36" Type="http://schemas.openxmlformats.org/officeDocument/2006/relationships/image" Target="../media/image23.png"/><Relationship Id="rId37" Type="http://schemas.openxmlformats.org/officeDocument/2006/relationships/image" Target="../media/image23.png"/><Relationship Id="rId38" Type="http://schemas.openxmlformats.org/officeDocument/2006/relationships/image" Target="../media/image23.png"/><Relationship Id="rId39" Type="http://schemas.openxmlformats.org/officeDocument/2006/relationships/image" Target="../media/image23.png"/><Relationship Id="rId40" Type="http://schemas.openxmlformats.org/officeDocument/2006/relationships/image" Target="../media/image23.png"/><Relationship Id="rId41" Type="http://schemas.openxmlformats.org/officeDocument/2006/relationships/image" Target="../media/image20.png"/><Relationship Id="rId42" Type="http://schemas.openxmlformats.org/officeDocument/2006/relationships/image" Target="../media/image20.png"/><Relationship Id="rId43" Type="http://schemas.openxmlformats.org/officeDocument/2006/relationships/image" Target="../media/image23.png"/><Relationship Id="rId44" Type="http://schemas.openxmlformats.org/officeDocument/2006/relationships/image" Target="../media/image22.png"/><Relationship Id="rId45" Type="http://schemas.openxmlformats.org/officeDocument/2006/relationships/image" Target="../media/image26.png"/><Relationship Id="rId46" Type="http://schemas.openxmlformats.org/officeDocument/2006/relationships/image" Target="../media/image19.png"/><Relationship Id="rId47" Type="http://schemas.openxmlformats.org/officeDocument/2006/relationships/image" Target="../media/image23.png"/><Relationship Id="rId48" Type="http://schemas.openxmlformats.org/officeDocument/2006/relationships/image" Target="../media/image27.png"/><Relationship Id="rId49" Type="http://schemas.openxmlformats.org/officeDocument/2006/relationships/image" Target="../media/image20.png"/><Relationship Id="rId50" Type="http://schemas.openxmlformats.org/officeDocument/2006/relationships/image" Target="../media/image20.png"/><Relationship Id="rId51" Type="http://schemas.openxmlformats.org/officeDocument/2006/relationships/image" Target="../media/image20.png"/><Relationship Id="rId52" Type="http://schemas.openxmlformats.org/officeDocument/2006/relationships/image" Target="../media/image20.png"/><Relationship Id="rId53" Type="http://schemas.openxmlformats.org/officeDocument/2006/relationships/image" Target="../media/image20.png"/><Relationship Id="rId54" Type="http://schemas.openxmlformats.org/officeDocument/2006/relationships/image" Target="../media/image20.png"/><Relationship Id="rId55" Type="http://schemas.openxmlformats.org/officeDocument/2006/relationships/image" Target="../media/image20.png"/><Relationship Id="rId56" Type="http://schemas.openxmlformats.org/officeDocument/2006/relationships/image" Target="../media/image20.png"/><Relationship Id="rId57" Type="http://schemas.openxmlformats.org/officeDocument/2006/relationships/image" Target="../media/image27.png"/><Relationship Id="rId58" Type="http://schemas.openxmlformats.org/officeDocument/2006/relationships/image" Target="../media/image20.png"/><Relationship Id="rId59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9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0.wmf"/><Relationship Id="rId7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1.png"/><Relationship Id="rId3" Type="http://schemas.openxmlformats.org/officeDocument/2006/relationships/image" Target="../media/image31.png"/><Relationship Id="rId4" Type="http://schemas.openxmlformats.org/officeDocument/2006/relationships/image" Target="../media/image31.png"/><Relationship Id="rId5" Type="http://schemas.openxmlformats.org/officeDocument/2006/relationships/image" Target="../media/image31.png"/><Relationship Id="rId6" Type="http://schemas.openxmlformats.org/officeDocument/2006/relationships/image" Target="../media/image31.png"/><Relationship Id="rId7" Type="http://schemas.openxmlformats.org/officeDocument/2006/relationships/image" Target="../media/image31.png"/><Relationship Id="rId8" Type="http://schemas.openxmlformats.org/officeDocument/2006/relationships/image" Target="../media/image31.png"/><Relationship Id="rId9" Type="http://schemas.openxmlformats.org/officeDocument/2006/relationships/image" Target="../media/image31.png"/><Relationship Id="rId10" Type="http://schemas.openxmlformats.org/officeDocument/2006/relationships/image" Target="../media/image31.png"/><Relationship Id="rId11" Type="http://schemas.openxmlformats.org/officeDocument/2006/relationships/image" Target="../media/image31.png"/><Relationship Id="rId12" Type="http://schemas.openxmlformats.org/officeDocument/2006/relationships/image" Target="../media/image31.png"/><Relationship Id="rId13" Type="http://schemas.openxmlformats.org/officeDocument/2006/relationships/image" Target="../media/image31.png"/><Relationship Id="rId14" Type="http://schemas.openxmlformats.org/officeDocument/2006/relationships/image" Target="../media/image31.png"/><Relationship Id="rId15" Type="http://schemas.openxmlformats.org/officeDocument/2006/relationships/image" Target="../media/image31.png"/><Relationship Id="rId16" Type="http://schemas.openxmlformats.org/officeDocument/2006/relationships/image" Target="../media/image31.png"/><Relationship Id="rId17" Type="http://schemas.openxmlformats.org/officeDocument/2006/relationships/image" Target="../media/image31.png"/><Relationship Id="rId18" Type="http://schemas.openxmlformats.org/officeDocument/2006/relationships/image" Target="../media/image31.png"/><Relationship Id="rId19" Type="http://schemas.openxmlformats.org/officeDocument/2006/relationships/image" Target="../media/image31.png"/><Relationship Id="rId20" Type="http://schemas.openxmlformats.org/officeDocument/2006/relationships/image" Target="../media/image31.png"/><Relationship Id="rId21" Type="http://schemas.openxmlformats.org/officeDocument/2006/relationships/image" Target="../media/image31.png"/><Relationship Id="rId22" Type="http://schemas.openxmlformats.org/officeDocument/2006/relationships/image" Target="../media/image31.png"/><Relationship Id="rId23" Type="http://schemas.openxmlformats.org/officeDocument/2006/relationships/image" Target="../media/image31.png"/><Relationship Id="rId24" Type="http://schemas.openxmlformats.org/officeDocument/2006/relationships/image" Target="../media/image31.png"/><Relationship Id="rId25" Type="http://schemas.openxmlformats.org/officeDocument/2006/relationships/image" Target="../media/image31.png"/><Relationship Id="rId26" Type="http://schemas.openxmlformats.org/officeDocument/2006/relationships/image" Target="../media/image31.png"/><Relationship Id="rId27" Type="http://schemas.openxmlformats.org/officeDocument/2006/relationships/image" Target="../media/image31.png"/><Relationship Id="rId28" Type="http://schemas.openxmlformats.org/officeDocument/2006/relationships/image" Target="../media/image31.png"/><Relationship Id="rId29" Type="http://schemas.openxmlformats.org/officeDocument/2006/relationships/image" Target="../media/image31.png"/><Relationship Id="rId30" Type="http://schemas.openxmlformats.org/officeDocument/2006/relationships/image" Target="../media/image31.png"/><Relationship Id="rId31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2.wmf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0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jpeg"/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0.wmf"/><Relationship Id="rId3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2.png"/><Relationship Id="rId4" Type="http://schemas.openxmlformats.org/officeDocument/2006/relationships/image" Target="../media/image42.png"/><Relationship Id="rId5" Type="http://schemas.openxmlformats.org/officeDocument/2006/relationships/image" Target="../media/image42.png"/><Relationship Id="rId6" Type="http://schemas.openxmlformats.org/officeDocument/2006/relationships/image" Target="../media/image42.png"/><Relationship Id="rId7" Type="http://schemas.openxmlformats.org/officeDocument/2006/relationships/image" Target="../media/image42.png"/><Relationship Id="rId8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7.png"/><Relationship Id="rId5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8.wmf"/><Relationship Id="rId3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51.wmf"/><Relationship Id="rId3" Type="http://schemas.openxmlformats.org/officeDocument/2006/relationships/image" Target="../media/image52.png"/><Relationship Id="rId4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5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3657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Energy Services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"/>
          <p:cNvSpPr/>
          <p:nvPr/>
        </p:nvSpPr>
        <p:spPr>
          <a:xfrm>
            <a:off x="4276800" y="1216080"/>
            <a:ext cx="1454040" cy="3301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" name=""/>
          <p:cNvSpPr/>
          <p:nvPr/>
        </p:nvSpPr>
        <p:spPr>
          <a:xfrm>
            <a:off x="5873760" y="1216080"/>
            <a:ext cx="1415880" cy="3301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" name=""/>
          <p:cNvSpPr/>
          <p:nvPr/>
        </p:nvSpPr>
        <p:spPr>
          <a:xfrm>
            <a:off x="7431120" y="1216080"/>
            <a:ext cx="1454040" cy="3301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" name="PlaceHolder 1"/>
          <p:cNvSpPr>
            <a:spLocks noGrp="1"/>
          </p:cNvSpPr>
          <p:nvPr>
            <p:ph/>
          </p:nvPr>
        </p:nvSpPr>
        <p:spPr>
          <a:xfrm>
            <a:off x="525240" y="1193400"/>
            <a:ext cx="8716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739800" indent="-285840">
              <a:lnSpc>
                <a:spcPct val="90000"/>
              </a:lnSpc>
              <a:spcBef>
                <a:spcPts val="561"/>
              </a:spcBef>
              <a:buNone/>
              <a:tabLst>
                <a:tab algn="l" pos="0"/>
                <a:tab algn="ctr" pos="4405320"/>
                <a:tab algn="ctr" pos="5940360"/>
                <a:tab algn="ctr" pos="754056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1997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Target 2001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0">
              <a:lnSpc>
                <a:spcPct val="90000"/>
              </a:lnSpc>
              <a:spcBef>
                <a:spcPts val="1125"/>
              </a:spcBef>
              <a:buNone/>
              <a:tabLst>
                <a:tab algn="ctr" pos="4405320"/>
                <a:tab algn="ctr" pos="5940360"/>
                <a:tab algn="ctr" pos="754056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ctr" pos="4405320"/>
                <a:tab algn="ctr" pos="5940360"/>
                <a:tab algn="ctr" pos="754056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Sales Cycle (Months)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12-18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9-15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5-8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ctr" pos="4405320"/>
                <a:tab algn="ctr" pos="5940360"/>
                <a:tab algn="ctr" pos="754056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To Price A Deal (Weeks)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ctr" pos="4405320"/>
                <a:tab algn="ctr" pos="5940360"/>
                <a:tab algn="ctr" pos="754056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 Approval Cycle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wks.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days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 hrs.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ctr" pos="4405320"/>
                <a:tab algn="ctr" pos="5940360"/>
                <a:tab algn="ctr" pos="754056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Referrals Per Deal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0">
              <a:lnSpc>
                <a:spcPct val="90000"/>
              </a:lnSpc>
              <a:spcBef>
                <a:spcPts val="1125"/>
              </a:spcBef>
              <a:buNone/>
              <a:tabLst>
                <a:tab algn="ctr" pos="4405320"/>
                <a:tab algn="ctr" pos="5940360"/>
                <a:tab algn="ctr" pos="754056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lnSpc>
                <a:spcPct val="90000"/>
              </a:lnSpc>
              <a:spcBef>
                <a:spcPts val="2251"/>
              </a:spcBef>
              <a:buClr>
                <a:srgbClr val="000000"/>
              </a:buClr>
              <a:buFont typeface="Arial"/>
              <a:buChar char="•"/>
              <a:tabLst>
                <a:tab algn="ctr" pos="4405320"/>
                <a:tab algn="ctr" pos="5940360"/>
                <a:tab algn="ctr" pos="754056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Client Meetings Per Deal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35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ctr" pos="4405320"/>
                <a:tab algn="ctr" pos="5940360"/>
                <a:tab algn="ctr" pos="754056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People Per Deal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Entire Co.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ctr" pos="4405320"/>
                <a:tab algn="ctr" pos="5940360"/>
                <a:tab algn="ctr" pos="754056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Standardization Percentage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0%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25%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60%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title"/>
          </p:nvPr>
        </p:nvSpPr>
        <p:spPr>
          <a:xfrm>
            <a:off x="304920" y="216000"/>
            <a:ext cx="853416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Efficiencies Are Increasing Productivity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(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Large Outsourcing Customers)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pSp>
        <p:nvGrpSpPr>
          <p:cNvPr id="529" name=""/>
          <p:cNvGrpSpPr/>
          <p:nvPr/>
        </p:nvGrpSpPr>
        <p:grpSpPr>
          <a:xfrm>
            <a:off x="5813280" y="1247760"/>
            <a:ext cx="1546200" cy="4212720"/>
            <a:chOff x="5813280" y="1247760"/>
            <a:chExt cx="1546200" cy="4212720"/>
          </a:xfrm>
        </p:grpSpPr>
        <p:sp>
          <p:nvSpPr>
            <p:cNvPr id="530" name=""/>
            <p:cNvSpPr/>
            <p:nvPr/>
          </p:nvSpPr>
          <p:spPr>
            <a:xfrm>
              <a:off x="5813280" y="1247760"/>
              <a:ext cx="0" cy="42127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" name=""/>
            <p:cNvSpPr/>
            <p:nvPr/>
          </p:nvSpPr>
          <p:spPr>
            <a:xfrm>
              <a:off x="7359480" y="1247760"/>
              <a:ext cx="0" cy="42127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32" name=""/>
          <p:cNvSpPr/>
          <p:nvPr/>
        </p:nvSpPr>
        <p:spPr>
          <a:xfrm>
            <a:off x="598320" y="2028960"/>
            <a:ext cx="13680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" name=""/>
          <p:cNvSpPr/>
          <p:nvPr/>
        </p:nvSpPr>
        <p:spPr>
          <a:xfrm>
            <a:off x="598320" y="2409840"/>
            <a:ext cx="13680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" name=""/>
          <p:cNvSpPr/>
          <p:nvPr/>
        </p:nvSpPr>
        <p:spPr>
          <a:xfrm>
            <a:off x="598320" y="2797200"/>
            <a:ext cx="13680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5" name=""/>
          <p:cNvSpPr/>
          <p:nvPr/>
        </p:nvSpPr>
        <p:spPr>
          <a:xfrm>
            <a:off x="598320" y="3195720"/>
            <a:ext cx="13680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6" name=""/>
          <p:cNvSpPr/>
          <p:nvPr/>
        </p:nvSpPr>
        <p:spPr>
          <a:xfrm>
            <a:off x="598320" y="4106880"/>
            <a:ext cx="13680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7" name=""/>
          <p:cNvSpPr/>
          <p:nvPr/>
        </p:nvSpPr>
        <p:spPr>
          <a:xfrm>
            <a:off x="598320" y="4468680"/>
            <a:ext cx="136800" cy="136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8" name=""/>
          <p:cNvSpPr/>
          <p:nvPr/>
        </p:nvSpPr>
        <p:spPr>
          <a:xfrm>
            <a:off x="598320" y="4862520"/>
            <a:ext cx="13680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9" name=""/>
          <p:cNvSpPr/>
          <p:nvPr/>
        </p:nvSpPr>
        <p:spPr>
          <a:xfrm>
            <a:off x="998640" y="5732640"/>
            <a:ext cx="7146720" cy="6973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Sales and Supporting Infrastructure Are Systematically Managed For Superior Results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0" name=""/>
          <p:cNvSpPr/>
          <p:nvPr/>
        </p:nvSpPr>
        <p:spPr>
          <a:xfrm>
            <a:off x="456840" y="1586880"/>
            <a:ext cx="193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Increase Speed: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" name=""/>
          <p:cNvSpPr/>
          <p:nvPr/>
        </p:nvSpPr>
        <p:spPr>
          <a:xfrm>
            <a:off x="450720" y="3675960"/>
            <a:ext cx="2201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Increase Capacity: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"/>
          <p:cNvSpPr/>
          <p:nvPr/>
        </p:nvSpPr>
        <p:spPr>
          <a:xfrm>
            <a:off x="3630600" y="819000"/>
            <a:ext cx="2203560" cy="1292400"/>
          </a:xfrm>
          <a:prstGeom prst="rightArrow">
            <a:avLst>
              <a:gd name="adj1" fmla="val 66667"/>
              <a:gd name="adj2" fmla="val 41520"/>
            </a:avLst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 Black"/>
              </a:rPr>
              <a:t>Current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" name=""/>
          <p:cNvSpPr/>
          <p:nvPr/>
        </p:nvSpPr>
        <p:spPr>
          <a:xfrm>
            <a:off x="343080" y="1023840"/>
            <a:ext cx="3303360" cy="231624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Established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Sales Force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4" name=""/>
          <p:cNvSpPr/>
          <p:nvPr/>
        </p:nvSpPr>
        <p:spPr>
          <a:xfrm>
            <a:off x="5899320" y="1022400"/>
            <a:ext cx="2914560" cy="1022400"/>
          </a:xfrm>
          <a:prstGeom prst="rect">
            <a:avLst/>
          </a:prstGeom>
          <a:solidFill>
            <a:srgbClr val="00f00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Fortune 1000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5" name=""/>
          <p:cNvSpPr/>
          <p:nvPr/>
        </p:nvSpPr>
        <p:spPr>
          <a:xfrm>
            <a:off x="341280" y="3743280"/>
            <a:ext cx="8475840" cy="2772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Sales Support Infrastructure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6" name=""/>
          <p:cNvSpPr/>
          <p:nvPr/>
        </p:nvSpPr>
        <p:spPr>
          <a:xfrm>
            <a:off x="4149720" y="5316480"/>
            <a:ext cx="1465200" cy="10303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Risk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7" name=""/>
          <p:cNvSpPr/>
          <p:nvPr/>
        </p:nvSpPr>
        <p:spPr>
          <a:xfrm>
            <a:off x="3695760" y="4176720"/>
            <a:ext cx="1547640" cy="10303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Product and Salesforce Training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8" name=""/>
          <p:cNvSpPr/>
          <p:nvPr/>
        </p:nvSpPr>
        <p:spPr>
          <a:xfrm>
            <a:off x="5365800" y="4176720"/>
            <a:ext cx="1479600" cy="10303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Advertising and Public Relations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9" name=""/>
          <p:cNvSpPr/>
          <p:nvPr/>
        </p:nvSpPr>
        <p:spPr>
          <a:xfrm>
            <a:off x="2160720" y="4176720"/>
            <a:ext cx="1387440" cy="10303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Channel Strategy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0" name=""/>
          <p:cNvSpPr/>
          <p:nvPr/>
        </p:nvSpPr>
        <p:spPr>
          <a:xfrm>
            <a:off x="5724360" y="5316480"/>
            <a:ext cx="1014480" cy="10303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1" name=""/>
          <p:cNvSpPr/>
          <p:nvPr/>
        </p:nvSpPr>
        <p:spPr>
          <a:xfrm>
            <a:off x="6986520" y="4176720"/>
            <a:ext cx="1662120" cy="10303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Customer Relationship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2" name=""/>
          <p:cNvSpPr/>
          <p:nvPr/>
        </p:nvSpPr>
        <p:spPr>
          <a:xfrm>
            <a:off x="1295280" y="3324240"/>
            <a:ext cx="403200" cy="412560"/>
          </a:xfrm>
          <a:prstGeom prst="upArrow">
            <a:avLst>
              <a:gd name="adj1" fmla="val 50000"/>
              <a:gd name="adj2" fmla="val 25580"/>
            </a:avLst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3" name=""/>
          <p:cNvSpPr/>
          <p:nvPr/>
        </p:nvSpPr>
        <p:spPr>
          <a:xfrm flipV="1">
            <a:off x="2260440" y="3336120"/>
            <a:ext cx="403560" cy="412920"/>
          </a:xfrm>
          <a:prstGeom prst="upArrow">
            <a:avLst>
              <a:gd name="adj1" fmla="val 50000"/>
              <a:gd name="adj2" fmla="val 25580"/>
            </a:avLst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4" name=""/>
          <p:cNvSpPr/>
          <p:nvPr/>
        </p:nvSpPr>
        <p:spPr>
          <a:xfrm>
            <a:off x="533520" y="5316480"/>
            <a:ext cx="1712880" cy="10303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Standardized Components/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5" name=""/>
          <p:cNvSpPr/>
          <p:nvPr/>
        </p:nvSpPr>
        <p:spPr>
          <a:xfrm>
            <a:off x="6843600" y="5303880"/>
            <a:ext cx="1817640" cy="10303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Market Information Modeling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6" name=""/>
          <p:cNvSpPr/>
          <p:nvPr/>
        </p:nvSpPr>
        <p:spPr>
          <a:xfrm>
            <a:off x="304920" y="152280"/>
            <a:ext cx="853416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Sales and Marketing Channel Extendable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7" name=""/>
          <p:cNvSpPr/>
          <p:nvPr/>
        </p:nvSpPr>
        <p:spPr>
          <a:xfrm>
            <a:off x="3643200" y="2241720"/>
            <a:ext cx="2203560" cy="1311120"/>
          </a:xfrm>
          <a:prstGeom prst="rightArrow">
            <a:avLst>
              <a:gd name="adj1" fmla="val 66667"/>
              <a:gd name="adj2" fmla="val 40927"/>
            </a:avLst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 Black"/>
              </a:rPr>
              <a:t>Future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8" name=""/>
          <p:cNvSpPr/>
          <p:nvPr/>
        </p:nvSpPr>
        <p:spPr>
          <a:xfrm>
            <a:off x="546120" y="4176720"/>
            <a:ext cx="1471680" cy="10303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Market Analysis and Targeting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9" name=""/>
          <p:cNvSpPr/>
          <p:nvPr/>
        </p:nvSpPr>
        <p:spPr>
          <a:xfrm>
            <a:off x="5899320" y="2432160"/>
            <a:ext cx="2914560" cy="1022400"/>
          </a:xfrm>
          <a:prstGeom prst="rect">
            <a:avLst/>
          </a:prstGeom>
          <a:solidFill>
            <a:srgbClr val="00f00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Multiple Business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0" name=""/>
          <p:cNvSpPr/>
          <p:nvPr/>
        </p:nvSpPr>
        <p:spPr>
          <a:xfrm>
            <a:off x="2368440" y="5316480"/>
            <a:ext cx="1687680" cy="10303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Customized Components/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304920" y="216000"/>
            <a:ext cx="853416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Europe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Strong Sales and Service Execution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/>
          </p:nvPr>
        </p:nvSpPr>
        <p:spPr>
          <a:xfrm>
            <a:off x="1211040" y="1980720"/>
            <a:ext cx="7343640" cy="463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39840" indent="-339840">
              <a:spcBef>
                <a:spcPts val="1624"/>
              </a:spcBef>
              <a:spcAft>
                <a:spcPts val="16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Market and Regulatory Environments are Similar to U.S.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1624"/>
              </a:spcBef>
              <a:spcAft>
                <a:spcPts val="16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Immediate Success In Middle Market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1624"/>
              </a:spcBef>
              <a:spcAft>
                <a:spcPts val="16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Outsourcing Business Has Successfully Launched 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0">
              <a:spcBef>
                <a:spcPts val="1624"/>
              </a:spcBef>
              <a:spcAft>
                <a:spcPts val="162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3" name=""/>
          <p:cNvSpPr/>
          <p:nvPr/>
        </p:nvSpPr>
        <p:spPr>
          <a:xfrm>
            <a:off x="1389240" y="2131920"/>
            <a:ext cx="12060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4" name=""/>
          <p:cNvSpPr/>
          <p:nvPr/>
        </p:nvSpPr>
        <p:spPr>
          <a:xfrm>
            <a:off x="1389240" y="3325680"/>
            <a:ext cx="120600" cy="136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5" name=""/>
          <p:cNvSpPr/>
          <p:nvPr/>
        </p:nvSpPr>
        <p:spPr>
          <a:xfrm>
            <a:off x="1389240" y="4125960"/>
            <a:ext cx="12060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European Market Opportunities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567" name=""/>
          <p:cNvGraphicFramePr/>
          <p:nvPr/>
        </p:nvGraphicFramePr>
        <p:xfrm>
          <a:off x="3960720" y="2087640"/>
          <a:ext cx="5031000" cy="3564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6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960720" y="2087640"/>
                    <a:ext cx="5031000" cy="356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9" name=""/>
          <p:cNvSpPr/>
          <p:nvPr/>
        </p:nvSpPr>
        <p:spPr>
          <a:xfrm>
            <a:off x="4089960" y="35056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0" name=""/>
          <p:cNvSpPr/>
          <p:nvPr/>
        </p:nvSpPr>
        <p:spPr>
          <a:xfrm>
            <a:off x="4750560" y="450900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1" name=""/>
          <p:cNvSpPr/>
          <p:nvPr/>
        </p:nvSpPr>
        <p:spPr>
          <a:xfrm>
            <a:off x="5346000" y="458496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2" name=""/>
          <p:cNvSpPr/>
          <p:nvPr/>
        </p:nvSpPr>
        <p:spPr>
          <a:xfrm>
            <a:off x="5895000" y="250236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3" name=""/>
          <p:cNvSpPr/>
          <p:nvPr/>
        </p:nvSpPr>
        <p:spPr>
          <a:xfrm>
            <a:off x="6506280" y="460584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4" name=""/>
          <p:cNvSpPr/>
          <p:nvPr/>
        </p:nvSpPr>
        <p:spPr>
          <a:xfrm>
            <a:off x="7071480" y="361980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5" name=""/>
          <p:cNvSpPr/>
          <p:nvPr/>
        </p:nvSpPr>
        <p:spPr>
          <a:xfrm>
            <a:off x="8268480" y="400104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6" name=""/>
          <p:cNvSpPr/>
          <p:nvPr/>
        </p:nvSpPr>
        <p:spPr>
          <a:xfrm>
            <a:off x="4746600" y="1277280"/>
            <a:ext cx="3319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(Billions)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7" name=""/>
          <p:cNvSpPr/>
          <p:nvPr/>
        </p:nvSpPr>
        <p:spPr>
          <a:xfrm>
            <a:off x="4073040" y="5457240"/>
            <a:ext cx="48564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U.K.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8" name=""/>
          <p:cNvSpPr/>
          <p:nvPr/>
        </p:nvSpPr>
        <p:spPr>
          <a:xfrm>
            <a:off x="4626000" y="5457240"/>
            <a:ext cx="59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Spain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9" name=""/>
          <p:cNvSpPr/>
          <p:nvPr/>
        </p:nvSpPr>
        <p:spPr>
          <a:xfrm>
            <a:off x="5285880" y="5469840"/>
            <a:ext cx="5616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Neth.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0" name=""/>
          <p:cNvSpPr/>
          <p:nvPr/>
        </p:nvSpPr>
        <p:spPr>
          <a:xfrm>
            <a:off x="5830920" y="5457240"/>
            <a:ext cx="6210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Germ.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1" name=""/>
          <p:cNvSpPr/>
          <p:nvPr/>
        </p:nvSpPr>
        <p:spPr>
          <a:xfrm>
            <a:off x="6362640" y="5450400"/>
            <a:ext cx="79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Nordic Region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2" name=""/>
          <p:cNvSpPr/>
          <p:nvPr/>
        </p:nvSpPr>
        <p:spPr>
          <a:xfrm>
            <a:off x="7020360" y="5432760"/>
            <a:ext cx="6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3" name=""/>
          <p:cNvSpPr/>
          <p:nvPr/>
        </p:nvSpPr>
        <p:spPr>
          <a:xfrm>
            <a:off x="7727040" y="543276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Italy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4" name=""/>
          <p:cNvSpPr/>
          <p:nvPr/>
        </p:nvSpPr>
        <p:spPr>
          <a:xfrm>
            <a:off x="3971880" y="1236600"/>
            <a:ext cx="4965840" cy="4932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85" name=""/>
          <p:cNvGrpSpPr/>
          <p:nvPr/>
        </p:nvGrpSpPr>
        <p:grpSpPr>
          <a:xfrm>
            <a:off x="177840" y="2341440"/>
            <a:ext cx="2741400" cy="2730600"/>
            <a:chOff x="177840" y="2341440"/>
            <a:chExt cx="2741400" cy="2730600"/>
          </a:xfrm>
        </p:grpSpPr>
        <p:sp>
          <p:nvSpPr>
            <p:cNvPr id="586" name=""/>
            <p:cNvSpPr/>
            <p:nvPr/>
          </p:nvSpPr>
          <p:spPr>
            <a:xfrm>
              <a:off x="250560" y="2341440"/>
              <a:ext cx="2489040" cy="27306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587" name=""/>
            <p:cNvGrpSpPr/>
            <p:nvPr/>
          </p:nvGrpSpPr>
          <p:grpSpPr>
            <a:xfrm>
              <a:off x="177840" y="2341440"/>
              <a:ext cx="2741400" cy="2228400"/>
              <a:chOff x="177840" y="2341440"/>
              <a:chExt cx="2741400" cy="2228400"/>
            </a:xfrm>
          </p:grpSpPr>
          <p:graphicFrame>
            <p:nvGraphicFramePr>
              <p:cNvPr id="588" name=""/>
              <p:cNvGraphicFramePr/>
              <p:nvPr/>
            </p:nvGraphicFramePr>
            <p:xfrm>
              <a:off x="177840" y="2715840"/>
              <a:ext cx="2741400" cy="1854000"/>
            </p:xfrm>
            <a:graphic>
              <a:graphicData uri="http://schemas.openxmlformats.org/presentationml/2006/ole">
                <p:oleObj r:id="rId3" spid="">
                  <p:embed/>
                  <p:pic>
                    <p:nvPicPr>
                      <p:cNvPr id="589" name="" descr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77840" y="2715840"/>
                        <a:ext cx="2741400" cy="185400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  <p:sp>
            <p:nvSpPr>
              <p:cNvPr id="590" name=""/>
              <p:cNvSpPr/>
              <p:nvPr/>
            </p:nvSpPr>
            <p:spPr>
              <a:xfrm>
                <a:off x="833040" y="3263760"/>
                <a:ext cx="39744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$120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91" name=""/>
              <p:cNvSpPr/>
              <p:nvPr/>
            </p:nvSpPr>
            <p:spPr>
              <a:xfrm>
                <a:off x="1520280" y="3874680"/>
                <a:ext cx="39744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$110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92" name=""/>
              <p:cNvSpPr/>
              <p:nvPr/>
            </p:nvSpPr>
            <p:spPr>
              <a:xfrm>
                <a:off x="1681200" y="3184200"/>
                <a:ext cx="29808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$70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93" name=""/>
              <p:cNvSpPr/>
              <p:nvPr/>
            </p:nvSpPr>
            <p:spPr>
              <a:xfrm>
                <a:off x="269640" y="2341440"/>
                <a:ext cx="2520720" cy="551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Europe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$300 Billion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594" name=""/>
            <p:cNvSpPr/>
            <p:nvPr/>
          </p:nvSpPr>
          <p:spPr>
            <a:xfrm>
              <a:off x="505080" y="4516200"/>
              <a:ext cx="2130840" cy="45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Commodity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Services:  HVAC Services &amp; Capital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Services:  Facility Management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331560" y="4835520"/>
              <a:ext cx="125280" cy="112680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331560" y="4683240"/>
              <a:ext cx="125280" cy="11268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331560" y="4530600"/>
              <a:ext cx="125280" cy="112680"/>
            </a:xfrm>
            <a:prstGeom prst="rect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98" name=""/>
          <p:cNvSpPr/>
          <p:nvPr/>
        </p:nvSpPr>
        <p:spPr>
          <a:xfrm>
            <a:off x="1995480" y="1219320"/>
            <a:ext cx="1967040" cy="4952880"/>
          </a:xfrm>
          <a:custGeom>
            <a:avLst/>
            <a:gdLst/>
            <a:ahLst/>
            <a:rect l="l" t="t" r="r" b="b"/>
            <a:pathLst>
              <a:path w="1239" h="3120">
                <a:moveTo>
                  <a:pt x="1239" y="0"/>
                </a:moveTo>
                <a:lnTo>
                  <a:pt x="1239" y="3120"/>
                </a:lnTo>
                <a:lnTo>
                  <a:pt x="0" y="1731"/>
                </a:lnTo>
                <a:lnTo>
                  <a:pt x="1239" y="0"/>
                </a:lnTo>
                <a:close/>
              </a:path>
            </a:pathLst>
          </a:custGeom>
          <a:gradFill rotWithShape="0">
            <a:gsLst>
              <a:gs pos="0">
                <a:srgbClr val="757575"/>
              </a:gs>
              <a:gs pos="100000">
                <a:srgbClr val="ffffff">
                  <a:alpha val="50196"/>
                </a:srgbClr>
              </a:gs>
            </a:gsLst>
            <a:lin ang="10800000"/>
          </a:gra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9" name=""/>
          <p:cNvSpPr/>
          <p:nvPr/>
        </p:nvSpPr>
        <p:spPr>
          <a:xfrm>
            <a:off x="8273160" y="5432760"/>
            <a:ext cx="587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0" name=""/>
          <p:cNvSpPr/>
          <p:nvPr/>
        </p:nvSpPr>
        <p:spPr>
          <a:xfrm>
            <a:off x="7658640" y="326412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Success In Middle Market</a:t>
            </a:r>
            <a:br>
              <a:rPr sz="3000"/>
            </a:br>
            <a:r>
              <a:rPr b="0" lang="en-GB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Direct Growth - U.K.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602" name=""/>
          <p:cNvGraphicFramePr/>
          <p:nvPr/>
        </p:nvGraphicFramePr>
        <p:xfrm>
          <a:off x="3243240" y="1432080"/>
          <a:ext cx="1760400" cy="4500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0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43240" y="1432080"/>
                    <a:ext cx="1760400" cy="450036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4" name=""/>
          <p:cNvGraphicFramePr/>
          <p:nvPr/>
        </p:nvGraphicFramePr>
        <p:xfrm>
          <a:off x="5099040" y="1940040"/>
          <a:ext cx="1914480" cy="3995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0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099040" y="1940040"/>
                    <a:ext cx="1914480" cy="399564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6" name=""/>
          <p:cNvGraphicFramePr/>
          <p:nvPr/>
        </p:nvGraphicFramePr>
        <p:xfrm>
          <a:off x="6948360" y="1819440"/>
          <a:ext cx="1973520" cy="45590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60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948360" y="1819440"/>
                    <a:ext cx="1973520" cy="455904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08" name=""/>
          <p:cNvSpPr/>
          <p:nvPr/>
        </p:nvSpPr>
        <p:spPr>
          <a:xfrm>
            <a:off x="3086280" y="1266840"/>
            <a:ext cx="1919160" cy="4862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9" name=""/>
          <p:cNvSpPr/>
          <p:nvPr/>
        </p:nvSpPr>
        <p:spPr>
          <a:xfrm>
            <a:off x="5067360" y="1266840"/>
            <a:ext cx="1965240" cy="4862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0" name=""/>
          <p:cNvSpPr/>
          <p:nvPr/>
        </p:nvSpPr>
        <p:spPr>
          <a:xfrm>
            <a:off x="7074000" y="1266840"/>
            <a:ext cx="1919160" cy="4862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1" name=""/>
          <p:cNvSpPr/>
          <p:nvPr/>
        </p:nvSpPr>
        <p:spPr>
          <a:xfrm>
            <a:off x="3385080" y="481716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2" name=""/>
          <p:cNvSpPr/>
          <p:nvPr/>
        </p:nvSpPr>
        <p:spPr>
          <a:xfrm>
            <a:off x="3449880" y="579816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3" name=""/>
          <p:cNvSpPr/>
          <p:nvPr/>
        </p:nvSpPr>
        <p:spPr>
          <a:xfrm>
            <a:off x="4248360" y="579816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4" name=""/>
          <p:cNvSpPr/>
          <p:nvPr/>
        </p:nvSpPr>
        <p:spPr>
          <a:xfrm>
            <a:off x="2664000" y="1295280"/>
            <a:ext cx="2728800" cy="3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Sites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5" name=""/>
          <p:cNvSpPr/>
          <p:nvPr/>
        </p:nvSpPr>
        <p:spPr>
          <a:xfrm>
            <a:off x="5422680" y="503928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6" name=""/>
          <p:cNvSpPr/>
          <p:nvPr/>
        </p:nvSpPr>
        <p:spPr>
          <a:xfrm>
            <a:off x="6254280" y="203256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11.7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7" name=""/>
          <p:cNvSpPr/>
          <p:nvPr/>
        </p:nvSpPr>
        <p:spPr>
          <a:xfrm>
            <a:off x="4946760" y="1292040"/>
            <a:ext cx="2192400" cy="50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Volumes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(Twh)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8" name=""/>
          <p:cNvSpPr/>
          <p:nvPr/>
        </p:nvSpPr>
        <p:spPr>
          <a:xfrm>
            <a:off x="8115480" y="2019960"/>
            <a:ext cx="534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9" name=""/>
          <p:cNvSpPr/>
          <p:nvPr/>
        </p:nvSpPr>
        <p:spPr>
          <a:xfrm>
            <a:off x="7327800" y="4588560"/>
            <a:ext cx="534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0" name=""/>
          <p:cNvSpPr/>
          <p:nvPr/>
        </p:nvSpPr>
        <p:spPr>
          <a:xfrm>
            <a:off x="7356240" y="1295280"/>
            <a:ext cx="1227960" cy="3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Headcount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1" name=""/>
          <p:cNvSpPr/>
          <p:nvPr/>
        </p:nvSpPr>
        <p:spPr>
          <a:xfrm>
            <a:off x="4140360" y="2019960"/>
            <a:ext cx="731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134,000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2" name=""/>
          <p:cNvSpPr/>
          <p:nvPr/>
        </p:nvSpPr>
        <p:spPr>
          <a:xfrm>
            <a:off x="5367600" y="579816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3" name=""/>
          <p:cNvSpPr/>
          <p:nvPr/>
        </p:nvSpPr>
        <p:spPr>
          <a:xfrm>
            <a:off x="6216840" y="579816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4" name=""/>
          <p:cNvSpPr/>
          <p:nvPr/>
        </p:nvSpPr>
        <p:spPr>
          <a:xfrm>
            <a:off x="7297920" y="579816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5" name=""/>
          <p:cNvSpPr/>
          <p:nvPr/>
        </p:nvSpPr>
        <p:spPr>
          <a:xfrm>
            <a:off x="8109360" y="579816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6" name=""/>
          <p:cNvSpPr/>
          <p:nvPr/>
        </p:nvSpPr>
        <p:spPr>
          <a:xfrm>
            <a:off x="266760" y="1655280"/>
            <a:ext cx="2827440" cy="21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228600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Small Industrial and Commercial Customers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Direct and Third Party Sales Force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 Overhead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Non-Incumbent Retail Energy Supplier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7" name=""/>
          <p:cNvSpPr/>
          <p:nvPr/>
        </p:nvSpPr>
        <p:spPr>
          <a:xfrm>
            <a:off x="254880" y="1248480"/>
            <a:ext cx="1312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8" name=""/>
          <p:cNvSpPr/>
          <p:nvPr/>
        </p:nvSpPr>
        <p:spPr>
          <a:xfrm>
            <a:off x="213840" y="4068000"/>
            <a:ext cx="1467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Expansion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9" name=""/>
          <p:cNvSpPr/>
          <p:nvPr/>
        </p:nvSpPr>
        <p:spPr>
          <a:xfrm>
            <a:off x="254160" y="4487760"/>
            <a:ext cx="2662200" cy="113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228600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Spain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Netherlands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0" name=""/>
          <p:cNvSpPr/>
          <p:nvPr/>
        </p:nvSpPr>
        <p:spPr>
          <a:xfrm>
            <a:off x="325440" y="1727280"/>
            <a:ext cx="127080" cy="1270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560" bIns="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1" name=""/>
          <p:cNvSpPr/>
          <p:nvPr/>
        </p:nvSpPr>
        <p:spPr>
          <a:xfrm>
            <a:off x="325440" y="2349360"/>
            <a:ext cx="127080" cy="1270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560" bIns="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2" name=""/>
          <p:cNvSpPr/>
          <p:nvPr/>
        </p:nvSpPr>
        <p:spPr>
          <a:xfrm>
            <a:off x="325440" y="2984400"/>
            <a:ext cx="127080" cy="1270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560" bIns="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3" name=""/>
          <p:cNvSpPr/>
          <p:nvPr/>
        </p:nvSpPr>
        <p:spPr>
          <a:xfrm>
            <a:off x="325440" y="3390840"/>
            <a:ext cx="127080" cy="1270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560" bIns="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4" name=""/>
          <p:cNvSpPr/>
          <p:nvPr/>
        </p:nvSpPr>
        <p:spPr>
          <a:xfrm>
            <a:off x="318960" y="4572000"/>
            <a:ext cx="127080" cy="1270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560" bIns="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5" name=""/>
          <p:cNvSpPr/>
          <p:nvPr/>
        </p:nvSpPr>
        <p:spPr>
          <a:xfrm>
            <a:off x="318960" y="4978440"/>
            <a:ext cx="127080" cy="1270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560" bIns="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6" name=""/>
          <p:cNvSpPr/>
          <p:nvPr/>
        </p:nvSpPr>
        <p:spPr>
          <a:xfrm>
            <a:off x="318960" y="5372280"/>
            <a:ext cx="127080" cy="126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0" bIns="43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Outsourcing Business</a:t>
            </a:r>
            <a:br>
              <a:rPr sz="3000"/>
            </a:br>
            <a:r>
              <a:rPr b="0" lang="en-GB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Has Successfully Launched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38" name=""/>
          <p:cNvSpPr/>
          <p:nvPr/>
        </p:nvSpPr>
        <p:spPr>
          <a:xfrm>
            <a:off x="4933800" y="3763800"/>
            <a:ext cx="1300320" cy="78120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9" name=""/>
          <p:cNvSpPr/>
          <p:nvPr/>
        </p:nvSpPr>
        <p:spPr>
          <a:xfrm>
            <a:off x="5640480" y="5299200"/>
            <a:ext cx="168120" cy="88920"/>
          </a:xfrm>
          <a:custGeom>
            <a:avLst/>
            <a:gdLst/>
            <a:ahLst/>
            <a:rect l="l" t="t" r="r" b="b"/>
            <a:pathLst>
              <a:path w="102" h="60">
                <a:moveTo>
                  <a:pt x="78" y="12"/>
                </a:moveTo>
                <a:lnTo>
                  <a:pt x="102" y="0"/>
                </a:lnTo>
                <a:lnTo>
                  <a:pt x="78" y="42"/>
                </a:lnTo>
                <a:lnTo>
                  <a:pt x="36" y="60"/>
                </a:lnTo>
                <a:lnTo>
                  <a:pt x="12" y="54"/>
                </a:lnTo>
                <a:lnTo>
                  <a:pt x="0" y="36"/>
                </a:lnTo>
                <a:lnTo>
                  <a:pt x="30" y="18"/>
                </a:lnTo>
                <a:lnTo>
                  <a:pt x="78" y="1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43200" bIns="43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0" name=""/>
          <p:cNvSpPr/>
          <p:nvPr/>
        </p:nvSpPr>
        <p:spPr>
          <a:xfrm>
            <a:off x="4737240" y="4971960"/>
            <a:ext cx="27000" cy="2700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1" name=""/>
          <p:cNvSpPr/>
          <p:nvPr/>
        </p:nvSpPr>
        <p:spPr>
          <a:xfrm>
            <a:off x="5172120" y="4998960"/>
            <a:ext cx="50760" cy="2556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0160" bIns="-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2" name=""/>
          <p:cNvSpPr/>
          <p:nvPr/>
        </p:nvSpPr>
        <p:spPr>
          <a:xfrm>
            <a:off x="5118120" y="4944960"/>
            <a:ext cx="15840" cy="1908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6640" bIns="-26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3" name=""/>
          <p:cNvSpPr/>
          <p:nvPr/>
        </p:nvSpPr>
        <p:spPr>
          <a:xfrm>
            <a:off x="5078520" y="4875120"/>
            <a:ext cx="15840" cy="1764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8080" bIns="-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4" name=""/>
          <p:cNvSpPr/>
          <p:nvPr/>
        </p:nvSpPr>
        <p:spPr>
          <a:xfrm>
            <a:off x="3668760" y="3687840"/>
            <a:ext cx="25200" cy="2844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66ff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5" name=""/>
          <p:cNvSpPr/>
          <p:nvPr/>
        </p:nvSpPr>
        <p:spPr>
          <a:xfrm>
            <a:off x="3424320" y="5024520"/>
            <a:ext cx="20520" cy="172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8440" bIns="-28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6" name=""/>
          <p:cNvSpPr/>
          <p:nvPr/>
        </p:nvSpPr>
        <p:spPr>
          <a:xfrm>
            <a:off x="3606840" y="4944960"/>
            <a:ext cx="30240" cy="972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7" name=""/>
          <p:cNvSpPr/>
          <p:nvPr/>
        </p:nvSpPr>
        <p:spPr>
          <a:xfrm>
            <a:off x="3500280" y="4944960"/>
            <a:ext cx="68400" cy="6516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8" name=""/>
          <p:cNvSpPr/>
          <p:nvPr/>
        </p:nvSpPr>
        <p:spPr>
          <a:xfrm>
            <a:off x="3929040" y="2368440"/>
            <a:ext cx="60480" cy="17640"/>
          </a:xfrm>
          <a:custGeom>
            <a:avLst/>
            <a:gdLst/>
            <a:ahLst/>
            <a:rect l="l" t="t" r="r" b="b"/>
            <a:pathLst>
              <a:path w="36" h="12">
                <a:moveTo>
                  <a:pt x="0" y="12"/>
                </a:moveTo>
                <a:lnTo>
                  <a:pt x="24" y="0"/>
                </a:lnTo>
                <a:lnTo>
                  <a:pt x="3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33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-28080" bIns="-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9" name=""/>
          <p:cNvSpPr/>
          <p:nvPr/>
        </p:nvSpPr>
        <p:spPr>
          <a:xfrm>
            <a:off x="3733920" y="2562120"/>
            <a:ext cx="20520" cy="1908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0"/>
                </a:lnTo>
                <a:lnTo>
                  <a:pt x="6" y="12"/>
                </a:lnTo>
                <a:close/>
              </a:path>
            </a:pathLst>
          </a:custGeom>
          <a:solidFill>
            <a:srgbClr val="33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-26640" bIns="-26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0" name=""/>
          <p:cNvSpPr/>
          <p:nvPr/>
        </p:nvSpPr>
        <p:spPr>
          <a:xfrm>
            <a:off x="4486320" y="3254400"/>
            <a:ext cx="38160" cy="8712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94f896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41400" bIns="41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1" name=""/>
          <p:cNvSpPr/>
          <p:nvPr/>
        </p:nvSpPr>
        <p:spPr>
          <a:xfrm>
            <a:off x="3424320" y="4714920"/>
            <a:ext cx="20520" cy="2700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2" name=""/>
          <p:cNvSpPr/>
          <p:nvPr/>
        </p:nvSpPr>
        <p:spPr>
          <a:xfrm>
            <a:off x="2946240" y="3414600"/>
            <a:ext cx="11160" cy="2556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0160" bIns="-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3" name=""/>
          <p:cNvSpPr/>
          <p:nvPr/>
        </p:nvSpPr>
        <p:spPr>
          <a:xfrm>
            <a:off x="2900520" y="3360600"/>
            <a:ext cx="37800" cy="36720"/>
          </a:xfrm>
          <a:custGeom>
            <a:avLst/>
            <a:gdLst/>
            <a:ahLst/>
            <a:rect l="l" t="t" r="r" b="b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4" name=""/>
          <p:cNvSpPr/>
          <p:nvPr/>
        </p:nvSpPr>
        <p:spPr>
          <a:xfrm>
            <a:off x="2986200" y="3556080"/>
            <a:ext cx="21960" cy="3492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5" name=""/>
          <p:cNvSpPr/>
          <p:nvPr/>
        </p:nvSpPr>
        <p:spPr>
          <a:xfrm>
            <a:off x="3008160" y="3664080"/>
            <a:ext cx="27000" cy="237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1960" bIns="-21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6" name=""/>
          <p:cNvSpPr/>
          <p:nvPr/>
        </p:nvSpPr>
        <p:spPr>
          <a:xfrm>
            <a:off x="5292720" y="1328760"/>
            <a:ext cx="2417760" cy="3487680"/>
          </a:xfrm>
          <a:custGeom>
            <a:avLst/>
            <a:gdLst/>
            <a:ahLst/>
            <a:rect l="l" t="t" r="r" b="b"/>
            <a:pathLst>
              <a:path w="1491" h="2359">
                <a:moveTo>
                  <a:pt x="1491" y="1766"/>
                </a:moveTo>
                <a:lnTo>
                  <a:pt x="1461" y="1754"/>
                </a:lnTo>
                <a:lnTo>
                  <a:pt x="1444" y="1778"/>
                </a:lnTo>
                <a:lnTo>
                  <a:pt x="1432" y="1778"/>
                </a:lnTo>
                <a:lnTo>
                  <a:pt x="1426" y="1766"/>
                </a:lnTo>
                <a:lnTo>
                  <a:pt x="1432" y="1766"/>
                </a:lnTo>
                <a:lnTo>
                  <a:pt x="1402" y="1766"/>
                </a:lnTo>
                <a:lnTo>
                  <a:pt x="1390" y="1736"/>
                </a:lnTo>
                <a:lnTo>
                  <a:pt x="1378" y="1736"/>
                </a:lnTo>
                <a:lnTo>
                  <a:pt x="1360" y="1736"/>
                </a:lnTo>
                <a:lnTo>
                  <a:pt x="1348" y="1754"/>
                </a:lnTo>
                <a:lnTo>
                  <a:pt x="1330" y="1736"/>
                </a:lnTo>
                <a:lnTo>
                  <a:pt x="1312" y="1742"/>
                </a:lnTo>
                <a:lnTo>
                  <a:pt x="1312" y="1748"/>
                </a:lnTo>
                <a:lnTo>
                  <a:pt x="1300" y="1742"/>
                </a:lnTo>
                <a:lnTo>
                  <a:pt x="1264" y="1772"/>
                </a:lnTo>
                <a:lnTo>
                  <a:pt x="1240" y="1760"/>
                </a:lnTo>
                <a:lnTo>
                  <a:pt x="1228" y="1742"/>
                </a:lnTo>
                <a:lnTo>
                  <a:pt x="1222" y="1742"/>
                </a:lnTo>
                <a:lnTo>
                  <a:pt x="1222" y="1772"/>
                </a:lnTo>
                <a:lnTo>
                  <a:pt x="1216" y="1772"/>
                </a:lnTo>
                <a:lnTo>
                  <a:pt x="1210" y="1754"/>
                </a:lnTo>
                <a:lnTo>
                  <a:pt x="1168" y="1706"/>
                </a:lnTo>
                <a:lnTo>
                  <a:pt x="1126" y="1706"/>
                </a:lnTo>
                <a:lnTo>
                  <a:pt x="1120" y="1689"/>
                </a:lnTo>
                <a:lnTo>
                  <a:pt x="1114" y="1689"/>
                </a:lnTo>
                <a:lnTo>
                  <a:pt x="1096" y="1689"/>
                </a:lnTo>
                <a:lnTo>
                  <a:pt x="1090" y="1706"/>
                </a:lnTo>
                <a:lnTo>
                  <a:pt x="1084" y="1706"/>
                </a:lnTo>
                <a:lnTo>
                  <a:pt x="1072" y="1706"/>
                </a:lnTo>
                <a:lnTo>
                  <a:pt x="1072" y="1695"/>
                </a:lnTo>
                <a:lnTo>
                  <a:pt x="1042" y="1700"/>
                </a:lnTo>
                <a:lnTo>
                  <a:pt x="1024" y="1724"/>
                </a:lnTo>
                <a:lnTo>
                  <a:pt x="988" y="1736"/>
                </a:lnTo>
                <a:lnTo>
                  <a:pt x="982" y="1754"/>
                </a:lnTo>
                <a:lnTo>
                  <a:pt x="964" y="1766"/>
                </a:lnTo>
                <a:lnTo>
                  <a:pt x="952" y="1772"/>
                </a:lnTo>
                <a:lnTo>
                  <a:pt x="964" y="1814"/>
                </a:lnTo>
                <a:lnTo>
                  <a:pt x="946" y="1826"/>
                </a:lnTo>
                <a:lnTo>
                  <a:pt x="905" y="1778"/>
                </a:lnTo>
                <a:lnTo>
                  <a:pt x="899" y="1808"/>
                </a:lnTo>
                <a:lnTo>
                  <a:pt x="881" y="1820"/>
                </a:lnTo>
                <a:lnTo>
                  <a:pt x="875" y="1856"/>
                </a:lnTo>
                <a:lnTo>
                  <a:pt x="887" y="1868"/>
                </a:lnTo>
                <a:lnTo>
                  <a:pt x="869" y="1886"/>
                </a:lnTo>
                <a:lnTo>
                  <a:pt x="863" y="1916"/>
                </a:lnTo>
                <a:lnTo>
                  <a:pt x="887" y="1928"/>
                </a:lnTo>
                <a:lnTo>
                  <a:pt x="893" y="1958"/>
                </a:lnTo>
                <a:lnTo>
                  <a:pt x="899" y="1964"/>
                </a:lnTo>
                <a:lnTo>
                  <a:pt x="899" y="1958"/>
                </a:lnTo>
                <a:lnTo>
                  <a:pt x="935" y="1964"/>
                </a:lnTo>
                <a:lnTo>
                  <a:pt x="952" y="1982"/>
                </a:lnTo>
                <a:lnTo>
                  <a:pt x="970" y="2024"/>
                </a:lnTo>
                <a:lnTo>
                  <a:pt x="946" y="2024"/>
                </a:lnTo>
                <a:lnTo>
                  <a:pt x="941" y="2036"/>
                </a:lnTo>
                <a:lnTo>
                  <a:pt x="946" y="2042"/>
                </a:lnTo>
                <a:lnTo>
                  <a:pt x="970" y="2054"/>
                </a:lnTo>
                <a:lnTo>
                  <a:pt x="946" y="2060"/>
                </a:lnTo>
                <a:lnTo>
                  <a:pt x="929" y="2090"/>
                </a:lnTo>
                <a:lnTo>
                  <a:pt x="917" y="2060"/>
                </a:lnTo>
                <a:lnTo>
                  <a:pt x="899" y="2054"/>
                </a:lnTo>
                <a:lnTo>
                  <a:pt x="905" y="2066"/>
                </a:lnTo>
                <a:lnTo>
                  <a:pt x="905" y="2096"/>
                </a:lnTo>
                <a:lnTo>
                  <a:pt x="893" y="2090"/>
                </a:lnTo>
                <a:lnTo>
                  <a:pt x="893" y="2120"/>
                </a:lnTo>
                <a:lnTo>
                  <a:pt x="863" y="2168"/>
                </a:lnTo>
                <a:lnTo>
                  <a:pt x="887" y="2191"/>
                </a:lnTo>
                <a:lnTo>
                  <a:pt x="899" y="2221"/>
                </a:lnTo>
                <a:lnTo>
                  <a:pt x="905" y="2209"/>
                </a:lnTo>
                <a:lnTo>
                  <a:pt x="905" y="2257"/>
                </a:lnTo>
                <a:lnTo>
                  <a:pt x="935" y="2323"/>
                </a:lnTo>
                <a:lnTo>
                  <a:pt x="941" y="2329"/>
                </a:lnTo>
                <a:lnTo>
                  <a:pt x="923" y="2359"/>
                </a:lnTo>
                <a:lnTo>
                  <a:pt x="893" y="2359"/>
                </a:lnTo>
                <a:lnTo>
                  <a:pt x="887" y="2341"/>
                </a:lnTo>
                <a:lnTo>
                  <a:pt x="857" y="2323"/>
                </a:lnTo>
                <a:lnTo>
                  <a:pt x="827" y="2305"/>
                </a:lnTo>
                <a:lnTo>
                  <a:pt x="827" y="2287"/>
                </a:lnTo>
                <a:lnTo>
                  <a:pt x="803" y="2275"/>
                </a:lnTo>
                <a:lnTo>
                  <a:pt x="779" y="2269"/>
                </a:lnTo>
                <a:lnTo>
                  <a:pt x="749" y="2281"/>
                </a:lnTo>
                <a:lnTo>
                  <a:pt x="701" y="2245"/>
                </a:lnTo>
                <a:lnTo>
                  <a:pt x="647" y="2245"/>
                </a:lnTo>
                <a:lnTo>
                  <a:pt x="599" y="2227"/>
                </a:lnTo>
                <a:lnTo>
                  <a:pt x="563" y="2227"/>
                </a:lnTo>
                <a:lnTo>
                  <a:pt x="515" y="2185"/>
                </a:lnTo>
                <a:lnTo>
                  <a:pt x="467" y="2156"/>
                </a:lnTo>
                <a:lnTo>
                  <a:pt x="455" y="2156"/>
                </a:lnTo>
                <a:lnTo>
                  <a:pt x="426" y="2126"/>
                </a:lnTo>
                <a:lnTo>
                  <a:pt x="432" y="2114"/>
                </a:lnTo>
                <a:lnTo>
                  <a:pt x="455" y="2114"/>
                </a:lnTo>
                <a:lnTo>
                  <a:pt x="479" y="2078"/>
                </a:lnTo>
                <a:lnTo>
                  <a:pt x="503" y="2072"/>
                </a:lnTo>
                <a:lnTo>
                  <a:pt x="467" y="2042"/>
                </a:lnTo>
                <a:lnTo>
                  <a:pt x="473" y="2036"/>
                </a:lnTo>
                <a:lnTo>
                  <a:pt x="503" y="2030"/>
                </a:lnTo>
                <a:lnTo>
                  <a:pt x="503" y="2024"/>
                </a:lnTo>
                <a:lnTo>
                  <a:pt x="539" y="2006"/>
                </a:lnTo>
                <a:lnTo>
                  <a:pt x="533" y="2000"/>
                </a:lnTo>
                <a:lnTo>
                  <a:pt x="497" y="2006"/>
                </a:lnTo>
                <a:lnTo>
                  <a:pt x="497" y="1982"/>
                </a:lnTo>
                <a:lnTo>
                  <a:pt x="503" y="1970"/>
                </a:lnTo>
                <a:lnTo>
                  <a:pt x="515" y="1964"/>
                </a:lnTo>
                <a:lnTo>
                  <a:pt x="527" y="1952"/>
                </a:lnTo>
                <a:lnTo>
                  <a:pt x="539" y="1958"/>
                </a:lnTo>
                <a:lnTo>
                  <a:pt x="563" y="1958"/>
                </a:lnTo>
                <a:lnTo>
                  <a:pt x="569" y="1922"/>
                </a:lnTo>
                <a:lnTo>
                  <a:pt x="563" y="1922"/>
                </a:lnTo>
                <a:lnTo>
                  <a:pt x="563" y="1898"/>
                </a:lnTo>
                <a:lnTo>
                  <a:pt x="575" y="1886"/>
                </a:lnTo>
                <a:lnTo>
                  <a:pt x="563" y="1874"/>
                </a:lnTo>
                <a:lnTo>
                  <a:pt x="575" y="1874"/>
                </a:lnTo>
                <a:lnTo>
                  <a:pt x="581" y="1862"/>
                </a:lnTo>
                <a:lnTo>
                  <a:pt x="575" y="1844"/>
                </a:lnTo>
                <a:lnTo>
                  <a:pt x="581" y="1838"/>
                </a:lnTo>
                <a:lnTo>
                  <a:pt x="533" y="1820"/>
                </a:lnTo>
                <a:lnTo>
                  <a:pt x="521" y="1820"/>
                </a:lnTo>
                <a:lnTo>
                  <a:pt x="503" y="1808"/>
                </a:lnTo>
                <a:lnTo>
                  <a:pt x="485" y="1814"/>
                </a:lnTo>
                <a:lnTo>
                  <a:pt x="455" y="1778"/>
                </a:lnTo>
                <a:lnTo>
                  <a:pt x="426" y="1790"/>
                </a:lnTo>
                <a:lnTo>
                  <a:pt x="414" y="1790"/>
                </a:lnTo>
                <a:lnTo>
                  <a:pt x="408" y="1778"/>
                </a:lnTo>
                <a:lnTo>
                  <a:pt x="384" y="1778"/>
                </a:lnTo>
                <a:lnTo>
                  <a:pt x="372" y="1772"/>
                </a:lnTo>
                <a:lnTo>
                  <a:pt x="372" y="1742"/>
                </a:lnTo>
                <a:lnTo>
                  <a:pt x="360" y="1724"/>
                </a:lnTo>
                <a:lnTo>
                  <a:pt x="348" y="1724"/>
                </a:lnTo>
                <a:lnTo>
                  <a:pt x="324" y="1718"/>
                </a:lnTo>
                <a:lnTo>
                  <a:pt x="318" y="1695"/>
                </a:lnTo>
                <a:lnTo>
                  <a:pt x="330" y="1689"/>
                </a:lnTo>
                <a:lnTo>
                  <a:pt x="330" y="1683"/>
                </a:lnTo>
                <a:lnTo>
                  <a:pt x="300" y="1647"/>
                </a:lnTo>
                <a:lnTo>
                  <a:pt x="240" y="1647"/>
                </a:lnTo>
                <a:lnTo>
                  <a:pt x="222" y="1671"/>
                </a:lnTo>
                <a:lnTo>
                  <a:pt x="216" y="1665"/>
                </a:lnTo>
                <a:lnTo>
                  <a:pt x="198" y="1605"/>
                </a:lnTo>
                <a:lnTo>
                  <a:pt x="192" y="1593"/>
                </a:lnTo>
                <a:lnTo>
                  <a:pt x="204" y="1581"/>
                </a:lnTo>
                <a:lnTo>
                  <a:pt x="234" y="1587"/>
                </a:lnTo>
                <a:lnTo>
                  <a:pt x="258" y="1569"/>
                </a:lnTo>
                <a:lnTo>
                  <a:pt x="258" y="1557"/>
                </a:lnTo>
                <a:lnTo>
                  <a:pt x="252" y="1557"/>
                </a:lnTo>
                <a:lnTo>
                  <a:pt x="246" y="1545"/>
                </a:lnTo>
                <a:lnTo>
                  <a:pt x="234" y="1539"/>
                </a:lnTo>
                <a:lnTo>
                  <a:pt x="216" y="1539"/>
                </a:lnTo>
                <a:lnTo>
                  <a:pt x="216" y="1521"/>
                </a:lnTo>
                <a:lnTo>
                  <a:pt x="198" y="1509"/>
                </a:lnTo>
                <a:lnTo>
                  <a:pt x="174" y="1467"/>
                </a:lnTo>
                <a:lnTo>
                  <a:pt x="180" y="1437"/>
                </a:lnTo>
                <a:lnTo>
                  <a:pt x="174" y="1425"/>
                </a:lnTo>
                <a:lnTo>
                  <a:pt x="174" y="1407"/>
                </a:lnTo>
                <a:lnTo>
                  <a:pt x="144" y="1383"/>
                </a:lnTo>
                <a:lnTo>
                  <a:pt x="108" y="1395"/>
                </a:lnTo>
                <a:lnTo>
                  <a:pt x="108" y="1383"/>
                </a:lnTo>
                <a:lnTo>
                  <a:pt x="102" y="1371"/>
                </a:lnTo>
                <a:lnTo>
                  <a:pt x="60" y="1365"/>
                </a:lnTo>
                <a:lnTo>
                  <a:pt x="54" y="1365"/>
                </a:lnTo>
                <a:lnTo>
                  <a:pt x="54" y="1329"/>
                </a:lnTo>
                <a:lnTo>
                  <a:pt x="42" y="1305"/>
                </a:lnTo>
                <a:lnTo>
                  <a:pt x="30" y="1299"/>
                </a:lnTo>
                <a:lnTo>
                  <a:pt x="36" y="1269"/>
                </a:lnTo>
                <a:lnTo>
                  <a:pt x="18" y="1245"/>
                </a:lnTo>
                <a:lnTo>
                  <a:pt x="18" y="1239"/>
                </a:lnTo>
                <a:lnTo>
                  <a:pt x="36" y="1221"/>
                </a:lnTo>
                <a:lnTo>
                  <a:pt x="30" y="1210"/>
                </a:lnTo>
                <a:lnTo>
                  <a:pt x="24" y="1204"/>
                </a:lnTo>
                <a:lnTo>
                  <a:pt x="18" y="1186"/>
                </a:lnTo>
                <a:lnTo>
                  <a:pt x="12" y="1180"/>
                </a:lnTo>
                <a:lnTo>
                  <a:pt x="0" y="1138"/>
                </a:lnTo>
                <a:lnTo>
                  <a:pt x="36" y="1126"/>
                </a:lnTo>
                <a:lnTo>
                  <a:pt x="54" y="1096"/>
                </a:lnTo>
                <a:lnTo>
                  <a:pt x="54" y="1072"/>
                </a:lnTo>
                <a:lnTo>
                  <a:pt x="90" y="1042"/>
                </a:lnTo>
                <a:lnTo>
                  <a:pt x="138" y="1048"/>
                </a:lnTo>
                <a:lnTo>
                  <a:pt x="120" y="1030"/>
                </a:lnTo>
                <a:lnTo>
                  <a:pt x="66" y="1012"/>
                </a:lnTo>
                <a:lnTo>
                  <a:pt x="54" y="994"/>
                </a:lnTo>
                <a:lnTo>
                  <a:pt x="66" y="1000"/>
                </a:lnTo>
                <a:lnTo>
                  <a:pt x="66" y="976"/>
                </a:lnTo>
                <a:lnTo>
                  <a:pt x="24" y="988"/>
                </a:lnTo>
                <a:lnTo>
                  <a:pt x="126" y="892"/>
                </a:lnTo>
                <a:lnTo>
                  <a:pt x="192" y="790"/>
                </a:lnTo>
                <a:lnTo>
                  <a:pt x="192" y="760"/>
                </a:lnTo>
                <a:lnTo>
                  <a:pt x="162" y="725"/>
                </a:lnTo>
                <a:lnTo>
                  <a:pt x="144" y="695"/>
                </a:lnTo>
                <a:lnTo>
                  <a:pt x="156" y="641"/>
                </a:lnTo>
                <a:lnTo>
                  <a:pt x="132" y="611"/>
                </a:lnTo>
                <a:lnTo>
                  <a:pt x="132" y="581"/>
                </a:lnTo>
                <a:lnTo>
                  <a:pt x="120" y="581"/>
                </a:lnTo>
                <a:lnTo>
                  <a:pt x="120" y="533"/>
                </a:lnTo>
                <a:lnTo>
                  <a:pt x="132" y="479"/>
                </a:lnTo>
                <a:lnTo>
                  <a:pt x="96" y="353"/>
                </a:lnTo>
                <a:lnTo>
                  <a:pt x="132" y="281"/>
                </a:lnTo>
                <a:lnTo>
                  <a:pt x="102" y="222"/>
                </a:lnTo>
                <a:lnTo>
                  <a:pt x="66" y="186"/>
                </a:lnTo>
                <a:lnTo>
                  <a:pt x="72" y="132"/>
                </a:lnTo>
                <a:lnTo>
                  <a:pt x="66" y="126"/>
                </a:lnTo>
                <a:lnTo>
                  <a:pt x="90" y="108"/>
                </a:lnTo>
                <a:lnTo>
                  <a:pt x="132" y="60"/>
                </a:lnTo>
                <a:lnTo>
                  <a:pt x="138" y="36"/>
                </a:lnTo>
                <a:lnTo>
                  <a:pt x="168" y="42"/>
                </a:lnTo>
                <a:lnTo>
                  <a:pt x="168" y="18"/>
                </a:lnTo>
                <a:lnTo>
                  <a:pt x="198" y="36"/>
                </a:lnTo>
                <a:lnTo>
                  <a:pt x="204" y="18"/>
                </a:lnTo>
                <a:lnTo>
                  <a:pt x="216" y="18"/>
                </a:lnTo>
                <a:lnTo>
                  <a:pt x="210" y="0"/>
                </a:lnTo>
                <a:lnTo>
                  <a:pt x="264" y="24"/>
                </a:lnTo>
                <a:lnTo>
                  <a:pt x="258" y="42"/>
                </a:lnTo>
                <a:lnTo>
                  <a:pt x="222" y="24"/>
                </a:lnTo>
                <a:lnTo>
                  <a:pt x="216" y="48"/>
                </a:lnTo>
                <a:lnTo>
                  <a:pt x="258" y="66"/>
                </a:lnTo>
                <a:lnTo>
                  <a:pt x="258" y="78"/>
                </a:lnTo>
                <a:lnTo>
                  <a:pt x="270" y="66"/>
                </a:lnTo>
                <a:lnTo>
                  <a:pt x="276" y="90"/>
                </a:lnTo>
                <a:lnTo>
                  <a:pt x="390" y="90"/>
                </a:lnTo>
                <a:lnTo>
                  <a:pt x="503" y="204"/>
                </a:lnTo>
                <a:lnTo>
                  <a:pt x="569" y="222"/>
                </a:lnTo>
                <a:lnTo>
                  <a:pt x="611" y="275"/>
                </a:lnTo>
                <a:lnTo>
                  <a:pt x="617" y="323"/>
                </a:lnTo>
                <a:lnTo>
                  <a:pt x="629" y="335"/>
                </a:lnTo>
                <a:lnTo>
                  <a:pt x="623" y="371"/>
                </a:lnTo>
                <a:lnTo>
                  <a:pt x="569" y="425"/>
                </a:lnTo>
                <a:lnTo>
                  <a:pt x="521" y="449"/>
                </a:lnTo>
                <a:lnTo>
                  <a:pt x="324" y="401"/>
                </a:lnTo>
                <a:lnTo>
                  <a:pt x="324" y="383"/>
                </a:lnTo>
                <a:lnTo>
                  <a:pt x="282" y="377"/>
                </a:lnTo>
                <a:lnTo>
                  <a:pt x="234" y="335"/>
                </a:lnTo>
                <a:lnTo>
                  <a:pt x="216" y="341"/>
                </a:lnTo>
                <a:lnTo>
                  <a:pt x="342" y="473"/>
                </a:lnTo>
                <a:lnTo>
                  <a:pt x="336" y="521"/>
                </a:lnTo>
                <a:lnTo>
                  <a:pt x="318" y="533"/>
                </a:lnTo>
                <a:lnTo>
                  <a:pt x="342" y="581"/>
                </a:lnTo>
                <a:lnTo>
                  <a:pt x="348" y="605"/>
                </a:lnTo>
                <a:lnTo>
                  <a:pt x="336" y="623"/>
                </a:lnTo>
                <a:lnTo>
                  <a:pt x="378" y="635"/>
                </a:lnTo>
                <a:lnTo>
                  <a:pt x="402" y="665"/>
                </a:lnTo>
                <a:lnTo>
                  <a:pt x="461" y="689"/>
                </a:lnTo>
                <a:lnTo>
                  <a:pt x="491" y="683"/>
                </a:lnTo>
                <a:lnTo>
                  <a:pt x="479" y="623"/>
                </a:lnTo>
                <a:lnTo>
                  <a:pt x="455" y="635"/>
                </a:lnTo>
                <a:lnTo>
                  <a:pt x="426" y="599"/>
                </a:lnTo>
                <a:lnTo>
                  <a:pt x="420" y="575"/>
                </a:lnTo>
                <a:lnTo>
                  <a:pt x="437" y="551"/>
                </a:lnTo>
                <a:lnTo>
                  <a:pt x="497" y="587"/>
                </a:lnTo>
                <a:lnTo>
                  <a:pt x="485" y="593"/>
                </a:lnTo>
                <a:lnTo>
                  <a:pt x="485" y="605"/>
                </a:lnTo>
                <a:lnTo>
                  <a:pt x="503" y="587"/>
                </a:lnTo>
                <a:lnTo>
                  <a:pt x="611" y="623"/>
                </a:lnTo>
                <a:lnTo>
                  <a:pt x="569" y="533"/>
                </a:lnTo>
                <a:lnTo>
                  <a:pt x="563" y="503"/>
                </a:lnTo>
                <a:lnTo>
                  <a:pt x="635" y="455"/>
                </a:lnTo>
                <a:lnTo>
                  <a:pt x="671" y="401"/>
                </a:lnTo>
                <a:lnTo>
                  <a:pt x="725" y="431"/>
                </a:lnTo>
                <a:lnTo>
                  <a:pt x="719" y="455"/>
                </a:lnTo>
                <a:lnTo>
                  <a:pt x="737" y="443"/>
                </a:lnTo>
                <a:lnTo>
                  <a:pt x="755" y="473"/>
                </a:lnTo>
                <a:lnTo>
                  <a:pt x="749" y="425"/>
                </a:lnTo>
                <a:lnTo>
                  <a:pt x="773" y="353"/>
                </a:lnTo>
                <a:lnTo>
                  <a:pt x="737" y="311"/>
                </a:lnTo>
                <a:lnTo>
                  <a:pt x="749" y="263"/>
                </a:lnTo>
                <a:lnTo>
                  <a:pt x="755" y="198"/>
                </a:lnTo>
                <a:lnTo>
                  <a:pt x="713" y="156"/>
                </a:lnTo>
                <a:lnTo>
                  <a:pt x="827" y="180"/>
                </a:lnTo>
                <a:lnTo>
                  <a:pt x="851" y="216"/>
                </a:lnTo>
                <a:lnTo>
                  <a:pt x="863" y="257"/>
                </a:lnTo>
                <a:lnTo>
                  <a:pt x="809" y="269"/>
                </a:lnTo>
                <a:lnTo>
                  <a:pt x="791" y="299"/>
                </a:lnTo>
                <a:lnTo>
                  <a:pt x="833" y="365"/>
                </a:lnTo>
                <a:lnTo>
                  <a:pt x="857" y="365"/>
                </a:lnTo>
                <a:lnTo>
                  <a:pt x="863" y="389"/>
                </a:lnTo>
                <a:lnTo>
                  <a:pt x="911" y="353"/>
                </a:lnTo>
                <a:lnTo>
                  <a:pt x="911" y="329"/>
                </a:lnTo>
                <a:lnTo>
                  <a:pt x="923" y="281"/>
                </a:lnTo>
                <a:lnTo>
                  <a:pt x="1084" y="180"/>
                </a:lnTo>
                <a:lnTo>
                  <a:pt x="1102" y="174"/>
                </a:lnTo>
                <a:lnTo>
                  <a:pt x="1114" y="198"/>
                </a:lnTo>
                <a:lnTo>
                  <a:pt x="1126" y="174"/>
                </a:lnTo>
                <a:lnTo>
                  <a:pt x="1114" y="168"/>
                </a:lnTo>
                <a:lnTo>
                  <a:pt x="1132" y="144"/>
                </a:lnTo>
                <a:lnTo>
                  <a:pt x="1144" y="162"/>
                </a:lnTo>
                <a:lnTo>
                  <a:pt x="1156" y="162"/>
                </a:lnTo>
                <a:lnTo>
                  <a:pt x="1150" y="144"/>
                </a:lnTo>
                <a:lnTo>
                  <a:pt x="1162" y="132"/>
                </a:lnTo>
                <a:lnTo>
                  <a:pt x="1210" y="120"/>
                </a:lnTo>
                <a:lnTo>
                  <a:pt x="1174" y="132"/>
                </a:lnTo>
                <a:lnTo>
                  <a:pt x="1192" y="144"/>
                </a:lnTo>
                <a:lnTo>
                  <a:pt x="1180" y="168"/>
                </a:lnTo>
                <a:lnTo>
                  <a:pt x="1186" y="198"/>
                </a:lnTo>
                <a:lnTo>
                  <a:pt x="1216" y="216"/>
                </a:lnTo>
                <a:lnTo>
                  <a:pt x="1252" y="168"/>
                </a:lnTo>
                <a:lnTo>
                  <a:pt x="1336" y="174"/>
                </a:lnTo>
                <a:lnTo>
                  <a:pt x="1402" y="114"/>
                </a:lnTo>
                <a:lnTo>
                  <a:pt x="1426" y="150"/>
                </a:lnTo>
                <a:lnTo>
                  <a:pt x="1414" y="180"/>
                </a:lnTo>
                <a:lnTo>
                  <a:pt x="1432" y="198"/>
                </a:lnTo>
                <a:lnTo>
                  <a:pt x="1450" y="180"/>
                </a:lnTo>
                <a:lnTo>
                  <a:pt x="1444" y="150"/>
                </a:lnTo>
                <a:lnTo>
                  <a:pt x="1485" y="126"/>
                </a:lnTo>
                <a:lnTo>
                  <a:pt x="1491" y="1766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7" name=""/>
          <p:cNvSpPr/>
          <p:nvPr/>
        </p:nvSpPr>
        <p:spPr>
          <a:xfrm>
            <a:off x="4552920" y="4048200"/>
            <a:ext cx="409680" cy="18396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8" name=""/>
          <p:cNvSpPr/>
          <p:nvPr/>
        </p:nvSpPr>
        <p:spPr>
          <a:xfrm>
            <a:off x="4214880" y="3895560"/>
            <a:ext cx="466560" cy="25740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9" name=""/>
          <p:cNvSpPr/>
          <p:nvPr/>
        </p:nvSpPr>
        <p:spPr>
          <a:xfrm>
            <a:off x="4029120" y="4110120"/>
            <a:ext cx="544320" cy="24768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blipFill rotWithShape="0">
            <a:blip r:embed="rId8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0" name=""/>
          <p:cNvSpPr/>
          <p:nvPr/>
        </p:nvSpPr>
        <p:spPr>
          <a:xfrm>
            <a:off x="3564000" y="3868560"/>
            <a:ext cx="243000" cy="17964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blipFill rotWithShape="0">
            <a:blip r:embed="rId9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1" name=""/>
          <p:cNvSpPr/>
          <p:nvPr/>
        </p:nvSpPr>
        <p:spPr>
          <a:xfrm>
            <a:off x="5672160" y="5288040"/>
            <a:ext cx="163440" cy="87120"/>
          </a:xfrm>
          <a:custGeom>
            <a:avLst/>
            <a:gdLst/>
            <a:ahLst/>
            <a:rect l="l" t="t" r="r" b="b"/>
            <a:pathLst>
              <a:path w="102" h="60">
                <a:moveTo>
                  <a:pt x="78" y="12"/>
                </a:moveTo>
                <a:lnTo>
                  <a:pt x="102" y="0"/>
                </a:lnTo>
                <a:lnTo>
                  <a:pt x="78" y="42"/>
                </a:lnTo>
                <a:lnTo>
                  <a:pt x="36" y="60"/>
                </a:lnTo>
                <a:lnTo>
                  <a:pt x="12" y="54"/>
                </a:lnTo>
                <a:lnTo>
                  <a:pt x="0" y="36"/>
                </a:lnTo>
                <a:lnTo>
                  <a:pt x="30" y="18"/>
                </a:lnTo>
                <a:lnTo>
                  <a:pt x="78" y="1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41400" bIns="41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2" name=""/>
          <p:cNvSpPr/>
          <p:nvPr/>
        </p:nvSpPr>
        <p:spPr>
          <a:xfrm>
            <a:off x="4505400" y="4152960"/>
            <a:ext cx="476280" cy="26496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3" name=""/>
          <p:cNvSpPr/>
          <p:nvPr/>
        </p:nvSpPr>
        <p:spPr>
          <a:xfrm>
            <a:off x="4397400" y="3443400"/>
            <a:ext cx="30240" cy="2700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blipFill rotWithShape="0">
            <a:blip r:embed="rId10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4" name=""/>
          <p:cNvSpPr/>
          <p:nvPr/>
        </p:nvSpPr>
        <p:spPr>
          <a:xfrm>
            <a:off x="3933720" y="3151080"/>
            <a:ext cx="190440" cy="33840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blipFill rotWithShape="0">
            <a:blip r:embed="rId11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5" name=""/>
          <p:cNvSpPr/>
          <p:nvPr/>
        </p:nvSpPr>
        <p:spPr>
          <a:xfrm>
            <a:off x="4116240" y="3470400"/>
            <a:ext cx="19080" cy="3636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blipFill rotWithShape="0">
            <a:blip r:embed="rId12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9360" bIns="-9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6" name=""/>
          <p:cNvSpPr/>
          <p:nvPr/>
        </p:nvSpPr>
        <p:spPr>
          <a:xfrm>
            <a:off x="4048200" y="3400560"/>
            <a:ext cx="87120" cy="6984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blipFill rotWithShape="0">
            <a:blip r:embed="rId13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7" name=""/>
          <p:cNvSpPr/>
          <p:nvPr/>
        </p:nvSpPr>
        <p:spPr>
          <a:xfrm>
            <a:off x="4145040" y="3479760"/>
            <a:ext cx="60120" cy="3672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blipFill rotWithShape="0">
            <a:blip r:embed="rId14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8" name=""/>
          <p:cNvSpPr/>
          <p:nvPr/>
        </p:nvSpPr>
        <p:spPr>
          <a:xfrm>
            <a:off x="4205160" y="3479760"/>
            <a:ext cx="17640" cy="4464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5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9" name=""/>
          <p:cNvSpPr/>
          <p:nvPr/>
        </p:nvSpPr>
        <p:spPr>
          <a:xfrm>
            <a:off x="4135320" y="3348000"/>
            <a:ext cx="125640" cy="12240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blipFill rotWithShape="0">
            <a:blip r:embed="rId16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0" name=""/>
          <p:cNvSpPr/>
          <p:nvPr/>
        </p:nvSpPr>
        <p:spPr>
          <a:xfrm>
            <a:off x="4290840" y="3516480"/>
            <a:ext cx="39960" cy="3492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blipFill rotWithShape="0">
            <a:blip r:embed="rId17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1" name=""/>
          <p:cNvSpPr/>
          <p:nvPr/>
        </p:nvSpPr>
        <p:spPr>
          <a:xfrm>
            <a:off x="4290840" y="3516480"/>
            <a:ext cx="39960" cy="3492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blipFill rotWithShape="0">
            <a:blip r:embed="rId18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2" name=""/>
          <p:cNvSpPr/>
          <p:nvPr/>
        </p:nvSpPr>
        <p:spPr>
          <a:xfrm>
            <a:off x="3784680" y="3479760"/>
            <a:ext cx="633240" cy="789120"/>
          </a:xfrm>
          <a:custGeom>
            <a:avLst/>
            <a:gdLst/>
            <a:ahLst/>
            <a:rect l="l" t="t" r="r" b="b"/>
            <a:pathLst>
              <a:path w="389" h="533">
                <a:moveTo>
                  <a:pt x="383" y="299"/>
                </a:moveTo>
                <a:lnTo>
                  <a:pt x="389" y="263"/>
                </a:lnTo>
                <a:lnTo>
                  <a:pt x="377" y="245"/>
                </a:lnTo>
                <a:lnTo>
                  <a:pt x="365" y="168"/>
                </a:lnTo>
                <a:lnTo>
                  <a:pt x="353" y="156"/>
                </a:lnTo>
                <a:lnTo>
                  <a:pt x="365" y="120"/>
                </a:lnTo>
                <a:lnTo>
                  <a:pt x="353" y="90"/>
                </a:lnTo>
                <a:lnTo>
                  <a:pt x="300" y="42"/>
                </a:lnTo>
                <a:lnTo>
                  <a:pt x="276" y="48"/>
                </a:lnTo>
                <a:lnTo>
                  <a:pt x="288" y="36"/>
                </a:lnTo>
                <a:lnTo>
                  <a:pt x="234" y="78"/>
                </a:lnTo>
                <a:lnTo>
                  <a:pt x="204" y="78"/>
                </a:lnTo>
                <a:lnTo>
                  <a:pt x="216" y="48"/>
                </a:lnTo>
                <a:lnTo>
                  <a:pt x="174" y="42"/>
                </a:lnTo>
                <a:lnTo>
                  <a:pt x="168" y="30"/>
                </a:lnTo>
                <a:lnTo>
                  <a:pt x="168" y="12"/>
                </a:lnTo>
                <a:lnTo>
                  <a:pt x="150" y="6"/>
                </a:lnTo>
                <a:lnTo>
                  <a:pt x="114" y="0"/>
                </a:lnTo>
                <a:lnTo>
                  <a:pt x="132" y="30"/>
                </a:lnTo>
                <a:lnTo>
                  <a:pt x="114" y="48"/>
                </a:lnTo>
                <a:lnTo>
                  <a:pt x="132" y="84"/>
                </a:lnTo>
                <a:lnTo>
                  <a:pt x="114" y="90"/>
                </a:lnTo>
                <a:lnTo>
                  <a:pt x="114" y="120"/>
                </a:lnTo>
                <a:lnTo>
                  <a:pt x="108" y="108"/>
                </a:lnTo>
                <a:lnTo>
                  <a:pt x="90" y="114"/>
                </a:lnTo>
                <a:lnTo>
                  <a:pt x="90" y="96"/>
                </a:lnTo>
                <a:lnTo>
                  <a:pt x="72" y="96"/>
                </a:lnTo>
                <a:lnTo>
                  <a:pt x="54" y="96"/>
                </a:lnTo>
                <a:lnTo>
                  <a:pt x="48" y="114"/>
                </a:lnTo>
                <a:lnTo>
                  <a:pt x="66" y="132"/>
                </a:lnTo>
                <a:lnTo>
                  <a:pt x="48" y="132"/>
                </a:lnTo>
                <a:lnTo>
                  <a:pt x="36" y="162"/>
                </a:lnTo>
                <a:lnTo>
                  <a:pt x="24" y="174"/>
                </a:lnTo>
                <a:lnTo>
                  <a:pt x="42" y="198"/>
                </a:lnTo>
                <a:lnTo>
                  <a:pt x="24" y="228"/>
                </a:lnTo>
                <a:lnTo>
                  <a:pt x="0" y="222"/>
                </a:lnTo>
                <a:lnTo>
                  <a:pt x="0" y="305"/>
                </a:lnTo>
                <a:lnTo>
                  <a:pt x="12" y="329"/>
                </a:lnTo>
                <a:lnTo>
                  <a:pt x="0" y="347"/>
                </a:lnTo>
                <a:lnTo>
                  <a:pt x="12" y="377"/>
                </a:lnTo>
                <a:lnTo>
                  <a:pt x="12" y="389"/>
                </a:lnTo>
                <a:lnTo>
                  <a:pt x="30" y="413"/>
                </a:lnTo>
                <a:lnTo>
                  <a:pt x="90" y="425"/>
                </a:lnTo>
                <a:lnTo>
                  <a:pt x="66" y="485"/>
                </a:lnTo>
                <a:lnTo>
                  <a:pt x="66" y="515"/>
                </a:lnTo>
                <a:lnTo>
                  <a:pt x="120" y="515"/>
                </a:lnTo>
                <a:lnTo>
                  <a:pt x="150" y="527"/>
                </a:lnTo>
                <a:lnTo>
                  <a:pt x="168" y="521"/>
                </a:lnTo>
                <a:lnTo>
                  <a:pt x="186" y="533"/>
                </a:lnTo>
                <a:lnTo>
                  <a:pt x="198" y="521"/>
                </a:lnTo>
                <a:lnTo>
                  <a:pt x="228" y="527"/>
                </a:lnTo>
                <a:lnTo>
                  <a:pt x="276" y="509"/>
                </a:lnTo>
                <a:lnTo>
                  <a:pt x="300" y="521"/>
                </a:lnTo>
                <a:lnTo>
                  <a:pt x="306" y="515"/>
                </a:lnTo>
                <a:lnTo>
                  <a:pt x="300" y="473"/>
                </a:lnTo>
                <a:lnTo>
                  <a:pt x="341" y="443"/>
                </a:lnTo>
                <a:lnTo>
                  <a:pt x="288" y="389"/>
                </a:lnTo>
                <a:lnTo>
                  <a:pt x="264" y="335"/>
                </a:lnTo>
                <a:lnTo>
                  <a:pt x="276" y="347"/>
                </a:lnTo>
                <a:lnTo>
                  <a:pt x="353" y="299"/>
                </a:lnTo>
                <a:lnTo>
                  <a:pt x="359" y="281"/>
                </a:lnTo>
                <a:lnTo>
                  <a:pt x="383" y="299"/>
                </a:lnTo>
                <a:close/>
              </a:path>
            </a:pathLst>
          </a:custGeom>
          <a:blipFill rotWithShape="0">
            <a:blip r:embed="rId19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3" name=""/>
          <p:cNvSpPr/>
          <p:nvPr/>
        </p:nvSpPr>
        <p:spPr>
          <a:xfrm>
            <a:off x="4357800" y="3497400"/>
            <a:ext cx="711000" cy="603000"/>
          </a:xfrm>
          <a:custGeom>
            <a:avLst/>
            <a:gdLst/>
            <a:ahLst/>
            <a:rect l="l" t="t" r="r" b="b"/>
            <a:pathLst>
              <a:path w="438" h="407">
                <a:moveTo>
                  <a:pt x="420" y="66"/>
                </a:moveTo>
                <a:lnTo>
                  <a:pt x="432" y="150"/>
                </a:lnTo>
                <a:lnTo>
                  <a:pt x="402" y="186"/>
                </a:lnTo>
                <a:lnTo>
                  <a:pt x="420" y="204"/>
                </a:lnTo>
                <a:lnTo>
                  <a:pt x="414" y="233"/>
                </a:lnTo>
                <a:lnTo>
                  <a:pt x="438" y="305"/>
                </a:lnTo>
                <a:lnTo>
                  <a:pt x="396" y="353"/>
                </a:lnTo>
                <a:lnTo>
                  <a:pt x="384" y="383"/>
                </a:lnTo>
                <a:lnTo>
                  <a:pt x="384" y="407"/>
                </a:lnTo>
                <a:lnTo>
                  <a:pt x="372" y="407"/>
                </a:lnTo>
                <a:lnTo>
                  <a:pt x="324" y="383"/>
                </a:lnTo>
                <a:lnTo>
                  <a:pt x="258" y="395"/>
                </a:lnTo>
                <a:lnTo>
                  <a:pt x="240" y="377"/>
                </a:lnTo>
                <a:lnTo>
                  <a:pt x="216" y="383"/>
                </a:lnTo>
                <a:lnTo>
                  <a:pt x="198" y="371"/>
                </a:lnTo>
                <a:lnTo>
                  <a:pt x="162" y="341"/>
                </a:lnTo>
                <a:lnTo>
                  <a:pt x="162" y="323"/>
                </a:lnTo>
                <a:lnTo>
                  <a:pt x="126" y="317"/>
                </a:lnTo>
                <a:lnTo>
                  <a:pt x="114" y="329"/>
                </a:lnTo>
                <a:lnTo>
                  <a:pt x="84" y="293"/>
                </a:lnTo>
                <a:lnTo>
                  <a:pt x="48" y="275"/>
                </a:lnTo>
                <a:lnTo>
                  <a:pt x="30" y="287"/>
                </a:lnTo>
                <a:lnTo>
                  <a:pt x="36" y="251"/>
                </a:lnTo>
                <a:lnTo>
                  <a:pt x="24" y="233"/>
                </a:lnTo>
                <a:lnTo>
                  <a:pt x="12" y="156"/>
                </a:lnTo>
                <a:lnTo>
                  <a:pt x="0" y="144"/>
                </a:lnTo>
                <a:lnTo>
                  <a:pt x="12" y="108"/>
                </a:lnTo>
                <a:lnTo>
                  <a:pt x="0" y="78"/>
                </a:lnTo>
                <a:lnTo>
                  <a:pt x="18" y="84"/>
                </a:lnTo>
                <a:lnTo>
                  <a:pt x="18" y="72"/>
                </a:lnTo>
                <a:lnTo>
                  <a:pt x="6" y="72"/>
                </a:lnTo>
                <a:lnTo>
                  <a:pt x="12" y="66"/>
                </a:lnTo>
                <a:lnTo>
                  <a:pt x="138" y="0"/>
                </a:lnTo>
                <a:lnTo>
                  <a:pt x="204" y="0"/>
                </a:lnTo>
                <a:lnTo>
                  <a:pt x="204" y="12"/>
                </a:lnTo>
                <a:lnTo>
                  <a:pt x="192" y="6"/>
                </a:lnTo>
                <a:lnTo>
                  <a:pt x="204" y="36"/>
                </a:lnTo>
                <a:lnTo>
                  <a:pt x="246" y="24"/>
                </a:lnTo>
                <a:lnTo>
                  <a:pt x="306" y="36"/>
                </a:lnTo>
                <a:lnTo>
                  <a:pt x="384" y="30"/>
                </a:lnTo>
                <a:lnTo>
                  <a:pt x="420" y="54"/>
                </a:lnTo>
                <a:lnTo>
                  <a:pt x="420" y="66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4" name=""/>
          <p:cNvSpPr/>
          <p:nvPr/>
        </p:nvSpPr>
        <p:spPr>
          <a:xfrm>
            <a:off x="4797360" y="4781520"/>
            <a:ext cx="453960" cy="34596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5" name=""/>
          <p:cNvSpPr/>
          <p:nvPr/>
        </p:nvSpPr>
        <p:spPr>
          <a:xfrm>
            <a:off x="4767120" y="4959360"/>
            <a:ext cx="30240" cy="255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0160" bIns="-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6" name=""/>
          <p:cNvSpPr/>
          <p:nvPr/>
        </p:nvSpPr>
        <p:spPr>
          <a:xfrm>
            <a:off x="4816440" y="5064120"/>
            <a:ext cx="19080" cy="2844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7280" bIns="-17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7" name=""/>
          <p:cNvSpPr/>
          <p:nvPr/>
        </p:nvSpPr>
        <p:spPr>
          <a:xfrm>
            <a:off x="4863960" y="5073480"/>
            <a:ext cx="165240" cy="15264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8" name=""/>
          <p:cNvSpPr/>
          <p:nvPr/>
        </p:nvSpPr>
        <p:spPr>
          <a:xfrm>
            <a:off x="5127480" y="5102280"/>
            <a:ext cx="19080" cy="2520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0520" bIns="-20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9" name=""/>
          <p:cNvSpPr/>
          <p:nvPr/>
        </p:nvSpPr>
        <p:spPr>
          <a:xfrm>
            <a:off x="5038560" y="5294160"/>
            <a:ext cx="193680" cy="63720"/>
          </a:xfrm>
          <a:custGeom>
            <a:avLst/>
            <a:gdLst/>
            <a:ahLst/>
            <a:rect l="l" t="t" r="r" b="b"/>
            <a:pathLst>
              <a:path w="119" h="42">
                <a:moveTo>
                  <a:pt x="66" y="12"/>
                </a:moveTo>
                <a:lnTo>
                  <a:pt x="36" y="12"/>
                </a:lnTo>
                <a:lnTo>
                  <a:pt x="24" y="0"/>
                </a:lnTo>
                <a:lnTo>
                  <a:pt x="6" y="0"/>
                </a:lnTo>
                <a:lnTo>
                  <a:pt x="0" y="24"/>
                </a:lnTo>
                <a:lnTo>
                  <a:pt x="42" y="24"/>
                </a:lnTo>
                <a:lnTo>
                  <a:pt x="54" y="42"/>
                </a:lnTo>
                <a:lnTo>
                  <a:pt x="113" y="36"/>
                </a:lnTo>
                <a:lnTo>
                  <a:pt x="119" y="18"/>
                </a:lnTo>
                <a:lnTo>
                  <a:pt x="107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8000" bIns="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0" name=""/>
          <p:cNvSpPr/>
          <p:nvPr/>
        </p:nvSpPr>
        <p:spPr>
          <a:xfrm>
            <a:off x="5338800" y="5226120"/>
            <a:ext cx="39600" cy="4284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880" bIns="-2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1" name=""/>
          <p:cNvSpPr/>
          <p:nvPr/>
        </p:nvSpPr>
        <p:spPr>
          <a:xfrm>
            <a:off x="5203800" y="5049720"/>
            <a:ext cx="19080" cy="3492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2" name=""/>
          <p:cNvSpPr/>
          <p:nvPr/>
        </p:nvSpPr>
        <p:spPr>
          <a:xfrm>
            <a:off x="5203800" y="4984920"/>
            <a:ext cx="47520" cy="2664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9080" bIns="-19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3" name=""/>
          <p:cNvSpPr/>
          <p:nvPr/>
        </p:nvSpPr>
        <p:spPr>
          <a:xfrm>
            <a:off x="5146560" y="4932360"/>
            <a:ext cx="19080" cy="1764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8080" bIns="-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4" name=""/>
          <p:cNvSpPr/>
          <p:nvPr/>
        </p:nvSpPr>
        <p:spPr>
          <a:xfrm>
            <a:off x="5108400" y="4862520"/>
            <a:ext cx="19080" cy="1728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8440" bIns="-28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5" name=""/>
          <p:cNvSpPr/>
          <p:nvPr/>
        </p:nvSpPr>
        <p:spPr>
          <a:xfrm>
            <a:off x="5010120" y="5011560"/>
            <a:ext cx="108000" cy="9072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6" name=""/>
          <p:cNvSpPr/>
          <p:nvPr/>
        </p:nvSpPr>
        <p:spPr>
          <a:xfrm>
            <a:off x="3835440" y="4295880"/>
            <a:ext cx="846000" cy="80640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blipFill rotWithShape="0">
            <a:blip r:embed="rId20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7" name=""/>
          <p:cNvSpPr/>
          <p:nvPr/>
        </p:nvSpPr>
        <p:spPr>
          <a:xfrm>
            <a:off x="3941640" y="4816440"/>
            <a:ext cx="106560" cy="21420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blipFill rotWithShape="0">
            <a:blip r:embed="rId21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8" name=""/>
          <p:cNvSpPr/>
          <p:nvPr/>
        </p:nvSpPr>
        <p:spPr>
          <a:xfrm>
            <a:off x="4251240" y="5073480"/>
            <a:ext cx="225360" cy="12384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blipFill rotWithShape="0">
            <a:blip r:embed="rId22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9" name=""/>
          <p:cNvSpPr/>
          <p:nvPr/>
        </p:nvSpPr>
        <p:spPr>
          <a:xfrm>
            <a:off x="3755880" y="3994200"/>
            <a:ext cx="51120" cy="6012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66ff33"/>
          </a:solidFill>
          <a:ln w="9360">
            <a:solidFill>
              <a:srgbClr val="b1e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4400" bIns="14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0" name=""/>
          <p:cNvSpPr/>
          <p:nvPr/>
        </p:nvSpPr>
        <p:spPr>
          <a:xfrm>
            <a:off x="3699000" y="3675240"/>
            <a:ext cx="28440" cy="2664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66ff33"/>
          </a:solidFill>
          <a:ln w="9360">
            <a:solidFill>
              <a:srgbClr val="b1e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9080" bIns="-19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1" name=""/>
          <p:cNvSpPr/>
          <p:nvPr/>
        </p:nvSpPr>
        <p:spPr>
          <a:xfrm>
            <a:off x="3600360" y="3648240"/>
            <a:ext cx="263520" cy="28224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blipFill rotWithShape="0">
            <a:blip r:embed="rId23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2" name=""/>
          <p:cNvSpPr/>
          <p:nvPr/>
        </p:nvSpPr>
        <p:spPr>
          <a:xfrm>
            <a:off x="2689200" y="4754520"/>
            <a:ext cx="231840" cy="41760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blipFill rotWithShape="0">
            <a:blip r:embed="rId24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3" name=""/>
          <p:cNvSpPr/>
          <p:nvPr/>
        </p:nvSpPr>
        <p:spPr>
          <a:xfrm>
            <a:off x="4797360" y="4179960"/>
            <a:ext cx="669960" cy="43488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4" name=""/>
          <p:cNvSpPr/>
          <p:nvPr/>
        </p:nvSpPr>
        <p:spPr>
          <a:xfrm>
            <a:off x="4313160" y="4311720"/>
            <a:ext cx="211320" cy="11736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5" name=""/>
          <p:cNvSpPr/>
          <p:nvPr/>
        </p:nvSpPr>
        <p:spPr>
          <a:xfrm>
            <a:off x="4330800" y="4330800"/>
            <a:ext cx="415800" cy="37152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6" name=""/>
          <p:cNvSpPr/>
          <p:nvPr/>
        </p:nvSpPr>
        <p:spPr>
          <a:xfrm>
            <a:off x="4476600" y="4444920"/>
            <a:ext cx="279720" cy="24948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7" name=""/>
          <p:cNvSpPr/>
          <p:nvPr/>
        </p:nvSpPr>
        <p:spPr>
          <a:xfrm>
            <a:off x="4689360" y="4384800"/>
            <a:ext cx="303480" cy="36180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8" name=""/>
          <p:cNvSpPr/>
          <p:nvPr/>
        </p:nvSpPr>
        <p:spPr>
          <a:xfrm>
            <a:off x="4659480" y="4614840"/>
            <a:ext cx="137880" cy="158760"/>
          </a:xfrm>
          <a:custGeom>
            <a:avLst/>
            <a:gdLst/>
            <a:ahLst/>
            <a:rect l="l" t="t" r="r" b="b"/>
            <a:pathLst>
              <a:path w="84" h="108">
                <a:moveTo>
                  <a:pt x="0" y="66"/>
                </a:moveTo>
                <a:lnTo>
                  <a:pt x="0" y="60"/>
                </a:lnTo>
                <a:lnTo>
                  <a:pt x="48" y="108"/>
                </a:lnTo>
                <a:lnTo>
                  <a:pt x="54" y="72"/>
                </a:lnTo>
                <a:lnTo>
                  <a:pt x="66" y="60"/>
                </a:lnTo>
                <a:lnTo>
                  <a:pt x="72" y="60"/>
                </a:lnTo>
                <a:lnTo>
                  <a:pt x="72" y="48"/>
                </a:lnTo>
                <a:lnTo>
                  <a:pt x="78" y="54"/>
                </a:lnTo>
                <a:lnTo>
                  <a:pt x="84" y="42"/>
                </a:lnTo>
                <a:lnTo>
                  <a:pt x="42" y="6"/>
                </a:lnTo>
                <a:lnTo>
                  <a:pt x="42" y="0"/>
                </a:lnTo>
                <a:lnTo>
                  <a:pt x="30" y="0"/>
                </a:lnTo>
                <a:lnTo>
                  <a:pt x="36" y="12"/>
                </a:lnTo>
                <a:lnTo>
                  <a:pt x="18" y="0"/>
                </a:lnTo>
                <a:lnTo>
                  <a:pt x="12" y="6"/>
                </a:lnTo>
                <a:lnTo>
                  <a:pt x="18" y="24"/>
                </a:lnTo>
                <a:lnTo>
                  <a:pt x="6" y="36"/>
                </a:lnTo>
                <a:lnTo>
                  <a:pt x="6" y="54"/>
                </a:lnTo>
                <a:lnTo>
                  <a:pt x="0" y="66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9" name=""/>
          <p:cNvSpPr/>
          <p:nvPr/>
        </p:nvSpPr>
        <p:spPr>
          <a:xfrm>
            <a:off x="2697120" y="4614840"/>
            <a:ext cx="903240" cy="646200"/>
          </a:xfrm>
          <a:custGeom>
            <a:avLst/>
            <a:gdLst/>
            <a:ahLst/>
            <a:rect l="l" t="t" r="r" b="b"/>
            <a:pathLst>
              <a:path w="557" h="438">
                <a:moveTo>
                  <a:pt x="330" y="18"/>
                </a:moveTo>
                <a:lnTo>
                  <a:pt x="378" y="54"/>
                </a:lnTo>
                <a:lnTo>
                  <a:pt x="426" y="60"/>
                </a:lnTo>
                <a:lnTo>
                  <a:pt x="450" y="54"/>
                </a:lnTo>
                <a:lnTo>
                  <a:pt x="468" y="60"/>
                </a:lnTo>
                <a:lnTo>
                  <a:pt x="480" y="78"/>
                </a:lnTo>
                <a:lnTo>
                  <a:pt x="480" y="72"/>
                </a:lnTo>
                <a:lnTo>
                  <a:pt x="498" y="78"/>
                </a:lnTo>
                <a:lnTo>
                  <a:pt x="545" y="78"/>
                </a:lnTo>
                <a:lnTo>
                  <a:pt x="557" y="84"/>
                </a:lnTo>
                <a:lnTo>
                  <a:pt x="545" y="114"/>
                </a:lnTo>
                <a:lnTo>
                  <a:pt x="444" y="168"/>
                </a:lnTo>
                <a:lnTo>
                  <a:pt x="396" y="252"/>
                </a:lnTo>
                <a:lnTo>
                  <a:pt x="402" y="276"/>
                </a:lnTo>
                <a:lnTo>
                  <a:pt x="420" y="282"/>
                </a:lnTo>
                <a:lnTo>
                  <a:pt x="414" y="294"/>
                </a:lnTo>
                <a:lnTo>
                  <a:pt x="390" y="312"/>
                </a:lnTo>
                <a:lnTo>
                  <a:pt x="378" y="354"/>
                </a:lnTo>
                <a:lnTo>
                  <a:pt x="354" y="354"/>
                </a:lnTo>
                <a:lnTo>
                  <a:pt x="324" y="396"/>
                </a:lnTo>
                <a:lnTo>
                  <a:pt x="222" y="396"/>
                </a:lnTo>
                <a:lnTo>
                  <a:pt x="174" y="438"/>
                </a:lnTo>
                <a:lnTo>
                  <a:pt x="144" y="426"/>
                </a:lnTo>
                <a:lnTo>
                  <a:pt x="120" y="378"/>
                </a:lnTo>
                <a:lnTo>
                  <a:pt x="84" y="372"/>
                </a:lnTo>
                <a:lnTo>
                  <a:pt x="84" y="348"/>
                </a:lnTo>
                <a:lnTo>
                  <a:pt x="108" y="324"/>
                </a:lnTo>
                <a:lnTo>
                  <a:pt x="90" y="300"/>
                </a:lnTo>
                <a:lnTo>
                  <a:pt x="102" y="270"/>
                </a:lnTo>
                <a:lnTo>
                  <a:pt x="90" y="240"/>
                </a:lnTo>
                <a:lnTo>
                  <a:pt x="108" y="222"/>
                </a:lnTo>
                <a:lnTo>
                  <a:pt x="108" y="204"/>
                </a:lnTo>
                <a:lnTo>
                  <a:pt x="114" y="156"/>
                </a:lnTo>
                <a:lnTo>
                  <a:pt x="138" y="126"/>
                </a:lnTo>
                <a:lnTo>
                  <a:pt x="126" y="108"/>
                </a:lnTo>
                <a:lnTo>
                  <a:pt x="60" y="108"/>
                </a:lnTo>
                <a:lnTo>
                  <a:pt x="54" y="96"/>
                </a:lnTo>
                <a:lnTo>
                  <a:pt x="24" y="114"/>
                </a:lnTo>
                <a:lnTo>
                  <a:pt x="30" y="78"/>
                </a:lnTo>
                <a:lnTo>
                  <a:pt x="24" y="84"/>
                </a:lnTo>
                <a:lnTo>
                  <a:pt x="18" y="72"/>
                </a:lnTo>
                <a:lnTo>
                  <a:pt x="24" y="60"/>
                </a:lnTo>
                <a:lnTo>
                  <a:pt x="0" y="42"/>
                </a:lnTo>
                <a:lnTo>
                  <a:pt x="18" y="24"/>
                </a:lnTo>
                <a:lnTo>
                  <a:pt x="42" y="24"/>
                </a:lnTo>
                <a:lnTo>
                  <a:pt x="54" y="0"/>
                </a:lnTo>
                <a:lnTo>
                  <a:pt x="330" y="18"/>
                </a:lnTo>
                <a:close/>
              </a:path>
            </a:pathLst>
          </a:custGeom>
          <a:blipFill rotWithShape="0">
            <a:blip r:embed="rId25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0" name=""/>
          <p:cNvSpPr/>
          <p:nvPr/>
        </p:nvSpPr>
        <p:spPr>
          <a:xfrm>
            <a:off x="3457440" y="5011560"/>
            <a:ext cx="19080" cy="190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blipFill rotWithShape="0">
            <a:blip r:embed="rId26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6640" bIns="-26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1" name=""/>
          <p:cNvSpPr/>
          <p:nvPr/>
        </p:nvSpPr>
        <p:spPr>
          <a:xfrm>
            <a:off x="3638520" y="4932360"/>
            <a:ext cx="30240" cy="936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blipFill rotWithShape="0">
            <a:blip r:embed="rId27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36360" bIns="-36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2" name=""/>
          <p:cNvSpPr/>
          <p:nvPr/>
        </p:nvSpPr>
        <p:spPr>
          <a:xfrm>
            <a:off x="3532320" y="4932360"/>
            <a:ext cx="68040" cy="6336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blipFill rotWithShape="0">
            <a:blip r:embed="rId28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3" name=""/>
          <p:cNvSpPr/>
          <p:nvPr/>
        </p:nvSpPr>
        <p:spPr>
          <a:xfrm>
            <a:off x="3708360" y="1096920"/>
            <a:ext cx="1855800" cy="2011320"/>
          </a:xfrm>
          <a:custGeom>
            <a:avLst/>
            <a:gdLst/>
            <a:ahLst/>
            <a:rect l="l" t="t" r="r" b="b"/>
            <a:pathLst>
              <a:path w="1144" h="1360">
                <a:moveTo>
                  <a:pt x="114" y="916"/>
                </a:moveTo>
                <a:lnTo>
                  <a:pt x="90" y="934"/>
                </a:lnTo>
                <a:lnTo>
                  <a:pt x="114" y="952"/>
                </a:lnTo>
                <a:lnTo>
                  <a:pt x="114" y="964"/>
                </a:lnTo>
                <a:lnTo>
                  <a:pt x="66" y="964"/>
                </a:lnTo>
                <a:lnTo>
                  <a:pt x="72" y="970"/>
                </a:lnTo>
                <a:lnTo>
                  <a:pt x="66" y="982"/>
                </a:lnTo>
                <a:lnTo>
                  <a:pt x="72" y="1000"/>
                </a:lnTo>
                <a:lnTo>
                  <a:pt x="60" y="982"/>
                </a:lnTo>
                <a:lnTo>
                  <a:pt x="48" y="1000"/>
                </a:lnTo>
                <a:lnTo>
                  <a:pt x="48" y="1012"/>
                </a:lnTo>
                <a:lnTo>
                  <a:pt x="12" y="1006"/>
                </a:lnTo>
                <a:lnTo>
                  <a:pt x="12" y="1024"/>
                </a:lnTo>
                <a:lnTo>
                  <a:pt x="66" y="1024"/>
                </a:lnTo>
                <a:lnTo>
                  <a:pt x="6" y="1042"/>
                </a:lnTo>
                <a:lnTo>
                  <a:pt x="12" y="1048"/>
                </a:lnTo>
                <a:lnTo>
                  <a:pt x="6" y="1072"/>
                </a:lnTo>
                <a:lnTo>
                  <a:pt x="6" y="1096"/>
                </a:lnTo>
                <a:lnTo>
                  <a:pt x="60" y="1096"/>
                </a:lnTo>
                <a:lnTo>
                  <a:pt x="66" y="1072"/>
                </a:lnTo>
                <a:lnTo>
                  <a:pt x="66" y="1090"/>
                </a:lnTo>
                <a:lnTo>
                  <a:pt x="90" y="1090"/>
                </a:lnTo>
                <a:lnTo>
                  <a:pt x="114" y="1060"/>
                </a:lnTo>
                <a:lnTo>
                  <a:pt x="102" y="1090"/>
                </a:lnTo>
                <a:lnTo>
                  <a:pt x="120" y="1084"/>
                </a:lnTo>
                <a:lnTo>
                  <a:pt x="96" y="1096"/>
                </a:lnTo>
                <a:lnTo>
                  <a:pt x="96" y="1114"/>
                </a:lnTo>
                <a:lnTo>
                  <a:pt x="84" y="1120"/>
                </a:lnTo>
                <a:lnTo>
                  <a:pt x="78" y="1096"/>
                </a:lnTo>
                <a:lnTo>
                  <a:pt x="6" y="1114"/>
                </a:lnTo>
                <a:lnTo>
                  <a:pt x="12" y="1120"/>
                </a:lnTo>
                <a:lnTo>
                  <a:pt x="12" y="1132"/>
                </a:lnTo>
                <a:lnTo>
                  <a:pt x="0" y="1126"/>
                </a:lnTo>
                <a:lnTo>
                  <a:pt x="12" y="1144"/>
                </a:lnTo>
                <a:lnTo>
                  <a:pt x="30" y="1138"/>
                </a:lnTo>
                <a:lnTo>
                  <a:pt x="12" y="1168"/>
                </a:lnTo>
                <a:lnTo>
                  <a:pt x="12" y="1186"/>
                </a:lnTo>
                <a:lnTo>
                  <a:pt x="24" y="1174"/>
                </a:lnTo>
                <a:lnTo>
                  <a:pt x="30" y="1186"/>
                </a:lnTo>
                <a:lnTo>
                  <a:pt x="24" y="1198"/>
                </a:lnTo>
                <a:lnTo>
                  <a:pt x="24" y="1204"/>
                </a:lnTo>
                <a:lnTo>
                  <a:pt x="60" y="1150"/>
                </a:lnTo>
                <a:lnTo>
                  <a:pt x="90" y="1150"/>
                </a:lnTo>
                <a:lnTo>
                  <a:pt x="72" y="1168"/>
                </a:lnTo>
                <a:lnTo>
                  <a:pt x="66" y="1156"/>
                </a:lnTo>
                <a:lnTo>
                  <a:pt x="36" y="1210"/>
                </a:lnTo>
                <a:lnTo>
                  <a:pt x="60" y="1216"/>
                </a:lnTo>
                <a:lnTo>
                  <a:pt x="12" y="1246"/>
                </a:lnTo>
                <a:lnTo>
                  <a:pt x="12" y="1252"/>
                </a:lnTo>
                <a:lnTo>
                  <a:pt x="60" y="1240"/>
                </a:lnTo>
                <a:lnTo>
                  <a:pt x="42" y="1288"/>
                </a:lnTo>
                <a:lnTo>
                  <a:pt x="30" y="1282"/>
                </a:lnTo>
                <a:lnTo>
                  <a:pt x="24" y="1306"/>
                </a:lnTo>
                <a:lnTo>
                  <a:pt x="60" y="1342"/>
                </a:lnTo>
                <a:lnTo>
                  <a:pt x="78" y="1336"/>
                </a:lnTo>
                <a:lnTo>
                  <a:pt x="72" y="1360"/>
                </a:lnTo>
                <a:lnTo>
                  <a:pt x="120" y="1360"/>
                </a:lnTo>
                <a:lnTo>
                  <a:pt x="180" y="1318"/>
                </a:lnTo>
                <a:lnTo>
                  <a:pt x="204" y="1276"/>
                </a:lnTo>
                <a:lnTo>
                  <a:pt x="228" y="1282"/>
                </a:lnTo>
                <a:lnTo>
                  <a:pt x="240" y="1258"/>
                </a:lnTo>
                <a:lnTo>
                  <a:pt x="228" y="1222"/>
                </a:lnTo>
                <a:lnTo>
                  <a:pt x="246" y="1234"/>
                </a:lnTo>
                <a:lnTo>
                  <a:pt x="240" y="1210"/>
                </a:lnTo>
                <a:lnTo>
                  <a:pt x="246" y="1204"/>
                </a:lnTo>
                <a:lnTo>
                  <a:pt x="252" y="1264"/>
                </a:lnTo>
                <a:lnTo>
                  <a:pt x="270" y="1276"/>
                </a:lnTo>
                <a:lnTo>
                  <a:pt x="276" y="1300"/>
                </a:lnTo>
                <a:lnTo>
                  <a:pt x="288" y="1288"/>
                </a:lnTo>
                <a:lnTo>
                  <a:pt x="294" y="1258"/>
                </a:lnTo>
                <a:lnTo>
                  <a:pt x="288" y="1234"/>
                </a:lnTo>
                <a:lnTo>
                  <a:pt x="300" y="1204"/>
                </a:lnTo>
                <a:lnTo>
                  <a:pt x="324" y="1186"/>
                </a:lnTo>
                <a:lnTo>
                  <a:pt x="330" y="1150"/>
                </a:lnTo>
                <a:lnTo>
                  <a:pt x="312" y="1114"/>
                </a:lnTo>
                <a:lnTo>
                  <a:pt x="342" y="1078"/>
                </a:lnTo>
                <a:lnTo>
                  <a:pt x="318" y="1036"/>
                </a:lnTo>
                <a:lnTo>
                  <a:pt x="312" y="958"/>
                </a:lnTo>
                <a:lnTo>
                  <a:pt x="324" y="910"/>
                </a:lnTo>
                <a:lnTo>
                  <a:pt x="312" y="881"/>
                </a:lnTo>
                <a:lnTo>
                  <a:pt x="318" y="851"/>
                </a:lnTo>
                <a:lnTo>
                  <a:pt x="354" y="821"/>
                </a:lnTo>
                <a:lnTo>
                  <a:pt x="401" y="809"/>
                </a:lnTo>
                <a:lnTo>
                  <a:pt x="401" y="785"/>
                </a:lnTo>
                <a:lnTo>
                  <a:pt x="384" y="755"/>
                </a:lnTo>
                <a:lnTo>
                  <a:pt x="413" y="695"/>
                </a:lnTo>
                <a:lnTo>
                  <a:pt x="425" y="605"/>
                </a:lnTo>
                <a:lnTo>
                  <a:pt x="449" y="593"/>
                </a:lnTo>
                <a:lnTo>
                  <a:pt x="461" y="551"/>
                </a:lnTo>
                <a:lnTo>
                  <a:pt x="503" y="491"/>
                </a:lnTo>
                <a:lnTo>
                  <a:pt x="491" y="455"/>
                </a:lnTo>
                <a:lnTo>
                  <a:pt x="515" y="402"/>
                </a:lnTo>
                <a:lnTo>
                  <a:pt x="551" y="378"/>
                </a:lnTo>
                <a:lnTo>
                  <a:pt x="569" y="390"/>
                </a:lnTo>
                <a:lnTo>
                  <a:pt x="587" y="324"/>
                </a:lnTo>
                <a:lnTo>
                  <a:pt x="665" y="336"/>
                </a:lnTo>
                <a:lnTo>
                  <a:pt x="671" y="330"/>
                </a:lnTo>
                <a:lnTo>
                  <a:pt x="659" y="312"/>
                </a:lnTo>
                <a:lnTo>
                  <a:pt x="671" y="282"/>
                </a:lnTo>
                <a:lnTo>
                  <a:pt x="671" y="264"/>
                </a:lnTo>
                <a:lnTo>
                  <a:pt x="689" y="258"/>
                </a:lnTo>
                <a:lnTo>
                  <a:pt x="713" y="246"/>
                </a:lnTo>
                <a:lnTo>
                  <a:pt x="707" y="234"/>
                </a:lnTo>
                <a:lnTo>
                  <a:pt x="719" y="228"/>
                </a:lnTo>
                <a:lnTo>
                  <a:pt x="773" y="300"/>
                </a:lnTo>
                <a:lnTo>
                  <a:pt x="815" y="306"/>
                </a:lnTo>
                <a:lnTo>
                  <a:pt x="839" y="282"/>
                </a:lnTo>
                <a:lnTo>
                  <a:pt x="869" y="306"/>
                </a:lnTo>
                <a:lnTo>
                  <a:pt x="916" y="270"/>
                </a:lnTo>
                <a:lnTo>
                  <a:pt x="922" y="198"/>
                </a:lnTo>
                <a:lnTo>
                  <a:pt x="928" y="168"/>
                </a:lnTo>
                <a:lnTo>
                  <a:pt x="1018" y="132"/>
                </a:lnTo>
                <a:lnTo>
                  <a:pt x="1072" y="180"/>
                </a:lnTo>
                <a:lnTo>
                  <a:pt x="1072" y="216"/>
                </a:lnTo>
                <a:lnTo>
                  <a:pt x="1054" y="246"/>
                </a:lnTo>
                <a:lnTo>
                  <a:pt x="1066" y="264"/>
                </a:lnTo>
                <a:lnTo>
                  <a:pt x="1108" y="216"/>
                </a:lnTo>
                <a:lnTo>
                  <a:pt x="1114" y="192"/>
                </a:lnTo>
                <a:lnTo>
                  <a:pt x="1144" y="198"/>
                </a:lnTo>
                <a:lnTo>
                  <a:pt x="1144" y="174"/>
                </a:lnTo>
                <a:lnTo>
                  <a:pt x="1084" y="186"/>
                </a:lnTo>
                <a:lnTo>
                  <a:pt x="1102" y="156"/>
                </a:lnTo>
                <a:lnTo>
                  <a:pt x="1042" y="120"/>
                </a:lnTo>
                <a:lnTo>
                  <a:pt x="1108" y="132"/>
                </a:lnTo>
                <a:lnTo>
                  <a:pt x="1144" y="84"/>
                </a:lnTo>
                <a:lnTo>
                  <a:pt x="1102" y="48"/>
                </a:lnTo>
                <a:lnTo>
                  <a:pt x="1072" y="54"/>
                </a:lnTo>
                <a:lnTo>
                  <a:pt x="1072" y="30"/>
                </a:lnTo>
                <a:lnTo>
                  <a:pt x="1042" y="42"/>
                </a:lnTo>
                <a:lnTo>
                  <a:pt x="1042" y="84"/>
                </a:lnTo>
                <a:lnTo>
                  <a:pt x="1018" y="84"/>
                </a:lnTo>
                <a:lnTo>
                  <a:pt x="1030" y="60"/>
                </a:lnTo>
                <a:lnTo>
                  <a:pt x="1006" y="60"/>
                </a:lnTo>
                <a:lnTo>
                  <a:pt x="1018" y="54"/>
                </a:lnTo>
                <a:lnTo>
                  <a:pt x="1012" y="42"/>
                </a:lnTo>
                <a:lnTo>
                  <a:pt x="1030" y="36"/>
                </a:lnTo>
                <a:lnTo>
                  <a:pt x="1036" y="18"/>
                </a:lnTo>
                <a:lnTo>
                  <a:pt x="1000" y="0"/>
                </a:lnTo>
                <a:lnTo>
                  <a:pt x="976" y="84"/>
                </a:lnTo>
                <a:lnTo>
                  <a:pt x="952" y="90"/>
                </a:lnTo>
                <a:lnTo>
                  <a:pt x="952" y="18"/>
                </a:lnTo>
                <a:lnTo>
                  <a:pt x="887" y="132"/>
                </a:lnTo>
                <a:lnTo>
                  <a:pt x="881" y="126"/>
                </a:lnTo>
                <a:lnTo>
                  <a:pt x="893" y="84"/>
                </a:lnTo>
                <a:lnTo>
                  <a:pt x="922" y="30"/>
                </a:lnTo>
                <a:lnTo>
                  <a:pt x="893" y="42"/>
                </a:lnTo>
                <a:lnTo>
                  <a:pt x="881" y="18"/>
                </a:lnTo>
                <a:lnTo>
                  <a:pt x="857" y="36"/>
                </a:lnTo>
                <a:lnTo>
                  <a:pt x="869" y="54"/>
                </a:lnTo>
                <a:lnTo>
                  <a:pt x="809" y="114"/>
                </a:lnTo>
                <a:lnTo>
                  <a:pt x="809" y="144"/>
                </a:lnTo>
                <a:lnTo>
                  <a:pt x="791" y="132"/>
                </a:lnTo>
                <a:lnTo>
                  <a:pt x="791" y="120"/>
                </a:lnTo>
                <a:lnTo>
                  <a:pt x="767" y="126"/>
                </a:lnTo>
                <a:lnTo>
                  <a:pt x="749" y="102"/>
                </a:lnTo>
                <a:lnTo>
                  <a:pt x="743" y="120"/>
                </a:lnTo>
                <a:lnTo>
                  <a:pt x="731" y="102"/>
                </a:lnTo>
                <a:lnTo>
                  <a:pt x="731" y="126"/>
                </a:lnTo>
                <a:lnTo>
                  <a:pt x="749" y="132"/>
                </a:lnTo>
                <a:lnTo>
                  <a:pt x="755" y="180"/>
                </a:lnTo>
                <a:lnTo>
                  <a:pt x="719" y="138"/>
                </a:lnTo>
                <a:lnTo>
                  <a:pt x="719" y="156"/>
                </a:lnTo>
                <a:lnTo>
                  <a:pt x="695" y="162"/>
                </a:lnTo>
                <a:lnTo>
                  <a:pt x="689" y="174"/>
                </a:lnTo>
                <a:lnTo>
                  <a:pt x="695" y="192"/>
                </a:lnTo>
                <a:lnTo>
                  <a:pt x="677" y="222"/>
                </a:lnTo>
                <a:lnTo>
                  <a:pt x="677" y="204"/>
                </a:lnTo>
                <a:lnTo>
                  <a:pt x="677" y="150"/>
                </a:lnTo>
                <a:lnTo>
                  <a:pt x="653" y="174"/>
                </a:lnTo>
                <a:lnTo>
                  <a:pt x="653" y="210"/>
                </a:lnTo>
                <a:lnTo>
                  <a:pt x="647" y="174"/>
                </a:lnTo>
                <a:lnTo>
                  <a:pt x="629" y="174"/>
                </a:lnTo>
                <a:lnTo>
                  <a:pt x="623" y="210"/>
                </a:lnTo>
                <a:lnTo>
                  <a:pt x="641" y="240"/>
                </a:lnTo>
                <a:lnTo>
                  <a:pt x="605" y="204"/>
                </a:lnTo>
                <a:lnTo>
                  <a:pt x="599" y="204"/>
                </a:lnTo>
                <a:lnTo>
                  <a:pt x="617" y="228"/>
                </a:lnTo>
                <a:lnTo>
                  <a:pt x="605" y="234"/>
                </a:lnTo>
                <a:lnTo>
                  <a:pt x="587" y="228"/>
                </a:lnTo>
                <a:lnTo>
                  <a:pt x="587" y="210"/>
                </a:lnTo>
                <a:lnTo>
                  <a:pt x="581" y="234"/>
                </a:lnTo>
                <a:lnTo>
                  <a:pt x="581" y="246"/>
                </a:lnTo>
                <a:lnTo>
                  <a:pt x="557" y="264"/>
                </a:lnTo>
                <a:lnTo>
                  <a:pt x="569" y="288"/>
                </a:lnTo>
                <a:lnTo>
                  <a:pt x="563" y="282"/>
                </a:lnTo>
                <a:lnTo>
                  <a:pt x="563" y="300"/>
                </a:lnTo>
                <a:lnTo>
                  <a:pt x="509" y="324"/>
                </a:lnTo>
                <a:lnTo>
                  <a:pt x="557" y="336"/>
                </a:lnTo>
                <a:lnTo>
                  <a:pt x="545" y="354"/>
                </a:lnTo>
                <a:lnTo>
                  <a:pt x="503" y="342"/>
                </a:lnTo>
                <a:lnTo>
                  <a:pt x="503" y="390"/>
                </a:lnTo>
                <a:lnTo>
                  <a:pt x="491" y="396"/>
                </a:lnTo>
                <a:lnTo>
                  <a:pt x="485" y="366"/>
                </a:lnTo>
                <a:lnTo>
                  <a:pt x="461" y="402"/>
                </a:lnTo>
                <a:lnTo>
                  <a:pt x="467" y="419"/>
                </a:lnTo>
                <a:lnTo>
                  <a:pt x="455" y="431"/>
                </a:lnTo>
                <a:lnTo>
                  <a:pt x="473" y="431"/>
                </a:lnTo>
                <a:lnTo>
                  <a:pt x="425" y="443"/>
                </a:lnTo>
                <a:lnTo>
                  <a:pt x="407" y="503"/>
                </a:lnTo>
                <a:lnTo>
                  <a:pt x="372" y="533"/>
                </a:lnTo>
                <a:lnTo>
                  <a:pt x="366" y="545"/>
                </a:lnTo>
                <a:lnTo>
                  <a:pt x="378" y="551"/>
                </a:lnTo>
                <a:lnTo>
                  <a:pt x="360" y="557"/>
                </a:lnTo>
                <a:lnTo>
                  <a:pt x="372" y="581"/>
                </a:lnTo>
                <a:lnTo>
                  <a:pt x="336" y="617"/>
                </a:lnTo>
                <a:lnTo>
                  <a:pt x="360" y="605"/>
                </a:lnTo>
                <a:lnTo>
                  <a:pt x="360" y="623"/>
                </a:lnTo>
                <a:lnTo>
                  <a:pt x="348" y="617"/>
                </a:lnTo>
                <a:lnTo>
                  <a:pt x="342" y="647"/>
                </a:lnTo>
                <a:lnTo>
                  <a:pt x="330" y="647"/>
                </a:lnTo>
                <a:lnTo>
                  <a:pt x="342" y="677"/>
                </a:lnTo>
                <a:lnTo>
                  <a:pt x="324" y="659"/>
                </a:lnTo>
                <a:lnTo>
                  <a:pt x="312" y="689"/>
                </a:lnTo>
                <a:lnTo>
                  <a:pt x="324" y="677"/>
                </a:lnTo>
                <a:lnTo>
                  <a:pt x="330" y="701"/>
                </a:lnTo>
                <a:lnTo>
                  <a:pt x="282" y="725"/>
                </a:lnTo>
                <a:lnTo>
                  <a:pt x="282" y="743"/>
                </a:lnTo>
                <a:lnTo>
                  <a:pt x="288" y="743"/>
                </a:lnTo>
                <a:lnTo>
                  <a:pt x="282" y="767"/>
                </a:lnTo>
                <a:lnTo>
                  <a:pt x="264" y="761"/>
                </a:lnTo>
                <a:lnTo>
                  <a:pt x="228" y="809"/>
                </a:lnTo>
                <a:lnTo>
                  <a:pt x="228" y="821"/>
                </a:lnTo>
                <a:lnTo>
                  <a:pt x="210" y="833"/>
                </a:lnTo>
                <a:lnTo>
                  <a:pt x="228" y="863"/>
                </a:lnTo>
                <a:lnTo>
                  <a:pt x="282" y="839"/>
                </a:lnTo>
                <a:lnTo>
                  <a:pt x="228" y="881"/>
                </a:lnTo>
                <a:lnTo>
                  <a:pt x="210" y="857"/>
                </a:lnTo>
                <a:lnTo>
                  <a:pt x="192" y="869"/>
                </a:lnTo>
                <a:lnTo>
                  <a:pt x="198" y="881"/>
                </a:lnTo>
                <a:lnTo>
                  <a:pt x="192" y="887"/>
                </a:lnTo>
                <a:lnTo>
                  <a:pt x="180" y="869"/>
                </a:lnTo>
                <a:lnTo>
                  <a:pt x="162" y="881"/>
                </a:lnTo>
                <a:lnTo>
                  <a:pt x="114" y="916"/>
                </a:lnTo>
                <a:close/>
              </a:path>
            </a:pathLst>
          </a:custGeom>
          <a:blipFill rotWithShape="0">
            <a:blip r:embed="rId29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4" name=""/>
          <p:cNvSpPr/>
          <p:nvPr/>
        </p:nvSpPr>
        <p:spPr>
          <a:xfrm>
            <a:off x="3960720" y="2357280"/>
            <a:ext cx="58680" cy="16200"/>
          </a:xfrm>
          <a:custGeom>
            <a:avLst/>
            <a:gdLst/>
            <a:ahLst/>
            <a:rect l="l" t="t" r="r" b="b"/>
            <a:pathLst>
              <a:path w="36" h="12">
                <a:moveTo>
                  <a:pt x="0" y="12"/>
                </a:moveTo>
                <a:lnTo>
                  <a:pt x="24" y="0"/>
                </a:lnTo>
                <a:lnTo>
                  <a:pt x="3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33cccc"/>
          </a:solidFill>
          <a:ln w="9360">
            <a:solidFill>
              <a:srgbClr val="b1e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5" name=""/>
          <p:cNvSpPr/>
          <p:nvPr/>
        </p:nvSpPr>
        <p:spPr>
          <a:xfrm>
            <a:off x="5165640" y="1096920"/>
            <a:ext cx="47880" cy="27000"/>
          </a:xfrm>
          <a:custGeom>
            <a:avLst/>
            <a:gdLst/>
            <a:ahLst/>
            <a:rect l="l" t="t" r="r" b="b"/>
            <a:pathLst>
              <a:path w="29" h="18">
                <a:moveTo>
                  <a:pt x="23" y="0"/>
                </a:moveTo>
                <a:lnTo>
                  <a:pt x="29" y="18"/>
                </a:lnTo>
                <a:lnTo>
                  <a:pt x="0" y="6"/>
                </a:lnTo>
                <a:lnTo>
                  <a:pt x="23" y="0"/>
                </a:lnTo>
                <a:close/>
              </a:path>
            </a:pathLst>
          </a:custGeom>
          <a:blipFill rotWithShape="0">
            <a:blip r:embed="rId30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6" name=""/>
          <p:cNvSpPr/>
          <p:nvPr/>
        </p:nvSpPr>
        <p:spPr>
          <a:xfrm>
            <a:off x="5049720" y="1177920"/>
            <a:ext cx="19080" cy="2556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0" y="0"/>
                </a:lnTo>
                <a:lnTo>
                  <a:pt x="12" y="0"/>
                </a:lnTo>
                <a:lnTo>
                  <a:pt x="12" y="18"/>
                </a:lnTo>
                <a:close/>
              </a:path>
            </a:pathLst>
          </a:custGeom>
          <a:blipFill rotWithShape="0">
            <a:blip r:embed="rId31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0160" bIns="-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7" name=""/>
          <p:cNvSpPr/>
          <p:nvPr/>
        </p:nvSpPr>
        <p:spPr>
          <a:xfrm>
            <a:off x="4992840" y="1195560"/>
            <a:ext cx="56880" cy="52200"/>
          </a:xfrm>
          <a:custGeom>
            <a:avLst/>
            <a:gdLst/>
            <a:ahLst/>
            <a:rect l="l" t="t" r="r" b="b"/>
            <a:pathLst>
              <a:path w="36" h="36">
                <a:moveTo>
                  <a:pt x="18" y="30"/>
                </a:moveTo>
                <a:lnTo>
                  <a:pt x="6" y="36"/>
                </a:lnTo>
                <a:lnTo>
                  <a:pt x="0" y="18"/>
                </a:lnTo>
                <a:lnTo>
                  <a:pt x="24" y="0"/>
                </a:lnTo>
                <a:lnTo>
                  <a:pt x="36" y="18"/>
                </a:lnTo>
                <a:lnTo>
                  <a:pt x="18" y="30"/>
                </a:lnTo>
                <a:close/>
              </a:path>
            </a:pathLst>
          </a:custGeom>
          <a:blipFill rotWithShape="0">
            <a:blip r:embed="rId32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6480" bIns="6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8" name=""/>
          <p:cNvSpPr/>
          <p:nvPr/>
        </p:nvSpPr>
        <p:spPr>
          <a:xfrm>
            <a:off x="4933800" y="1177920"/>
            <a:ext cx="76320" cy="44280"/>
          </a:xfrm>
          <a:custGeom>
            <a:avLst/>
            <a:gdLst/>
            <a:ahLst/>
            <a:rect l="l" t="t" r="r" b="b"/>
            <a:pathLst>
              <a:path w="48" h="30">
                <a:moveTo>
                  <a:pt x="12" y="0"/>
                </a:moveTo>
                <a:lnTo>
                  <a:pt x="48" y="6"/>
                </a:lnTo>
                <a:lnTo>
                  <a:pt x="12" y="3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blipFill rotWithShape="0">
            <a:blip r:embed="rId33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440" bIns="-1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9" name=""/>
          <p:cNvSpPr/>
          <p:nvPr/>
        </p:nvSpPr>
        <p:spPr>
          <a:xfrm>
            <a:off x="4962600" y="1239840"/>
            <a:ext cx="30240" cy="255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2" y="18"/>
                </a:moveTo>
                <a:lnTo>
                  <a:pt x="0" y="0"/>
                </a:lnTo>
                <a:lnTo>
                  <a:pt x="18" y="0"/>
                </a:lnTo>
                <a:lnTo>
                  <a:pt x="18" y="12"/>
                </a:lnTo>
                <a:lnTo>
                  <a:pt x="12" y="18"/>
                </a:lnTo>
                <a:close/>
              </a:path>
            </a:pathLst>
          </a:custGeom>
          <a:blipFill rotWithShape="0">
            <a:blip r:embed="rId34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0160" bIns="-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0" name=""/>
          <p:cNvSpPr/>
          <p:nvPr/>
        </p:nvSpPr>
        <p:spPr>
          <a:xfrm>
            <a:off x="4816440" y="1265400"/>
            <a:ext cx="19080" cy="2520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0"/>
                </a:moveTo>
                <a:lnTo>
                  <a:pt x="12" y="18"/>
                </a:lnTo>
                <a:lnTo>
                  <a:pt x="0" y="18"/>
                </a:lnTo>
                <a:lnTo>
                  <a:pt x="12" y="0"/>
                </a:lnTo>
                <a:close/>
              </a:path>
            </a:pathLst>
          </a:custGeom>
          <a:blipFill rotWithShape="0">
            <a:blip r:embed="rId35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0520" bIns="-20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1" name=""/>
          <p:cNvSpPr/>
          <p:nvPr/>
        </p:nvSpPr>
        <p:spPr>
          <a:xfrm>
            <a:off x="4756320" y="1265400"/>
            <a:ext cx="41040" cy="25200"/>
          </a:xfrm>
          <a:custGeom>
            <a:avLst/>
            <a:gdLst/>
            <a:ahLst/>
            <a:rect l="l" t="t" r="r" b="b"/>
            <a:pathLst>
              <a:path w="24" h="18">
                <a:moveTo>
                  <a:pt x="6" y="6"/>
                </a:moveTo>
                <a:lnTo>
                  <a:pt x="24" y="18"/>
                </a:lnTo>
                <a:lnTo>
                  <a:pt x="6" y="18"/>
                </a:lnTo>
                <a:lnTo>
                  <a:pt x="0" y="0"/>
                </a:lnTo>
                <a:lnTo>
                  <a:pt x="6" y="6"/>
                </a:lnTo>
                <a:close/>
              </a:path>
            </a:pathLst>
          </a:custGeom>
          <a:blipFill rotWithShape="0">
            <a:blip r:embed="rId36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0520" bIns="-20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2" name=""/>
          <p:cNvSpPr/>
          <p:nvPr/>
        </p:nvSpPr>
        <p:spPr>
          <a:xfrm>
            <a:off x="4710240" y="1301760"/>
            <a:ext cx="46080" cy="42840"/>
          </a:xfrm>
          <a:custGeom>
            <a:avLst/>
            <a:gdLst/>
            <a:ahLst/>
            <a:rect l="l" t="t" r="r" b="b"/>
            <a:pathLst>
              <a:path w="30" h="30">
                <a:moveTo>
                  <a:pt x="0" y="0"/>
                </a:moveTo>
                <a:lnTo>
                  <a:pt x="30" y="6"/>
                </a:lnTo>
                <a:lnTo>
                  <a:pt x="12" y="3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7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880" bIns="-2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3" name=""/>
          <p:cNvSpPr/>
          <p:nvPr/>
        </p:nvSpPr>
        <p:spPr>
          <a:xfrm>
            <a:off x="4649760" y="1353960"/>
            <a:ext cx="60480" cy="36720"/>
          </a:xfrm>
          <a:custGeom>
            <a:avLst/>
            <a:gdLst/>
            <a:ahLst/>
            <a:rect l="l" t="t" r="r" b="b"/>
            <a:pathLst>
              <a:path w="36" h="24">
                <a:moveTo>
                  <a:pt x="6" y="6"/>
                </a:moveTo>
                <a:lnTo>
                  <a:pt x="36" y="0"/>
                </a:lnTo>
                <a:lnTo>
                  <a:pt x="12" y="24"/>
                </a:lnTo>
                <a:lnTo>
                  <a:pt x="0" y="24"/>
                </a:lnTo>
                <a:lnTo>
                  <a:pt x="6" y="6"/>
                </a:lnTo>
                <a:close/>
              </a:path>
            </a:pathLst>
          </a:custGeom>
          <a:blipFill rotWithShape="0">
            <a:blip r:embed="rId38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4" name=""/>
          <p:cNvSpPr/>
          <p:nvPr/>
        </p:nvSpPr>
        <p:spPr>
          <a:xfrm>
            <a:off x="4562640" y="1390680"/>
            <a:ext cx="77760" cy="96840"/>
          </a:xfrm>
          <a:custGeom>
            <a:avLst/>
            <a:gdLst/>
            <a:ahLst/>
            <a:rect l="l" t="t" r="r" b="b"/>
            <a:pathLst>
              <a:path w="48" h="66">
                <a:moveTo>
                  <a:pt x="0" y="48"/>
                </a:moveTo>
                <a:lnTo>
                  <a:pt x="0" y="42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lnTo>
                  <a:pt x="42" y="48"/>
                </a:lnTo>
                <a:lnTo>
                  <a:pt x="0" y="66"/>
                </a:lnTo>
                <a:lnTo>
                  <a:pt x="0" y="48"/>
                </a:lnTo>
                <a:close/>
              </a:path>
            </a:pathLst>
          </a:custGeom>
          <a:blipFill rotWithShape="0">
            <a:blip r:embed="rId39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5" name=""/>
          <p:cNvSpPr/>
          <p:nvPr/>
        </p:nvSpPr>
        <p:spPr>
          <a:xfrm>
            <a:off x="4465800" y="1442880"/>
            <a:ext cx="48960" cy="44640"/>
          </a:xfrm>
          <a:custGeom>
            <a:avLst/>
            <a:gdLst/>
            <a:ahLst/>
            <a:rect l="l" t="t" r="r" b="b"/>
            <a:pathLst>
              <a:path w="30" h="30">
                <a:moveTo>
                  <a:pt x="6" y="12"/>
                </a:moveTo>
                <a:lnTo>
                  <a:pt x="30" y="0"/>
                </a:lnTo>
                <a:lnTo>
                  <a:pt x="12" y="30"/>
                </a:lnTo>
                <a:lnTo>
                  <a:pt x="0" y="30"/>
                </a:lnTo>
                <a:lnTo>
                  <a:pt x="6" y="12"/>
                </a:lnTo>
                <a:close/>
              </a:path>
            </a:pathLst>
          </a:custGeom>
          <a:blipFill rotWithShape="0">
            <a:blip r:embed="rId40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6" name=""/>
          <p:cNvSpPr/>
          <p:nvPr/>
        </p:nvSpPr>
        <p:spPr>
          <a:xfrm>
            <a:off x="4378320" y="1498680"/>
            <a:ext cx="58680" cy="50760"/>
          </a:xfrm>
          <a:custGeom>
            <a:avLst/>
            <a:gdLst/>
            <a:ahLst/>
            <a:rect l="l" t="t" r="r" b="b"/>
            <a:pathLst>
              <a:path w="36" h="36">
                <a:moveTo>
                  <a:pt x="0" y="36"/>
                </a:moveTo>
                <a:lnTo>
                  <a:pt x="24" y="18"/>
                </a:lnTo>
                <a:lnTo>
                  <a:pt x="24" y="0"/>
                </a:lnTo>
                <a:lnTo>
                  <a:pt x="36" y="36"/>
                </a:lnTo>
                <a:lnTo>
                  <a:pt x="0" y="36"/>
                </a:lnTo>
                <a:close/>
              </a:path>
            </a:pathLst>
          </a:custGeom>
          <a:blipFill rotWithShape="0">
            <a:blip r:embed="rId41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5040" bIns="5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7" name=""/>
          <p:cNvSpPr/>
          <p:nvPr/>
        </p:nvSpPr>
        <p:spPr>
          <a:xfrm>
            <a:off x="4378320" y="1504800"/>
            <a:ext cx="154080" cy="131760"/>
          </a:xfrm>
          <a:custGeom>
            <a:avLst/>
            <a:gdLst/>
            <a:ahLst/>
            <a:rect l="l" t="t" r="r" b="b"/>
            <a:pathLst>
              <a:path w="96" h="90">
                <a:moveTo>
                  <a:pt x="60" y="0"/>
                </a:moveTo>
                <a:lnTo>
                  <a:pt x="72" y="24"/>
                </a:lnTo>
                <a:lnTo>
                  <a:pt x="72" y="42"/>
                </a:lnTo>
                <a:lnTo>
                  <a:pt x="84" y="6"/>
                </a:lnTo>
                <a:lnTo>
                  <a:pt x="96" y="18"/>
                </a:lnTo>
                <a:lnTo>
                  <a:pt x="96" y="36"/>
                </a:lnTo>
                <a:lnTo>
                  <a:pt x="60" y="78"/>
                </a:lnTo>
                <a:lnTo>
                  <a:pt x="54" y="54"/>
                </a:lnTo>
                <a:lnTo>
                  <a:pt x="0" y="90"/>
                </a:lnTo>
                <a:lnTo>
                  <a:pt x="42" y="54"/>
                </a:lnTo>
                <a:lnTo>
                  <a:pt x="60" y="0"/>
                </a:lnTo>
                <a:close/>
              </a:path>
            </a:pathLst>
          </a:custGeom>
          <a:blipFill rotWithShape="0">
            <a:blip r:embed="rId42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8" name=""/>
          <p:cNvSpPr/>
          <p:nvPr/>
        </p:nvSpPr>
        <p:spPr>
          <a:xfrm>
            <a:off x="3767040" y="2549520"/>
            <a:ext cx="17640" cy="1908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0"/>
                </a:lnTo>
                <a:lnTo>
                  <a:pt x="6" y="12"/>
                </a:lnTo>
                <a:close/>
              </a:path>
            </a:pathLst>
          </a:custGeom>
          <a:solidFill>
            <a:srgbClr val="33cccc"/>
          </a:solidFill>
          <a:ln w="9360">
            <a:solidFill>
              <a:srgbClr val="b1e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6640" bIns="-26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9" name=""/>
          <p:cNvSpPr/>
          <p:nvPr/>
        </p:nvSpPr>
        <p:spPr>
          <a:xfrm>
            <a:off x="4145040" y="1477800"/>
            <a:ext cx="934920" cy="1949760"/>
          </a:xfrm>
          <a:custGeom>
            <a:avLst/>
            <a:gdLst/>
            <a:ahLst/>
            <a:rect l="l" t="t" r="r" b="b"/>
            <a:pathLst>
              <a:path w="575" h="1317">
                <a:moveTo>
                  <a:pt x="419" y="0"/>
                </a:moveTo>
                <a:lnTo>
                  <a:pt x="401" y="6"/>
                </a:lnTo>
                <a:lnTo>
                  <a:pt x="401" y="24"/>
                </a:lnTo>
                <a:lnTo>
                  <a:pt x="389" y="54"/>
                </a:lnTo>
                <a:lnTo>
                  <a:pt x="401" y="72"/>
                </a:lnTo>
                <a:lnTo>
                  <a:pt x="395" y="78"/>
                </a:lnTo>
                <a:lnTo>
                  <a:pt x="317" y="66"/>
                </a:lnTo>
                <a:lnTo>
                  <a:pt x="299" y="132"/>
                </a:lnTo>
                <a:lnTo>
                  <a:pt x="281" y="120"/>
                </a:lnTo>
                <a:lnTo>
                  <a:pt x="245" y="144"/>
                </a:lnTo>
                <a:lnTo>
                  <a:pt x="221" y="197"/>
                </a:lnTo>
                <a:lnTo>
                  <a:pt x="233" y="233"/>
                </a:lnTo>
                <a:lnTo>
                  <a:pt x="191" y="293"/>
                </a:lnTo>
                <a:lnTo>
                  <a:pt x="179" y="335"/>
                </a:lnTo>
                <a:lnTo>
                  <a:pt x="155" y="347"/>
                </a:lnTo>
                <a:lnTo>
                  <a:pt x="143" y="437"/>
                </a:lnTo>
                <a:lnTo>
                  <a:pt x="114" y="497"/>
                </a:lnTo>
                <a:lnTo>
                  <a:pt x="131" y="527"/>
                </a:lnTo>
                <a:lnTo>
                  <a:pt x="131" y="551"/>
                </a:lnTo>
                <a:lnTo>
                  <a:pt x="84" y="563"/>
                </a:lnTo>
                <a:lnTo>
                  <a:pt x="48" y="593"/>
                </a:lnTo>
                <a:lnTo>
                  <a:pt x="42" y="623"/>
                </a:lnTo>
                <a:lnTo>
                  <a:pt x="54" y="652"/>
                </a:lnTo>
                <a:lnTo>
                  <a:pt x="42" y="700"/>
                </a:lnTo>
                <a:lnTo>
                  <a:pt x="48" y="778"/>
                </a:lnTo>
                <a:lnTo>
                  <a:pt x="72" y="820"/>
                </a:lnTo>
                <a:lnTo>
                  <a:pt x="42" y="856"/>
                </a:lnTo>
                <a:lnTo>
                  <a:pt x="60" y="892"/>
                </a:lnTo>
                <a:lnTo>
                  <a:pt x="54" y="928"/>
                </a:lnTo>
                <a:lnTo>
                  <a:pt x="30" y="946"/>
                </a:lnTo>
                <a:lnTo>
                  <a:pt x="18" y="976"/>
                </a:lnTo>
                <a:lnTo>
                  <a:pt x="24" y="1000"/>
                </a:lnTo>
                <a:lnTo>
                  <a:pt x="18" y="1030"/>
                </a:lnTo>
                <a:lnTo>
                  <a:pt x="6" y="1042"/>
                </a:lnTo>
                <a:lnTo>
                  <a:pt x="0" y="1018"/>
                </a:lnTo>
                <a:lnTo>
                  <a:pt x="0" y="1030"/>
                </a:lnTo>
                <a:lnTo>
                  <a:pt x="0" y="1066"/>
                </a:lnTo>
                <a:lnTo>
                  <a:pt x="12" y="1084"/>
                </a:lnTo>
                <a:lnTo>
                  <a:pt x="18" y="1078"/>
                </a:lnTo>
                <a:lnTo>
                  <a:pt x="24" y="1084"/>
                </a:lnTo>
                <a:lnTo>
                  <a:pt x="12" y="1102"/>
                </a:lnTo>
                <a:lnTo>
                  <a:pt x="24" y="1102"/>
                </a:lnTo>
                <a:lnTo>
                  <a:pt x="24" y="1125"/>
                </a:lnTo>
                <a:lnTo>
                  <a:pt x="36" y="1125"/>
                </a:lnTo>
                <a:lnTo>
                  <a:pt x="30" y="1161"/>
                </a:lnTo>
                <a:lnTo>
                  <a:pt x="78" y="1227"/>
                </a:lnTo>
                <a:lnTo>
                  <a:pt x="66" y="1239"/>
                </a:lnTo>
                <a:lnTo>
                  <a:pt x="72" y="1251"/>
                </a:lnTo>
                <a:lnTo>
                  <a:pt x="60" y="1257"/>
                </a:lnTo>
                <a:lnTo>
                  <a:pt x="78" y="1299"/>
                </a:lnTo>
                <a:lnTo>
                  <a:pt x="72" y="1317"/>
                </a:lnTo>
                <a:lnTo>
                  <a:pt x="131" y="1317"/>
                </a:lnTo>
                <a:lnTo>
                  <a:pt x="143" y="1263"/>
                </a:lnTo>
                <a:lnTo>
                  <a:pt x="209" y="1257"/>
                </a:lnTo>
                <a:lnTo>
                  <a:pt x="239" y="1155"/>
                </a:lnTo>
                <a:lnTo>
                  <a:pt x="233" y="1114"/>
                </a:lnTo>
                <a:lnTo>
                  <a:pt x="245" y="1114"/>
                </a:lnTo>
                <a:lnTo>
                  <a:pt x="245" y="1084"/>
                </a:lnTo>
                <a:lnTo>
                  <a:pt x="227" y="1072"/>
                </a:lnTo>
                <a:lnTo>
                  <a:pt x="245" y="1066"/>
                </a:lnTo>
                <a:lnTo>
                  <a:pt x="221" y="1060"/>
                </a:lnTo>
                <a:lnTo>
                  <a:pt x="257" y="1048"/>
                </a:lnTo>
                <a:lnTo>
                  <a:pt x="281" y="1018"/>
                </a:lnTo>
                <a:lnTo>
                  <a:pt x="293" y="1030"/>
                </a:lnTo>
                <a:lnTo>
                  <a:pt x="311" y="1012"/>
                </a:lnTo>
                <a:lnTo>
                  <a:pt x="311" y="1000"/>
                </a:lnTo>
                <a:lnTo>
                  <a:pt x="329" y="994"/>
                </a:lnTo>
                <a:lnTo>
                  <a:pt x="269" y="1000"/>
                </a:lnTo>
                <a:lnTo>
                  <a:pt x="227" y="982"/>
                </a:lnTo>
                <a:lnTo>
                  <a:pt x="257" y="976"/>
                </a:lnTo>
                <a:lnTo>
                  <a:pt x="293" y="994"/>
                </a:lnTo>
                <a:lnTo>
                  <a:pt x="323" y="976"/>
                </a:lnTo>
                <a:lnTo>
                  <a:pt x="335" y="946"/>
                </a:lnTo>
                <a:lnTo>
                  <a:pt x="317" y="916"/>
                </a:lnTo>
                <a:lnTo>
                  <a:pt x="323" y="910"/>
                </a:lnTo>
                <a:lnTo>
                  <a:pt x="281" y="880"/>
                </a:lnTo>
                <a:lnTo>
                  <a:pt x="251" y="922"/>
                </a:lnTo>
                <a:lnTo>
                  <a:pt x="221" y="928"/>
                </a:lnTo>
                <a:lnTo>
                  <a:pt x="263" y="898"/>
                </a:lnTo>
                <a:lnTo>
                  <a:pt x="257" y="802"/>
                </a:lnTo>
                <a:lnTo>
                  <a:pt x="263" y="784"/>
                </a:lnTo>
                <a:lnTo>
                  <a:pt x="275" y="790"/>
                </a:lnTo>
                <a:lnTo>
                  <a:pt x="281" y="730"/>
                </a:lnTo>
                <a:lnTo>
                  <a:pt x="269" y="706"/>
                </a:lnTo>
                <a:lnTo>
                  <a:pt x="287" y="712"/>
                </a:lnTo>
                <a:lnTo>
                  <a:pt x="293" y="700"/>
                </a:lnTo>
                <a:lnTo>
                  <a:pt x="293" y="670"/>
                </a:lnTo>
                <a:lnTo>
                  <a:pt x="299" y="682"/>
                </a:lnTo>
                <a:lnTo>
                  <a:pt x="317" y="658"/>
                </a:lnTo>
                <a:lnTo>
                  <a:pt x="335" y="634"/>
                </a:lnTo>
                <a:lnTo>
                  <a:pt x="413" y="587"/>
                </a:lnTo>
                <a:lnTo>
                  <a:pt x="461" y="521"/>
                </a:lnTo>
                <a:lnTo>
                  <a:pt x="443" y="479"/>
                </a:lnTo>
                <a:lnTo>
                  <a:pt x="461" y="449"/>
                </a:lnTo>
                <a:lnTo>
                  <a:pt x="455" y="425"/>
                </a:lnTo>
                <a:lnTo>
                  <a:pt x="485" y="401"/>
                </a:lnTo>
                <a:lnTo>
                  <a:pt x="473" y="383"/>
                </a:lnTo>
                <a:lnTo>
                  <a:pt x="491" y="395"/>
                </a:lnTo>
                <a:lnTo>
                  <a:pt x="503" y="365"/>
                </a:lnTo>
                <a:lnTo>
                  <a:pt x="569" y="377"/>
                </a:lnTo>
                <a:lnTo>
                  <a:pt x="575" y="359"/>
                </a:lnTo>
                <a:lnTo>
                  <a:pt x="557" y="317"/>
                </a:lnTo>
                <a:lnTo>
                  <a:pt x="569" y="275"/>
                </a:lnTo>
                <a:lnTo>
                  <a:pt x="551" y="227"/>
                </a:lnTo>
                <a:lnTo>
                  <a:pt x="551" y="132"/>
                </a:lnTo>
                <a:lnTo>
                  <a:pt x="521" y="90"/>
                </a:lnTo>
                <a:lnTo>
                  <a:pt x="419" y="0"/>
                </a:lnTo>
                <a:close/>
              </a:path>
            </a:pathLst>
          </a:custGeom>
          <a:blipFill rotWithShape="0">
            <a:blip r:embed="rId43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0" name=""/>
          <p:cNvSpPr/>
          <p:nvPr/>
        </p:nvSpPr>
        <p:spPr>
          <a:xfrm>
            <a:off x="4649760" y="3133800"/>
            <a:ext cx="60480" cy="10620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1" name=""/>
          <p:cNvSpPr/>
          <p:nvPr/>
        </p:nvSpPr>
        <p:spPr>
          <a:xfrm>
            <a:off x="4514760" y="3240000"/>
            <a:ext cx="38160" cy="8892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94f896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43200" bIns="43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2" name=""/>
          <p:cNvSpPr/>
          <p:nvPr/>
        </p:nvSpPr>
        <p:spPr>
          <a:xfrm>
            <a:off x="3784680" y="4241880"/>
            <a:ext cx="312480" cy="16992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blipFill rotWithShape="0">
            <a:blip r:embed="rId44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3" name=""/>
          <p:cNvSpPr/>
          <p:nvPr/>
        </p:nvSpPr>
        <p:spPr>
          <a:xfrm>
            <a:off x="4387680" y="4471920"/>
            <a:ext cx="19080" cy="2556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0160" bIns="-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4" name=""/>
          <p:cNvSpPr/>
          <p:nvPr/>
        </p:nvSpPr>
        <p:spPr>
          <a:xfrm>
            <a:off x="3017880" y="3895560"/>
            <a:ext cx="915840" cy="833760"/>
          </a:xfrm>
          <a:custGeom>
            <a:avLst/>
            <a:gdLst/>
            <a:ahLst/>
            <a:rect l="l" t="t" r="r" b="b"/>
            <a:pathLst>
              <a:path w="563" h="563">
                <a:moveTo>
                  <a:pt x="335" y="0"/>
                </a:moveTo>
                <a:lnTo>
                  <a:pt x="335" y="18"/>
                </a:lnTo>
                <a:lnTo>
                  <a:pt x="383" y="54"/>
                </a:lnTo>
                <a:lnTo>
                  <a:pt x="395" y="78"/>
                </a:lnTo>
                <a:lnTo>
                  <a:pt x="425" y="66"/>
                </a:lnTo>
                <a:lnTo>
                  <a:pt x="425" y="96"/>
                </a:lnTo>
                <a:lnTo>
                  <a:pt x="461" y="102"/>
                </a:lnTo>
                <a:lnTo>
                  <a:pt x="485" y="108"/>
                </a:lnTo>
                <a:lnTo>
                  <a:pt x="503" y="132"/>
                </a:lnTo>
                <a:lnTo>
                  <a:pt x="563" y="144"/>
                </a:lnTo>
                <a:lnTo>
                  <a:pt x="539" y="204"/>
                </a:lnTo>
                <a:lnTo>
                  <a:pt x="539" y="234"/>
                </a:lnTo>
                <a:lnTo>
                  <a:pt x="515" y="240"/>
                </a:lnTo>
                <a:lnTo>
                  <a:pt x="473" y="312"/>
                </a:lnTo>
                <a:lnTo>
                  <a:pt x="473" y="330"/>
                </a:lnTo>
                <a:lnTo>
                  <a:pt x="491" y="318"/>
                </a:lnTo>
                <a:lnTo>
                  <a:pt x="503" y="318"/>
                </a:lnTo>
                <a:lnTo>
                  <a:pt x="515" y="348"/>
                </a:lnTo>
                <a:lnTo>
                  <a:pt x="503" y="354"/>
                </a:lnTo>
                <a:lnTo>
                  <a:pt x="521" y="384"/>
                </a:lnTo>
                <a:lnTo>
                  <a:pt x="503" y="408"/>
                </a:lnTo>
                <a:lnTo>
                  <a:pt x="509" y="414"/>
                </a:lnTo>
                <a:lnTo>
                  <a:pt x="521" y="449"/>
                </a:lnTo>
                <a:lnTo>
                  <a:pt x="539" y="455"/>
                </a:lnTo>
                <a:lnTo>
                  <a:pt x="539" y="473"/>
                </a:lnTo>
                <a:lnTo>
                  <a:pt x="479" y="521"/>
                </a:lnTo>
                <a:lnTo>
                  <a:pt x="431" y="503"/>
                </a:lnTo>
                <a:lnTo>
                  <a:pt x="383" y="491"/>
                </a:lnTo>
                <a:lnTo>
                  <a:pt x="353" y="515"/>
                </a:lnTo>
                <a:lnTo>
                  <a:pt x="347" y="533"/>
                </a:lnTo>
                <a:lnTo>
                  <a:pt x="347" y="563"/>
                </a:lnTo>
                <a:lnTo>
                  <a:pt x="300" y="563"/>
                </a:lnTo>
                <a:lnTo>
                  <a:pt x="282" y="557"/>
                </a:lnTo>
                <a:lnTo>
                  <a:pt x="270" y="545"/>
                </a:lnTo>
                <a:lnTo>
                  <a:pt x="252" y="539"/>
                </a:lnTo>
                <a:lnTo>
                  <a:pt x="228" y="545"/>
                </a:lnTo>
                <a:lnTo>
                  <a:pt x="180" y="539"/>
                </a:lnTo>
                <a:lnTo>
                  <a:pt x="132" y="503"/>
                </a:lnTo>
                <a:lnTo>
                  <a:pt x="156" y="491"/>
                </a:lnTo>
                <a:lnTo>
                  <a:pt x="168" y="420"/>
                </a:lnTo>
                <a:lnTo>
                  <a:pt x="162" y="420"/>
                </a:lnTo>
                <a:lnTo>
                  <a:pt x="168" y="372"/>
                </a:lnTo>
                <a:lnTo>
                  <a:pt x="180" y="390"/>
                </a:lnTo>
                <a:lnTo>
                  <a:pt x="162" y="354"/>
                </a:lnTo>
                <a:lnTo>
                  <a:pt x="162" y="324"/>
                </a:lnTo>
                <a:lnTo>
                  <a:pt x="132" y="306"/>
                </a:lnTo>
                <a:lnTo>
                  <a:pt x="120" y="288"/>
                </a:lnTo>
                <a:lnTo>
                  <a:pt x="120" y="264"/>
                </a:lnTo>
                <a:lnTo>
                  <a:pt x="138" y="264"/>
                </a:lnTo>
                <a:lnTo>
                  <a:pt x="102" y="258"/>
                </a:lnTo>
                <a:lnTo>
                  <a:pt x="102" y="246"/>
                </a:lnTo>
                <a:lnTo>
                  <a:pt x="36" y="222"/>
                </a:lnTo>
                <a:lnTo>
                  <a:pt x="24" y="228"/>
                </a:lnTo>
                <a:lnTo>
                  <a:pt x="6" y="210"/>
                </a:lnTo>
                <a:lnTo>
                  <a:pt x="18" y="204"/>
                </a:lnTo>
                <a:lnTo>
                  <a:pt x="12" y="198"/>
                </a:lnTo>
                <a:lnTo>
                  <a:pt x="18" y="186"/>
                </a:lnTo>
                <a:lnTo>
                  <a:pt x="0" y="192"/>
                </a:lnTo>
                <a:lnTo>
                  <a:pt x="6" y="174"/>
                </a:lnTo>
                <a:lnTo>
                  <a:pt x="60" y="156"/>
                </a:lnTo>
                <a:lnTo>
                  <a:pt x="96" y="174"/>
                </a:lnTo>
                <a:lnTo>
                  <a:pt x="150" y="174"/>
                </a:lnTo>
                <a:lnTo>
                  <a:pt x="132" y="96"/>
                </a:lnTo>
                <a:lnTo>
                  <a:pt x="156" y="102"/>
                </a:lnTo>
                <a:lnTo>
                  <a:pt x="168" y="120"/>
                </a:lnTo>
                <a:lnTo>
                  <a:pt x="234" y="114"/>
                </a:lnTo>
                <a:lnTo>
                  <a:pt x="222" y="114"/>
                </a:lnTo>
                <a:lnTo>
                  <a:pt x="228" y="96"/>
                </a:lnTo>
                <a:lnTo>
                  <a:pt x="282" y="60"/>
                </a:lnTo>
                <a:lnTo>
                  <a:pt x="288" y="18"/>
                </a:lnTo>
                <a:lnTo>
                  <a:pt x="335" y="0"/>
                </a:lnTo>
                <a:close/>
              </a:path>
            </a:pathLst>
          </a:custGeom>
          <a:blipFill rotWithShape="0">
            <a:blip r:embed="rId45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5" name=""/>
          <p:cNvSpPr/>
          <p:nvPr/>
        </p:nvSpPr>
        <p:spPr>
          <a:xfrm>
            <a:off x="3971880" y="4667400"/>
            <a:ext cx="66600" cy="14904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blipFill rotWithShape="0">
            <a:blip r:embed="rId46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6" name=""/>
          <p:cNvSpPr/>
          <p:nvPr/>
        </p:nvSpPr>
        <p:spPr>
          <a:xfrm>
            <a:off x="5222880" y="4754520"/>
            <a:ext cx="214200" cy="16992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7" name=""/>
          <p:cNvSpPr/>
          <p:nvPr/>
        </p:nvSpPr>
        <p:spPr>
          <a:xfrm>
            <a:off x="5222880" y="4754520"/>
            <a:ext cx="1332000" cy="52236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8" name=""/>
          <p:cNvSpPr/>
          <p:nvPr/>
        </p:nvSpPr>
        <p:spPr>
          <a:xfrm>
            <a:off x="4952880" y="2825640"/>
            <a:ext cx="28800" cy="3348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e3f4ff"/>
          </a:solidFill>
          <a:ln w="9360">
            <a:solidFill>
              <a:srgbClr val="b1e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2240" bIns="-12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9" name=""/>
          <p:cNvSpPr/>
          <p:nvPr/>
        </p:nvSpPr>
        <p:spPr>
          <a:xfrm>
            <a:off x="4756320" y="2816280"/>
            <a:ext cx="29880" cy="4284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880" bIns="-2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0" name=""/>
          <p:cNvSpPr/>
          <p:nvPr/>
        </p:nvSpPr>
        <p:spPr>
          <a:xfrm>
            <a:off x="4826160" y="1290600"/>
            <a:ext cx="777600" cy="1579680"/>
          </a:xfrm>
          <a:custGeom>
            <a:avLst/>
            <a:gdLst/>
            <a:ahLst/>
            <a:rect l="l" t="t" r="r" b="b"/>
            <a:pathLst>
              <a:path w="479" h="1066">
                <a:moveTo>
                  <a:pt x="0" y="126"/>
                </a:moveTo>
                <a:lnTo>
                  <a:pt x="102" y="216"/>
                </a:lnTo>
                <a:lnTo>
                  <a:pt x="132" y="258"/>
                </a:lnTo>
                <a:lnTo>
                  <a:pt x="132" y="353"/>
                </a:lnTo>
                <a:lnTo>
                  <a:pt x="150" y="401"/>
                </a:lnTo>
                <a:lnTo>
                  <a:pt x="138" y="443"/>
                </a:lnTo>
                <a:lnTo>
                  <a:pt x="156" y="485"/>
                </a:lnTo>
                <a:lnTo>
                  <a:pt x="210" y="539"/>
                </a:lnTo>
                <a:lnTo>
                  <a:pt x="215" y="593"/>
                </a:lnTo>
                <a:lnTo>
                  <a:pt x="180" y="605"/>
                </a:lnTo>
                <a:lnTo>
                  <a:pt x="174" y="635"/>
                </a:lnTo>
                <a:lnTo>
                  <a:pt x="96" y="737"/>
                </a:lnTo>
                <a:lnTo>
                  <a:pt x="72" y="760"/>
                </a:lnTo>
                <a:lnTo>
                  <a:pt x="48" y="760"/>
                </a:lnTo>
                <a:lnTo>
                  <a:pt x="48" y="784"/>
                </a:lnTo>
                <a:lnTo>
                  <a:pt x="30" y="784"/>
                </a:lnTo>
                <a:lnTo>
                  <a:pt x="18" y="820"/>
                </a:lnTo>
                <a:lnTo>
                  <a:pt x="30" y="856"/>
                </a:lnTo>
                <a:lnTo>
                  <a:pt x="24" y="874"/>
                </a:lnTo>
                <a:lnTo>
                  <a:pt x="48" y="928"/>
                </a:lnTo>
                <a:lnTo>
                  <a:pt x="36" y="928"/>
                </a:lnTo>
                <a:lnTo>
                  <a:pt x="36" y="958"/>
                </a:lnTo>
                <a:lnTo>
                  <a:pt x="30" y="976"/>
                </a:lnTo>
                <a:lnTo>
                  <a:pt x="36" y="994"/>
                </a:lnTo>
                <a:lnTo>
                  <a:pt x="30" y="1006"/>
                </a:lnTo>
                <a:lnTo>
                  <a:pt x="84" y="1042"/>
                </a:lnTo>
                <a:lnTo>
                  <a:pt x="96" y="1030"/>
                </a:lnTo>
                <a:lnTo>
                  <a:pt x="108" y="1066"/>
                </a:lnTo>
                <a:lnTo>
                  <a:pt x="120" y="1054"/>
                </a:lnTo>
                <a:lnTo>
                  <a:pt x="126" y="1066"/>
                </a:lnTo>
                <a:lnTo>
                  <a:pt x="168" y="1060"/>
                </a:lnTo>
                <a:lnTo>
                  <a:pt x="233" y="1024"/>
                </a:lnTo>
                <a:lnTo>
                  <a:pt x="311" y="1012"/>
                </a:lnTo>
                <a:lnTo>
                  <a:pt x="413" y="916"/>
                </a:lnTo>
                <a:lnTo>
                  <a:pt x="479" y="814"/>
                </a:lnTo>
                <a:lnTo>
                  <a:pt x="479" y="784"/>
                </a:lnTo>
                <a:lnTo>
                  <a:pt x="449" y="749"/>
                </a:lnTo>
                <a:lnTo>
                  <a:pt x="431" y="719"/>
                </a:lnTo>
                <a:lnTo>
                  <a:pt x="443" y="665"/>
                </a:lnTo>
                <a:lnTo>
                  <a:pt x="419" y="635"/>
                </a:lnTo>
                <a:lnTo>
                  <a:pt x="419" y="605"/>
                </a:lnTo>
                <a:lnTo>
                  <a:pt x="407" y="605"/>
                </a:lnTo>
                <a:lnTo>
                  <a:pt x="407" y="557"/>
                </a:lnTo>
                <a:lnTo>
                  <a:pt x="419" y="503"/>
                </a:lnTo>
                <a:lnTo>
                  <a:pt x="383" y="377"/>
                </a:lnTo>
                <a:lnTo>
                  <a:pt x="419" y="305"/>
                </a:lnTo>
                <a:lnTo>
                  <a:pt x="389" y="246"/>
                </a:lnTo>
                <a:lnTo>
                  <a:pt x="353" y="210"/>
                </a:lnTo>
                <a:lnTo>
                  <a:pt x="359" y="156"/>
                </a:lnTo>
                <a:lnTo>
                  <a:pt x="353" y="150"/>
                </a:lnTo>
                <a:lnTo>
                  <a:pt x="377" y="132"/>
                </a:lnTo>
                <a:lnTo>
                  <a:pt x="365" y="114"/>
                </a:lnTo>
                <a:lnTo>
                  <a:pt x="383" y="84"/>
                </a:lnTo>
                <a:lnTo>
                  <a:pt x="383" y="48"/>
                </a:lnTo>
                <a:lnTo>
                  <a:pt x="329" y="0"/>
                </a:lnTo>
                <a:lnTo>
                  <a:pt x="239" y="36"/>
                </a:lnTo>
                <a:lnTo>
                  <a:pt x="233" y="66"/>
                </a:lnTo>
                <a:lnTo>
                  <a:pt x="227" y="138"/>
                </a:lnTo>
                <a:lnTo>
                  <a:pt x="180" y="174"/>
                </a:lnTo>
                <a:lnTo>
                  <a:pt x="150" y="150"/>
                </a:lnTo>
                <a:lnTo>
                  <a:pt x="126" y="174"/>
                </a:lnTo>
                <a:lnTo>
                  <a:pt x="84" y="168"/>
                </a:lnTo>
                <a:lnTo>
                  <a:pt x="30" y="96"/>
                </a:lnTo>
                <a:lnTo>
                  <a:pt x="18" y="102"/>
                </a:lnTo>
                <a:lnTo>
                  <a:pt x="24" y="114"/>
                </a:lnTo>
                <a:lnTo>
                  <a:pt x="0" y="126"/>
                </a:lnTo>
                <a:close/>
              </a:path>
            </a:pathLst>
          </a:custGeom>
          <a:blipFill rotWithShape="0">
            <a:blip r:embed="rId47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1" name=""/>
          <p:cNvSpPr/>
          <p:nvPr/>
        </p:nvSpPr>
        <p:spPr>
          <a:xfrm>
            <a:off x="3457440" y="4702320"/>
            <a:ext cx="19080" cy="2700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 w="9360">
            <a:solidFill>
              <a:srgbClr val="b1e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2" name=""/>
          <p:cNvSpPr/>
          <p:nvPr/>
        </p:nvSpPr>
        <p:spPr>
          <a:xfrm>
            <a:off x="2620800" y="3443400"/>
            <a:ext cx="309600" cy="417240"/>
          </a:xfrm>
          <a:custGeom>
            <a:avLst/>
            <a:gdLst/>
            <a:ahLst/>
            <a:rect l="l" t="t" r="r" b="b"/>
            <a:pathLst>
              <a:path w="191" h="281">
                <a:moveTo>
                  <a:pt x="125" y="24"/>
                </a:moveTo>
                <a:lnTo>
                  <a:pt x="119" y="0"/>
                </a:lnTo>
                <a:lnTo>
                  <a:pt x="101" y="12"/>
                </a:lnTo>
                <a:lnTo>
                  <a:pt x="71" y="48"/>
                </a:lnTo>
                <a:lnTo>
                  <a:pt x="95" y="54"/>
                </a:lnTo>
                <a:lnTo>
                  <a:pt x="77" y="78"/>
                </a:lnTo>
                <a:lnTo>
                  <a:pt x="30" y="72"/>
                </a:lnTo>
                <a:lnTo>
                  <a:pt x="24" y="90"/>
                </a:lnTo>
                <a:lnTo>
                  <a:pt x="24" y="102"/>
                </a:lnTo>
                <a:lnTo>
                  <a:pt x="12" y="102"/>
                </a:lnTo>
                <a:lnTo>
                  <a:pt x="36" y="114"/>
                </a:lnTo>
                <a:lnTo>
                  <a:pt x="12" y="132"/>
                </a:lnTo>
                <a:lnTo>
                  <a:pt x="24" y="144"/>
                </a:lnTo>
                <a:lnTo>
                  <a:pt x="65" y="156"/>
                </a:lnTo>
                <a:lnTo>
                  <a:pt x="24" y="204"/>
                </a:lnTo>
                <a:lnTo>
                  <a:pt x="65" y="186"/>
                </a:lnTo>
                <a:lnTo>
                  <a:pt x="71" y="198"/>
                </a:lnTo>
                <a:lnTo>
                  <a:pt x="36" y="204"/>
                </a:lnTo>
                <a:lnTo>
                  <a:pt x="24" y="228"/>
                </a:lnTo>
                <a:lnTo>
                  <a:pt x="0" y="234"/>
                </a:lnTo>
                <a:lnTo>
                  <a:pt x="24" y="240"/>
                </a:lnTo>
                <a:lnTo>
                  <a:pt x="6" y="258"/>
                </a:lnTo>
                <a:lnTo>
                  <a:pt x="30" y="258"/>
                </a:lnTo>
                <a:lnTo>
                  <a:pt x="12" y="269"/>
                </a:lnTo>
                <a:lnTo>
                  <a:pt x="36" y="264"/>
                </a:lnTo>
                <a:lnTo>
                  <a:pt x="30" y="281"/>
                </a:lnTo>
                <a:lnTo>
                  <a:pt x="47" y="275"/>
                </a:lnTo>
                <a:lnTo>
                  <a:pt x="125" y="234"/>
                </a:lnTo>
                <a:lnTo>
                  <a:pt x="173" y="234"/>
                </a:lnTo>
                <a:lnTo>
                  <a:pt x="191" y="180"/>
                </a:lnTo>
                <a:lnTo>
                  <a:pt x="191" y="132"/>
                </a:lnTo>
                <a:lnTo>
                  <a:pt x="179" y="108"/>
                </a:lnTo>
                <a:lnTo>
                  <a:pt x="185" y="96"/>
                </a:lnTo>
                <a:lnTo>
                  <a:pt x="167" y="66"/>
                </a:lnTo>
                <a:lnTo>
                  <a:pt x="119" y="84"/>
                </a:lnTo>
                <a:lnTo>
                  <a:pt x="101" y="60"/>
                </a:lnTo>
                <a:lnTo>
                  <a:pt x="125" y="24"/>
                </a:lnTo>
                <a:close/>
              </a:path>
            </a:pathLst>
          </a:custGeom>
          <a:blipFill rotWithShape="0">
            <a:blip r:embed="rId48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3" name=""/>
          <p:cNvSpPr/>
          <p:nvPr/>
        </p:nvSpPr>
        <p:spPr>
          <a:xfrm>
            <a:off x="2979720" y="3400560"/>
            <a:ext cx="9720" cy="2700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9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4" name=""/>
          <p:cNvSpPr/>
          <p:nvPr/>
        </p:nvSpPr>
        <p:spPr>
          <a:xfrm>
            <a:off x="2784600" y="3436920"/>
            <a:ext cx="185760" cy="149400"/>
          </a:xfrm>
          <a:custGeom>
            <a:avLst/>
            <a:gdLst/>
            <a:ahLst/>
            <a:rect l="l" t="t" r="r" b="b"/>
            <a:pathLst>
              <a:path w="114" h="102">
                <a:moveTo>
                  <a:pt x="24" y="30"/>
                </a:moveTo>
                <a:lnTo>
                  <a:pt x="0" y="66"/>
                </a:lnTo>
                <a:lnTo>
                  <a:pt x="18" y="90"/>
                </a:lnTo>
                <a:lnTo>
                  <a:pt x="66" y="72"/>
                </a:lnTo>
                <a:lnTo>
                  <a:pt x="84" y="102"/>
                </a:lnTo>
                <a:lnTo>
                  <a:pt x="108" y="78"/>
                </a:lnTo>
                <a:lnTo>
                  <a:pt x="102" y="60"/>
                </a:lnTo>
                <a:lnTo>
                  <a:pt x="108" y="72"/>
                </a:lnTo>
                <a:lnTo>
                  <a:pt x="114" y="66"/>
                </a:lnTo>
                <a:lnTo>
                  <a:pt x="90" y="54"/>
                </a:lnTo>
                <a:lnTo>
                  <a:pt x="96" y="30"/>
                </a:lnTo>
                <a:lnTo>
                  <a:pt x="84" y="12"/>
                </a:lnTo>
                <a:lnTo>
                  <a:pt x="36" y="24"/>
                </a:lnTo>
                <a:lnTo>
                  <a:pt x="48" y="6"/>
                </a:lnTo>
                <a:lnTo>
                  <a:pt x="30" y="0"/>
                </a:lnTo>
                <a:lnTo>
                  <a:pt x="24" y="30"/>
                </a:lnTo>
                <a:close/>
              </a:path>
            </a:pathLst>
          </a:custGeom>
          <a:blipFill rotWithShape="0">
            <a:blip r:embed="rId50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5" name=""/>
          <p:cNvSpPr/>
          <p:nvPr/>
        </p:nvSpPr>
        <p:spPr>
          <a:xfrm>
            <a:off x="2881440" y="3160800"/>
            <a:ext cx="68040" cy="69840"/>
          </a:xfrm>
          <a:custGeom>
            <a:avLst/>
            <a:gdLst/>
            <a:ahLst/>
            <a:rect l="l" t="t" r="r" b="b"/>
            <a:pathLst>
              <a:path w="42" h="48">
                <a:moveTo>
                  <a:pt x="18" y="0"/>
                </a:moveTo>
                <a:lnTo>
                  <a:pt x="0" y="24"/>
                </a:lnTo>
                <a:lnTo>
                  <a:pt x="36" y="48"/>
                </a:lnTo>
                <a:lnTo>
                  <a:pt x="42" y="36"/>
                </a:lnTo>
                <a:lnTo>
                  <a:pt x="30" y="36"/>
                </a:lnTo>
                <a:lnTo>
                  <a:pt x="18" y="0"/>
                </a:lnTo>
                <a:close/>
              </a:path>
            </a:pathLst>
          </a:custGeom>
          <a:blipFill rotWithShape="0">
            <a:blip r:embed="rId51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6" name=""/>
          <p:cNvSpPr/>
          <p:nvPr/>
        </p:nvSpPr>
        <p:spPr>
          <a:xfrm>
            <a:off x="2911320" y="3294000"/>
            <a:ext cx="38160" cy="27000"/>
          </a:xfrm>
          <a:custGeom>
            <a:avLst/>
            <a:gdLst/>
            <a:ahLst/>
            <a:rect l="l" t="t" r="r" b="b"/>
            <a:pathLst>
              <a:path w="24" h="18">
                <a:moveTo>
                  <a:pt x="24" y="18"/>
                </a:moveTo>
                <a:lnTo>
                  <a:pt x="12" y="0"/>
                </a:lnTo>
                <a:lnTo>
                  <a:pt x="0" y="0"/>
                </a:lnTo>
                <a:lnTo>
                  <a:pt x="12" y="18"/>
                </a:lnTo>
                <a:lnTo>
                  <a:pt x="24" y="18"/>
                </a:lnTo>
                <a:close/>
              </a:path>
            </a:pathLst>
          </a:custGeom>
          <a:blipFill rotWithShape="0">
            <a:blip r:embed="rId52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7" name=""/>
          <p:cNvSpPr/>
          <p:nvPr/>
        </p:nvSpPr>
        <p:spPr>
          <a:xfrm>
            <a:off x="2930400" y="3348000"/>
            <a:ext cx="39960" cy="34920"/>
          </a:xfrm>
          <a:custGeom>
            <a:avLst/>
            <a:gdLst/>
            <a:ahLst/>
            <a:rect l="l" t="t" r="r" b="b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blipFill rotWithShape="0">
            <a:blip r:embed="rId53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8" name=""/>
          <p:cNvSpPr/>
          <p:nvPr/>
        </p:nvSpPr>
        <p:spPr>
          <a:xfrm>
            <a:off x="2900520" y="3373560"/>
            <a:ext cx="29880" cy="27000"/>
          </a:xfrm>
          <a:custGeom>
            <a:avLst/>
            <a:gdLst/>
            <a:ahLst/>
            <a:rect l="l" t="t" r="r" b="b"/>
            <a:pathLst>
              <a:path w="18" h="18">
                <a:moveTo>
                  <a:pt x="6" y="0"/>
                </a:moveTo>
                <a:lnTo>
                  <a:pt x="0" y="18"/>
                </a:lnTo>
                <a:lnTo>
                  <a:pt x="18" y="18"/>
                </a:lnTo>
                <a:lnTo>
                  <a:pt x="6" y="0"/>
                </a:lnTo>
                <a:close/>
              </a:path>
            </a:pathLst>
          </a:custGeom>
          <a:blipFill rotWithShape="0">
            <a:blip r:embed="rId54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9" name=""/>
          <p:cNvSpPr/>
          <p:nvPr/>
        </p:nvSpPr>
        <p:spPr>
          <a:xfrm>
            <a:off x="3017880" y="3541680"/>
            <a:ext cx="19080" cy="3672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blipFill rotWithShape="0">
            <a:blip r:embed="rId55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0" name=""/>
          <p:cNvSpPr/>
          <p:nvPr/>
        </p:nvSpPr>
        <p:spPr>
          <a:xfrm>
            <a:off x="3036960" y="3648240"/>
            <a:ext cx="30240" cy="2700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blipFill rotWithShape="0">
            <a:blip r:embed="rId56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1" name=""/>
          <p:cNvSpPr/>
          <p:nvPr/>
        </p:nvSpPr>
        <p:spPr>
          <a:xfrm>
            <a:off x="2921040" y="3046320"/>
            <a:ext cx="555480" cy="963720"/>
          </a:xfrm>
          <a:custGeom>
            <a:avLst/>
            <a:gdLst/>
            <a:ahLst/>
            <a:rect l="l" t="t" r="r" b="b"/>
            <a:pathLst>
              <a:path w="342" h="652">
                <a:moveTo>
                  <a:pt x="162" y="616"/>
                </a:moveTo>
                <a:lnTo>
                  <a:pt x="198" y="604"/>
                </a:lnTo>
                <a:lnTo>
                  <a:pt x="210" y="592"/>
                </a:lnTo>
                <a:lnTo>
                  <a:pt x="234" y="598"/>
                </a:lnTo>
                <a:lnTo>
                  <a:pt x="312" y="586"/>
                </a:lnTo>
                <a:lnTo>
                  <a:pt x="330" y="562"/>
                </a:lnTo>
                <a:lnTo>
                  <a:pt x="306" y="556"/>
                </a:lnTo>
                <a:lnTo>
                  <a:pt x="294" y="544"/>
                </a:lnTo>
                <a:lnTo>
                  <a:pt x="342" y="503"/>
                </a:lnTo>
                <a:lnTo>
                  <a:pt x="342" y="461"/>
                </a:lnTo>
                <a:lnTo>
                  <a:pt x="324" y="443"/>
                </a:lnTo>
                <a:lnTo>
                  <a:pt x="270" y="449"/>
                </a:lnTo>
                <a:lnTo>
                  <a:pt x="288" y="419"/>
                </a:lnTo>
                <a:lnTo>
                  <a:pt x="252" y="389"/>
                </a:lnTo>
                <a:lnTo>
                  <a:pt x="276" y="395"/>
                </a:lnTo>
                <a:lnTo>
                  <a:pt x="276" y="383"/>
                </a:lnTo>
                <a:lnTo>
                  <a:pt x="240" y="323"/>
                </a:lnTo>
                <a:lnTo>
                  <a:pt x="222" y="317"/>
                </a:lnTo>
                <a:lnTo>
                  <a:pt x="198" y="245"/>
                </a:lnTo>
                <a:lnTo>
                  <a:pt x="156" y="209"/>
                </a:lnTo>
                <a:lnTo>
                  <a:pt x="126" y="209"/>
                </a:lnTo>
                <a:lnTo>
                  <a:pt x="156" y="197"/>
                </a:lnTo>
                <a:lnTo>
                  <a:pt x="138" y="173"/>
                </a:lnTo>
                <a:lnTo>
                  <a:pt x="156" y="173"/>
                </a:lnTo>
                <a:lnTo>
                  <a:pt x="174" y="143"/>
                </a:lnTo>
                <a:lnTo>
                  <a:pt x="192" y="101"/>
                </a:lnTo>
                <a:lnTo>
                  <a:pt x="186" y="77"/>
                </a:lnTo>
                <a:lnTo>
                  <a:pt x="84" y="89"/>
                </a:lnTo>
                <a:lnTo>
                  <a:pt x="84" y="77"/>
                </a:lnTo>
                <a:lnTo>
                  <a:pt x="102" y="65"/>
                </a:lnTo>
                <a:lnTo>
                  <a:pt x="90" y="59"/>
                </a:lnTo>
                <a:lnTo>
                  <a:pt x="132" y="24"/>
                </a:lnTo>
                <a:lnTo>
                  <a:pt x="132" y="0"/>
                </a:lnTo>
                <a:lnTo>
                  <a:pt x="126" y="0"/>
                </a:lnTo>
                <a:lnTo>
                  <a:pt x="54" y="6"/>
                </a:lnTo>
                <a:lnTo>
                  <a:pt x="42" y="30"/>
                </a:lnTo>
                <a:lnTo>
                  <a:pt x="36" y="36"/>
                </a:lnTo>
                <a:lnTo>
                  <a:pt x="30" y="42"/>
                </a:lnTo>
                <a:lnTo>
                  <a:pt x="36" y="54"/>
                </a:lnTo>
                <a:lnTo>
                  <a:pt x="18" y="65"/>
                </a:lnTo>
                <a:lnTo>
                  <a:pt x="24" y="89"/>
                </a:lnTo>
                <a:lnTo>
                  <a:pt x="12" y="89"/>
                </a:lnTo>
                <a:lnTo>
                  <a:pt x="12" y="101"/>
                </a:lnTo>
                <a:lnTo>
                  <a:pt x="30" y="107"/>
                </a:lnTo>
                <a:lnTo>
                  <a:pt x="12" y="149"/>
                </a:lnTo>
                <a:lnTo>
                  <a:pt x="0" y="155"/>
                </a:lnTo>
                <a:lnTo>
                  <a:pt x="18" y="173"/>
                </a:lnTo>
                <a:lnTo>
                  <a:pt x="36" y="167"/>
                </a:lnTo>
                <a:lnTo>
                  <a:pt x="18" y="263"/>
                </a:lnTo>
                <a:lnTo>
                  <a:pt x="36" y="233"/>
                </a:lnTo>
                <a:lnTo>
                  <a:pt x="30" y="209"/>
                </a:lnTo>
                <a:lnTo>
                  <a:pt x="42" y="197"/>
                </a:lnTo>
                <a:lnTo>
                  <a:pt x="36" y="221"/>
                </a:lnTo>
                <a:lnTo>
                  <a:pt x="54" y="209"/>
                </a:lnTo>
                <a:lnTo>
                  <a:pt x="66" y="221"/>
                </a:lnTo>
                <a:lnTo>
                  <a:pt x="54" y="239"/>
                </a:lnTo>
                <a:lnTo>
                  <a:pt x="66" y="251"/>
                </a:lnTo>
                <a:lnTo>
                  <a:pt x="48" y="293"/>
                </a:lnTo>
                <a:lnTo>
                  <a:pt x="42" y="293"/>
                </a:lnTo>
                <a:lnTo>
                  <a:pt x="48" y="317"/>
                </a:lnTo>
                <a:lnTo>
                  <a:pt x="54" y="299"/>
                </a:lnTo>
                <a:lnTo>
                  <a:pt x="72" y="317"/>
                </a:lnTo>
                <a:lnTo>
                  <a:pt x="78" y="305"/>
                </a:lnTo>
                <a:lnTo>
                  <a:pt x="132" y="293"/>
                </a:lnTo>
                <a:lnTo>
                  <a:pt x="108" y="329"/>
                </a:lnTo>
                <a:lnTo>
                  <a:pt x="126" y="359"/>
                </a:lnTo>
                <a:lnTo>
                  <a:pt x="150" y="347"/>
                </a:lnTo>
                <a:lnTo>
                  <a:pt x="138" y="383"/>
                </a:lnTo>
                <a:lnTo>
                  <a:pt x="144" y="383"/>
                </a:lnTo>
                <a:lnTo>
                  <a:pt x="138" y="407"/>
                </a:lnTo>
                <a:lnTo>
                  <a:pt x="144" y="413"/>
                </a:lnTo>
                <a:lnTo>
                  <a:pt x="102" y="413"/>
                </a:lnTo>
                <a:lnTo>
                  <a:pt x="66" y="449"/>
                </a:lnTo>
                <a:lnTo>
                  <a:pt x="90" y="443"/>
                </a:lnTo>
                <a:lnTo>
                  <a:pt x="96" y="473"/>
                </a:lnTo>
                <a:lnTo>
                  <a:pt x="90" y="491"/>
                </a:lnTo>
                <a:lnTo>
                  <a:pt x="36" y="521"/>
                </a:lnTo>
                <a:lnTo>
                  <a:pt x="48" y="538"/>
                </a:lnTo>
                <a:lnTo>
                  <a:pt x="72" y="527"/>
                </a:lnTo>
                <a:lnTo>
                  <a:pt x="84" y="538"/>
                </a:lnTo>
                <a:lnTo>
                  <a:pt x="102" y="538"/>
                </a:lnTo>
                <a:lnTo>
                  <a:pt x="120" y="556"/>
                </a:lnTo>
                <a:lnTo>
                  <a:pt x="162" y="538"/>
                </a:lnTo>
                <a:lnTo>
                  <a:pt x="138" y="568"/>
                </a:lnTo>
                <a:lnTo>
                  <a:pt x="90" y="574"/>
                </a:lnTo>
                <a:lnTo>
                  <a:pt x="24" y="652"/>
                </a:lnTo>
                <a:lnTo>
                  <a:pt x="42" y="652"/>
                </a:lnTo>
                <a:lnTo>
                  <a:pt x="66" y="628"/>
                </a:lnTo>
                <a:lnTo>
                  <a:pt x="108" y="634"/>
                </a:lnTo>
                <a:lnTo>
                  <a:pt x="120" y="610"/>
                </a:lnTo>
                <a:lnTo>
                  <a:pt x="150" y="598"/>
                </a:lnTo>
                <a:lnTo>
                  <a:pt x="162" y="616"/>
                </a:lnTo>
                <a:close/>
              </a:path>
            </a:pathLst>
          </a:custGeom>
          <a:blipFill rotWithShape="0">
            <a:blip r:embed="rId57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2" name=""/>
          <p:cNvSpPr/>
          <p:nvPr/>
        </p:nvSpPr>
        <p:spPr>
          <a:xfrm>
            <a:off x="2852640" y="3063960"/>
            <a:ext cx="58680" cy="79200"/>
          </a:xfrm>
          <a:custGeom>
            <a:avLst/>
            <a:gdLst/>
            <a:ahLst/>
            <a:rect l="l" t="t" r="r" b="b"/>
            <a:pathLst>
              <a:path w="36" h="53">
                <a:moveTo>
                  <a:pt x="36" y="0"/>
                </a:moveTo>
                <a:lnTo>
                  <a:pt x="0" y="24"/>
                </a:lnTo>
                <a:lnTo>
                  <a:pt x="0" y="53"/>
                </a:lnTo>
                <a:lnTo>
                  <a:pt x="30" y="36"/>
                </a:lnTo>
                <a:lnTo>
                  <a:pt x="30" y="30"/>
                </a:lnTo>
                <a:lnTo>
                  <a:pt x="36" y="18"/>
                </a:lnTo>
                <a:lnTo>
                  <a:pt x="36" y="0"/>
                </a:lnTo>
                <a:close/>
              </a:path>
            </a:pathLst>
          </a:custGeom>
          <a:blipFill rotWithShape="0">
            <a:blip r:embed="rId58"/>
            <a:srcRect/>
            <a:tile tx="0" ty="0" sx="100000" sy="100000" algn="ctr"/>
          </a:blip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3" name=""/>
          <p:cNvSpPr/>
          <p:nvPr/>
        </p:nvSpPr>
        <p:spPr>
          <a:xfrm>
            <a:off x="6799320" y="1406520"/>
            <a:ext cx="152280" cy="142920"/>
          </a:xfrm>
          <a:custGeom>
            <a:avLst/>
            <a:gdLst/>
            <a:ahLst/>
            <a:rect l="l" t="t" r="r" b="b"/>
            <a:pathLst>
              <a:path w="95" h="96">
                <a:moveTo>
                  <a:pt x="23" y="6"/>
                </a:moveTo>
                <a:lnTo>
                  <a:pt x="47" y="0"/>
                </a:lnTo>
                <a:lnTo>
                  <a:pt x="95" y="54"/>
                </a:lnTo>
                <a:lnTo>
                  <a:pt x="35" y="96"/>
                </a:lnTo>
                <a:lnTo>
                  <a:pt x="6" y="78"/>
                </a:lnTo>
                <a:lnTo>
                  <a:pt x="6" y="96"/>
                </a:lnTo>
                <a:lnTo>
                  <a:pt x="0" y="78"/>
                </a:lnTo>
                <a:lnTo>
                  <a:pt x="0" y="42"/>
                </a:lnTo>
                <a:lnTo>
                  <a:pt x="23" y="6"/>
                </a:lnTo>
                <a:lnTo>
                  <a:pt x="23" y="6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4" name=""/>
          <p:cNvSpPr/>
          <p:nvPr/>
        </p:nvSpPr>
        <p:spPr>
          <a:xfrm>
            <a:off x="4924440" y="2992320"/>
            <a:ext cx="68400" cy="36720"/>
          </a:xfrm>
          <a:custGeom>
            <a:avLst/>
            <a:gdLst/>
            <a:ahLst/>
            <a:rect l="l" t="t" r="r" b="b"/>
            <a:pathLst>
              <a:path w="42" h="24">
                <a:moveTo>
                  <a:pt x="36" y="0"/>
                </a:moveTo>
                <a:lnTo>
                  <a:pt x="0" y="12"/>
                </a:lnTo>
                <a:lnTo>
                  <a:pt x="18" y="24"/>
                </a:lnTo>
                <a:lnTo>
                  <a:pt x="42" y="18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5" name=""/>
          <p:cNvSpPr/>
          <p:nvPr/>
        </p:nvSpPr>
        <p:spPr>
          <a:xfrm>
            <a:off x="4913280" y="3046320"/>
            <a:ext cx="96840" cy="81000"/>
          </a:xfrm>
          <a:custGeom>
            <a:avLst/>
            <a:gdLst/>
            <a:ahLst/>
            <a:rect l="l" t="t" r="r" b="b"/>
            <a:pathLst>
              <a:path w="60" h="54">
                <a:moveTo>
                  <a:pt x="48" y="0"/>
                </a:moveTo>
                <a:lnTo>
                  <a:pt x="0" y="6"/>
                </a:lnTo>
                <a:lnTo>
                  <a:pt x="0" y="24"/>
                </a:lnTo>
                <a:lnTo>
                  <a:pt x="12" y="36"/>
                </a:lnTo>
                <a:lnTo>
                  <a:pt x="12" y="54"/>
                </a:lnTo>
                <a:lnTo>
                  <a:pt x="24" y="24"/>
                </a:lnTo>
                <a:lnTo>
                  <a:pt x="60" y="12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6" name=""/>
          <p:cNvSpPr/>
          <p:nvPr/>
        </p:nvSpPr>
        <p:spPr>
          <a:xfrm>
            <a:off x="5021280" y="2897280"/>
            <a:ext cx="357120" cy="271440"/>
          </a:xfrm>
          <a:custGeom>
            <a:avLst/>
            <a:gdLst/>
            <a:ahLst/>
            <a:rect l="l" t="t" r="r" b="b"/>
            <a:pathLst>
              <a:path w="221" h="185">
                <a:moveTo>
                  <a:pt x="185" y="185"/>
                </a:moveTo>
                <a:lnTo>
                  <a:pt x="185" y="179"/>
                </a:lnTo>
                <a:lnTo>
                  <a:pt x="203" y="161"/>
                </a:lnTo>
                <a:lnTo>
                  <a:pt x="197" y="150"/>
                </a:lnTo>
                <a:lnTo>
                  <a:pt x="191" y="144"/>
                </a:lnTo>
                <a:lnTo>
                  <a:pt x="185" y="126"/>
                </a:lnTo>
                <a:lnTo>
                  <a:pt x="179" y="120"/>
                </a:lnTo>
                <a:lnTo>
                  <a:pt x="167" y="78"/>
                </a:lnTo>
                <a:lnTo>
                  <a:pt x="203" y="66"/>
                </a:lnTo>
                <a:lnTo>
                  <a:pt x="221" y="36"/>
                </a:lnTo>
                <a:lnTo>
                  <a:pt x="221" y="12"/>
                </a:lnTo>
                <a:lnTo>
                  <a:pt x="209" y="0"/>
                </a:lnTo>
                <a:lnTo>
                  <a:pt x="203" y="30"/>
                </a:lnTo>
                <a:lnTo>
                  <a:pt x="197" y="30"/>
                </a:lnTo>
                <a:lnTo>
                  <a:pt x="101" y="12"/>
                </a:lnTo>
                <a:lnTo>
                  <a:pt x="6" y="54"/>
                </a:lnTo>
                <a:lnTo>
                  <a:pt x="0" y="84"/>
                </a:lnTo>
                <a:lnTo>
                  <a:pt x="18" y="90"/>
                </a:lnTo>
                <a:lnTo>
                  <a:pt x="6" y="102"/>
                </a:lnTo>
                <a:lnTo>
                  <a:pt x="18" y="126"/>
                </a:lnTo>
                <a:lnTo>
                  <a:pt x="54" y="120"/>
                </a:lnTo>
                <a:lnTo>
                  <a:pt x="48" y="161"/>
                </a:lnTo>
                <a:lnTo>
                  <a:pt x="90" y="150"/>
                </a:lnTo>
                <a:lnTo>
                  <a:pt x="125" y="167"/>
                </a:lnTo>
                <a:lnTo>
                  <a:pt x="149" y="185"/>
                </a:lnTo>
                <a:lnTo>
                  <a:pt x="173" y="185"/>
                </a:lnTo>
                <a:lnTo>
                  <a:pt x="185" y="185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7" name=""/>
          <p:cNvSpPr/>
          <p:nvPr/>
        </p:nvSpPr>
        <p:spPr>
          <a:xfrm>
            <a:off x="4844880" y="3117960"/>
            <a:ext cx="533520" cy="282600"/>
          </a:xfrm>
          <a:custGeom>
            <a:avLst/>
            <a:gdLst/>
            <a:ahLst/>
            <a:rect l="l" t="t" r="r" b="b"/>
            <a:pathLst>
              <a:path w="329" h="191">
                <a:moveTo>
                  <a:pt x="0" y="149"/>
                </a:moveTo>
                <a:lnTo>
                  <a:pt x="6" y="107"/>
                </a:lnTo>
                <a:lnTo>
                  <a:pt x="36" y="41"/>
                </a:lnTo>
                <a:lnTo>
                  <a:pt x="72" y="23"/>
                </a:lnTo>
                <a:lnTo>
                  <a:pt x="108" y="77"/>
                </a:lnTo>
                <a:lnTo>
                  <a:pt x="144" y="89"/>
                </a:lnTo>
                <a:lnTo>
                  <a:pt x="150" y="65"/>
                </a:lnTo>
                <a:lnTo>
                  <a:pt x="156" y="11"/>
                </a:lnTo>
                <a:lnTo>
                  <a:pt x="198" y="0"/>
                </a:lnTo>
                <a:lnTo>
                  <a:pt x="233" y="17"/>
                </a:lnTo>
                <a:lnTo>
                  <a:pt x="257" y="35"/>
                </a:lnTo>
                <a:lnTo>
                  <a:pt x="281" y="35"/>
                </a:lnTo>
                <a:lnTo>
                  <a:pt x="293" y="35"/>
                </a:lnTo>
                <a:lnTo>
                  <a:pt x="311" y="59"/>
                </a:lnTo>
                <a:lnTo>
                  <a:pt x="305" y="89"/>
                </a:lnTo>
                <a:lnTo>
                  <a:pt x="317" y="95"/>
                </a:lnTo>
                <a:lnTo>
                  <a:pt x="329" y="119"/>
                </a:lnTo>
                <a:lnTo>
                  <a:pt x="329" y="155"/>
                </a:lnTo>
                <a:lnTo>
                  <a:pt x="317" y="155"/>
                </a:lnTo>
                <a:lnTo>
                  <a:pt x="299" y="179"/>
                </a:lnTo>
                <a:lnTo>
                  <a:pt x="281" y="179"/>
                </a:lnTo>
                <a:lnTo>
                  <a:pt x="269" y="191"/>
                </a:lnTo>
                <a:lnTo>
                  <a:pt x="251" y="185"/>
                </a:lnTo>
                <a:lnTo>
                  <a:pt x="215" y="155"/>
                </a:lnTo>
                <a:lnTo>
                  <a:pt x="198" y="149"/>
                </a:lnTo>
                <a:lnTo>
                  <a:pt x="180" y="125"/>
                </a:lnTo>
                <a:lnTo>
                  <a:pt x="156" y="143"/>
                </a:lnTo>
                <a:lnTo>
                  <a:pt x="132" y="131"/>
                </a:lnTo>
                <a:lnTo>
                  <a:pt x="60" y="131"/>
                </a:lnTo>
                <a:lnTo>
                  <a:pt x="30" y="143"/>
                </a:lnTo>
                <a:lnTo>
                  <a:pt x="18" y="155"/>
                </a:lnTo>
                <a:lnTo>
                  <a:pt x="0" y="149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8" name=""/>
          <p:cNvSpPr/>
          <p:nvPr/>
        </p:nvSpPr>
        <p:spPr>
          <a:xfrm>
            <a:off x="4756320" y="3436920"/>
            <a:ext cx="236520" cy="114480"/>
          </a:xfrm>
          <a:custGeom>
            <a:avLst/>
            <a:gdLst/>
            <a:ahLst/>
            <a:rect l="l" t="t" r="r" b="b"/>
            <a:pathLst>
              <a:path w="144" h="78">
                <a:moveTo>
                  <a:pt x="138" y="72"/>
                </a:moveTo>
                <a:lnTo>
                  <a:pt x="144" y="42"/>
                </a:lnTo>
                <a:lnTo>
                  <a:pt x="138" y="24"/>
                </a:lnTo>
                <a:lnTo>
                  <a:pt x="108" y="18"/>
                </a:lnTo>
                <a:lnTo>
                  <a:pt x="72" y="0"/>
                </a:lnTo>
                <a:lnTo>
                  <a:pt x="72" y="6"/>
                </a:lnTo>
                <a:lnTo>
                  <a:pt x="66" y="30"/>
                </a:lnTo>
                <a:lnTo>
                  <a:pt x="42" y="24"/>
                </a:lnTo>
                <a:lnTo>
                  <a:pt x="48" y="12"/>
                </a:lnTo>
                <a:lnTo>
                  <a:pt x="18" y="30"/>
                </a:lnTo>
                <a:lnTo>
                  <a:pt x="0" y="66"/>
                </a:lnTo>
                <a:lnTo>
                  <a:pt x="60" y="78"/>
                </a:lnTo>
                <a:lnTo>
                  <a:pt x="138" y="7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9" name=""/>
          <p:cNvSpPr/>
          <p:nvPr/>
        </p:nvSpPr>
        <p:spPr>
          <a:xfrm>
            <a:off x="4844880" y="3303720"/>
            <a:ext cx="436680" cy="293400"/>
          </a:xfrm>
          <a:custGeom>
            <a:avLst/>
            <a:gdLst/>
            <a:ahLst/>
            <a:rect l="l" t="t" r="r" b="b"/>
            <a:pathLst>
              <a:path w="269" h="198">
                <a:moveTo>
                  <a:pt x="84" y="162"/>
                </a:moveTo>
                <a:lnTo>
                  <a:pt x="90" y="132"/>
                </a:lnTo>
                <a:lnTo>
                  <a:pt x="84" y="114"/>
                </a:lnTo>
                <a:lnTo>
                  <a:pt x="54" y="108"/>
                </a:lnTo>
                <a:lnTo>
                  <a:pt x="18" y="90"/>
                </a:lnTo>
                <a:lnTo>
                  <a:pt x="0" y="24"/>
                </a:lnTo>
                <a:lnTo>
                  <a:pt x="18" y="30"/>
                </a:lnTo>
                <a:lnTo>
                  <a:pt x="30" y="18"/>
                </a:lnTo>
                <a:lnTo>
                  <a:pt x="60" y="6"/>
                </a:lnTo>
                <a:lnTo>
                  <a:pt x="132" y="6"/>
                </a:lnTo>
                <a:lnTo>
                  <a:pt x="156" y="18"/>
                </a:lnTo>
                <a:lnTo>
                  <a:pt x="180" y="0"/>
                </a:lnTo>
                <a:lnTo>
                  <a:pt x="198" y="24"/>
                </a:lnTo>
                <a:lnTo>
                  <a:pt x="215" y="30"/>
                </a:lnTo>
                <a:lnTo>
                  <a:pt x="251" y="60"/>
                </a:lnTo>
                <a:lnTo>
                  <a:pt x="269" y="66"/>
                </a:lnTo>
                <a:lnTo>
                  <a:pt x="251" y="78"/>
                </a:lnTo>
                <a:lnTo>
                  <a:pt x="251" y="90"/>
                </a:lnTo>
                <a:lnTo>
                  <a:pt x="269" y="90"/>
                </a:lnTo>
                <a:lnTo>
                  <a:pt x="257" y="108"/>
                </a:lnTo>
                <a:lnTo>
                  <a:pt x="227" y="120"/>
                </a:lnTo>
                <a:lnTo>
                  <a:pt x="215" y="162"/>
                </a:lnTo>
                <a:lnTo>
                  <a:pt x="221" y="180"/>
                </a:lnTo>
                <a:lnTo>
                  <a:pt x="215" y="180"/>
                </a:lnTo>
                <a:lnTo>
                  <a:pt x="203" y="168"/>
                </a:lnTo>
                <a:lnTo>
                  <a:pt x="180" y="180"/>
                </a:lnTo>
                <a:lnTo>
                  <a:pt x="180" y="192"/>
                </a:lnTo>
                <a:lnTo>
                  <a:pt x="120" y="198"/>
                </a:lnTo>
                <a:lnTo>
                  <a:pt x="120" y="186"/>
                </a:lnTo>
                <a:lnTo>
                  <a:pt x="84" y="16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0" name=""/>
          <p:cNvSpPr/>
          <p:nvPr/>
        </p:nvSpPr>
        <p:spPr>
          <a:xfrm>
            <a:off x="5010120" y="3348000"/>
            <a:ext cx="701640" cy="520560"/>
          </a:xfrm>
          <a:custGeom>
            <a:avLst/>
            <a:gdLst/>
            <a:ahLst/>
            <a:rect l="l" t="t" r="r" b="b"/>
            <a:pathLst>
              <a:path w="431" h="353">
                <a:moveTo>
                  <a:pt x="12" y="335"/>
                </a:moveTo>
                <a:lnTo>
                  <a:pt x="18" y="306"/>
                </a:lnTo>
                <a:lnTo>
                  <a:pt x="0" y="288"/>
                </a:lnTo>
                <a:lnTo>
                  <a:pt x="30" y="252"/>
                </a:lnTo>
                <a:lnTo>
                  <a:pt x="18" y="168"/>
                </a:lnTo>
                <a:lnTo>
                  <a:pt x="78" y="162"/>
                </a:lnTo>
                <a:lnTo>
                  <a:pt x="78" y="150"/>
                </a:lnTo>
                <a:lnTo>
                  <a:pt x="101" y="138"/>
                </a:lnTo>
                <a:lnTo>
                  <a:pt x="113" y="150"/>
                </a:lnTo>
                <a:lnTo>
                  <a:pt x="119" y="150"/>
                </a:lnTo>
                <a:lnTo>
                  <a:pt x="113" y="132"/>
                </a:lnTo>
                <a:lnTo>
                  <a:pt x="125" y="90"/>
                </a:lnTo>
                <a:lnTo>
                  <a:pt x="155" y="78"/>
                </a:lnTo>
                <a:lnTo>
                  <a:pt x="167" y="60"/>
                </a:lnTo>
                <a:lnTo>
                  <a:pt x="149" y="60"/>
                </a:lnTo>
                <a:lnTo>
                  <a:pt x="149" y="48"/>
                </a:lnTo>
                <a:lnTo>
                  <a:pt x="167" y="36"/>
                </a:lnTo>
                <a:lnTo>
                  <a:pt x="179" y="24"/>
                </a:lnTo>
                <a:lnTo>
                  <a:pt x="197" y="24"/>
                </a:lnTo>
                <a:lnTo>
                  <a:pt x="215" y="0"/>
                </a:lnTo>
                <a:lnTo>
                  <a:pt x="227" y="0"/>
                </a:lnTo>
                <a:lnTo>
                  <a:pt x="233" y="0"/>
                </a:lnTo>
                <a:lnTo>
                  <a:pt x="275" y="6"/>
                </a:lnTo>
                <a:lnTo>
                  <a:pt x="281" y="18"/>
                </a:lnTo>
                <a:lnTo>
                  <a:pt x="281" y="30"/>
                </a:lnTo>
                <a:lnTo>
                  <a:pt x="317" y="18"/>
                </a:lnTo>
                <a:lnTo>
                  <a:pt x="347" y="42"/>
                </a:lnTo>
                <a:lnTo>
                  <a:pt x="347" y="60"/>
                </a:lnTo>
                <a:lnTo>
                  <a:pt x="353" y="72"/>
                </a:lnTo>
                <a:lnTo>
                  <a:pt x="347" y="102"/>
                </a:lnTo>
                <a:lnTo>
                  <a:pt x="371" y="144"/>
                </a:lnTo>
                <a:lnTo>
                  <a:pt x="389" y="156"/>
                </a:lnTo>
                <a:lnTo>
                  <a:pt x="389" y="174"/>
                </a:lnTo>
                <a:lnTo>
                  <a:pt x="407" y="174"/>
                </a:lnTo>
                <a:lnTo>
                  <a:pt x="419" y="180"/>
                </a:lnTo>
                <a:lnTo>
                  <a:pt x="425" y="192"/>
                </a:lnTo>
                <a:lnTo>
                  <a:pt x="431" y="192"/>
                </a:lnTo>
                <a:lnTo>
                  <a:pt x="431" y="204"/>
                </a:lnTo>
                <a:lnTo>
                  <a:pt x="407" y="222"/>
                </a:lnTo>
                <a:lnTo>
                  <a:pt x="377" y="216"/>
                </a:lnTo>
                <a:lnTo>
                  <a:pt x="365" y="228"/>
                </a:lnTo>
                <a:lnTo>
                  <a:pt x="371" y="240"/>
                </a:lnTo>
                <a:lnTo>
                  <a:pt x="389" y="300"/>
                </a:lnTo>
                <a:lnTo>
                  <a:pt x="353" y="306"/>
                </a:lnTo>
                <a:lnTo>
                  <a:pt x="341" y="318"/>
                </a:lnTo>
                <a:lnTo>
                  <a:pt x="335" y="347"/>
                </a:lnTo>
                <a:lnTo>
                  <a:pt x="323" y="353"/>
                </a:lnTo>
                <a:lnTo>
                  <a:pt x="317" y="347"/>
                </a:lnTo>
                <a:lnTo>
                  <a:pt x="287" y="353"/>
                </a:lnTo>
                <a:lnTo>
                  <a:pt x="269" y="335"/>
                </a:lnTo>
                <a:lnTo>
                  <a:pt x="251" y="353"/>
                </a:lnTo>
                <a:lnTo>
                  <a:pt x="227" y="335"/>
                </a:lnTo>
                <a:lnTo>
                  <a:pt x="203" y="347"/>
                </a:lnTo>
                <a:lnTo>
                  <a:pt x="197" y="335"/>
                </a:lnTo>
                <a:lnTo>
                  <a:pt x="185" y="335"/>
                </a:lnTo>
                <a:lnTo>
                  <a:pt x="173" y="324"/>
                </a:lnTo>
                <a:lnTo>
                  <a:pt x="125" y="312"/>
                </a:lnTo>
                <a:lnTo>
                  <a:pt x="66" y="312"/>
                </a:lnTo>
                <a:lnTo>
                  <a:pt x="54" y="324"/>
                </a:lnTo>
                <a:lnTo>
                  <a:pt x="12" y="335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1" name=""/>
          <p:cNvSpPr/>
          <p:nvPr/>
        </p:nvSpPr>
        <p:spPr>
          <a:xfrm>
            <a:off x="5262480" y="4162320"/>
            <a:ext cx="243000" cy="28260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2" name=""/>
          <p:cNvSpPr/>
          <p:nvPr/>
        </p:nvSpPr>
        <p:spPr>
          <a:xfrm>
            <a:off x="6467400" y="4816440"/>
            <a:ext cx="225360" cy="21420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0" y="18"/>
                </a:moveTo>
                <a:lnTo>
                  <a:pt x="60" y="0"/>
                </a:lnTo>
                <a:lnTo>
                  <a:pt x="66" y="0"/>
                </a:lnTo>
                <a:lnTo>
                  <a:pt x="78" y="12"/>
                </a:lnTo>
                <a:lnTo>
                  <a:pt x="90" y="18"/>
                </a:lnTo>
                <a:lnTo>
                  <a:pt x="90" y="42"/>
                </a:lnTo>
                <a:lnTo>
                  <a:pt x="108" y="60"/>
                </a:lnTo>
                <a:lnTo>
                  <a:pt x="102" y="78"/>
                </a:lnTo>
                <a:lnTo>
                  <a:pt x="120" y="96"/>
                </a:lnTo>
                <a:lnTo>
                  <a:pt x="132" y="96"/>
                </a:lnTo>
                <a:lnTo>
                  <a:pt x="132" y="120"/>
                </a:lnTo>
                <a:lnTo>
                  <a:pt x="126" y="120"/>
                </a:lnTo>
                <a:lnTo>
                  <a:pt x="138" y="144"/>
                </a:lnTo>
                <a:lnTo>
                  <a:pt x="114" y="144"/>
                </a:lnTo>
                <a:lnTo>
                  <a:pt x="102" y="102"/>
                </a:lnTo>
                <a:lnTo>
                  <a:pt x="84" y="102"/>
                </a:lnTo>
                <a:lnTo>
                  <a:pt x="66" y="90"/>
                </a:lnTo>
                <a:lnTo>
                  <a:pt x="54" y="96"/>
                </a:lnTo>
                <a:lnTo>
                  <a:pt x="48" y="90"/>
                </a:lnTo>
                <a:lnTo>
                  <a:pt x="12" y="66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3" name=""/>
          <p:cNvSpPr/>
          <p:nvPr/>
        </p:nvSpPr>
        <p:spPr>
          <a:xfrm>
            <a:off x="6554880" y="4950000"/>
            <a:ext cx="96840" cy="80640"/>
          </a:xfrm>
          <a:custGeom>
            <a:avLst/>
            <a:gdLst/>
            <a:ahLst/>
            <a:rect l="l" t="t" r="r" b="b"/>
            <a:pathLst>
              <a:path w="60" h="54">
                <a:moveTo>
                  <a:pt x="0" y="6"/>
                </a:moveTo>
                <a:lnTo>
                  <a:pt x="12" y="0"/>
                </a:lnTo>
                <a:lnTo>
                  <a:pt x="30" y="12"/>
                </a:lnTo>
                <a:lnTo>
                  <a:pt x="48" y="12"/>
                </a:lnTo>
                <a:lnTo>
                  <a:pt x="60" y="54"/>
                </a:lnTo>
                <a:lnTo>
                  <a:pt x="30" y="48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4920" bIns="34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4" name=""/>
          <p:cNvSpPr/>
          <p:nvPr/>
        </p:nvSpPr>
        <p:spPr>
          <a:xfrm>
            <a:off x="6575400" y="4764240"/>
            <a:ext cx="376200" cy="293400"/>
          </a:xfrm>
          <a:custGeom>
            <a:avLst/>
            <a:gdLst/>
            <a:ahLst/>
            <a:rect l="l" t="t" r="r" b="b"/>
            <a:pathLst>
              <a:path w="233" h="198">
                <a:moveTo>
                  <a:pt x="72" y="180"/>
                </a:moveTo>
                <a:lnTo>
                  <a:pt x="60" y="156"/>
                </a:lnTo>
                <a:lnTo>
                  <a:pt x="66" y="156"/>
                </a:lnTo>
                <a:lnTo>
                  <a:pt x="66" y="132"/>
                </a:lnTo>
                <a:lnTo>
                  <a:pt x="54" y="132"/>
                </a:lnTo>
                <a:lnTo>
                  <a:pt x="36" y="114"/>
                </a:lnTo>
                <a:lnTo>
                  <a:pt x="42" y="96"/>
                </a:lnTo>
                <a:lnTo>
                  <a:pt x="24" y="78"/>
                </a:lnTo>
                <a:lnTo>
                  <a:pt x="24" y="54"/>
                </a:lnTo>
                <a:lnTo>
                  <a:pt x="12" y="48"/>
                </a:lnTo>
                <a:lnTo>
                  <a:pt x="0" y="36"/>
                </a:lnTo>
                <a:lnTo>
                  <a:pt x="18" y="24"/>
                </a:lnTo>
                <a:lnTo>
                  <a:pt x="72" y="42"/>
                </a:lnTo>
                <a:lnTo>
                  <a:pt x="72" y="30"/>
                </a:lnTo>
                <a:lnTo>
                  <a:pt x="54" y="12"/>
                </a:lnTo>
                <a:lnTo>
                  <a:pt x="66" y="0"/>
                </a:lnTo>
                <a:lnTo>
                  <a:pt x="96" y="18"/>
                </a:lnTo>
                <a:lnTo>
                  <a:pt x="102" y="36"/>
                </a:lnTo>
                <a:lnTo>
                  <a:pt x="132" y="36"/>
                </a:lnTo>
                <a:lnTo>
                  <a:pt x="150" y="6"/>
                </a:lnTo>
                <a:lnTo>
                  <a:pt x="173" y="30"/>
                </a:lnTo>
                <a:lnTo>
                  <a:pt x="203" y="78"/>
                </a:lnTo>
                <a:lnTo>
                  <a:pt x="227" y="84"/>
                </a:lnTo>
                <a:lnTo>
                  <a:pt x="233" y="96"/>
                </a:lnTo>
                <a:lnTo>
                  <a:pt x="215" y="90"/>
                </a:lnTo>
                <a:lnTo>
                  <a:pt x="203" y="102"/>
                </a:lnTo>
                <a:lnTo>
                  <a:pt x="185" y="168"/>
                </a:lnTo>
                <a:lnTo>
                  <a:pt x="167" y="162"/>
                </a:lnTo>
                <a:lnTo>
                  <a:pt x="167" y="198"/>
                </a:lnTo>
                <a:lnTo>
                  <a:pt x="132" y="180"/>
                </a:lnTo>
                <a:lnTo>
                  <a:pt x="144" y="168"/>
                </a:lnTo>
                <a:lnTo>
                  <a:pt x="138" y="138"/>
                </a:lnTo>
                <a:lnTo>
                  <a:pt x="126" y="138"/>
                </a:lnTo>
                <a:lnTo>
                  <a:pt x="96" y="144"/>
                </a:lnTo>
                <a:lnTo>
                  <a:pt x="72" y="18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5" name=""/>
          <p:cNvSpPr/>
          <p:nvPr/>
        </p:nvSpPr>
        <p:spPr>
          <a:xfrm>
            <a:off x="6207120" y="4621320"/>
            <a:ext cx="485640" cy="223560"/>
          </a:xfrm>
          <a:custGeom>
            <a:avLst/>
            <a:gdLst/>
            <a:ahLst/>
            <a:rect l="l" t="t" r="r" b="b"/>
            <a:pathLst>
              <a:path w="300" h="150">
                <a:moveTo>
                  <a:pt x="162" y="150"/>
                </a:moveTo>
                <a:lnTo>
                  <a:pt x="126" y="120"/>
                </a:lnTo>
                <a:lnTo>
                  <a:pt x="108" y="126"/>
                </a:lnTo>
                <a:lnTo>
                  <a:pt x="72" y="120"/>
                </a:lnTo>
                <a:lnTo>
                  <a:pt x="84" y="108"/>
                </a:lnTo>
                <a:lnTo>
                  <a:pt x="84" y="90"/>
                </a:lnTo>
                <a:lnTo>
                  <a:pt x="66" y="48"/>
                </a:lnTo>
                <a:lnTo>
                  <a:pt x="18" y="18"/>
                </a:lnTo>
                <a:lnTo>
                  <a:pt x="0" y="0"/>
                </a:lnTo>
                <a:lnTo>
                  <a:pt x="36" y="0"/>
                </a:lnTo>
                <a:lnTo>
                  <a:pt x="84" y="18"/>
                </a:lnTo>
                <a:lnTo>
                  <a:pt x="138" y="18"/>
                </a:lnTo>
                <a:lnTo>
                  <a:pt x="186" y="54"/>
                </a:lnTo>
                <a:lnTo>
                  <a:pt x="216" y="42"/>
                </a:lnTo>
                <a:lnTo>
                  <a:pt x="240" y="48"/>
                </a:lnTo>
                <a:lnTo>
                  <a:pt x="264" y="60"/>
                </a:lnTo>
                <a:lnTo>
                  <a:pt x="264" y="78"/>
                </a:lnTo>
                <a:lnTo>
                  <a:pt x="294" y="96"/>
                </a:lnTo>
                <a:lnTo>
                  <a:pt x="282" y="108"/>
                </a:lnTo>
                <a:lnTo>
                  <a:pt x="300" y="126"/>
                </a:lnTo>
                <a:lnTo>
                  <a:pt x="300" y="138"/>
                </a:lnTo>
                <a:lnTo>
                  <a:pt x="246" y="120"/>
                </a:lnTo>
                <a:lnTo>
                  <a:pt x="228" y="132"/>
                </a:lnTo>
                <a:lnTo>
                  <a:pt x="222" y="132"/>
                </a:lnTo>
                <a:lnTo>
                  <a:pt x="162" y="15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6" name=""/>
          <p:cNvSpPr/>
          <p:nvPr/>
        </p:nvSpPr>
        <p:spPr>
          <a:xfrm>
            <a:off x="7107120" y="4684680"/>
            <a:ext cx="603360" cy="609480"/>
          </a:xfrm>
          <a:custGeom>
            <a:avLst/>
            <a:gdLst/>
            <a:ahLst/>
            <a:rect l="l" t="t" r="r" b="b"/>
            <a:pathLst>
              <a:path w="371" h="413">
                <a:moveTo>
                  <a:pt x="365" y="96"/>
                </a:moveTo>
                <a:lnTo>
                  <a:pt x="341" y="84"/>
                </a:lnTo>
                <a:lnTo>
                  <a:pt x="341" y="60"/>
                </a:lnTo>
                <a:lnTo>
                  <a:pt x="347" y="60"/>
                </a:lnTo>
                <a:lnTo>
                  <a:pt x="335" y="48"/>
                </a:lnTo>
                <a:lnTo>
                  <a:pt x="330" y="30"/>
                </a:lnTo>
                <a:lnTo>
                  <a:pt x="306" y="30"/>
                </a:lnTo>
                <a:lnTo>
                  <a:pt x="276" y="0"/>
                </a:lnTo>
                <a:lnTo>
                  <a:pt x="270" y="12"/>
                </a:lnTo>
                <a:lnTo>
                  <a:pt x="258" y="12"/>
                </a:lnTo>
                <a:lnTo>
                  <a:pt x="270" y="30"/>
                </a:lnTo>
                <a:lnTo>
                  <a:pt x="252" y="18"/>
                </a:lnTo>
                <a:lnTo>
                  <a:pt x="246" y="36"/>
                </a:lnTo>
                <a:lnTo>
                  <a:pt x="216" y="42"/>
                </a:lnTo>
                <a:lnTo>
                  <a:pt x="204" y="54"/>
                </a:lnTo>
                <a:lnTo>
                  <a:pt x="210" y="90"/>
                </a:lnTo>
                <a:lnTo>
                  <a:pt x="204" y="90"/>
                </a:lnTo>
                <a:lnTo>
                  <a:pt x="162" y="84"/>
                </a:lnTo>
                <a:lnTo>
                  <a:pt x="132" y="90"/>
                </a:lnTo>
                <a:lnTo>
                  <a:pt x="102" y="42"/>
                </a:lnTo>
                <a:lnTo>
                  <a:pt x="78" y="24"/>
                </a:lnTo>
                <a:lnTo>
                  <a:pt x="30" y="42"/>
                </a:lnTo>
                <a:lnTo>
                  <a:pt x="0" y="60"/>
                </a:lnTo>
                <a:lnTo>
                  <a:pt x="12" y="102"/>
                </a:lnTo>
                <a:lnTo>
                  <a:pt x="12" y="66"/>
                </a:lnTo>
                <a:lnTo>
                  <a:pt x="42" y="48"/>
                </a:lnTo>
                <a:lnTo>
                  <a:pt x="54" y="54"/>
                </a:lnTo>
                <a:lnTo>
                  <a:pt x="72" y="78"/>
                </a:lnTo>
                <a:lnTo>
                  <a:pt x="102" y="102"/>
                </a:lnTo>
                <a:lnTo>
                  <a:pt x="78" y="120"/>
                </a:lnTo>
                <a:lnTo>
                  <a:pt x="84" y="126"/>
                </a:lnTo>
                <a:lnTo>
                  <a:pt x="78" y="132"/>
                </a:lnTo>
                <a:lnTo>
                  <a:pt x="24" y="126"/>
                </a:lnTo>
                <a:lnTo>
                  <a:pt x="18" y="102"/>
                </a:lnTo>
                <a:lnTo>
                  <a:pt x="12" y="150"/>
                </a:lnTo>
                <a:lnTo>
                  <a:pt x="18" y="174"/>
                </a:lnTo>
                <a:lnTo>
                  <a:pt x="42" y="162"/>
                </a:lnTo>
                <a:lnTo>
                  <a:pt x="48" y="174"/>
                </a:lnTo>
                <a:lnTo>
                  <a:pt x="42" y="180"/>
                </a:lnTo>
                <a:lnTo>
                  <a:pt x="60" y="192"/>
                </a:lnTo>
                <a:lnTo>
                  <a:pt x="42" y="210"/>
                </a:lnTo>
                <a:lnTo>
                  <a:pt x="72" y="228"/>
                </a:lnTo>
                <a:lnTo>
                  <a:pt x="60" y="252"/>
                </a:lnTo>
                <a:lnTo>
                  <a:pt x="66" y="312"/>
                </a:lnTo>
                <a:lnTo>
                  <a:pt x="90" y="306"/>
                </a:lnTo>
                <a:lnTo>
                  <a:pt x="126" y="276"/>
                </a:lnTo>
                <a:lnTo>
                  <a:pt x="204" y="264"/>
                </a:lnTo>
                <a:lnTo>
                  <a:pt x="222" y="282"/>
                </a:lnTo>
                <a:lnTo>
                  <a:pt x="300" y="306"/>
                </a:lnTo>
                <a:lnTo>
                  <a:pt x="312" y="324"/>
                </a:lnTo>
                <a:lnTo>
                  <a:pt x="359" y="360"/>
                </a:lnTo>
                <a:lnTo>
                  <a:pt x="359" y="360"/>
                </a:lnTo>
                <a:lnTo>
                  <a:pt x="359" y="401"/>
                </a:lnTo>
                <a:lnTo>
                  <a:pt x="371" y="413"/>
                </a:lnTo>
                <a:lnTo>
                  <a:pt x="365" y="96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7" name=""/>
          <p:cNvSpPr/>
          <p:nvPr/>
        </p:nvSpPr>
        <p:spPr>
          <a:xfrm>
            <a:off x="7361280" y="4429080"/>
            <a:ext cx="339840" cy="397080"/>
          </a:xfrm>
          <a:custGeom>
            <a:avLst/>
            <a:gdLst/>
            <a:ahLst/>
            <a:rect l="l" t="t" r="r" b="b"/>
            <a:pathLst>
              <a:path w="209" h="269">
                <a:moveTo>
                  <a:pt x="209" y="269"/>
                </a:moveTo>
                <a:lnTo>
                  <a:pt x="185" y="257"/>
                </a:lnTo>
                <a:lnTo>
                  <a:pt x="185" y="233"/>
                </a:lnTo>
                <a:lnTo>
                  <a:pt x="191" y="233"/>
                </a:lnTo>
                <a:lnTo>
                  <a:pt x="179" y="221"/>
                </a:lnTo>
                <a:lnTo>
                  <a:pt x="174" y="203"/>
                </a:lnTo>
                <a:lnTo>
                  <a:pt x="150" y="203"/>
                </a:lnTo>
                <a:lnTo>
                  <a:pt x="120" y="173"/>
                </a:lnTo>
                <a:lnTo>
                  <a:pt x="114" y="185"/>
                </a:lnTo>
                <a:lnTo>
                  <a:pt x="102" y="185"/>
                </a:lnTo>
                <a:lnTo>
                  <a:pt x="114" y="203"/>
                </a:lnTo>
                <a:lnTo>
                  <a:pt x="96" y="191"/>
                </a:lnTo>
                <a:lnTo>
                  <a:pt x="90" y="209"/>
                </a:lnTo>
                <a:lnTo>
                  <a:pt x="60" y="215"/>
                </a:lnTo>
                <a:lnTo>
                  <a:pt x="48" y="227"/>
                </a:lnTo>
                <a:lnTo>
                  <a:pt x="54" y="263"/>
                </a:lnTo>
                <a:lnTo>
                  <a:pt x="48" y="263"/>
                </a:lnTo>
                <a:lnTo>
                  <a:pt x="6" y="257"/>
                </a:lnTo>
                <a:lnTo>
                  <a:pt x="0" y="42"/>
                </a:lnTo>
                <a:lnTo>
                  <a:pt x="114" y="0"/>
                </a:lnTo>
                <a:lnTo>
                  <a:pt x="138" y="12"/>
                </a:lnTo>
                <a:lnTo>
                  <a:pt x="209" y="48"/>
                </a:lnTo>
                <a:lnTo>
                  <a:pt x="209" y="269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8" name=""/>
          <p:cNvSpPr/>
          <p:nvPr/>
        </p:nvSpPr>
        <p:spPr>
          <a:xfrm>
            <a:off x="6692760" y="3827520"/>
            <a:ext cx="1008360" cy="988920"/>
          </a:xfrm>
          <a:custGeom>
            <a:avLst/>
            <a:gdLst/>
            <a:ahLst/>
            <a:rect l="l" t="t" r="r" b="b"/>
            <a:pathLst>
              <a:path w="622" h="670">
                <a:moveTo>
                  <a:pt x="622" y="77"/>
                </a:moveTo>
                <a:lnTo>
                  <a:pt x="598" y="65"/>
                </a:lnTo>
                <a:lnTo>
                  <a:pt x="581" y="89"/>
                </a:lnTo>
                <a:lnTo>
                  <a:pt x="569" y="89"/>
                </a:lnTo>
                <a:lnTo>
                  <a:pt x="563" y="77"/>
                </a:lnTo>
                <a:lnTo>
                  <a:pt x="569" y="77"/>
                </a:lnTo>
                <a:lnTo>
                  <a:pt x="539" y="77"/>
                </a:lnTo>
                <a:lnTo>
                  <a:pt x="527" y="47"/>
                </a:lnTo>
                <a:lnTo>
                  <a:pt x="515" y="47"/>
                </a:lnTo>
                <a:lnTo>
                  <a:pt x="497" y="47"/>
                </a:lnTo>
                <a:lnTo>
                  <a:pt x="485" y="65"/>
                </a:lnTo>
                <a:lnTo>
                  <a:pt x="467" y="47"/>
                </a:lnTo>
                <a:lnTo>
                  <a:pt x="449" y="53"/>
                </a:lnTo>
                <a:lnTo>
                  <a:pt x="449" y="59"/>
                </a:lnTo>
                <a:lnTo>
                  <a:pt x="437" y="53"/>
                </a:lnTo>
                <a:lnTo>
                  <a:pt x="401" y="83"/>
                </a:lnTo>
                <a:lnTo>
                  <a:pt x="377" y="71"/>
                </a:lnTo>
                <a:lnTo>
                  <a:pt x="365" y="53"/>
                </a:lnTo>
                <a:lnTo>
                  <a:pt x="359" y="53"/>
                </a:lnTo>
                <a:lnTo>
                  <a:pt x="359" y="83"/>
                </a:lnTo>
                <a:lnTo>
                  <a:pt x="353" y="83"/>
                </a:lnTo>
                <a:lnTo>
                  <a:pt x="347" y="65"/>
                </a:lnTo>
                <a:lnTo>
                  <a:pt x="305" y="17"/>
                </a:lnTo>
                <a:lnTo>
                  <a:pt x="263" y="17"/>
                </a:lnTo>
                <a:lnTo>
                  <a:pt x="257" y="0"/>
                </a:lnTo>
                <a:lnTo>
                  <a:pt x="251" y="0"/>
                </a:lnTo>
                <a:lnTo>
                  <a:pt x="233" y="0"/>
                </a:lnTo>
                <a:lnTo>
                  <a:pt x="227" y="17"/>
                </a:lnTo>
                <a:lnTo>
                  <a:pt x="221" y="17"/>
                </a:lnTo>
                <a:lnTo>
                  <a:pt x="209" y="17"/>
                </a:lnTo>
                <a:lnTo>
                  <a:pt x="209" y="6"/>
                </a:lnTo>
                <a:lnTo>
                  <a:pt x="179" y="11"/>
                </a:lnTo>
                <a:lnTo>
                  <a:pt x="161" y="35"/>
                </a:lnTo>
                <a:lnTo>
                  <a:pt x="125" y="47"/>
                </a:lnTo>
                <a:lnTo>
                  <a:pt x="119" y="65"/>
                </a:lnTo>
                <a:lnTo>
                  <a:pt x="101" y="77"/>
                </a:lnTo>
                <a:lnTo>
                  <a:pt x="89" y="83"/>
                </a:lnTo>
                <a:lnTo>
                  <a:pt x="101" y="125"/>
                </a:lnTo>
                <a:lnTo>
                  <a:pt x="83" y="137"/>
                </a:lnTo>
                <a:lnTo>
                  <a:pt x="42" y="89"/>
                </a:lnTo>
                <a:lnTo>
                  <a:pt x="36" y="119"/>
                </a:lnTo>
                <a:lnTo>
                  <a:pt x="18" y="131"/>
                </a:lnTo>
                <a:lnTo>
                  <a:pt x="12" y="167"/>
                </a:lnTo>
                <a:lnTo>
                  <a:pt x="24" y="179"/>
                </a:lnTo>
                <a:lnTo>
                  <a:pt x="6" y="197"/>
                </a:lnTo>
                <a:lnTo>
                  <a:pt x="0" y="227"/>
                </a:lnTo>
                <a:lnTo>
                  <a:pt x="24" y="239"/>
                </a:lnTo>
                <a:lnTo>
                  <a:pt x="30" y="269"/>
                </a:lnTo>
                <a:lnTo>
                  <a:pt x="36" y="275"/>
                </a:lnTo>
                <a:lnTo>
                  <a:pt x="36" y="269"/>
                </a:lnTo>
                <a:lnTo>
                  <a:pt x="72" y="275"/>
                </a:lnTo>
                <a:lnTo>
                  <a:pt x="89" y="293"/>
                </a:lnTo>
                <a:lnTo>
                  <a:pt x="107" y="335"/>
                </a:lnTo>
                <a:lnTo>
                  <a:pt x="83" y="335"/>
                </a:lnTo>
                <a:lnTo>
                  <a:pt x="78" y="347"/>
                </a:lnTo>
                <a:lnTo>
                  <a:pt x="83" y="353"/>
                </a:lnTo>
                <a:lnTo>
                  <a:pt x="161" y="335"/>
                </a:lnTo>
                <a:lnTo>
                  <a:pt x="191" y="311"/>
                </a:lnTo>
                <a:lnTo>
                  <a:pt x="227" y="323"/>
                </a:lnTo>
                <a:lnTo>
                  <a:pt x="263" y="311"/>
                </a:lnTo>
                <a:lnTo>
                  <a:pt x="287" y="335"/>
                </a:lnTo>
                <a:lnTo>
                  <a:pt x="323" y="389"/>
                </a:lnTo>
                <a:lnTo>
                  <a:pt x="353" y="419"/>
                </a:lnTo>
                <a:lnTo>
                  <a:pt x="359" y="431"/>
                </a:lnTo>
                <a:lnTo>
                  <a:pt x="353" y="431"/>
                </a:lnTo>
                <a:lnTo>
                  <a:pt x="353" y="443"/>
                </a:lnTo>
                <a:lnTo>
                  <a:pt x="245" y="425"/>
                </a:lnTo>
                <a:lnTo>
                  <a:pt x="233" y="437"/>
                </a:lnTo>
                <a:lnTo>
                  <a:pt x="209" y="437"/>
                </a:lnTo>
                <a:lnTo>
                  <a:pt x="203" y="455"/>
                </a:lnTo>
                <a:lnTo>
                  <a:pt x="215" y="479"/>
                </a:lnTo>
                <a:lnTo>
                  <a:pt x="155" y="479"/>
                </a:lnTo>
                <a:lnTo>
                  <a:pt x="191" y="514"/>
                </a:lnTo>
                <a:lnTo>
                  <a:pt x="209" y="562"/>
                </a:lnTo>
                <a:lnTo>
                  <a:pt x="263" y="586"/>
                </a:lnTo>
                <a:lnTo>
                  <a:pt x="257" y="640"/>
                </a:lnTo>
                <a:lnTo>
                  <a:pt x="287" y="622"/>
                </a:lnTo>
                <a:lnTo>
                  <a:pt x="335" y="604"/>
                </a:lnTo>
                <a:lnTo>
                  <a:pt x="359" y="622"/>
                </a:lnTo>
                <a:lnTo>
                  <a:pt x="389" y="670"/>
                </a:lnTo>
                <a:lnTo>
                  <a:pt x="419" y="664"/>
                </a:lnTo>
                <a:lnTo>
                  <a:pt x="413" y="449"/>
                </a:lnTo>
                <a:lnTo>
                  <a:pt x="527" y="407"/>
                </a:lnTo>
                <a:lnTo>
                  <a:pt x="551" y="419"/>
                </a:lnTo>
                <a:lnTo>
                  <a:pt x="622" y="455"/>
                </a:lnTo>
                <a:lnTo>
                  <a:pt x="622" y="77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9" name=""/>
          <p:cNvSpPr/>
          <p:nvPr/>
        </p:nvSpPr>
        <p:spPr>
          <a:xfrm>
            <a:off x="4737240" y="4702320"/>
            <a:ext cx="126720" cy="25704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0" name=""/>
          <p:cNvSpPr/>
          <p:nvPr/>
        </p:nvSpPr>
        <p:spPr>
          <a:xfrm>
            <a:off x="4816440" y="4721400"/>
            <a:ext cx="184320" cy="14112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1" name=""/>
          <p:cNvSpPr/>
          <p:nvPr/>
        </p:nvSpPr>
        <p:spPr>
          <a:xfrm>
            <a:off x="4952880" y="4568760"/>
            <a:ext cx="454320" cy="25740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2" name=""/>
          <p:cNvSpPr/>
          <p:nvPr/>
        </p:nvSpPr>
        <p:spPr>
          <a:xfrm>
            <a:off x="5505480" y="2647800"/>
            <a:ext cx="196920" cy="230400"/>
          </a:xfrm>
          <a:custGeom>
            <a:avLst/>
            <a:gdLst/>
            <a:ahLst/>
            <a:rect l="l" t="t" r="r" b="b"/>
            <a:pathLst>
              <a:path w="120" h="156">
                <a:moveTo>
                  <a:pt x="36" y="0"/>
                </a:moveTo>
                <a:lnTo>
                  <a:pt x="96" y="42"/>
                </a:lnTo>
                <a:lnTo>
                  <a:pt x="114" y="72"/>
                </a:lnTo>
                <a:lnTo>
                  <a:pt x="120" y="102"/>
                </a:lnTo>
                <a:lnTo>
                  <a:pt x="102" y="138"/>
                </a:lnTo>
                <a:lnTo>
                  <a:pt x="72" y="132"/>
                </a:lnTo>
                <a:lnTo>
                  <a:pt x="54" y="156"/>
                </a:lnTo>
                <a:lnTo>
                  <a:pt x="42" y="156"/>
                </a:lnTo>
                <a:lnTo>
                  <a:pt x="36" y="114"/>
                </a:lnTo>
                <a:lnTo>
                  <a:pt x="6" y="60"/>
                </a:lnTo>
                <a:lnTo>
                  <a:pt x="0" y="60"/>
                </a:lnTo>
                <a:lnTo>
                  <a:pt x="0" y="30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e3f4ff"/>
          </a:solidFill>
          <a:ln w="9360">
            <a:solidFill>
              <a:srgbClr val="b1e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3" name=""/>
          <p:cNvSpPr/>
          <p:nvPr/>
        </p:nvSpPr>
        <p:spPr>
          <a:xfrm>
            <a:off x="7516800" y="4340160"/>
            <a:ext cx="184320" cy="281160"/>
          </a:xfrm>
          <a:custGeom>
            <a:avLst/>
            <a:gdLst/>
            <a:ahLst/>
            <a:rect l="l" t="t" r="r" b="b"/>
            <a:pathLst>
              <a:path w="113" h="191">
                <a:moveTo>
                  <a:pt x="113" y="12"/>
                </a:moveTo>
                <a:lnTo>
                  <a:pt x="113" y="0"/>
                </a:lnTo>
                <a:lnTo>
                  <a:pt x="101" y="12"/>
                </a:lnTo>
                <a:lnTo>
                  <a:pt x="89" y="0"/>
                </a:lnTo>
                <a:lnTo>
                  <a:pt x="83" y="24"/>
                </a:lnTo>
                <a:lnTo>
                  <a:pt x="113" y="30"/>
                </a:lnTo>
                <a:lnTo>
                  <a:pt x="78" y="36"/>
                </a:lnTo>
                <a:lnTo>
                  <a:pt x="72" y="24"/>
                </a:lnTo>
                <a:lnTo>
                  <a:pt x="66" y="24"/>
                </a:lnTo>
                <a:lnTo>
                  <a:pt x="60" y="54"/>
                </a:lnTo>
                <a:lnTo>
                  <a:pt x="48" y="54"/>
                </a:lnTo>
                <a:lnTo>
                  <a:pt x="54" y="42"/>
                </a:lnTo>
                <a:lnTo>
                  <a:pt x="24" y="54"/>
                </a:lnTo>
                <a:lnTo>
                  <a:pt x="0" y="108"/>
                </a:lnTo>
                <a:lnTo>
                  <a:pt x="6" y="185"/>
                </a:lnTo>
                <a:lnTo>
                  <a:pt x="54" y="179"/>
                </a:lnTo>
                <a:lnTo>
                  <a:pt x="78" y="191"/>
                </a:lnTo>
                <a:lnTo>
                  <a:pt x="113" y="1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4" name=""/>
          <p:cNvSpPr/>
          <p:nvPr/>
        </p:nvSpPr>
        <p:spPr>
          <a:xfrm>
            <a:off x="5505480" y="2647800"/>
            <a:ext cx="196920" cy="230400"/>
          </a:xfrm>
          <a:custGeom>
            <a:avLst/>
            <a:gdLst/>
            <a:ahLst/>
            <a:rect l="l" t="t" r="r" b="b"/>
            <a:pathLst>
              <a:path w="120" h="156">
                <a:moveTo>
                  <a:pt x="36" y="0"/>
                </a:moveTo>
                <a:lnTo>
                  <a:pt x="96" y="42"/>
                </a:lnTo>
                <a:lnTo>
                  <a:pt x="114" y="72"/>
                </a:lnTo>
                <a:lnTo>
                  <a:pt x="120" y="102"/>
                </a:lnTo>
                <a:lnTo>
                  <a:pt x="102" y="138"/>
                </a:lnTo>
                <a:lnTo>
                  <a:pt x="72" y="132"/>
                </a:lnTo>
                <a:lnTo>
                  <a:pt x="54" y="156"/>
                </a:lnTo>
                <a:lnTo>
                  <a:pt x="42" y="156"/>
                </a:lnTo>
                <a:lnTo>
                  <a:pt x="36" y="114"/>
                </a:lnTo>
                <a:lnTo>
                  <a:pt x="6" y="60"/>
                </a:lnTo>
                <a:lnTo>
                  <a:pt x="0" y="60"/>
                </a:lnTo>
                <a:lnTo>
                  <a:pt x="0" y="30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5" name=""/>
          <p:cNvSpPr/>
          <p:nvPr/>
        </p:nvSpPr>
        <p:spPr>
          <a:xfrm>
            <a:off x="1467000" y="2897280"/>
            <a:ext cx="1450800" cy="804600"/>
          </a:xfrm>
          <a:prstGeom prst="wedgeRoundRectCallout">
            <a:avLst>
              <a:gd name="adj1" fmla="val 73101"/>
              <a:gd name="adj2" fmla="val 44212"/>
              <a:gd name="adj3" fmla="val 16667"/>
            </a:avLst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 Potential </a:t>
            </a:r>
            <a:br>
              <a:rPr sz="1400"/>
            </a:b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TCV = $0.7 Bn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6" name=""/>
          <p:cNvSpPr/>
          <p:nvPr/>
        </p:nvSpPr>
        <p:spPr>
          <a:xfrm>
            <a:off x="2679840" y="1185840"/>
            <a:ext cx="1645920" cy="625320"/>
          </a:xfrm>
          <a:prstGeom prst="wedgeRoundRectCallout">
            <a:avLst>
              <a:gd name="adj1" fmla="val 69768"/>
              <a:gd name="adj2" fmla="val 84773"/>
              <a:gd name="adj3" fmla="val 16667"/>
            </a:avLst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NORDIC</a:t>
            </a:r>
            <a:br>
              <a:rPr sz="1400"/>
            </a:b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 Potential </a:t>
            </a:r>
            <a:br>
              <a:rPr sz="1400"/>
            </a:b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TCV = $0.6 Bn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7" name=""/>
          <p:cNvSpPr/>
          <p:nvPr/>
        </p:nvSpPr>
        <p:spPr>
          <a:xfrm>
            <a:off x="2367000" y="1984320"/>
            <a:ext cx="1477800" cy="747720"/>
          </a:xfrm>
          <a:prstGeom prst="wedgeRoundRectCallout">
            <a:avLst>
              <a:gd name="adj1" fmla="val 42587"/>
              <a:gd name="adj2" fmla="val 189064"/>
              <a:gd name="adj3" fmla="val 16667"/>
            </a:avLst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BENELUX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 Potential TCV = $0.1 Bn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8" name=""/>
          <p:cNvSpPr/>
          <p:nvPr/>
        </p:nvSpPr>
        <p:spPr>
          <a:xfrm>
            <a:off x="5369040" y="2066760"/>
            <a:ext cx="1690560" cy="111780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…in addition</a:t>
            </a:r>
            <a:br>
              <a:rPr sz="1400"/>
            </a:b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PAN EUROPEAN</a:t>
            </a:r>
            <a:br>
              <a:rPr sz="1400"/>
            </a:b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 Potential </a:t>
            </a:r>
            <a:br>
              <a:rPr sz="1400"/>
            </a:b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TCV = $2.5 Bn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9" name=""/>
          <p:cNvSpPr/>
          <p:nvPr/>
        </p:nvSpPr>
        <p:spPr>
          <a:xfrm>
            <a:off x="1271520" y="4491000"/>
            <a:ext cx="1549440" cy="941400"/>
          </a:xfrm>
          <a:prstGeom prst="rect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0" name=""/>
          <p:cNvSpPr/>
          <p:nvPr/>
        </p:nvSpPr>
        <p:spPr>
          <a:xfrm>
            <a:off x="1360440" y="4491000"/>
            <a:ext cx="1338480" cy="91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25 Additional Prospects, TCV = $7.9B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1" name=""/>
          <p:cNvSpPr/>
          <p:nvPr/>
        </p:nvSpPr>
        <p:spPr>
          <a:xfrm>
            <a:off x="5153040" y="3435480"/>
            <a:ext cx="1544760" cy="857160"/>
          </a:xfrm>
          <a:prstGeom prst="wedgeRoundRectCallout">
            <a:avLst>
              <a:gd name="adj1" fmla="val -126685"/>
              <a:gd name="adj2" fmla="val 3990"/>
              <a:gd name="adj3" fmla="val 16667"/>
            </a:avLst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GERMANY</a:t>
            </a:r>
            <a:br>
              <a:rPr sz="1400"/>
            </a:b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8 Potential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TCV = $1.4 Bn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2" name=""/>
          <p:cNvSpPr/>
          <p:nvPr/>
        </p:nvSpPr>
        <p:spPr>
          <a:xfrm>
            <a:off x="1433520" y="5622840"/>
            <a:ext cx="6273720" cy="49536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40000"/>
              </a:lnSpc>
              <a:tabLst>
                <a:tab algn="l" pos="0"/>
                <a:tab algn="l" pos="1714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Success: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 Contracts,   $1.2 Bn TCV,  3 Countries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3" name=""/>
          <p:cNvSpPr/>
          <p:nvPr/>
        </p:nvSpPr>
        <p:spPr>
          <a:xfrm>
            <a:off x="1433520" y="6172200"/>
            <a:ext cx="6273720" cy="4953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40000"/>
              </a:lnSpc>
              <a:tabLst>
                <a:tab algn="l" pos="0"/>
                <a:tab algn="l" pos="1714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40000"/>
              </a:lnSpc>
              <a:tabLst>
                <a:tab algn="l" pos="0"/>
                <a:tab algn="l" pos="1714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2001 Potential: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26 Contracts, $5.3 Bn TCV,  5+ Countries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40000"/>
              </a:lnSpc>
              <a:tabLst>
                <a:tab algn="l" pos="0"/>
                <a:tab algn="l" pos="1714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Global Energy Services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Strong Sales and Service Execution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775" name="PlaceHolder 2"/>
          <p:cNvSpPr>
            <a:spLocks noGrp="1"/>
          </p:cNvSpPr>
          <p:nvPr>
            <p:ph/>
          </p:nvPr>
        </p:nvSpPr>
        <p:spPr>
          <a:xfrm>
            <a:off x="1392120" y="1993680"/>
            <a:ext cx="6507360" cy="462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39840" indent="-339840">
              <a:spcBef>
                <a:spcPts val="2438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Executing On Service Requirements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438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Applications are Yielding Enormous Benefits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438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Satisfaction Results in Business Growth and Customer Referrals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6" name=""/>
          <p:cNvSpPr/>
          <p:nvPr/>
        </p:nvSpPr>
        <p:spPr>
          <a:xfrm>
            <a:off x="1523880" y="2152800"/>
            <a:ext cx="13680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7" name=""/>
          <p:cNvSpPr/>
          <p:nvPr/>
        </p:nvSpPr>
        <p:spPr>
          <a:xfrm>
            <a:off x="1523880" y="2813040"/>
            <a:ext cx="13680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8" name=""/>
          <p:cNvSpPr/>
          <p:nvPr/>
        </p:nvSpPr>
        <p:spPr>
          <a:xfrm>
            <a:off x="1523880" y="3956040"/>
            <a:ext cx="13680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9" name=""/>
          <p:cNvGraphicFramePr/>
          <p:nvPr/>
        </p:nvGraphicFramePr>
        <p:xfrm>
          <a:off x="339840" y="1495440"/>
          <a:ext cx="2550960" cy="4435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8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9840" y="1495440"/>
                    <a:ext cx="2550960" cy="443556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1" name=""/>
          <p:cNvGraphicFramePr/>
          <p:nvPr/>
        </p:nvGraphicFramePr>
        <p:xfrm>
          <a:off x="3214800" y="2076480"/>
          <a:ext cx="2673360" cy="38466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8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14800" y="2076480"/>
                    <a:ext cx="2673360" cy="384660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3" name=""/>
          <p:cNvGraphicFramePr/>
          <p:nvPr/>
        </p:nvGraphicFramePr>
        <p:xfrm>
          <a:off x="6237360" y="1531800"/>
          <a:ext cx="2544840" cy="44024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784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237360" y="1531800"/>
                    <a:ext cx="2544840" cy="440244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5" name=""/>
          <p:cNvSpPr/>
          <p:nvPr/>
        </p:nvSpPr>
        <p:spPr>
          <a:xfrm>
            <a:off x="216000" y="1241280"/>
            <a:ext cx="2806560" cy="4862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6" name=""/>
          <p:cNvSpPr/>
          <p:nvPr/>
        </p:nvSpPr>
        <p:spPr>
          <a:xfrm>
            <a:off x="3149640" y="1241280"/>
            <a:ext cx="2806560" cy="4862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7" name=""/>
          <p:cNvSpPr/>
          <p:nvPr/>
        </p:nvSpPr>
        <p:spPr>
          <a:xfrm>
            <a:off x="6083280" y="1241280"/>
            <a:ext cx="2806560" cy="4862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8" name=""/>
          <p:cNvSpPr/>
          <p:nvPr/>
        </p:nvSpPr>
        <p:spPr>
          <a:xfrm>
            <a:off x="2064240" y="212148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28,800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9" name=""/>
          <p:cNvSpPr/>
          <p:nvPr/>
        </p:nvSpPr>
        <p:spPr>
          <a:xfrm>
            <a:off x="1292760" y="359460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16,600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0" name=""/>
          <p:cNvSpPr/>
          <p:nvPr/>
        </p:nvSpPr>
        <p:spPr>
          <a:xfrm>
            <a:off x="508320" y="419148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11,500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91" name=""/>
          <p:cNvGrpSpPr/>
          <p:nvPr/>
        </p:nvGrpSpPr>
        <p:grpSpPr>
          <a:xfrm>
            <a:off x="563760" y="5785200"/>
            <a:ext cx="2121480" cy="276840"/>
            <a:chOff x="563760" y="5785200"/>
            <a:chExt cx="2121480" cy="276840"/>
          </a:xfrm>
        </p:grpSpPr>
        <p:sp>
          <p:nvSpPr>
            <p:cNvPr id="792" name=""/>
            <p:cNvSpPr/>
            <p:nvPr/>
          </p:nvSpPr>
          <p:spPr>
            <a:xfrm>
              <a:off x="563760" y="5785200"/>
              <a:ext cx="5198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1998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3" name=""/>
            <p:cNvSpPr/>
            <p:nvPr/>
          </p:nvSpPr>
          <p:spPr>
            <a:xfrm>
              <a:off x="1351080" y="5785200"/>
              <a:ext cx="5198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1999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4" name=""/>
            <p:cNvSpPr/>
            <p:nvPr/>
          </p:nvSpPr>
          <p:spPr>
            <a:xfrm>
              <a:off x="2165400" y="5785200"/>
              <a:ext cx="5198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95" name=""/>
          <p:cNvSpPr/>
          <p:nvPr/>
        </p:nvSpPr>
        <p:spPr>
          <a:xfrm>
            <a:off x="206280" y="1225440"/>
            <a:ext cx="2838600" cy="5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 Under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96" name=""/>
          <p:cNvGrpSpPr/>
          <p:nvPr/>
        </p:nvGrpSpPr>
        <p:grpSpPr>
          <a:xfrm>
            <a:off x="3497760" y="5785200"/>
            <a:ext cx="2121120" cy="276840"/>
            <a:chOff x="3497760" y="5785200"/>
            <a:chExt cx="2121120" cy="276840"/>
          </a:xfrm>
        </p:grpSpPr>
        <p:sp>
          <p:nvSpPr>
            <p:cNvPr id="797" name=""/>
            <p:cNvSpPr/>
            <p:nvPr/>
          </p:nvSpPr>
          <p:spPr>
            <a:xfrm>
              <a:off x="3497760" y="5785200"/>
              <a:ext cx="5198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1998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8" name=""/>
            <p:cNvSpPr/>
            <p:nvPr/>
          </p:nvSpPr>
          <p:spPr>
            <a:xfrm>
              <a:off x="4284720" y="5785200"/>
              <a:ext cx="5198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1999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9" name=""/>
            <p:cNvSpPr/>
            <p:nvPr/>
          </p:nvSpPr>
          <p:spPr>
            <a:xfrm>
              <a:off x="5099040" y="5785200"/>
              <a:ext cx="5198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00" name=""/>
          <p:cNvSpPr/>
          <p:nvPr/>
        </p:nvSpPr>
        <p:spPr>
          <a:xfrm>
            <a:off x="3566880" y="519480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1" name=""/>
          <p:cNvSpPr/>
          <p:nvPr/>
        </p:nvSpPr>
        <p:spPr>
          <a:xfrm>
            <a:off x="4356000" y="433116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2" name=""/>
          <p:cNvSpPr/>
          <p:nvPr/>
        </p:nvSpPr>
        <p:spPr>
          <a:xfrm>
            <a:off x="5157720" y="210888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3" name=""/>
          <p:cNvSpPr/>
          <p:nvPr/>
        </p:nvSpPr>
        <p:spPr>
          <a:xfrm>
            <a:off x="3244680" y="1225440"/>
            <a:ext cx="2638440" cy="75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Square Feet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 Contract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(Billions)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4" name=""/>
          <p:cNvSpPr/>
          <p:nvPr/>
        </p:nvSpPr>
        <p:spPr>
          <a:xfrm>
            <a:off x="7988400" y="2102400"/>
            <a:ext cx="534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$8.5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5" name=""/>
          <p:cNvSpPr/>
          <p:nvPr/>
        </p:nvSpPr>
        <p:spPr>
          <a:xfrm>
            <a:off x="7201080" y="3931200"/>
            <a:ext cx="534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6" name=""/>
          <p:cNvSpPr/>
          <p:nvPr/>
        </p:nvSpPr>
        <p:spPr>
          <a:xfrm>
            <a:off x="6438960" y="5150520"/>
            <a:ext cx="534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7" name=""/>
          <p:cNvSpPr/>
          <p:nvPr/>
        </p:nvSpPr>
        <p:spPr>
          <a:xfrm>
            <a:off x="6203880" y="1225440"/>
            <a:ext cx="2658960" cy="75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 of Assets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Controlled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(Billions)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08" name=""/>
          <p:cNvGrpSpPr/>
          <p:nvPr/>
        </p:nvGrpSpPr>
        <p:grpSpPr>
          <a:xfrm>
            <a:off x="6444000" y="5785200"/>
            <a:ext cx="2121840" cy="276840"/>
            <a:chOff x="6444000" y="5785200"/>
            <a:chExt cx="2121840" cy="276840"/>
          </a:xfrm>
        </p:grpSpPr>
        <p:sp>
          <p:nvSpPr>
            <p:cNvPr id="809" name=""/>
            <p:cNvSpPr/>
            <p:nvPr/>
          </p:nvSpPr>
          <p:spPr>
            <a:xfrm>
              <a:off x="6444000" y="5785200"/>
              <a:ext cx="5198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1998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0" name=""/>
            <p:cNvSpPr/>
            <p:nvPr/>
          </p:nvSpPr>
          <p:spPr>
            <a:xfrm>
              <a:off x="7231320" y="5785200"/>
              <a:ext cx="5198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1999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1" name=""/>
            <p:cNvSpPr/>
            <p:nvPr/>
          </p:nvSpPr>
          <p:spPr>
            <a:xfrm>
              <a:off x="8046000" y="5785200"/>
              <a:ext cx="5198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12" name="PlaceHolder 1"/>
          <p:cNvSpPr>
            <a:spLocks noGrp="1"/>
          </p:cNvSpPr>
          <p:nvPr>
            <p:ph type="title"/>
          </p:nvPr>
        </p:nvSpPr>
        <p:spPr>
          <a:xfrm>
            <a:off x="564840" y="-360"/>
            <a:ext cx="8001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Energy Services Portfolio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"/>
          <p:cNvSpPr/>
          <p:nvPr/>
        </p:nvSpPr>
        <p:spPr>
          <a:xfrm>
            <a:off x="7246800" y="2201760"/>
            <a:ext cx="212760" cy="408240"/>
          </a:xfrm>
          <a:custGeom>
            <a:avLst/>
            <a:gdLst/>
            <a:ahLst/>
            <a:rect l="l" t="t" r="r" b="b"/>
            <a:pathLst>
              <a:path w="153" h="270">
                <a:moveTo>
                  <a:pt x="28" y="3"/>
                </a:moveTo>
                <a:lnTo>
                  <a:pt x="64" y="0"/>
                </a:lnTo>
                <a:lnTo>
                  <a:pt x="136" y="41"/>
                </a:lnTo>
                <a:lnTo>
                  <a:pt x="125" y="74"/>
                </a:lnTo>
                <a:lnTo>
                  <a:pt x="151" y="94"/>
                </a:lnTo>
                <a:lnTo>
                  <a:pt x="152" y="220"/>
                </a:lnTo>
                <a:lnTo>
                  <a:pt x="126" y="269"/>
                </a:lnTo>
                <a:lnTo>
                  <a:pt x="98" y="251"/>
                </a:lnTo>
                <a:lnTo>
                  <a:pt x="68" y="250"/>
                </a:lnTo>
                <a:lnTo>
                  <a:pt x="15" y="224"/>
                </a:lnTo>
                <a:lnTo>
                  <a:pt x="54" y="145"/>
                </a:lnTo>
                <a:lnTo>
                  <a:pt x="0" y="103"/>
                </a:lnTo>
                <a:lnTo>
                  <a:pt x="28" y="3"/>
                </a:lnTo>
              </a:path>
            </a:pathLst>
          </a:custGeom>
          <a:solidFill>
            <a:srgbClr val="006600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85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Customer and Service Portfolio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815" name=""/>
          <p:cNvSpPr/>
          <p:nvPr/>
        </p:nvSpPr>
        <p:spPr>
          <a:xfrm>
            <a:off x="5400000" y="5792760"/>
            <a:ext cx="2844720" cy="54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spcAft>
                <a:spcPts val="96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Energy Services Locations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96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6" name=""/>
          <p:cNvSpPr/>
          <p:nvPr/>
        </p:nvSpPr>
        <p:spPr>
          <a:xfrm>
            <a:off x="1209600" y="2805120"/>
            <a:ext cx="317520" cy="353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7" name=""/>
          <p:cNvSpPr/>
          <p:nvPr/>
        </p:nvSpPr>
        <p:spPr>
          <a:xfrm>
            <a:off x="1420920" y="3092400"/>
            <a:ext cx="476280" cy="5317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8" name=""/>
          <p:cNvSpPr/>
          <p:nvPr/>
        </p:nvSpPr>
        <p:spPr>
          <a:xfrm>
            <a:off x="1541520" y="3435480"/>
            <a:ext cx="480960" cy="53316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9" name=""/>
          <p:cNvSpPr/>
          <p:nvPr/>
        </p:nvSpPr>
        <p:spPr>
          <a:xfrm>
            <a:off x="2995560" y="2898720"/>
            <a:ext cx="268200" cy="297000"/>
          </a:xfrm>
          <a:prstGeom prst="ellipse">
            <a:avLst/>
          </a:prstGeom>
          <a:solidFill>
            <a:srgbClr val="fdee6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0" name=""/>
          <p:cNvSpPr/>
          <p:nvPr/>
        </p:nvSpPr>
        <p:spPr>
          <a:xfrm>
            <a:off x="6235560" y="3819600"/>
            <a:ext cx="395280" cy="447480"/>
          </a:xfrm>
          <a:prstGeom prst="ellipse">
            <a:avLst/>
          </a:prstGeom>
          <a:solidFill>
            <a:srgbClr val="fdee6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1" name=""/>
          <p:cNvSpPr/>
          <p:nvPr/>
        </p:nvSpPr>
        <p:spPr>
          <a:xfrm>
            <a:off x="6370560" y="3819600"/>
            <a:ext cx="398520" cy="447480"/>
          </a:xfrm>
          <a:prstGeom prst="ellipse">
            <a:avLst/>
          </a:prstGeom>
          <a:solidFill>
            <a:srgbClr val="fdee6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2" name=""/>
          <p:cNvSpPr/>
          <p:nvPr/>
        </p:nvSpPr>
        <p:spPr>
          <a:xfrm>
            <a:off x="6305400" y="3997440"/>
            <a:ext cx="268560" cy="296640"/>
          </a:xfrm>
          <a:prstGeom prst="ellipse">
            <a:avLst/>
          </a:prstGeom>
          <a:solidFill>
            <a:srgbClr val="fdee6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3" name=""/>
          <p:cNvSpPr/>
          <p:nvPr/>
        </p:nvSpPr>
        <p:spPr>
          <a:xfrm>
            <a:off x="5308560" y="2666880"/>
            <a:ext cx="265320" cy="297000"/>
          </a:xfrm>
          <a:prstGeom prst="ellipse">
            <a:avLst/>
          </a:prstGeom>
          <a:solidFill>
            <a:srgbClr val="fdee6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4" name=""/>
          <p:cNvSpPr/>
          <p:nvPr/>
        </p:nvSpPr>
        <p:spPr>
          <a:xfrm>
            <a:off x="4529160" y="1447920"/>
            <a:ext cx="322200" cy="353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5" name=""/>
          <p:cNvSpPr/>
          <p:nvPr/>
        </p:nvSpPr>
        <p:spPr>
          <a:xfrm>
            <a:off x="4024440" y="2516040"/>
            <a:ext cx="264960" cy="298440"/>
          </a:xfrm>
          <a:prstGeom prst="ellipse">
            <a:avLst/>
          </a:prstGeom>
          <a:solidFill>
            <a:srgbClr val="fdee6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6" name=""/>
          <p:cNvSpPr/>
          <p:nvPr/>
        </p:nvSpPr>
        <p:spPr>
          <a:xfrm>
            <a:off x="6926400" y="1913040"/>
            <a:ext cx="264960" cy="295200"/>
          </a:xfrm>
          <a:prstGeom prst="ellipse">
            <a:avLst/>
          </a:prstGeom>
          <a:solidFill>
            <a:srgbClr val="fdee6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7" name=""/>
          <p:cNvSpPr/>
          <p:nvPr/>
        </p:nvSpPr>
        <p:spPr>
          <a:xfrm>
            <a:off x="7134120" y="1805040"/>
            <a:ext cx="268560" cy="295200"/>
          </a:xfrm>
          <a:prstGeom prst="ellipse">
            <a:avLst/>
          </a:prstGeom>
          <a:solidFill>
            <a:srgbClr val="fdee6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8" name=""/>
          <p:cNvSpPr/>
          <p:nvPr/>
        </p:nvSpPr>
        <p:spPr>
          <a:xfrm>
            <a:off x="1403280" y="1832040"/>
            <a:ext cx="266760" cy="296640"/>
          </a:xfrm>
          <a:prstGeom prst="ellipse">
            <a:avLst/>
          </a:prstGeom>
          <a:solidFill>
            <a:srgbClr val="fdee6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9" name=""/>
          <p:cNvSpPr/>
          <p:nvPr/>
        </p:nvSpPr>
        <p:spPr>
          <a:xfrm>
            <a:off x="6789600" y="2243160"/>
            <a:ext cx="266760" cy="295200"/>
          </a:xfrm>
          <a:prstGeom prst="ellipse">
            <a:avLst/>
          </a:prstGeom>
          <a:solidFill>
            <a:srgbClr val="fdee6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0" name=""/>
          <p:cNvSpPr/>
          <p:nvPr/>
        </p:nvSpPr>
        <p:spPr>
          <a:xfrm>
            <a:off x="6531120" y="3381480"/>
            <a:ext cx="266400" cy="295200"/>
          </a:xfrm>
          <a:prstGeom prst="ellipse">
            <a:avLst/>
          </a:prstGeom>
          <a:solidFill>
            <a:srgbClr val="fdee6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1" name=""/>
          <p:cNvSpPr/>
          <p:nvPr/>
        </p:nvSpPr>
        <p:spPr>
          <a:xfrm>
            <a:off x="6494400" y="3530520"/>
            <a:ext cx="398520" cy="447840"/>
          </a:xfrm>
          <a:prstGeom prst="ellipse">
            <a:avLst/>
          </a:prstGeom>
          <a:solidFill>
            <a:srgbClr val="fdee6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2" name=""/>
          <p:cNvSpPr/>
          <p:nvPr/>
        </p:nvSpPr>
        <p:spPr>
          <a:xfrm>
            <a:off x="5862600" y="3324240"/>
            <a:ext cx="266760" cy="297000"/>
          </a:xfrm>
          <a:prstGeom prst="ellipse">
            <a:avLst/>
          </a:prstGeom>
          <a:solidFill>
            <a:srgbClr val="fdee6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3" name=""/>
          <p:cNvSpPr/>
          <p:nvPr/>
        </p:nvSpPr>
        <p:spPr>
          <a:xfrm>
            <a:off x="5467320" y="2521080"/>
            <a:ext cx="187200" cy="203040"/>
          </a:xfrm>
          <a:custGeom>
            <a:avLst/>
            <a:gdLst>
              <a:gd name="textAreaLeft" fmla="*/ 42480 w 187200"/>
              <a:gd name="textAreaRight" fmla="*/ 144720 w 187200"/>
              <a:gd name="textAreaTop" fmla="*/ 46080 h 203040"/>
              <a:gd name="textAreaBottom" fmla="*/ 156960 h 2030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10800"/>
                </a:moveTo>
                <a:lnTo>
                  <a:pt x="2652" y="12384"/>
                </a:lnTo>
                <a:lnTo>
                  <a:pt x="786" y="14846"/>
                </a:lnTo>
                <a:lnTo>
                  <a:pt x="3839" y="15321"/>
                </a:lnTo>
                <a:lnTo>
                  <a:pt x="3163" y="18437"/>
                </a:lnTo>
                <a:lnTo>
                  <a:pt x="6159" y="17681"/>
                </a:lnTo>
                <a:lnTo>
                  <a:pt x="6580" y="20741"/>
                </a:lnTo>
                <a:lnTo>
                  <a:pt x="9074" y="18919"/>
                </a:lnTo>
                <a:lnTo>
                  <a:pt x="10800" y="21600"/>
                </a:lnTo>
                <a:lnTo>
                  <a:pt x="12384" y="18948"/>
                </a:lnTo>
                <a:lnTo>
                  <a:pt x="14846" y="20814"/>
                </a:lnTo>
                <a:lnTo>
                  <a:pt x="15321" y="17761"/>
                </a:lnTo>
                <a:lnTo>
                  <a:pt x="18437" y="18437"/>
                </a:lnTo>
                <a:lnTo>
                  <a:pt x="17681" y="15441"/>
                </a:lnTo>
                <a:lnTo>
                  <a:pt x="20741" y="15020"/>
                </a:lnTo>
                <a:lnTo>
                  <a:pt x="18919" y="12526"/>
                </a:lnTo>
                <a:lnTo>
                  <a:pt x="21600" y="10800"/>
                </a:lnTo>
                <a:lnTo>
                  <a:pt x="18948" y="9216"/>
                </a:lnTo>
                <a:lnTo>
                  <a:pt x="20814" y="6754"/>
                </a:lnTo>
                <a:lnTo>
                  <a:pt x="17761" y="6279"/>
                </a:lnTo>
                <a:lnTo>
                  <a:pt x="18437" y="3163"/>
                </a:lnTo>
                <a:lnTo>
                  <a:pt x="15441" y="3919"/>
                </a:lnTo>
                <a:lnTo>
                  <a:pt x="15020" y="859"/>
                </a:lnTo>
                <a:lnTo>
                  <a:pt x="12526" y="2681"/>
                </a:lnTo>
                <a:lnTo>
                  <a:pt x="10800" y="0"/>
                </a:lnTo>
                <a:lnTo>
                  <a:pt x="9216" y="2652"/>
                </a:lnTo>
                <a:lnTo>
                  <a:pt x="6754" y="786"/>
                </a:lnTo>
                <a:lnTo>
                  <a:pt x="6279" y="3839"/>
                </a:lnTo>
                <a:lnTo>
                  <a:pt x="3163" y="3163"/>
                </a:lnTo>
                <a:lnTo>
                  <a:pt x="3919" y="6159"/>
                </a:lnTo>
                <a:lnTo>
                  <a:pt x="859" y="6580"/>
                </a:lnTo>
                <a:lnTo>
                  <a:pt x="2681" y="9074"/>
                </a:lnTo>
                <a:lnTo>
                  <a:pt x="0" y="10800"/>
                </a:lnTo>
                <a:close/>
              </a:path>
            </a:pathLst>
          </a:custGeom>
          <a:solidFill>
            <a:srgbClr val="31ff36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4" name=""/>
          <p:cNvSpPr/>
          <p:nvPr/>
        </p:nvSpPr>
        <p:spPr>
          <a:xfrm>
            <a:off x="6726240" y="2557440"/>
            <a:ext cx="671400" cy="274680"/>
          </a:xfrm>
          <a:custGeom>
            <a:avLst/>
            <a:gdLst/>
            <a:ahLst/>
            <a:rect l="l" t="t" r="r" b="b"/>
            <a:pathLst>
              <a:path w="494" h="182">
                <a:moveTo>
                  <a:pt x="0" y="62"/>
                </a:moveTo>
                <a:lnTo>
                  <a:pt x="368" y="0"/>
                </a:lnTo>
                <a:lnTo>
                  <a:pt x="427" y="123"/>
                </a:lnTo>
                <a:lnTo>
                  <a:pt x="492" y="111"/>
                </a:lnTo>
                <a:lnTo>
                  <a:pt x="493" y="172"/>
                </a:lnTo>
                <a:lnTo>
                  <a:pt x="443" y="181"/>
                </a:lnTo>
                <a:lnTo>
                  <a:pt x="397" y="140"/>
                </a:lnTo>
                <a:lnTo>
                  <a:pt x="368" y="91"/>
                </a:lnTo>
                <a:lnTo>
                  <a:pt x="362" y="23"/>
                </a:lnTo>
                <a:lnTo>
                  <a:pt x="339" y="58"/>
                </a:lnTo>
                <a:lnTo>
                  <a:pt x="365" y="160"/>
                </a:lnTo>
                <a:lnTo>
                  <a:pt x="259" y="175"/>
                </a:lnTo>
                <a:lnTo>
                  <a:pt x="254" y="99"/>
                </a:lnTo>
                <a:lnTo>
                  <a:pt x="189" y="68"/>
                </a:lnTo>
                <a:lnTo>
                  <a:pt x="131" y="59"/>
                </a:lnTo>
                <a:lnTo>
                  <a:pt x="15" y="111"/>
                </a:lnTo>
                <a:lnTo>
                  <a:pt x="0" y="62"/>
                </a:lnTo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5" name=""/>
          <p:cNvSpPr/>
          <p:nvPr/>
        </p:nvSpPr>
        <p:spPr>
          <a:xfrm>
            <a:off x="2197080" y="1222200"/>
            <a:ext cx="1386000" cy="857520"/>
          </a:xfrm>
          <a:custGeom>
            <a:avLst/>
            <a:gdLst/>
            <a:ahLst/>
            <a:rect l="l" t="t" r="r" b="b"/>
            <a:pathLst>
              <a:path w="1016" h="566">
                <a:moveTo>
                  <a:pt x="18" y="0"/>
                </a:moveTo>
                <a:lnTo>
                  <a:pt x="216" y="23"/>
                </a:lnTo>
                <a:lnTo>
                  <a:pt x="337" y="38"/>
                </a:lnTo>
                <a:lnTo>
                  <a:pt x="497" y="53"/>
                </a:lnTo>
                <a:lnTo>
                  <a:pt x="644" y="65"/>
                </a:lnTo>
                <a:lnTo>
                  <a:pt x="897" y="82"/>
                </a:lnTo>
                <a:lnTo>
                  <a:pt x="1015" y="90"/>
                </a:lnTo>
                <a:lnTo>
                  <a:pt x="1012" y="551"/>
                </a:lnTo>
                <a:lnTo>
                  <a:pt x="391" y="503"/>
                </a:lnTo>
                <a:lnTo>
                  <a:pt x="378" y="565"/>
                </a:lnTo>
                <a:lnTo>
                  <a:pt x="354" y="536"/>
                </a:lnTo>
                <a:lnTo>
                  <a:pt x="296" y="541"/>
                </a:lnTo>
                <a:lnTo>
                  <a:pt x="215" y="552"/>
                </a:lnTo>
                <a:lnTo>
                  <a:pt x="201" y="472"/>
                </a:lnTo>
                <a:lnTo>
                  <a:pt x="103" y="408"/>
                </a:lnTo>
                <a:lnTo>
                  <a:pt x="117" y="349"/>
                </a:lnTo>
                <a:lnTo>
                  <a:pt x="127" y="300"/>
                </a:lnTo>
                <a:lnTo>
                  <a:pt x="0" y="141"/>
                </a:lnTo>
                <a:lnTo>
                  <a:pt x="18" y="0"/>
                </a:lnTo>
              </a:path>
            </a:pathLst>
          </a:custGeom>
          <a:blipFill rotWithShape="0">
            <a:blip r:embed="rId2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6" name=""/>
          <p:cNvSpPr/>
          <p:nvPr/>
        </p:nvSpPr>
        <p:spPr>
          <a:xfrm>
            <a:off x="3649680" y="3382920"/>
            <a:ext cx="1192320" cy="569880"/>
          </a:xfrm>
          <a:custGeom>
            <a:avLst/>
            <a:gdLst/>
            <a:ahLst/>
            <a:rect l="l" t="t" r="r" b="b"/>
            <a:pathLst>
              <a:path w="876" h="374">
                <a:moveTo>
                  <a:pt x="6" y="0"/>
                </a:moveTo>
                <a:lnTo>
                  <a:pt x="0" y="68"/>
                </a:lnTo>
                <a:lnTo>
                  <a:pt x="312" y="77"/>
                </a:lnTo>
                <a:lnTo>
                  <a:pt x="313" y="289"/>
                </a:lnTo>
                <a:lnTo>
                  <a:pt x="473" y="347"/>
                </a:lnTo>
                <a:lnTo>
                  <a:pt x="516" y="325"/>
                </a:lnTo>
                <a:lnTo>
                  <a:pt x="618" y="373"/>
                </a:lnTo>
                <a:lnTo>
                  <a:pt x="683" y="370"/>
                </a:lnTo>
                <a:lnTo>
                  <a:pt x="805" y="325"/>
                </a:lnTo>
                <a:lnTo>
                  <a:pt x="875" y="370"/>
                </a:lnTo>
                <a:lnTo>
                  <a:pt x="875" y="139"/>
                </a:lnTo>
                <a:lnTo>
                  <a:pt x="854" y="5"/>
                </a:lnTo>
                <a:lnTo>
                  <a:pt x="6" y="0"/>
                </a:lnTo>
              </a:path>
            </a:pathLst>
          </a:custGeom>
          <a:blipFill rotWithShape="0">
            <a:blip r:embed="rId3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7" name=""/>
          <p:cNvSpPr/>
          <p:nvPr/>
        </p:nvSpPr>
        <p:spPr>
          <a:xfrm>
            <a:off x="5994360" y="2289240"/>
            <a:ext cx="577800" cy="660240"/>
          </a:xfrm>
          <a:custGeom>
            <a:avLst/>
            <a:gdLst/>
            <a:ahLst/>
            <a:rect l="l" t="t" r="r" b="b"/>
            <a:pathLst>
              <a:path w="425" h="436">
                <a:moveTo>
                  <a:pt x="0" y="98"/>
                </a:moveTo>
                <a:lnTo>
                  <a:pt x="191" y="81"/>
                </a:lnTo>
                <a:lnTo>
                  <a:pt x="231" y="88"/>
                </a:lnTo>
                <a:lnTo>
                  <a:pt x="321" y="51"/>
                </a:lnTo>
                <a:lnTo>
                  <a:pt x="341" y="16"/>
                </a:lnTo>
                <a:lnTo>
                  <a:pt x="395" y="0"/>
                </a:lnTo>
                <a:lnTo>
                  <a:pt x="424" y="165"/>
                </a:lnTo>
                <a:lnTo>
                  <a:pt x="403" y="182"/>
                </a:lnTo>
                <a:lnTo>
                  <a:pt x="406" y="296"/>
                </a:lnTo>
                <a:lnTo>
                  <a:pt x="365" y="306"/>
                </a:lnTo>
                <a:lnTo>
                  <a:pt x="341" y="370"/>
                </a:lnTo>
                <a:lnTo>
                  <a:pt x="309" y="361"/>
                </a:lnTo>
                <a:lnTo>
                  <a:pt x="297" y="435"/>
                </a:lnTo>
                <a:lnTo>
                  <a:pt x="250" y="404"/>
                </a:lnTo>
                <a:lnTo>
                  <a:pt x="157" y="424"/>
                </a:lnTo>
                <a:lnTo>
                  <a:pt x="117" y="396"/>
                </a:lnTo>
                <a:lnTo>
                  <a:pt x="61" y="394"/>
                </a:lnTo>
                <a:lnTo>
                  <a:pt x="36" y="272"/>
                </a:lnTo>
                <a:lnTo>
                  <a:pt x="0" y="98"/>
                </a:lnTo>
              </a:path>
            </a:pathLst>
          </a:custGeom>
          <a:solidFill>
            <a:srgbClr val="006600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8" name=""/>
          <p:cNvSpPr/>
          <p:nvPr/>
        </p:nvSpPr>
        <p:spPr>
          <a:xfrm>
            <a:off x="6099120" y="3546360"/>
            <a:ext cx="750960" cy="768600"/>
          </a:xfrm>
          <a:custGeom>
            <a:avLst/>
            <a:gdLst/>
            <a:ahLst/>
            <a:rect l="l" t="t" r="r" b="b"/>
            <a:pathLst>
              <a:path w="550" h="507">
                <a:moveTo>
                  <a:pt x="0" y="31"/>
                </a:moveTo>
                <a:lnTo>
                  <a:pt x="6" y="31"/>
                </a:lnTo>
                <a:lnTo>
                  <a:pt x="134" y="10"/>
                </a:lnTo>
                <a:lnTo>
                  <a:pt x="247" y="0"/>
                </a:lnTo>
                <a:lnTo>
                  <a:pt x="231" y="26"/>
                </a:lnTo>
                <a:lnTo>
                  <a:pt x="266" y="26"/>
                </a:lnTo>
                <a:lnTo>
                  <a:pt x="461" y="182"/>
                </a:lnTo>
                <a:lnTo>
                  <a:pt x="538" y="283"/>
                </a:lnTo>
                <a:lnTo>
                  <a:pt x="549" y="352"/>
                </a:lnTo>
                <a:lnTo>
                  <a:pt x="523" y="368"/>
                </a:lnTo>
                <a:lnTo>
                  <a:pt x="538" y="437"/>
                </a:lnTo>
                <a:lnTo>
                  <a:pt x="483" y="439"/>
                </a:lnTo>
                <a:lnTo>
                  <a:pt x="483" y="498"/>
                </a:lnTo>
                <a:lnTo>
                  <a:pt x="440" y="470"/>
                </a:lnTo>
                <a:lnTo>
                  <a:pt x="158" y="506"/>
                </a:lnTo>
                <a:lnTo>
                  <a:pt x="94" y="397"/>
                </a:lnTo>
                <a:lnTo>
                  <a:pt x="139" y="323"/>
                </a:lnTo>
                <a:lnTo>
                  <a:pt x="79" y="284"/>
                </a:lnTo>
                <a:lnTo>
                  <a:pt x="0" y="31"/>
                </a:lnTo>
              </a:path>
            </a:pathLst>
          </a:custGeom>
          <a:solidFill>
            <a:srgbClr val="a8ff7d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9" name=""/>
          <p:cNvSpPr/>
          <p:nvPr/>
        </p:nvSpPr>
        <p:spPr>
          <a:xfrm>
            <a:off x="6413400" y="3440160"/>
            <a:ext cx="685800" cy="534960"/>
          </a:xfrm>
          <a:custGeom>
            <a:avLst/>
            <a:gdLst/>
            <a:ahLst/>
            <a:rect l="l" t="t" r="r" b="b"/>
            <a:pathLst>
              <a:path w="503" h="351">
                <a:moveTo>
                  <a:pt x="19" y="64"/>
                </a:moveTo>
                <a:lnTo>
                  <a:pt x="59" y="29"/>
                </a:lnTo>
                <a:lnTo>
                  <a:pt x="208" y="0"/>
                </a:lnTo>
                <a:lnTo>
                  <a:pt x="256" y="20"/>
                </a:lnTo>
                <a:lnTo>
                  <a:pt x="353" y="5"/>
                </a:lnTo>
                <a:lnTo>
                  <a:pt x="432" y="55"/>
                </a:lnTo>
                <a:lnTo>
                  <a:pt x="502" y="94"/>
                </a:lnTo>
                <a:lnTo>
                  <a:pt x="462" y="200"/>
                </a:lnTo>
                <a:lnTo>
                  <a:pt x="402" y="251"/>
                </a:lnTo>
                <a:lnTo>
                  <a:pt x="336" y="268"/>
                </a:lnTo>
                <a:lnTo>
                  <a:pt x="348" y="310"/>
                </a:lnTo>
                <a:lnTo>
                  <a:pt x="307" y="350"/>
                </a:lnTo>
                <a:lnTo>
                  <a:pt x="231" y="251"/>
                </a:lnTo>
                <a:lnTo>
                  <a:pt x="33" y="94"/>
                </a:lnTo>
                <a:lnTo>
                  <a:pt x="0" y="94"/>
                </a:lnTo>
                <a:lnTo>
                  <a:pt x="19" y="64"/>
                </a:lnTo>
              </a:path>
            </a:pathLst>
          </a:custGeom>
          <a:blipFill rotWithShape="0">
            <a:blip r:embed="rId4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0" name=""/>
          <p:cNvSpPr/>
          <p:nvPr/>
        </p:nvSpPr>
        <p:spPr>
          <a:xfrm>
            <a:off x="7502400" y="990720"/>
            <a:ext cx="524160" cy="793800"/>
          </a:xfrm>
          <a:custGeom>
            <a:avLst/>
            <a:gdLst/>
            <a:ahLst/>
            <a:rect l="l" t="t" r="r" b="b"/>
            <a:pathLst>
              <a:path w="386" h="524">
                <a:moveTo>
                  <a:pt x="91" y="16"/>
                </a:moveTo>
                <a:lnTo>
                  <a:pt x="33" y="113"/>
                </a:lnTo>
                <a:lnTo>
                  <a:pt x="60" y="149"/>
                </a:lnTo>
                <a:lnTo>
                  <a:pt x="33" y="192"/>
                </a:lnTo>
                <a:lnTo>
                  <a:pt x="50" y="207"/>
                </a:lnTo>
                <a:lnTo>
                  <a:pt x="39" y="237"/>
                </a:lnTo>
                <a:lnTo>
                  <a:pt x="39" y="286"/>
                </a:lnTo>
                <a:lnTo>
                  <a:pt x="0" y="302"/>
                </a:lnTo>
                <a:lnTo>
                  <a:pt x="14" y="319"/>
                </a:lnTo>
                <a:lnTo>
                  <a:pt x="96" y="500"/>
                </a:lnTo>
                <a:lnTo>
                  <a:pt x="160" y="523"/>
                </a:lnTo>
                <a:lnTo>
                  <a:pt x="157" y="485"/>
                </a:lnTo>
                <a:lnTo>
                  <a:pt x="187" y="455"/>
                </a:lnTo>
                <a:lnTo>
                  <a:pt x="176" y="425"/>
                </a:lnTo>
                <a:lnTo>
                  <a:pt x="255" y="388"/>
                </a:lnTo>
                <a:lnTo>
                  <a:pt x="259" y="337"/>
                </a:lnTo>
                <a:lnTo>
                  <a:pt x="304" y="335"/>
                </a:lnTo>
                <a:lnTo>
                  <a:pt x="342" y="295"/>
                </a:lnTo>
                <a:lnTo>
                  <a:pt x="385" y="270"/>
                </a:lnTo>
                <a:lnTo>
                  <a:pt x="385" y="237"/>
                </a:lnTo>
                <a:lnTo>
                  <a:pt x="326" y="227"/>
                </a:lnTo>
                <a:lnTo>
                  <a:pt x="315" y="191"/>
                </a:lnTo>
                <a:lnTo>
                  <a:pt x="253" y="186"/>
                </a:lnTo>
                <a:lnTo>
                  <a:pt x="205" y="31"/>
                </a:lnTo>
                <a:lnTo>
                  <a:pt x="181" y="0"/>
                </a:lnTo>
                <a:lnTo>
                  <a:pt x="121" y="13"/>
                </a:lnTo>
                <a:lnTo>
                  <a:pt x="109" y="29"/>
                </a:lnTo>
                <a:lnTo>
                  <a:pt x="91" y="16"/>
                </a:lnTo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1" name=""/>
          <p:cNvSpPr/>
          <p:nvPr/>
        </p:nvSpPr>
        <p:spPr>
          <a:xfrm>
            <a:off x="1222200" y="1047600"/>
            <a:ext cx="887760" cy="648000"/>
          </a:xfrm>
          <a:custGeom>
            <a:avLst/>
            <a:gdLst/>
            <a:ahLst/>
            <a:rect l="l" t="t" r="r" b="b"/>
            <a:pathLst>
              <a:path w="651" h="427">
                <a:moveTo>
                  <a:pt x="165" y="0"/>
                </a:moveTo>
                <a:lnTo>
                  <a:pt x="298" y="33"/>
                </a:lnTo>
                <a:lnTo>
                  <a:pt x="401" y="54"/>
                </a:lnTo>
                <a:lnTo>
                  <a:pt x="450" y="64"/>
                </a:lnTo>
                <a:lnTo>
                  <a:pt x="501" y="70"/>
                </a:lnTo>
                <a:lnTo>
                  <a:pt x="569" y="82"/>
                </a:lnTo>
                <a:lnTo>
                  <a:pt x="650" y="94"/>
                </a:lnTo>
                <a:lnTo>
                  <a:pt x="599" y="426"/>
                </a:lnTo>
                <a:lnTo>
                  <a:pt x="346" y="378"/>
                </a:lnTo>
                <a:lnTo>
                  <a:pt x="311" y="400"/>
                </a:lnTo>
                <a:lnTo>
                  <a:pt x="266" y="367"/>
                </a:lnTo>
                <a:lnTo>
                  <a:pt x="225" y="400"/>
                </a:lnTo>
                <a:lnTo>
                  <a:pt x="189" y="372"/>
                </a:lnTo>
                <a:lnTo>
                  <a:pt x="84" y="367"/>
                </a:lnTo>
                <a:lnTo>
                  <a:pt x="99" y="313"/>
                </a:lnTo>
                <a:lnTo>
                  <a:pt x="24" y="309"/>
                </a:lnTo>
                <a:lnTo>
                  <a:pt x="18" y="278"/>
                </a:lnTo>
                <a:lnTo>
                  <a:pt x="31" y="245"/>
                </a:lnTo>
                <a:lnTo>
                  <a:pt x="13" y="215"/>
                </a:lnTo>
                <a:lnTo>
                  <a:pt x="14" y="133"/>
                </a:lnTo>
                <a:lnTo>
                  <a:pt x="0" y="69"/>
                </a:lnTo>
                <a:lnTo>
                  <a:pt x="10" y="44"/>
                </a:lnTo>
                <a:lnTo>
                  <a:pt x="43" y="54"/>
                </a:lnTo>
                <a:lnTo>
                  <a:pt x="76" y="92"/>
                </a:lnTo>
                <a:lnTo>
                  <a:pt x="140" y="101"/>
                </a:lnTo>
                <a:lnTo>
                  <a:pt x="157" y="131"/>
                </a:lnTo>
                <a:lnTo>
                  <a:pt x="126" y="131"/>
                </a:lnTo>
                <a:lnTo>
                  <a:pt x="123" y="157"/>
                </a:lnTo>
                <a:lnTo>
                  <a:pt x="140" y="160"/>
                </a:lnTo>
                <a:lnTo>
                  <a:pt x="149" y="186"/>
                </a:lnTo>
                <a:lnTo>
                  <a:pt x="109" y="206"/>
                </a:lnTo>
                <a:lnTo>
                  <a:pt x="109" y="224"/>
                </a:lnTo>
                <a:lnTo>
                  <a:pt x="154" y="224"/>
                </a:lnTo>
                <a:lnTo>
                  <a:pt x="165" y="178"/>
                </a:lnTo>
                <a:lnTo>
                  <a:pt x="197" y="150"/>
                </a:lnTo>
                <a:lnTo>
                  <a:pt x="157" y="78"/>
                </a:lnTo>
                <a:lnTo>
                  <a:pt x="183" y="55"/>
                </a:lnTo>
                <a:lnTo>
                  <a:pt x="165" y="0"/>
                </a:lnTo>
              </a:path>
            </a:pathLst>
          </a:custGeom>
          <a:blipFill rotWithShape="0">
            <a:blip r:embed="rId6"/>
            <a:srcRect/>
            <a:tile tx="0" ty="0" sx="100000" sy="100000" algn="ctr"/>
          </a:blipFill>
          <a:ln cap="rnd" w="3240">
            <a:solidFill>
              <a:srgbClr val="b7b7b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2" name=""/>
          <p:cNvSpPr/>
          <p:nvPr/>
        </p:nvSpPr>
        <p:spPr>
          <a:xfrm>
            <a:off x="1031760" y="1515960"/>
            <a:ext cx="1106640" cy="831960"/>
          </a:xfrm>
          <a:custGeom>
            <a:avLst/>
            <a:gdLst/>
            <a:ahLst/>
            <a:rect l="l" t="t" r="r" b="b"/>
            <a:pathLst>
              <a:path w="812" h="551">
                <a:moveTo>
                  <a:pt x="178" y="0"/>
                </a:moveTo>
                <a:lnTo>
                  <a:pt x="154" y="11"/>
                </a:lnTo>
                <a:lnTo>
                  <a:pt x="139" y="60"/>
                </a:lnTo>
                <a:lnTo>
                  <a:pt x="125" y="100"/>
                </a:lnTo>
                <a:lnTo>
                  <a:pt x="114" y="133"/>
                </a:lnTo>
                <a:lnTo>
                  <a:pt x="99" y="169"/>
                </a:lnTo>
                <a:lnTo>
                  <a:pt x="83" y="204"/>
                </a:lnTo>
                <a:lnTo>
                  <a:pt x="60" y="243"/>
                </a:lnTo>
                <a:lnTo>
                  <a:pt x="31" y="289"/>
                </a:lnTo>
                <a:lnTo>
                  <a:pt x="0" y="332"/>
                </a:lnTo>
                <a:lnTo>
                  <a:pt x="0" y="428"/>
                </a:lnTo>
                <a:lnTo>
                  <a:pt x="456" y="511"/>
                </a:lnTo>
                <a:lnTo>
                  <a:pt x="665" y="550"/>
                </a:lnTo>
                <a:lnTo>
                  <a:pt x="710" y="358"/>
                </a:lnTo>
                <a:lnTo>
                  <a:pt x="736" y="342"/>
                </a:lnTo>
                <a:lnTo>
                  <a:pt x="712" y="299"/>
                </a:lnTo>
                <a:lnTo>
                  <a:pt x="723" y="257"/>
                </a:lnTo>
                <a:lnTo>
                  <a:pt x="811" y="183"/>
                </a:lnTo>
                <a:lnTo>
                  <a:pt x="752" y="117"/>
                </a:lnTo>
                <a:lnTo>
                  <a:pt x="499" y="69"/>
                </a:lnTo>
                <a:lnTo>
                  <a:pt x="463" y="89"/>
                </a:lnTo>
                <a:lnTo>
                  <a:pt x="419" y="56"/>
                </a:lnTo>
                <a:lnTo>
                  <a:pt x="379" y="91"/>
                </a:lnTo>
                <a:lnTo>
                  <a:pt x="340" y="56"/>
                </a:lnTo>
                <a:lnTo>
                  <a:pt x="240" y="59"/>
                </a:lnTo>
                <a:lnTo>
                  <a:pt x="253" y="4"/>
                </a:lnTo>
                <a:lnTo>
                  <a:pt x="178" y="0"/>
                </a:lnTo>
              </a:path>
            </a:pathLst>
          </a:custGeom>
          <a:blipFill rotWithShape="0">
            <a:blip r:embed="rId7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3" name=""/>
          <p:cNvSpPr/>
          <p:nvPr/>
        </p:nvSpPr>
        <p:spPr>
          <a:xfrm>
            <a:off x="961920" y="2162160"/>
            <a:ext cx="1166760" cy="1778040"/>
          </a:xfrm>
          <a:custGeom>
            <a:avLst/>
            <a:gdLst/>
            <a:ahLst/>
            <a:rect l="l" t="t" r="r" b="b"/>
            <a:pathLst>
              <a:path w="857" h="1176">
                <a:moveTo>
                  <a:pt x="66" y="0"/>
                </a:moveTo>
                <a:lnTo>
                  <a:pt x="459" y="70"/>
                </a:lnTo>
                <a:lnTo>
                  <a:pt x="373" y="416"/>
                </a:lnTo>
                <a:lnTo>
                  <a:pt x="816" y="944"/>
                </a:lnTo>
                <a:lnTo>
                  <a:pt x="856" y="1011"/>
                </a:lnTo>
                <a:lnTo>
                  <a:pt x="815" y="1043"/>
                </a:lnTo>
                <a:lnTo>
                  <a:pt x="787" y="1100"/>
                </a:lnTo>
                <a:lnTo>
                  <a:pt x="761" y="1135"/>
                </a:lnTo>
                <a:lnTo>
                  <a:pt x="788" y="1165"/>
                </a:lnTo>
                <a:lnTo>
                  <a:pt x="742" y="1175"/>
                </a:lnTo>
                <a:lnTo>
                  <a:pt x="483" y="1167"/>
                </a:lnTo>
                <a:lnTo>
                  <a:pt x="467" y="1100"/>
                </a:lnTo>
                <a:lnTo>
                  <a:pt x="420" y="1051"/>
                </a:lnTo>
                <a:lnTo>
                  <a:pt x="388" y="1032"/>
                </a:lnTo>
                <a:lnTo>
                  <a:pt x="379" y="996"/>
                </a:lnTo>
                <a:lnTo>
                  <a:pt x="352" y="977"/>
                </a:lnTo>
                <a:lnTo>
                  <a:pt x="324" y="953"/>
                </a:lnTo>
                <a:lnTo>
                  <a:pt x="314" y="924"/>
                </a:lnTo>
                <a:lnTo>
                  <a:pt x="289" y="907"/>
                </a:lnTo>
                <a:lnTo>
                  <a:pt x="249" y="917"/>
                </a:lnTo>
                <a:lnTo>
                  <a:pt x="204" y="902"/>
                </a:lnTo>
                <a:lnTo>
                  <a:pt x="204" y="888"/>
                </a:lnTo>
                <a:lnTo>
                  <a:pt x="201" y="855"/>
                </a:lnTo>
                <a:lnTo>
                  <a:pt x="183" y="819"/>
                </a:lnTo>
                <a:lnTo>
                  <a:pt x="181" y="790"/>
                </a:lnTo>
                <a:lnTo>
                  <a:pt x="161" y="764"/>
                </a:lnTo>
                <a:lnTo>
                  <a:pt x="166" y="739"/>
                </a:lnTo>
                <a:lnTo>
                  <a:pt x="109" y="680"/>
                </a:lnTo>
                <a:lnTo>
                  <a:pt x="109" y="645"/>
                </a:lnTo>
                <a:lnTo>
                  <a:pt x="139" y="632"/>
                </a:lnTo>
                <a:lnTo>
                  <a:pt x="139" y="611"/>
                </a:lnTo>
                <a:lnTo>
                  <a:pt x="109" y="604"/>
                </a:lnTo>
                <a:lnTo>
                  <a:pt x="98" y="572"/>
                </a:lnTo>
                <a:lnTo>
                  <a:pt x="84" y="514"/>
                </a:lnTo>
                <a:lnTo>
                  <a:pt x="125" y="545"/>
                </a:lnTo>
                <a:lnTo>
                  <a:pt x="109" y="504"/>
                </a:lnTo>
                <a:lnTo>
                  <a:pt x="139" y="504"/>
                </a:lnTo>
                <a:lnTo>
                  <a:pt x="139" y="475"/>
                </a:lnTo>
                <a:lnTo>
                  <a:pt x="109" y="455"/>
                </a:lnTo>
                <a:lnTo>
                  <a:pt x="94" y="484"/>
                </a:lnTo>
                <a:lnTo>
                  <a:pt x="66" y="474"/>
                </a:lnTo>
                <a:lnTo>
                  <a:pt x="11" y="342"/>
                </a:lnTo>
                <a:lnTo>
                  <a:pt x="26" y="247"/>
                </a:lnTo>
                <a:lnTo>
                  <a:pt x="0" y="194"/>
                </a:lnTo>
                <a:lnTo>
                  <a:pt x="13" y="153"/>
                </a:lnTo>
                <a:lnTo>
                  <a:pt x="40" y="145"/>
                </a:lnTo>
                <a:lnTo>
                  <a:pt x="66" y="80"/>
                </a:lnTo>
                <a:lnTo>
                  <a:pt x="66" y="0"/>
                </a:lnTo>
              </a:path>
            </a:pathLst>
          </a:custGeom>
          <a:solidFill>
            <a:srgbClr val="006600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4" name=""/>
          <p:cNvSpPr/>
          <p:nvPr/>
        </p:nvSpPr>
        <p:spPr>
          <a:xfrm>
            <a:off x="1447920" y="2268360"/>
            <a:ext cx="887400" cy="1324080"/>
          </a:xfrm>
          <a:custGeom>
            <a:avLst/>
            <a:gdLst/>
            <a:ahLst/>
            <a:rect l="l" t="t" r="r" b="b"/>
            <a:pathLst>
              <a:path w="649" h="873">
                <a:moveTo>
                  <a:pt x="84" y="0"/>
                </a:moveTo>
                <a:lnTo>
                  <a:pt x="0" y="345"/>
                </a:lnTo>
                <a:lnTo>
                  <a:pt x="442" y="872"/>
                </a:lnTo>
                <a:lnTo>
                  <a:pt x="469" y="849"/>
                </a:lnTo>
                <a:lnTo>
                  <a:pt x="468" y="745"/>
                </a:lnTo>
                <a:lnTo>
                  <a:pt x="523" y="753"/>
                </a:lnTo>
                <a:lnTo>
                  <a:pt x="579" y="433"/>
                </a:lnTo>
                <a:lnTo>
                  <a:pt x="618" y="217"/>
                </a:lnTo>
                <a:lnTo>
                  <a:pt x="629" y="152"/>
                </a:lnTo>
                <a:lnTo>
                  <a:pt x="648" y="93"/>
                </a:lnTo>
                <a:lnTo>
                  <a:pt x="357" y="53"/>
                </a:lnTo>
                <a:lnTo>
                  <a:pt x="84" y="0"/>
                </a:lnTo>
              </a:path>
            </a:pathLst>
          </a:custGeom>
          <a:blipFill rotWithShape="0">
            <a:blip r:embed="rId8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5" name=""/>
          <p:cNvSpPr/>
          <p:nvPr/>
        </p:nvSpPr>
        <p:spPr>
          <a:xfrm>
            <a:off x="1916280" y="1190520"/>
            <a:ext cx="799920" cy="1274760"/>
          </a:xfrm>
          <a:custGeom>
            <a:avLst/>
            <a:gdLst/>
            <a:ahLst/>
            <a:rect l="l" t="t" r="r" b="b"/>
            <a:pathLst>
              <a:path w="585" h="841">
                <a:moveTo>
                  <a:pt x="140" y="0"/>
                </a:moveTo>
                <a:lnTo>
                  <a:pt x="88" y="328"/>
                </a:lnTo>
                <a:lnTo>
                  <a:pt x="143" y="398"/>
                </a:lnTo>
                <a:lnTo>
                  <a:pt x="56" y="472"/>
                </a:lnTo>
                <a:lnTo>
                  <a:pt x="45" y="522"/>
                </a:lnTo>
                <a:lnTo>
                  <a:pt x="69" y="557"/>
                </a:lnTo>
                <a:lnTo>
                  <a:pt x="45" y="576"/>
                </a:lnTo>
                <a:lnTo>
                  <a:pt x="0" y="765"/>
                </a:lnTo>
                <a:lnTo>
                  <a:pt x="279" y="810"/>
                </a:lnTo>
                <a:lnTo>
                  <a:pt x="543" y="840"/>
                </a:lnTo>
                <a:lnTo>
                  <a:pt x="569" y="667"/>
                </a:lnTo>
                <a:lnTo>
                  <a:pt x="584" y="571"/>
                </a:lnTo>
                <a:lnTo>
                  <a:pt x="558" y="537"/>
                </a:lnTo>
                <a:lnTo>
                  <a:pt x="499" y="546"/>
                </a:lnTo>
                <a:lnTo>
                  <a:pt x="419" y="555"/>
                </a:lnTo>
                <a:lnTo>
                  <a:pt x="405" y="476"/>
                </a:lnTo>
                <a:lnTo>
                  <a:pt x="310" y="413"/>
                </a:lnTo>
                <a:lnTo>
                  <a:pt x="322" y="372"/>
                </a:lnTo>
                <a:lnTo>
                  <a:pt x="331" y="300"/>
                </a:lnTo>
                <a:lnTo>
                  <a:pt x="208" y="146"/>
                </a:lnTo>
                <a:lnTo>
                  <a:pt x="224" y="10"/>
                </a:lnTo>
                <a:lnTo>
                  <a:pt x="140" y="0"/>
                </a:lnTo>
              </a:path>
            </a:pathLst>
          </a:custGeom>
          <a:blipFill rotWithShape="0">
            <a:blip r:embed="rId9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6" name=""/>
          <p:cNvSpPr/>
          <p:nvPr/>
        </p:nvSpPr>
        <p:spPr>
          <a:xfrm>
            <a:off x="2166840" y="2414520"/>
            <a:ext cx="743040" cy="943200"/>
          </a:xfrm>
          <a:custGeom>
            <a:avLst/>
            <a:gdLst/>
            <a:ahLst/>
            <a:rect l="l" t="t" r="r" b="b"/>
            <a:pathLst>
              <a:path w="544" h="622">
                <a:moveTo>
                  <a:pt x="102" y="0"/>
                </a:moveTo>
                <a:lnTo>
                  <a:pt x="367" y="33"/>
                </a:lnTo>
                <a:lnTo>
                  <a:pt x="349" y="151"/>
                </a:lnTo>
                <a:lnTo>
                  <a:pt x="543" y="168"/>
                </a:lnTo>
                <a:lnTo>
                  <a:pt x="492" y="621"/>
                </a:lnTo>
                <a:lnTo>
                  <a:pt x="0" y="575"/>
                </a:lnTo>
                <a:lnTo>
                  <a:pt x="50" y="285"/>
                </a:lnTo>
                <a:lnTo>
                  <a:pt x="102" y="0"/>
                </a:lnTo>
              </a:path>
            </a:pathLst>
          </a:custGeom>
          <a:blipFill rotWithShape="0">
            <a:blip r:embed="rId10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7" name=""/>
          <p:cNvSpPr/>
          <p:nvPr/>
        </p:nvSpPr>
        <p:spPr>
          <a:xfrm>
            <a:off x="2631960" y="1955880"/>
            <a:ext cx="959040" cy="765000"/>
          </a:xfrm>
          <a:custGeom>
            <a:avLst/>
            <a:gdLst/>
            <a:ahLst/>
            <a:rect l="l" t="t" r="r" b="b"/>
            <a:pathLst>
              <a:path w="696" h="507">
                <a:moveTo>
                  <a:pt x="69" y="0"/>
                </a:moveTo>
                <a:lnTo>
                  <a:pt x="43" y="190"/>
                </a:lnTo>
                <a:lnTo>
                  <a:pt x="0" y="460"/>
                </a:lnTo>
                <a:lnTo>
                  <a:pt x="202" y="473"/>
                </a:lnTo>
                <a:lnTo>
                  <a:pt x="670" y="506"/>
                </a:lnTo>
                <a:lnTo>
                  <a:pt x="695" y="53"/>
                </a:lnTo>
                <a:lnTo>
                  <a:pt x="69" y="0"/>
                </a:lnTo>
              </a:path>
            </a:pathLst>
          </a:custGeom>
          <a:blipFill rotWithShape="0">
            <a:blip r:embed="rId11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8" name=""/>
          <p:cNvSpPr/>
          <p:nvPr/>
        </p:nvSpPr>
        <p:spPr>
          <a:xfrm>
            <a:off x="2820960" y="2666880"/>
            <a:ext cx="987480" cy="727200"/>
          </a:xfrm>
          <a:custGeom>
            <a:avLst/>
            <a:gdLst/>
            <a:ahLst/>
            <a:rect l="l" t="t" r="r" b="b"/>
            <a:pathLst>
              <a:path w="723" h="481">
                <a:moveTo>
                  <a:pt x="60" y="0"/>
                </a:moveTo>
                <a:lnTo>
                  <a:pt x="23" y="288"/>
                </a:lnTo>
                <a:lnTo>
                  <a:pt x="0" y="454"/>
                </a:lnTo>
                <a:lnTo>
                  <a:pt x="360" y="470"/>
                </a:lnTo>
                <a:lnTo>
                  <a:pt x="706" y="480"/>
                </a:lnTo>
                <a:lnTo>
                  <a:pt x="718" y="256"/>
                </a:lnTo>
                <a:lnTo>
                  <a:pt x="722" y="36"/>
                </a:lnTo>
                <a:lnTo>
                  <a:pt x="524" y="33"/>
                </a:lnTo>
                <a:lnTo>
                  <a:pt x="60" y="0"/>
                </a:lnTo>
              </a:path>
            </a:pathLst>
          </a:custGeom>
          <a:blipFill rotWithShape="0">
            <a:blip r:embed="rId12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9" name=""/>
          <p:cNvSpPr/>
          <p:nvPr/>
        </p:nvSpPr>
        <p:spPr>
          <a:xfrm>
            <a:off x="1932120" y="3279600"/>
            <a:ext cx="898560" cy="979560"/>
          </a:xfrm>
          <a:custGeom>
            <a:avLst/>
            <a:gdLst/>
            <a:ahLst/>
            <a:rect l="l" t="t" r="r" b="b"/>
            <a:pathLst>
              <a:path w="658" h="649">
                <a:moveTo>
                  <a:pt x="167" y="0"/>
                </a:moveTo>
                <a:lnTo>
                  <a:pt x="154" y="85"/>
                </a:lnTo>
                <a:lnTo>
                  <a:pt x="97" y="75"/>
                </a:lnTo>
                <a:lnTo>
                  <a:pt x="100" y="184"/>
                </a:lnTo>
                <a:lnTo>
                  <a:pt x="73" y="206"/>
                </a:lnTo>
                <a:lnTo>
                  <a:pt x="114" y="272"/>
                </a:lnTo>
                <a:lnTo>
                  <a:pt x="73" y="302"/>
                </a:lnTo>
                <a:lnTo>
                  <a:pt x="51" y="348"/>
                </a:lnTo>
                <a:lnTo>
                  <a:pt x="20" y="396"/>
                </a:lnTo>
                <a:lnTo>
                  <a:pt x="41" y="424"/>
                </a:lnTo>
                <a:lnTo>
                  <a:pt x="4" y="435"/>
                </a:lnTo>
                <a:lnTo>
                  <a:pt x="0" y="479"/>
                </a:lnTo>
                <a:lnTo>
                  <a:pt x="370" y="645"/>
                </a:lnTo>
                <a:lnTo>
                  <a:pt x="579" y="648"/>
                </a:lnTo>
                <a:lnTo>
                  <a:pt x="657" y="51"/>
                </a:lnTo>
                <a:lnTo>
                  <a:pt x="167" y="0"/>
                </a:lnTo>
              </a:path>
            </a:pathLst>
          </a:custGeom>
          <a:blipFill rotWithShape="0">
            <a:blip r:embed="rId13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0" name=""/>
          <p:cNvSpPr/>
          <p:nvPr/>
        </p:nvSpPr>
        <p:spPr>
          <a:xfrm>
            <a:off x="2714760" y="3349800"/>
            <a:ext cx="949320" cy="930240"/>
          </a:xfrm>
          <a:custGeom>
            <a:avLst/>
            <a:gdLst/>
            <a:ahLst/>
            <a:rect l="l" t="t" r="r" b="b"/>
            <a:pathLst>
              <a:path w="696" h="615">
                <a:moveTo>
                  <a:pt x="85" y="0"/>
                </a:moveTo>
                <a:lnTo>
                  <a:pt x="695" y="24"/>
                </a:lnTo>
                <a:lnTo>
                  <a:pt x="666" y="568"/>
                </a:lnTo>
                <a:lnTo>
                  <a:pt x="467" y="557"/>
                </a:lnTo>
                <a:lnTo>
                  <a:pt x="282" y="552"/>
                </a:lnTo>
                <a:lnTo>
                  <a:pt x="282" y="574"/>
                </a:lnTo>
                <a:lnTo>
                  <a:pt x="126" y="574"/>
                </a:lnTo>
                <a:lnTo>
                  <a:pt x="118" y="614"/>
                </a:lnTo>
                <a:lnTo>
                  <a:pt x="0" y="601"/>
                </a:lnTo>
                <a:lnTo>
                  <a:pt x="66" y="142"/>
                </a:lnTo>
                <a:lnTo>
                  <a:pt x="85" y="0"/>
                </a:lnTo>
              </a:path>
            </a:pathLst>
          </a:custGeom>
          <a:solidFill>
            <a:srgbClr val="a8ff7d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1" name=""/>
          <p:cNvSpPr/>
          <p:nvPr/>
        </p:nvSpPr>
        <p:spPr>
          <a:xfrm>
            <a:off x="3097080" y="3484440"/>
            <a:ext cx="1928880" cy="1764000"/>
          </a:xfrm>
          <a:custGeom>
            <a:avLst/>
            <a:gdLst/>
            <a:ahLst/>
            <a:rect l="l" t="t" r="r" b="b"/>
            <a:pathLst>
              <a:path w="1413" h="1164">
                <a:moveTo>
                  <a:pt x="408" y="0"/>
                </a:moveTo>
                <a:lnTo>
                  <a:pt x="720" y="10"/>
                </a:lnTo>
                <a:lnTo>
                  <a:pt x="720" y="219"/>
                </a:lnTo>
                <a:lnTo>
                  <a:pt x="880" y="278"/>
                </a:lnTo>
                <a:lnTo>
                  <a:pt x="925" y="258"/>
                </a:lnTo>
                <a:lnTo>
                  <a:pt x="1029" y="303"/>
                </a:lnTo>
                <a:lnTo>
                  <a:pt x="1090" y="301"/>
                </a:lnTo>
                <a:lnTo>
                  <a:pt x="1210" y="254"/>
                </a:lnTo>
                <a:lnTo>
                  <a:pt x="1280" y="300"/>
                </a:lnTo>
                <a:lnTo>
                  <a:pt x="1342" y="311"/>
                </a:lnTo>
                <a:lnTo>
                  <a:pt x="1342" y="482"/>
                </a:lnTo>
                <a:lnTo>
                  <a:pt x="1412" y="590"/>
                </a:lnTo>
                <a:lnTo>
                  <a:pt x="1396" y="737"/>
                </a:lnTo>
                <a:lnTo>
                  <a:pt x="1319" y="796"/>
                </a:lnTo>
                <a:lnTo>
                  <a:pt x="1303" y="742"/>
                </a:lnTo>
                <a:lnTo>
                  <a:pt x="1280" y="766"/>
                </a:lnTo>
                <a:lnTo>
                  <a:pt x="1297" y="801"/>
                </a:lnTo>
                <a:lnTo>
                  <a:pt x="1160" y="889"/>
                </a:lnTo>
                <a:lnTo>
                  <a:pt x="1128" y="894"/>
                </a:lnTo>
                <a:lnTo>
                  <a:pt x="1056" y="937"/>
                </a:lnTo>
                <a:lnTo>
                  <a:pt x="1056" y="961"/>
                </a:lnTo>
                <a:lnTo>
                  <a:pt x="1034" y="966"/>
                </a:lnTo>
                <a:lnTo>
                  <a:pt x="1050" y="996"/>
                </a:lnTo>
                <a:lnTo>
                  <a:pt x="1012" y="1039"/>
                </a:lnTo>
                <a:lnTo>
                  <a:pt x="1034" y="1104"/>
                </a:lnTo>
                <a:lnTo>
                  <a:pt x="1056" y="1124"/>
                </a:lnTo>
                <a:lnTo>
                  <a:pt x="1050" y="1163"/>
                </a:lnTo>
                <a:lnTo>
                  <a:pt x="995" y="1163"/>
                </a:lnTo>
                <a:lnTo>
                  <a:pt x="946" y="1144"/>
                </a:lnTo>
                <a:lnTo>
                  <a:pt x="913" y="1149"/>
                </a:lnTo>
                <a:lnTo>
                  <a:pt x="804" y="1114"/>
                </a:lnTo>
                <a:lnTo>
                  <a:pt x="753" y="981"/>
                </a:lnTo>
                <a:lnTo>
                  <a:pt x="677" y="917"/>
                </a:lnTo>
                <a:lnTo>
                  <a:pt x="610" y="801"/>
                </a:lnTo>
                <a:lnTo>
                  <a:pt x="578" y="788"/>
                </a:lnTo>
                <a:lnTo>
                  <a:pt x="542" y="759"/>
                </a:lnTo>
                <a:lnTo>
                  <a:pt x="507" y="759"/>
                </a:lnTo>
                <a:lnTo>
                  <a:pt x="454" y="749"/>
                </a:lnTo>
                <a:lnTo>
                  <a:pt x="413" y="759"/>
                </a:lnTo>
                <a:lnTo>
                  <a:pt x="387" y="818"/>
                </a:lnTo>
                <a:lnTo>
                  <a:pt x="343" y="828"/>
                </a:lnTo>
                <a:lnTo>
                  <a:pt x="254" y="782"/>
                </a:lnTo>
                <a:lnTo>
                  <a:pt x="202" y="727"/>
                </a:lnTo>
                <a:lnTo>
                  <a:pt x="193" y="660"/>
                </a:lnTo>
                <a:lnTo>
                  <a:pt x="154" y="615"/>
                </a:lnTo>
                <a:lnTo>
                  <a:pt x="66" y="551"/>
                </a:lnTo>
                <a:lnTo>
                  <a:pt x="0" y="485"/>
                </a:lnTo>
                <a:lnTo>
                  <a:pt x="0" y="457"/>
                </a:lnTo>
                <a:lnTo>
                  <a:pt x="213" y="459"/>
                </a:lnTo>
                <a:lnTo>
                  <a:pt x="387" y="472"/>
                </a:lnTo>
                <a:lnTo>
                  <a:pt x="408" y="0"/>
                </a:lnTo>
              </a:path>
            </a:pathLst>
          </a:custGeom>
          <a:solidFill>
            <a:srgbClr val="a8ff7d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2" name=""/>
          <p:cNvSpPr/>
          <p:nvPr/>
        </p:nvSpPr>
        <p:spPr>
          <a:xfrm>
            <a:off x="3578400" y="1339920"/>
            <a:ext cx="931680" cy="536400"/>
          </a:xfrm>
          <a:custGeom>
            <a:avLst/>
            <a:gdLst/>
            <a:ahLst/>
            <a:rect l="l" t="t" r="r" b="b"/>
            <a:pathLst>
              <a:path w="682" h="356">
                <a:moveTo>
                  <a:pt x="3" y="0"/>
                </a:moveTo>
                <a:lnTo>
                  <a:pt x="572" y="13"/>
                </a:lnTo>
                <a:lnTo>
                  <a:pt x="614" y="117"/>
                </a:lnTo>
                <a:lnTo>
                  <a:pt x="655" y="196"/>
                </a:lnTo>
                <a:lnTo>
                  <a:pt x="681" y="326"/>
                </a:lnTo>
                <a:lnTo>
                  <a:pt x="665" y="355"/>
                </a:lnTo>
                <a:lnTo>
                  <a:pt x="454" y="351"/>
                </a:lnTo>
                <a:lnTo>
                  <a:pt x="0" y="344"/>
                </a:lnTo>
                <a:lnTo>
                  <a:pt x="3" y="0"/>
                </a:lnTo>
              </a:path>
            </a:pathLst>
          </a:custGeom>
          <a:blipFill rotWithShape="0">
            <a:blip r:embed="rId14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3" name=""/>
          <p:cNvSpPr/>
          <p:nvPr/>
        </p:nvSpPr>
        <p:spPr>
          <a:xfrm>
            <a:off x="3556080" y="1857240"/>
            <a:ext cx="974520" cy="627120"/>
          </a:xfrm>
          <a:custGeom>
            <a:avLst/>
            <a:gdLst/>
            <a:ahLst/>
            <a:rect l="l" t="t" r="r" b="b"/>
            <a:pathLst>
              <a:path w="717" h="415">
                <a:moveTo>
                  <a:pt x="13" y="0"/>
                </a:moveTo>
                <a:lnTo>
                  <a:pt x="11" y="161"/>
                </a:lnTo>
                <a:lnTo>
                  <a:pt x="0" y="349"/>
                </a:lnTo>
                <a:lnTo>
                  <a:pt x="520" y="355"/>
                </a:lnTo>
                <a:lnTo>
                  <a:pt x="576" y="381"/>
                </a:lnTo>
                <a:lnTo>
                  <a:pt x="614" y="346"/>
                </a:lnTo>
                <a:lnTo>
                  <a:pt x="716" y="414"/>
                </a:lnTo>
                <a:lnTo>
                  <a:pt x="702" y="342"/>
                </a:lnTo>
                <a:lnTo>
                  <a:pt x="710" y="287"/>
                </a:lnTo>
                <a:lnTo>
                  <a:pt x="716" y="99"/>
                </a:lnTo>
                <a:lnTo>
                  <a:pt x="670" y="59"/>
                </a:lnTo>
                <a:lnTo>
                  <a:pt x="688" y="6"/>
                </a:lnTo>
                <a:lnTo>
                  <a:pt x="347" y="4"/>
                </a:lnTo>
                <a:lnTo>
                  <a:pt x="13" y="0"/>
                </a:lnTo>
              </a:path>
            </a:pathLst>
          </a:custGeom>
          <a:blipFill rotWithShape="0">
            <a:blip r:embed="rId15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4" name=""/>
          <p:cNvSpPr/>
          <p:nvPr/>
        </p:nvSpPr>
        <p:spPr>
          <a:xfrm>
            <a:off x="3537000" y="2378160"/>
            <a:ext cx="1165320" cy="520560"/>
          </a:xfrm>
          <a:custGeom>
            <a:avLst/>
            <a:gdLst/>
            <a:ahLst/>
            <a:rect l="l" t="t" r="r" b="b"/>
            <a:pathLst>
              <a:path w="853" h="344">
                <a:moveTo>
                  <a:pt x="10" y="0"/>
                </a:moveTo>
                <a:lnTo>
                  <a:pt x="0" y="227"/>
                </a:lnTo>
                <a:lnTo>
                  <a:pt x="193" y="232"/>
                </a:lnTo>
                <a:lnTo>
                  <a:pt x="189" y="343"/>
                </a:lnTo>
                <a:lnTo>
                  <a:pt x="450" y="340"/>
                </a:lnTo>
                <a:lnTo>
                  <a:pt x="683" y="337"/>
                </a:lnTo>
                <a:lnTo>
                  <a:pt x="852" y="340"/>
                </a:lnTo>
                <a:lnTo>
                  <a:pt x="801" y="244"/>
                </a:lnTo>
                <a:lnTo>
                  <a:pt x="763" y="153"/>
                </a:lnTo>
                <a:lnTo>
                  <a:pt x="723" y="62"/>
                </a:lnTo>
                <a:lnTo>
                  <a:pt x="625" y="3"/>
                </a:lnTo>
                <a:lnTo>
                  <a:pt x="581" y="36"/>
                </a:lnTo>
                <a:lnTo>
                  <a:pt x="529" y="13"/>
                </a:lnTo>
                <a:lnTo>
                  <a:pt x="296" y="5"/>
                </a:lnTo>
                <a:lnTo>
                  <a:pt x="10" y="0"/>
                </a:lnTo>
              </a:path>
            </a:pathLst>
          </a:custGeom>
          <a:blipFill rotWithShape="0">
            <a:blip r:embed="rId16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5" name=""/>
          <p:cNvSpPr/>
          <p:nvPr/>
        </p:nvSpPr>
        <p:spPr>
          <a:xfrm>
            <a:off x="3784680" y="2886120"/>
            <a:ext cx="1025280" cy="511200"/>
          </a:xfrm>
          <a:custGeom>
            <a:avLst/>
            <a:gdLst/>
            <a:ahLst/>
            <a:rect l="l" t="t" r="r" b="b"/>
            <a:pathLst>
              <a:path w="752" h="340">
                <a:moveTo>
                  <a:pt x="8" y="4"/>
                </a:moveTo>
                <a:lnTo>
                  <a:pt x="6" y="198"/>
                </a:lnTo>
                <a:lnTo>
                  <a:pt x="0" y="336"/>
                </a:lnTo>
                <a:lnTo>
                  <a:pt x="751" y="339"/>
                </a:lnTo>
                <a:lnTo>
                  <a:pt x="736" y="163"/>
                </a:lnTo>
                <a:lnTo>
                  <a:pt x="736" y="96"/>
                </a:lnTo>
                <a:lnTo>
                  <a:pt x="676" y="55"/>
                </a:lnTo>
                <a:lnTo>
                  <a:pt x="695" y="20"/>
                </a:lnTo>
                <a:lnTo>
                  <a:pt x="670" y="0"/>
                </a:lnTo>
                <a:lnTo>
                  <a:pt x="328" y="4"/>
                </a:lnTo>
                <a:lnTo>
                  <a:pt x="8" y="4"/>
                </a:lnTo>
              </a:path>
            </a:pathLst>
          </a:custGeom>
          <a:blipFill rotWithShape="0">
            <a:blip r:embed="rId17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6" name=""/>
          <p:cNvSpPr/>
          <p:nvPr/>
        </p:nvSpPr>
        <p:spPr>
          <a:xfrm>
            <a:off x="4821120" y="3413160"/>
            <a:ext cx="673200" cy="614160"/>
          </a:xfrm>
          <a:custGeom>
            <a:avLst/>
            <a:gdLst/>
            <a:ahLst/>
            <a:rect l="l" t="t" r="r" b="b"/>
            <a:pathLst>
              <a:path w="492" h="408">
                <a:moveTo>
                  <a:pt x="0" y="38"/>
                </a:moveTo>
                <a:lnTo>
                  <a:pt x="194" y="16"/>
                </a:lnTo>
                <a:lnTo>
                  <a:pt x="432" y="0"/>
                </a:lnTo>
                <a:lnTo>
                  <a:pt x="421" y="54"/>
                </a:lnTo>
                <a:lnTo>
                  <a:pt x="472" y="43"/>
                </a:lnTo>
                <a:lnTo>
                  <a:pt x="491" y="78"/>
                </a:lnTo>
                <a:lnTo>
                  <a:pt x="436" y="110"/>
                </a:lnTo>
                <a:lnTo>
                  <a:pt x="450" y="168"/>
                </a:lnTo>
                <a:lnTo>
                  <a:pt x="392" y="260"/>
                </a:lnTo>
                <a:lnTo>
                  <a:pt x="351" y="319"/>
                </a:lnTo>
                <a:lnTo>
                  <a:pt x="375" y="394"/>
                </a:lnTo>
                <a:lnTo>
                  <a:pt x="70" y="407"/>
                </a:lnTo>
                <a:lnTo>
                  <a:pt x="69" y="362"/>
                </a:lnTo>
                <a:lnTo>
                  <a:pt x="9" y="352"/>
                </a:lnTo>
                <a:lnTo>
                  <a:pt x="9" y="110"/>
                </a:lnTo>
                <a:lnTo>
                  <a:pt x="0" y="38"/>
                </a:lnTo>
              </a:path>
            </a:pathLst>
          </a:custGeom>
          <a:blipFill rotWithShape="0">
            <a:blip r:embed="rId18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7" name=""/>
          <p:cNvSpPr/>
          <p:nvPr/>
        </p:nvSpPr>
        <p:spPr>
          <a:xfrm>
            <a:off x="4913280" y="4005360"/>
            <a:ext cx="822240" cy="654120"/>
          </a:xfrm>
          <a:custGeom>
            <a:avLst/>
            <a:gdLst/>
            <a:ahLst/>
            <a:rect l="l" t="t" r="r" b="b"/>
            <a:pathLst>
              <a:path w="602" h="430">
                <a:moveTo>
                  <a:pt x="0" y="10"/>
                </a:moveTo>
                <a:lnTo>
                  <a:pt x="301" y="0"/>
                </a:lnTo>
                <a:lnTo>
                  <a:pt x="355" y="88"/>
                </a:lnTo>
                <a:lnTo>
                  <a:pt x="309" y="192"/>
                </a:lnTo>
                <a:lnTo>
                  <a:pt x="294" y="240"/>
                </a:lnTo>
                <a:lnTo>
                  <a:pt x="494" y="221"/>
                </a:lnTo>
                <a:lnTo>
                  <a:pt x="508" y="289"/>
                </a:lnTo>
                <a:lnTo>
                  <a:pt x="447" y="282"/>
                </a:lnTo>
                <a:lnTo>
                  <a:pt x="420" y="312"/>
                </a:lnTo>
                <a:lnTo>
                  <a:pt x="452" y="331"/>
                </a:lnTo>
                <a:lnTo>
                  <a:pt x="506" y="309"/>
                </a:lnTo>
                <a:lnTo>
                  <a:pt x="508" y="341"/>
                </a:lnTo>
                <a:lnTo>
                  <a:pt x="542" y="312"/>
                </a:lnTo>
                <a:lnTo>
                  <a:pt x="563" y="312"/>
                </a:lnTo>
                <a:lnTo>
                  <a:pt x="537" y="370"/>
                </a:lnTo>
                <a:lnTo>
                  <a:pt x="586" y="380"/>
                </a:lnTo>
                <a:lnTo>
                  <a:pt x="601" y="410"/>
                </a:lnTo>
                <a:lnTo>
                  <a:pt x="580" y="420"/>
                </a:lnTo>
                <a:lnTo>
                  <a:pt x="550" y="401"/>
                </a:lnTo>
                <a:lnTo>
                  <a:pt x="491" y="386"/>
                </a:lnTo>
                <a:lnTo>
                  <a:pt x="502" y="424"/>
                </a:lnTo>
                <a:lnTo>
                  <a:pt x="473" y="429"/>
                </a:lnTo>
                <a:lnTo>
                  <a:pt x="449" y="394"/>
                </a:lnTo>
                <a:lnTo>
                  <a:pt x="435" y="416"/>
                </a:lnTo>
                <a:lnTo>
                  <a:pt x="348" y="416"/>
                </a:lnTo>
                <a:lnTo>
                  <a:pt x="348" y="394"/>
                </a:lnTo>
                <a:lnTo>
                  <a:pt x="314" y="370"/>
                </a:lnTo>
                <a:lnTo>
                  <a:pt x="248" y="368"/>
                </a:lnTo>
                <a:lnTo>
                  <a:pt x="302" y="394"/>
                </a:lnTo>
                <a:lnTo>
                  <a:pt x="226" y="410"/>
                </a:lnTo>
                <a:lnTo>
                  <a:pt x="105" y="390"/>
                </a:lnTo>
                <a:lnTo>
                  <a:pt x="59" y="394"/>
                </a:lnTo>
                <a:lnTo>
                  <a:pt x="77" y="251"/>
                </a:lnTo>
                <a:lnTo>
                  <a:pt x="3" y="137"/>
                </a:lnTo>
                <a:lnTo>
                  <a:pt x="0" y="10"/>
                </a:lnTo>
              </a:path>
            </a:pathLst>
          </a:custGeom>
          <a:blipFill rotWithShape="0">
            <a:blip r:embed="rId19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8" name=""/>
          <p:cNvSpPr/>
          <p:nvPr/>
        </p:nvSpPr>
        <p:spPr>
          <a:xfrm>
            <a:off x="4356000" y="1274760"/>
            <a:ext cx="916200" cy="1015920"/>
          </a:xfrm>
          <a:custGeom>
            <a:avLst/>
            <a:gdLst/>
            <a:ahLst/>
            <a:rect l="l" t="t" r="r" b="b"/>
            <a:pathLst>
              <a:path w="672" h="671">
                <a:moveTo>
                  <a:pt x="0" y="51"/>
                </a:moveTo>
                <a:lnTo>
                  <a:pt x="176" y="51"/>
                </a:lnTo>
                <a:lnTo>
                  <a:pt x="174" y="0"/>
                </a:lnTo>
                <a:lnTo>
                  <a:pt x="213" y="15"/>
                </a:lnTo>
                <a:lnTo>
                  <a:pt x="221" y="55"/>
                </a:lnTo>
                <a:lnTo>
                  <a:pt x="304" y="100"/>
                </a:lnTo>
                <a:lnTo>
                  <a:pt x="330" y="80"/>
                </a:lnTo>
                <a:lnTo>
                  <a:pt x="380" y="80"/>
                </a:lnTo>
                <a:lnTo>
                  <a:pt x="418" y="119"/>
                </a:lnTo>
                <a:lnTo>
                  <a:pt x="444" y="104"/>
                </a:lnTo>
                <a:lnTo>
                  <a:pt x="517" y="120"/>
                </a:lnTo>
                <a:lnTo>
                  <a:pt x="543" y="92"/>
                </a:lnTo>
                <a:lnTo>
                  <a:pt x="589" y="114"/>
                </a:lnTo>
                <a:lnTo>
                  <a:pt x="671" y="110"/>
                </a:lnTo>
                <a:lnTo>
                  <a:pt x="538" y="194"/>
                </a:lnTo>
                <a:lnTo>
                  <a:pt x="473" y="267"/>
                </a:lnTo>
                <a:lnTo>
                  <a:pt x="484" y="373"/>
                </a:lnTo>
                <a:lnTo>
                  <a:pt x="439" y="417"/>
                </a:lnTo>
                <a:lnTo>
                  <a:pt x="458" y="448"/>
                </a:lnTo>
                <a:lnTo>
                  <a:pt x="458" y="526"/>
                </a:lnTo>
                <a:lnTo>
                  <a:pt x="503" y="526"/>
                </a:lnTo>
                <a:lnTo>
                  <a:pt x="571" y="582"/>
                </a:lnTo>
                <a:lnTo>
                  <a:pt x="597" y="651"/>
                </a:lnTo>
                <a:lnTo>
                  <a:pt x="124" y="670"/>
                </a:lnTo>
                <a:lnTo>
                  <a:pt x="125" y="484"/>
                </a:lnTo>
                <a:lnTo>
                  <a:pt x="84" y="444"/>
                </a:lnTo>
                <a:lnTo>
                  <a:pt x="98" y="395"/>
                </a:lnTo>
                <a:lnTo>
                  <a:pt x="113" y="368"/>
                </a:lnTo>
                <a:lnTo>
                  <a:pt x="84" y="240"/>
                </a:lnTo>
                <a:lnTo>
                  <a:pt x="43" y="156"/>
                </a:lnTo>
                <a:lnTo>
                  <a:pt x="0" y="51"/>
                </a:lnTo>
              </a:path>
            </a:pathLst>
          </a:custGeom>
          <a:blipFill rotWithShape="0">
            <a:blip r:embed="rId20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9" name=""/>
          <p:cNvSpPr/>
          <p:nvPr/>
        </p:nvSpPr>
        <p:spPr>
          <a:xfrm>
            <a:off x="4943520" y="1625760"/>
            <a:ext cx="700200" cy="796680"/>
          </a:xfrm>
          <a:custGeom>
            <a:avLst/>
            <a:gdLst/>
            <a:ahLst/>
            <a:rect l="l" t="t" r="r" b="b"/>
            <a:pathLst>
              <a:path w="511" h="528">
                <a:moveTo>
                  <a:pt x="36" y="36"/>
                </a:moveTo>
                <a:lnTo>
                  <a:pt x="76" y="30"/>
                </a:lnTo>
                <a:lnTo>
                  <a:pt x="109" y="30"/>
                </a:lnTo>
                <a:lnTo>
                  <a:pt x="133" y="0"/>
                </a:lnTo>
                <a:lnTo>
                  <a:pt x="150" y="39"/>
                </a:lnTo>
                <a:lnTo>
                  <a:pt x="204" y="39"/>
                </a:lnTo>
                <a:lnTo>
                  <a:pt x="233" y="75"/>
                </a:lnTo>
                <a:lnTo>
                  <a:pt x="289" y="65"/>
                </a:lnTo>
                <a:lnTo>
                  <a:pt x="328" y="88"/>
                </a:lnTo>
                <a:lnTo>
                  <a:pt x="401" y="104"/>
                </a:lnTo>
                <a:lnTo>
                  <a:pt x="414" y="131"/>
                </a:lnTo>
                <a:lnTo>
                  <a:pt x="450" y="133"/>
                </a:lnTo>
                <a:lnTo>
                  <a:pt x="440" y="160"/>
                </a:lnTo>
                <a:lnTo>
                  <a:pt x="451" y="192"/>
                </a:lnTo>
                <a:lnTo>
                  <a:pt x="427" y="230"/>
                </a:lnTo>
                <a:lnTo>
                  <a:pt x="444" y="238"/>
                </a:lnTo>
                <a:lnTo>
                  <a:pt x="484" y="197"/>
                </a:lnTo>
                <a:lnTo>
                  <a:pt x="482" y="182"/>
                </a:lnTo>
                <a:lnTo>
                  <a:pt x="499" y="175"/>
                </a:lnTo>
                <a:lnTo>
                  <a:pt x="510" y="197"/>
                </a:lnTo>
                <a:lnTo>
                  <a:pt x="480" y="225"/>
                </a:lnTo>
                <a:lnTo>
                  <a:pt x="466" y="292"/>
                </a:lnTo>
                <a:lnTo>
                  <a:pt x="466" y="404"/>
                </a:lnTo>
                <a:lnTo>
                  <a:pt x="484" y="423"/>
                </a:lnTo>
                <a:lnTo>
                  <a:pt x="477" y="493"/>
                </a:lnTo>
                <a:lnTo>
                  <a:pt x="234" y="527"/>
                </a:lnTo>
                <a:lnTo>
                  <a:pt x="174" y="494"/>
                </a:lnTo>
                <a:lnTo>
                  <a:pt x="187" y="452"/>
                </a:lnTo>
                <a:lnTo>
                  <a:pt x="158" y="407"/>
                </a:lnTo>
                <a:lnTo>
                  <a:pt x="133" y="350"/>
                </a:lnTo>
                <a:lnTo>
                  <a:pt x="65" y="293"/>
                </a:lnTo>
                <a:lnTo>
                  <a:pt x="21" y="293"/>
                </a:lnTo>
                <a:lnTo>
                  <a:pt x="21" y="215"/>
                </a:lnTo>
                <a:lnTo>
                  <a:pt x="0" y="187"/>
                </a:lnTo>
                <a:lnTo>
                  <a:pt x="48" y="140"/>
                </a:lnTo>
                <a:lnTo>
                  <a:pt x="36" y="36"/>
                </a:lnTo>
              </a:path>
            </a:pathLst>
          </a:custGeom>
          <a:solidFill>
            <a:srgbClr val="a8ff7d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0" name=""/>
          <p:cNvSpPr/>
          <p:nvPr/>
        </p:nvSpPr>
        <p:spPr>
          <a:xfrm>
            <a:off x="5218200" y="1511280"/>
            <a:ext cx="749160" cy="316080"/>
          </a:xfrm>
          <a:custGeom>
            <a:avLst/>
            <a:gdLst/>
            <a:ahLst/>
            <a:rect l="l" t="t" r="r" b="b"/>
            <a:pathLst>
              <a:path w="549" h="210">
                <a:moveTo>
                  <a:pt x="0" y="115"/>
                </a:moveTo>
                <a:lnTo>
                  <a:pt x="123" y="0"/>
                </a:lnTo>
                <a:lnTo>
                  <a:pt x="100" y="46"/>
                </a:lnTo>
                <a:lnTo>
                  <a:pt x="118" y="61"/>
                </a:lnTo>
                <a:lnTo>
                  <a:pt x="155" y="43"/>
                </a:lnTo>
                <a:lnTo>
                  <a:pt x="241" y="71"/>
                </a:lnTo>
                <a:lnTo>
                  <a:pt x="276" y="46"/>
                </a:lnTo>
                <a:lnTo>
                  <a:pt x="390" y="34"/>
                </a:lnTo>
                <a:lnTo>
                  <a:pt x="413" y="63"/>
                </a:lnTo>
                <a:lnTo>
                  <a:pt x="456" y="56"/>
                </a:lnTo>
                <a:lnTo>
                  <a:pt x="544" y="88"/>
                </a:lnTo>
                <a:lnTo>
                  <a:pt x="548" y="110"/>
                </a:lnTo>
                <a:lnTo>
                  <a:pt x="455" y="130"/>
                </a:lnTo>
                <a:lnTo>
                  <a:pt x="428" y="115"/>
                </a:lnTo>
                <a:lnTo>
                  <a:pt x="380" y="120"/>
                </a:lnTo>
                <a:lnTo>
                  <a:pt x="324" y="150"/>
                </a:lnTo>
                <a:lnTo>
                  <a:pt x="300" y="150"/>
                </a:lnTo>
                <a:lnTo>
                  <a:pt x="280" y="130"/>
                </a:lnTo>
                <a:lnTo>
                  <a:pt x="247" y="208"/>
                </a:lnTo>
                <a:lnTo>
                  <a:pt x="213" y="209"/>
                </a:lnTo>
                <a:lnTo>
                  <a:pt x="198" y="179"/>
                </a:lnTo>
                <a:lnTo>
                  <a:pt x="125" y="164"/>
                </a:lnTo>
                <a:lnTo>
                  <a:pt x="89" y="141"/>
                </a:lnTo>
                <a:lnTo>
                  <a:pt x="29" y="150"/>
                </a:lnTo>
                <a:lnTo>
                  <a:pt x="0" y="115"/>
                </a:lnTo>
              </a:path>
            </a:pathLst>
          </a:custGeom>
          <a:solidFill>
            <a:srgbClr val="a8ff7d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1" name=""/>
          <p:cNvSpPr/>
          <p:nvPr/>
        </p:nvSpPr>
        <p:spPr>
          <a:xfrm>
            <a:off x="5735520" y="1733400"/>
            <a:ext cx="536760" cy="716040"/>
          </a:xfrm>
          <a:custGeom>
            <a:avLst/>
            <a:gdLst/>
            <a:ahLst/>
            <a:rect l="l" t="t" r="r" b="b"/>
            <a:pathLst>
              <a:path w="393" h="473">
                <a:moveTo>
                  <a:pt x="99" y="20"/>
                </a:moveTo>
                <a:lnTo>
                  <a:pt x="114" y="49"/>
                </a:lnTo>
                <a:lnTo>
                  <a:pt x="86" y="68"/>
                </a:lnTo>
                <a:lnTo>
                  <a:pt x="85" y="142"/>
                </a:lnTo>
                <a:lnTo>
                  <a:pt x="70" y="93"/>
                </a:lnTo>
                <a:lnTo>
                  <a:pt x="13" y="141"/>
                </a:lnTo>
                <a:lnTo>
                  <a:pt x="0" y="276"/>
                </a:lnTo>
                <a:lnTo>
                  <a:pt x="36" y="341"/>
                </a:lnTo>
                <a:lnTo>
                  <a:pt x="40" y="377"/>
                </a:lnTo>
                <a:lnTo>
                  <a:pt x="43" y="404"/>
                </a:lnTo>
                <a:lnTo>
                  <a:pt x="40" y="429"/>
                </a:lnTo>
                <a:lnTo>
                  <a:pt x="33" y="472"/>
                </a:lnTo>
                <a:lnTo>
                  <a:pt x="187" y="464"/>
                </a:lnTo>
                <a:lnTo>
                  <a:pt x="391" y="448"/>
                </a:lnTo>
                <a:lnTo>
                  <a:pt x="354" y="438"/>
                </a:lnTo>
                <a:lnTo>
                  <a:pt x="333" y="413"/>
                </a:lnTo>
                <a:lnTo>
                  <a:pt x="364" y="393"/>
                </a:lnTo>
                <a:lnTo>
                  <a:pt x="364" y="367"/>
                </a:lnTo>
                <a:lnTo>
                  <a:pt x="351" y="344"/>
                </a:lnTo>
                <a:lnTo>
                  <a:pt x="364" y="328"/>
                </a:lnTo>
                <a:lnTo>
                  <a:pt x="392" y="329"/>
                </a:lnTo>
                <a:lnTo>
                  <a:pt x="388" y="264"/>
                </a:lnTo>
                <a:lnTo>
                  <a:pt x="381" y="225"/>
                </a:lnTo>
                <a:lnTo>
                  <a:pt x="363" y="201"/>
                </a:lnTo>
                <a:lnTo>
                  <a:pt x="347" y="186"/>
                </a:lnTo>
                <a:lnTo>
                  <a:pt x="322" y="181"/>
                </a:lnTo>
                <a:lnTo>
                  <a:pt x="297" y="181"/>
                </a:lnTo>
                <a:lnTo>
                  <a:pt x="272" y="212"/>
                </a:lnTo>
                <a:lnTo>
                  <a:pt x="255" y="221"/>
                </a:lnTo>
                <a:lnTo>
                  <a:pt x="244" y="225"/>
                </a:lnTo>
                <a:lnTo>
                  <a:pt x="232" y="221"/>
                </a:lnTo>
                <a:lnTo>
                  <a:pt x="227" y="205"/>
                </a:lnTo>
                <a:lnTo>
                  <a:pt x="232" y="196"/>
                </a:lnTo>
                <a:lnTo>
                  <a:pt x="242" y="186"/>
                </a:lnTo>
                <a:lnTo>
                  <a:pt x="253" y="181"/>
                </a:lnTo>
                <a:lnTo>
                  <a:pt x="264" y="180"/>
                </a:lnTo>
                <a:lnTo>
                  <a:pt x="264" y="162"/>
                </a:lnTo>
                <a:lnTo>
                  <a:pt x="293" y="142"/>
                </a:lnTo>
                <a:lnTo>
                  <a:pt x="264" y="80"/>
                </a:lnTo>
                <a:lnTo>
                  <a:pt x="264" y="51"/>
                </a:lnTo>
                <a:lnTo>
                  <a:pt x="215" y="39"/>
                </a:lnTo>
                <a:lnTo>
                  <a:pt x="143" y="0"/>
                </a:lnTo>
                <a:lnTo>
                  <a:pt x="99" y="20"/>
                </a:lnTo>
              </a:path>
            </a:pathLst>
          </a:custGeom>
          <a:solidFill>
            <a:srgbClr val="a8ff7d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2" name=""/>
          <p:cNvSpPr/>
          <p:nvPr/>
        </p:nvSpPr>
        <p:spPr>
          <a:xfrm>
            <a:off x="4640400" y="2749680"/>
            <a:ext cx="917280" cy="745920"/>
          </a:xfrm>
          <a:custGeom>
            <a:avLst/>
            <a:gdLst/>
            <a:ahLst/>
            <a:rect l="l" t="t" r="r" b="b"/>
            <a:pathLst>
              <a:path w="673" h="493">
                <a:moveTo>
                  <a:pt x="0" y="16"/>
                </a:moveTo>
                <a:lnTo>
                  <a:pt x="294" y="0"/>
                </a:lnTo>
                <a:lnTo>
                  <a:pt x="357" y="0"/>
                </a:lnTo>
                <a:lnTo>
                  <a:pt x="404" y="15"/>
                </a:lnTo>
                <a:lnTo>
                  <a:pt x="379" y="58"/>
                </a:lnTo>
                <a:lnTo>
                  <a:pt x="464" y="126"/>
                </a:lnTo>
                <a:lnTo>
                  <a:pt x="493" y="185"/>
                </a:lnTo>
                <a:lnTo>
                  <a:pt x="543" y="172"/>
                </a:lnTo>
                <a:lnTo>
                  <a:pt x="541" y="253"/>
                </a:lnTo>
                <a:lnTo>
                  <a:pt x="592" y="278"/>
                </a:lnTo>
                <a:lnTo>
                  <a:pt x="616" y="351"/>
                </a:lnTo>
                <a:lnTo>
                  <a:pt x="653" y="357"/>
                </a:lnTo>
                <a:lnTo>
                  <a:pt x="672" y="388"/>
                </a:lnTo>
                <a:lnTo>
                  <a:pt x="627" y="431"/>
                </a:lnTo>
                <a:lnTo>
                  <a:pt x="613" y="479"/>
                </a:lnTo>
                <a:lnTo>
                  <a:pt x="548" y="492"/>
                </a:lnTo>
                <a:lnTo>
                  <a:pt x="566" y="438"/>
                </a:lnTo>
                <a:lnTo>
                  <a:pt x="313" y="457"/>
                </a:lnTo>
                <a:lnTo>
                  <a:pt x="133" y="477"/>
                </a:lnTo>
                <a:lnTo>
                  <a:pt x="120" y="426"/>
                </a:lnTo>
                <a:lnTo>
                  <a:pt x="108" y="268"/>
                </a:lnTo>
                <a:lnTo>
                  <a:pt x="106" y="182"/>
                </a:lnTo>
                <a:lnTo>
                  <a:pt x="46" y="143"/>
                </a:lnTo>
                <a:lnTo>
                  <a:pt x="68" y="108"/>
                </a:lnTo>
                <a:lnTo>
                  <a:pt x="39" y="88"/>
                </a:lnTo>
                <a:lnTo>
                  <a:pt x="0" y="16"/>
                </a:lnTo>
              </a:path>
            </a:pathLst>
          </a:custGeom>
          <a:blipFill rotWithShape="0">
            <a:blip r:embed="rId21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3" name=""/>
          <p:cNvSpPr/>
          <p:nvPr/>
        </p:nvSpPr>
        <p:spPr>
          <a:xfrm>
            <a:off x="5299200" y="3630600"/>
            <a:ext cx="480960" cy="822240"/>
          </a:xfrm>
          <a:custGeom>
            <a:avLst/>
            <a:gdLst/>
            <a:ahLst/>
            <a:rect l="l" t="t" r="r" b="b"/>
            <a:pathLst>
              <a:path w="352" h="543">
                <a:moveTo>
                  <a:pt x="99" y="19"/>
                </a:moveTo>
                <a:lnTo>
                  <a:pt x="46" y="109"/>
                </a:lnTo>
                <a:lnTo>
                  <a:pt x="0" y="169"/>
                </a:lnTo>
                <a:lnTo>
                  <a:pt x="15" y="240"/>
                </a:lnTo>
                <a:lnTo>
                  <a:pt x="69" y="338"/>
                </a:lnTo>
                <a:lnTo>
                  <a:pt x="28" y="437"/>
                </a:lnTo>
                <a:lnTo>
                  <a:pt x="10" y="489"/>
                </a:lnTo>
                <a:lnTo>
                  <a:pt x="214" y="467"/>
                </a:lnTo>
                <a:lnTo>
                  <a:pt x="223" y="534"/>
                </a:lnTo>
                <a:lnTo>
                  <a:pt x="266" y="542"/>
                </a:lnTo>
                <a:lnTo>
                  <a:pt x="276" y="508"/>
                </a:lnTo>
                <a:lnTo>
                  <a:pt x="351" y="499"/>
                </a:lnTo>
                <a:lnTo>
                  <a:pt x="335" y="388"/>
                </a:lnTo>
                <a:lnTo>
                  <a:pt x="332" y="0"/>
                </a:lnTo>
                <a:lnTo>
                  <a:pt x="99" y="19"/>
                </a:lnTo>
              </a:path>
            </a:pathLst>
          </a:custGeom>
          <a:blipFill rotWithShape="0">
            <a:blip r:embed="rId22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4" name=""/>
          <p:cNvSpPr/>
          <p:nvPr/>
        </p:nvSpPr>
        <p:spPr>
          <a:xfrm>
            <a:off x="5748480" y="3592440"/>
            <a:ext cx="544320" cy="830160"/>
          </a:xfrm>
          <a:custGeom>
            <a:avLst/>
            <a:gdLst/>
            <a:ahLst/>
            <a:rect l="l" t="t" r="r" b="b"/>
            <a:pathLst>
              <a:path w="399" h="549">
                <a:moveTo>
                  <a:pt x="0" y="28"/>
                </a:moveTo>
                <a:lnTo>
                  <a:pt x="258" y="0"/>
                </a:lnTo>
                <a:lnTo>
                  <a:pt x="341" y="252"/>
                </a:lnTo>
                <a:lnTo>
                  <a:pt x="398" y="293"/>
                </a:lnTo>
                <a:lnTo>
                  <a:pt x="353" y="367"/>
                </a:lnTo>
                <a:lnTo>
                  <a:pt x="397" y="440"/>
                </a:lnTo>
                <a:lnTo>
                  <a:pt x="132" y="465"/>
                </a:lnTo>
                <a:lnTo>
                  <a:pt x="142" y="528"/>
                </a:lnTo>
                <a:lnTo>
                  <a:pt x="103" y="548"/>
                </a:lnTo>
                <a:lnTo>
                  <a:pt x="73" y="470"/>
                </a:lnTo>
                <a:lnTo>
                  <a:pt x="55" y="534"/>
                </a:lnTo>
                <a:lnTo>
                  <a:pt x="21" y="528"/>
                </a:lnTo>
                <a:lnTo>
                  <a:pt x="11" y="464"/>
                </a:lnTo>
                <a:lnTo>
                  <a:pt x="1" y="408"/>
                </a:lnTo>
                <a:lnTo>
                  <a:pt x="0" y="28"/>
                </a:lnTo>
              </a:path>
            </a:pathLst>
          </a:custGeom>
          <a:blipFill rotWithShape="0">
            <a:blip r:embed="rId23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5" name=""/>
          <p:cNvSpPr/>
          <p:nvPr/>
        </p:nvSpPr>
        <p:spPr>
          <a:xfrm>
            <a:off x="5929200" y="4206960"/>
            <a:ext cx="1282680" cy="857160"/>
          </a:xfrm>
          <a:custGeom>
            <a:avLst/>
            <a:gdLst/>
            <a:ahLst/>
            <a:rect l="l" t="t" r="r" b="b"/>
            <a:pathLst>
              <a:path w="941" h="568">
                <a:moveTo>
                  <a:pt x="0" y="55"/>
                </a:moveTo>
                <a:lnTo>
                  <a:pt x="257" y="33"/>
                </a:lnTo>
                <a:lnTo>
                  <a:pt x="286" y="70"/>
                </a:lnTo>
                <a:lnTo>
                  <a:pt x="562" y="33"/>
                </a:lnTo>
                <a:lnTo>
                  <a:pt x="610" y="64"/>
                </a:lnTo>
                <a:lnTo>
                  <a:pt x="610" y="5"/>
                </a:lnTo>
                <a:lnTo>
                  <a:pt x="606" y="0"/>
                </a:lnTo>
                <a:lnTo>
                  <a:pt x="661" y="4"/>
                </a:lnTo>
                <a:lnTo>
                  <a:pt x="720" y="92"/>
                </a:lnTo>
                <a:lnTo>
                  <a:pt x="814" y="211"/>
                </a:lnTo>
                <a:lnTo>
                  <a:pt x="860" y="312"/>
                </a:lnTo>
                <a:lnTo>
                  <a:pt x="929" y="385"/>
                </a:lnTo>
                <a:lnTo>
                  <a:pt x="940" y="489"/>
                </a:lnTo>
                <a:lnTo>
                  <a:pt x="919" y="551"/>
                </a:lnTo>
                <a:lnTo>
                  <a:pt x="820" y="567"/>
                </a:lnTo>
                <a:lnTo>
                  <a:pt x="803" y="541"/>
                </a:lnTo>
                <a:lnTo>
                  <a:pt x="734" y="504"/>
                </a:lnTo>
                <a:lnTo>
                  <a:pt x="712" y="465"/>
                </a:lnTo>
                <a:lnTo>
                  <a:pt x="694" y="450"/>
                </a:lnTo>
                <a:lnTo>
                  <a:pt x="683" y="414"/>
                </a:lnTo>
                <a:lnTo>
                  <a:pt x="665" y="424"/>
                </a:lnTo>
                <a:lnTo>
                  <a:pt x="610" y="378"/>
                </a:lnTo>
                <a:lnTo>
                  <a:pt x="624" y="332"/>
                </a:lnTo>
                <a:lnTo>
                  <a:pt x="610" y="309"/>
                </a:lnTo>
                <a:lnTo>
                  <a:pt x="595" y="316"/>
                </a:lnTo>
                <a:lnTo>
                  <a:pt x="596" y="342"/>
                </a:lnTo>
                <a:lnTo>
                  <a:pt x="577" y="309"/>
                </a:lnTo>
                <a:lnTo>
                  <a:pt x="580" y="228"/>
                </a:lnTo>
                <a:lnTo>
                  <a:pt x="545" y="182"/>
                </a:lnTo>
                <a:lnTo>
                  <a:pt x="457" y="142"/>
                </a:lnTo>
                <a:lnTo>
                  <a:pt x="412" y="98"/>
                </a:lnTo>
                <a:lnTo>
                  <a:pt x="363" y="93"/>
                </a:lnTo>
                <a:lnTo>
                  <a:pt x="343" y="120"/>
                </a:lnTo>
                <a:lnTo>
                  <a:pt x="269" y="140"/>
                </a:lnTo>
                <a:lnTo>
                  <a:pt x="227" y="120"/>
                </a:lnTo>
                <a:lnTo>
                  <a:pt x="206" y="92"/>
                </a:lnTo>
                <a:lnTo>
                  <a:pt x="68" y="118"/>
                </a:lnTo>
                <a:lnTo>
                  <a:pt x="38" y="97"/>
                </a:lnTo>
                <a:lnTo>
                  <a:pt x="8" y="119"/>
                </a:lnTo>
                <a:lnTo>
                  <a:pt x="0" y="55"/>
                </a:lnTo>
              </a:path>
            </a:pathLst>
          </a:custGeom>
          <a:solidFill>
            <a:srgbClr val="a8ff7d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6" name=""/>
          <p:cNvSpPr/>
          <p:nvPr/>
        </p:nvSpPr>
        <p:spPr>
          <a:xfrm>
            <a:off x="4508640" y="2257560"/>
            <a:ext cx="806400" cy="517320"/>
          </a:xfrm>
          <a:custGeom>
            <a:avLst/>
            <a:gdLst/>
            <a:ahLst/>
            <a:rect l="l" t="t" r="r" b="b"/>
            <a:pathLst>
              <a:path w="592" h="343">
                <a:moveTo>
                  <a:pt x="10" y="19"/>
                </a:moveTo>
                <a:lnTo>
                  <a:pt x="0" y="78"/>
                </a:lnTo>
                <a:lnTo>
                  <a:pt x="12" y="143"/>
                </a:lnTo>
                <a:lnTo>
                  <a:pt x="69" y="273"/>
                </a:lnTo>
                <a:lnTo>
                  <a:pt x="99" y="342"/>
                </a:lnTo>
                <a:lnTo>
                  <a:pt x="446" y="326"/>
                </a:lnTo>
                <a:lnTo>
                  <a:pt x="504" y="342"/>
                </a:lnTo>
                <a:lnTo>
                  <a:pt x="537" y="276"/>
                </a:lnTo>
                <a:lnTo>
                  <a:pt x="525" y="228"/>
                </a:lnTo>
                <a:lnTo>
                  <a:pt x="584" y="218"/>
                </a:lnTo>
                <a:lnTo>
                  <a:pt x="591" y="143"/>
                </a:lnTo>
                <a:lnTo>
                  <a:pt x="556" y="110"/>
                </a:lnTo>
                <a:lnTo>
                  <a:pt x="496" y="78"/>
                </a:lnTo>
                <a:lnTo>
                  <a:pt x="507" y="33"/>
                </a:lnTo>
                <a:lnTo>
                  <a:pt x="482" y="0"/>
                </a:lnTo>
                <a:lnTo>
                  <a:pt x="352" y="5"/>
                </a:lnTo>
                <a:lnTo>
                  <a:pt x="222" y="10"/>
                </a:lnTo>
                <a:lnTo>
                  <a:pt x="10" y="19"/>
                </a:lnTo>
              </a:path>
            </a:pathLst>
          </a:custGeom>
          <a:blipFill rotWithShape="0">
            <a:blip r:embed="rId24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7" name=""/>
          <p:cNvSpPr/>
          <p:nvPr/>
        </p:nvSpPr>
        <p:spPr>
          <a:xfrm>
            <a:off x="5154480" y="2368440"/>
            <a:ext cx="582840" cy="946440"/>
          </a:xfrm>
          <a:custGeom>
            <a:avLst/>
            <a:gdLst/>
            <a:ahLst/>
            <a:rect l="l" t="t" r="r" b="b"/>
            <a:pathLst>
              <a:path w="426" h="624">
                <a:moveTo>
                  <a:pt x="79" y="36"/>
                </a:moveTo>
                <a:lnTo>
                  <a:pt x="322" y="0"/>
                </a:lnTo>
                <a:lnTo>
                  <a:pt x="361" y="76"/>
                </a:lnTo>
                <a:lnTo>
                  <a:pt x="410" y="395"/>
                </a:lnTo>
                <a:lnTo>
                  <a:pt x="425" y="437"/>
                </a:lnTo>
                <a:lnTo>
                  <a:pt x="387" y="523"/>
                </a:lnTo>
                <a:lnTo>
                  <a:pt x="387" y="580"/>
                </a:lnTo>
                <a:lnTo>
                  <a:pt x="344" y="574"/>
                </a:lnTo>
                <a:lnTo>
                  <a:pt x="345" y="623"/>
                </a:lnTo>
                <a:lnTo>
                  <a:pt x="300" y="604"/>
                </a:lnTo>
                <a:lnTo>
                  <a:pt x="275" y="610"/>
                </a:lnTo>
                <a:lnTo>
                  <a:pt x="241" y="605"/>
                </a:lnTo>
                <a:lnTo>
                  <a:pt x="214" y="531"/>
                </a:lnTo>
                <a:lnTo>
                  <a:pt x="165" y="508"/>
                </a:lnTo>
                <a:lnTo>
                  <a:pt x="165" y="427"/>
                </a:lnTo>
                <a:lnTo>
                  <a:pt x="117" y="437"/>
                </a:lnTo>
                <a:lnTo>
                  <a:pt x="88" y="379"/>
                </a:lnTo>
                <a:lnTo>
                  <a:pt x="0" y="311"/>
                </a:lnTo>
                <a:lnTo>
                  <a:pt x="65" y="203"/>
                </a:lnTo>
                <a:lnTo>
                  <a:pt x="46" y="153"/>
                </a:lnTo>
                <a:lnTo>
                  <a:pt x="109" y="143"/>
                </a:lnTo>
                <a:lnTo>
                  <a:pt x="117" y="73"/>
                </a:lnTo>
                <a:lnTo>
                  <a:pt x="79" y="36"/>
                </a:lnTo>
              </a:path>
            </a:pathLst>
          </a:custGeom>
          <a:solidFill>
            <a:srgbClr val="006600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8" name=""/>
          <p:cNvSpPr/>
          <p:nvPr/>
        </p:nvSpPr>
        <p:spPr>
          <a:xfrm>
            <a:off x="5648400" y="2435400"/>
            <a:ext cx="449280" cy="730080"/>
          </a:xfrm>
          <a:custGeom>
            <a:avLst/>
            <a:gdLst/>
            <a:ahLst/>
            <a:rect l="l" t="t" r="r" b="b"/>
            <a:pathLst>
              <a:path w="330" h="484">
                <a:moveTo>
                  <a:pt x="0" y="35"/>
                </a:moveTo>
                <a:lnTo>
                  <a:pt x="39" y="53"/>
                </a:lnTo>
                <a:lnTo>
                  <a:pt x="76" y="49"/>
                </a:lnTo>
                <a:lnTo>
                  <a:pt x="88" y="39"/>
                </a:lnTo>
                <a:lnTo>
                  <a:pt x="98" y="10"/>
                </a:lnTo>
                <a:lnTo>
                  <a:pt x="255" y="0"/>
                </a:lnTo>
                <a:lnTo>
                  <a:pt x="329" y="342"/>
                </a:lnTo>
                <a:lnTo>
                  <a:pt x="324" y="338"/>
                </a:lnTo>
                <a:lnTo>
                  <a:pt x="270" y="358"/>
                </a:lnTo>
                <a:lnTo>
                  <a:pt x="230" y="449"/>
                </a:lnTo>
                <a:lnTo>
                  <a:pt x="174" y="436"/>
                </a:lnTo>
                <a:lnTo>
                  <a:pt x="109" y="470"/>
                </a:lnTo>
                <a:lnTo>
                  <a:pt x="21" y="483"/>
                </a:lnTo>
                <a:lnTo>
                  <a:pt x="60" y="394"/>
                </a:lnTo>
                <a:lnTo>
                  <a:pt x="44" y="343"/>
                </a:lnTo>
                <a:lnTo>
                  <a:pt x="0" y="35"/>
                </a:lnTo>
              </a:path>
            </a:pathLst>
          </a:custGeom>
          <a:solidFill>
            <a:srgbClr val="a8ff7d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9" name=""/>
          <p:cNvSpPr/>
          <p:nvPr/>
        </p:nvSpPr>
        <p:spPr>
          <a:xfrm>
            <a:off x="5479920" y="2878200"/>
            <a:ext cx="1020960" cy="560160"/>
          </a:xfrm>
          <a:custGeom>
            <a:avLst/>
            <a:gdLst/>
            <a:ahLst/>
            <a:rect l="l" t="t" r="r" b="b"/>
            <a:pathLst>
              <a:path w="747" h="370">
                <a:moveTo>
                  <a:pt x="0" y="369"/>
                </a:moveTo>
                <a:lnTo>
                  <a:pt x="182" y="346"/>
                </a:lnTo>
                <a:lnTo>
                  <a:pt x="182" y="330"/>
                </a:lnTo>
                <a:lnTo>
                  <a:pt x="619" y="277"/>
                </a:lnTo>
                <a:lnTo>
                  <a:pt x="627" y="248"/>
                </a:lnTo>
                <a:lnTo>
                  <a:pt x="691" y="228"/>
                </a:lnTo>
                <a:lnTo>
                  <a:pt x="698" y="198"/>
                </a:lnTo>
                <a:lnTo>
                  <a:pt x="726" y="189"/>
                </a:lnTo>
                <a:lnTo>
                  <a:pt x="746" y="144"/>
                </a:lnTo>
                <a:lnTo>
                  <a:pt x="686" y="101"/>
                </a:lnTo>
                <a:lnTo>
                  <a:pt x="674" y="42"/>
                </a:lnTo>
                <a:lnTo>
                  <a:pt x="627" y="13"/>
                </a:lnTo>
                <a:lnTo>
                  <a:pt x="530" y="28"/>
                </a:lnTo>
                <a:lnTo>
                  <a:pt x="484" y="3"/>
                </a:lnTo>
                <a:lnTo>
                  <a:pt x="440" y="0"/>
                </a:lnTo>
                <a:lnTo>
                  <a:pt x="450" y="42"/>
                </a:lnTo>
                <a:lnTo>
                  <a:pt x="389" y="62"/>
                </a:lnTo>
                <a:lnTo>
                  <a:pt x="348" y="154"/>
                </a:lnTo>
                <a:lnTo>
                  <a:pt x="294" y="140"/>
                </a:lnTo>
                <a:lnTo>
                  <a:pt x="227" y="173"/>
                </a:lnTo>
                <a:lnTo>
                  <a:pt x="143" y="186"/>
                </a:lnTo>
                <a:lnTo>
                  <a:pt x="143" y="238"/>
                </a:lnTo>
                <a:lnTo>
                  <a:pt x="100" y="238"/>
                </a:lnTo>
                <a:lnTo>
                  <a:pt x="102" y="283"/>
                </a:lnTo>
                <a:lnTo>
                  <a:pt x="59" y="264"/>
                </a:lnTo>
                <a:lnTo>
                  <a:pt x="33" y="273"/>
                </a:lnTo>
                <a:lnTo>
                  <a:pt x="55" y="304"/>
                </a:lnTo>
                <a:lnTo>
                  <a:pt x="10" y="345"/>
                </a:lnTo>
                <a:lnTo>
                  <a:pt x="0" y="369"/>
                </a:lnTo>
              </a:path>
            </a:pathLst>
          </a:custGeom>
          <a:blipFill rotWithShape="0">
            <a:blip r:embed="rId25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0" name=""/>
          <p:cNvSpPr/>
          <p:nvPr/>
        </p:nvSpPr>
        <p:spPr>
          <a:xfrm>
            <a:off x="6400800" y="2535120"/>
            <a:ext cx="584280" cy="600120"/>
          </a:xfrm>
          <a:custGeom>
            <a:avLst/>
            <a:gdLst/>
            <a:ahLst/>
            <a:rect l="l" t="t" r="r" b="b"/>
            <a:pathLst>
              <a:path w="428" h="397">
                <a:moveTo>
                  <a:pt x="44" y="207"/>
                </a:moveTo>
                <a:lnTo>
                  <a:pt x="11" y="199"/>
                </a:lnTo>
                <a:lnTo>
                  <a:pt x="0" y="262"/>
                </a:lnTo>
                <a:lnTo>
                  <a:pt x="11" y="329"/>
                </a:lnTo>
                <a:lnTo>
                  <a:pt x="73" y="374"/>
                </a:lnTo>
                <a:lnTo>
                  <a:pt x="88" y="396"/>
                </a:lnTo>
                <a:lnTo>
                  <a:pt x="167" y="374"/>
                </a:lnTo>
                <a:lnTo>
                  <a:pt x="259" y="321"/>
                </a:lnTo>
                <a:lnTo>
                  <a:pt x="287" y="204"/>
                </a:lnTo>
                <a:lnTo>
                  <a:pt x="347" y="172"/>
                </a:lnTo>
                <a:lnTo>
                  <a:pt x="379" y="101"/>
                </a:lnTo>
                <a:lnTo>
                  <a:pt x="427" y="82"/>
                </a:lnTo>
                <a:lnTo>
                  <a:pt x="366" y="72"/>
                </a:lnTo>
                <a:lnTo>
                  <a:pt x="258" y="124"/>
                </a:lnTo>
                <a:lnTo>
                  <a:pt x="240" y="75"/>
                </a:lnTo>
                <a:lnTo>
                  <a:pt x="149" y="79"/>
                </a:lnTo>
                <a:lnTo>
                  <a:pt x="126" y="0"/>
                </a:lnTo>
                <a:lnTo>
                  <a:pt x="101" y="20"/>
                </a:lnTo>
                <a:lnTo>
                  <a:pt x="109" y="134"/>
                </a:lnTo>
                <a:lnTo>
                  <a:pt x="69" y="144"/>
                </a:lnTo>
                <a:lnTo>
                  <a:pt x="44" y="207"/>
                </a:lnTo>
              </a:path>
            </a:pathLst>
          </a:custGeom>
          <a:solidFill>
            <a:srgbClr val="00f008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1" name=""/>
          <p:cNvSpPr/>
          <p:nvPr/>
        </p:nvSpPr>
        <p:spPr>
          <a:xfrm>
            <a:off x="7223040" y="2538360"/>
            <a:ext cx="162000" cy="204840"/>
          </a:xfrm>
          <a:custGeom>
            <a:avLst/>
            <a:gdLst/>
            <a:ahLst/>
            <a:rect l="l" t="t" r="r" b="b"/>
            <a:pathLst>
              <a:path w="121" h="134">
                <a:moveTo>
                  <a:pt x="0" y="9"/>
                </a:moveTo>
                <a:lnTo>
                  <a:pt x="26" y="0"/>
                </a:lnTo>
                <a:lnTo>
                  <a:pt x="80" y="29"/>
                </a:lnTo>
                <a:lnTo>
                  <a:pt x="80" y="59"/>
                </a:lnTo>
                <a:lnTo>
                  <a:pt x="119" y="80"/>
                </a:lnTo>
                <a:lnTo>
                  <a:pt x="120" y="119"/>
                </a:lnTo>
                <a:lnTo>
                  <a:pt x="59" y="133"/>
                </a:lnTo>
                <a:lnTo>
                  <a:pt x="0" y="9"/>
                </a:lnTo>
              </a:path>
            </a:pathLst>
          </a:custGeom>
          <a:solidFill>
            <a:srgbClr val="00f008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2" name=""/>
          <p:cNvSpPr/>
          <p:nvPr/>
        </p:nvSpPr>
        <p:spPr>
          <a:xfrm>
            <a:off x="7391520" y="1857240"/>
            <a:ext cx="495360" cy="222480"/>
          </a:xfrm>
          <a:custGeom>
            <a:avLst/>
            <a:gdLst/>
            <a:ahLst/>
            <a:rect l="l" t="t" r="r" b="b"/>
            <a:pathLst>
              <a:path w="364" h="148">
                <a:moveTo>
                  <a:pt x="0" y="59"/>
                </a:moveTo>
                <a:lnTo>
                  <a:pt x="186" y="19"/>
                </a:lnTo>
                <a:lnTo>
                  <a:pt x="207" y="20"/>
                </a:lnTo>
                <a:lnTo>
                  <a:pt x="230" y="0"/>
                </a:lnTo>
                <a:lnTo>
                  <a:pt x="247" y="10"/>
                </a:lnTo>
                <a:lnTo>
                  <a:pt x="226" y="53"/>
                </a:lnTo>
                <a:lnTo>
                  <a:pt x="264" y="49"/>
                </a:lnTo>
                <a:lnTo>
                  <a:pt x="286" y="82"/>
                </a:lnTo>
                <a:lnTo>
                  <a:pt x="312" y="85"/>
                </a:lnTo>
                <a:lnTo>
                  <a:pt x="330" y="80"/>
                </a:lnTo>
                <a:lnTo>
                  <a:pt x="330" y="62"/>
                </a:lnTo>
                <a:lnTo>
                  <a:pt x="300" y="39"/>
                </a:lnTo>
                <a:lnTo>
                  <a:pt x="323" y="38"/>
                </a:lnTo>
                <a:lnTo>
                  <a:pt x="363" y="87"/>
                </a:lnTo>
                <a:lnTo>
                  <a:pt x="325" y="117"/>
                </a:lnTo>
                <a:lnTo>
                  <a:pt x="281" y="102"/>
                </a:lnTo>
                <a:lnTo>
                  <a:pt x="254" y="137"/>
                </a:lnTo>
                <a:lnTo>
                  <a:pt x="198" y="102"/>
                </a:lnTo>
                <a:lnTo>
                  <a:pt x="14" y="147"/>
                </a:lnTo>
                <a:lnTo>
                  <a:pt x="0" y="59"/>
                </a:lnTo>
              </a:path>
            </a:pathLst>
          </a:custGeom>
          <a:solidFill>
            <a:srgbClr val="006600"/>
          </a:solidFill>
          <a:ln cap="rnd" w="3240">
            <a:solidFill>
              <a:srgbClr val="00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3" name=""/>
          <p:cNvSpPr/>
          <p:nvPr/>
        </p:nvSpPr>
        <p:spPr>
          <a:xfrm>
            <a:off x="7408800" y="2022480"/>
            <a:ext cx="257400" cy="210960"/>
          </a:xfrm>
          <a:custGeom>
            <a:avLst/>
            <a:gdLst/>
            <a:ahLst/>
            <a:rect l="l" t="t" r="r" b="b"/>
            <a:pathLst>
              <a:path w="189" h="139">
                <a:moveTo>
                  <a:pt x="0" y="32"/>
                </a:moveTo>
                <a:lnTo>
                  <a:pt x="144" y="0"/>
                </a:lnTo>
                <a:lnTo>
                  <a:pt x="188" y="58"/>
                </a:lnTo>
                <a:lnTo>
                  <a:pt x="172" y="138"/>
                </a:lnTo>
                <a:lnTo>
                  <a:pt x="116" y="75"/>
                </a:lnTo>
                <a:lnTo>
                  <a:pt x="46" y="127"/>
                </a:lnTo>
                <a:lnTo>
                  <a:pt x="7" y="101"/>
                </a:lnTo>
                <a:lnTo>
                  <a:pt x="0" y="32"/>
                </a:lnTo>
              </a:path>
            </a:pathLst>
          </a:custGeom>
          <a:blipFill rotWithShape="0">
            <a:blip r:embed="rId26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4" name=""/>
          <p:cNvSpPr/>
          <p:nvPr/>
        </p:nvSpPr>
        <p:spPr>
          <a:xfrm>
            <a:off x="5413320" y="3243240"/>
            <a:ext cx="1170000" cy="422280"/>
          </a:xfrm>
          <a:custGeom>
            <a:avLst/>
            <a:gdLst/>
            <a:ahLst/>
            <a:rect l="l" t="t" r="r" b="b"/>
            <a:pathLst>
              <a:path w="857" h="279">
                <a:moveTo>
                  <a:pt x="51" y="127"/>
                </a:moveTo>
                <a:lnTo>
                  <a:pt x="51" y="132"/>
                </a:lnTo>
                <a:lnTo>
                  <a:pt x="36" y="157"/>
                </a:lnTo>
                <a:lnTo>
                  <a:pt x="53" y="194"/>
                </a:lnTo>
                <a:lnTo>
                  <a:pt x="0" y="225"/>
                </a:lnTo>
                <a:lnTo>
                  <a:pt x="11" y="278"/>
                </a:lnTo>
                <a:lnTo>
                  <a:pt x="236" y="262"/>
                </a:lnTo>
                <a:lnTo>
                  <a:pt x="501" y="235"/>
                </a:lnTo>
                <a:lnTo>
                  <a:pt x="637" y="213"/>
                </a:lnTo>
                <a:lnTo>
                  <a:pt x="662" y="141"/>
                </a:lnTo>
                <a:lnTo>
                  <a:pt x="709" y="138"/>
                </a:lnTo>
                <a:lnTo>
                  <a:pt x="856" y="0"/>
                </a:lnTo>
                <a:lnTo>
                  <a:pt x="667" y="34"/>
                </a:lnTo>
                <a:lnTo>
                  <a:pt x="224" y="92"/>
                </a:lnTo>
                <a:lnTo>
                  <a:pt x="228" y="108"/>
                </a:lnTo>
                <a:lnTo>
                  <a:pt x="51" y="127"/>
                </a:lnTo>
              </a:path>
            </a:pathLst>
          </a:custGeom>
          <a:solidFill>
            <a:srgbClr val="a8ff7d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5" name=""/>
          <p:cNvSpPr/>
          <p:nvPr/>
        </p:nvSpPr>
        <p:spPr>
          <a:xfrm>
            <a:off x="6280200" y="3078000"/>
            <a:ext cx="1177920" cy="511200"/>
          </a:xfrm>
          <a:custGeom>
            <a:avLst/>
            <a:gdLst/>
            <a:ahLst/>
            <a:rect l="l" t="t" r="r" b="b"/>
            <a:pathLst>
              <a:path w="864" h="338">
                <a:moveTo>
                  <a:pt x="29" y="249"/>
                </a:moveTo>
                <a:lnTo>
                  <a:pt x="0" y="321"/>
                </a:lnTo>
                <a:lnTo>
                  <a:pt x="111" y="311"/>
                </a:lnTo>
                <a:lnTo>
                  <a:pt x="157" y="278"/>
                </a:lnTo>
                <a:lnTo>
                  <a:pt x="307" y="243"/>
                </a:lnTo>
                <a:lnTo>
                  <a:pt x="351" y="262"/>
                </a:lnTo>
                <a:lnTo>
                  <a:pt x="450" y="249"/>
                </a:lnTo>
                <a:lnTo>
                  <a:pt x="450" y="254"/>
                </a:lnTo>
                <a:lnTo>
                  <a:pt x="600" y="337"/>
                </a:lnTo>
                <a:lnTo>
                  <a:pt x="688" y="313"/>
                </a:lnTo>
                <a:lnTo>
                  <a:pt x="738" y="220"/>
                </a:lnTo>
                <a:lnTo>
                  <a:pt x="823" y="194"/>
                </a:lnTo>
                <a:lnTo>
                  <a:pt x="863" y="124"/>
                </a:lnTo>
                <a:lnTo>
                  <a:pt x="862" y="43"/>
                </a:lnTo>
                <a:lnTo>
                  <a:pt x="852" y="111"/>
                </a:lnTo>
                <a:lnTo>
                  <a:pt x="804" y="170"/>
                </a:lnTo>
                <a:lnTo>
                  <a:pt x="785" y="165"/>
                </a:lnTo>
                <a:lnTo>
                  <a:pt x="720" y="181"/>
                </a:lnTo>
                <a:lnTo>
                  <a:pt x="720" y="161"/>
                </a:lnTo>
                <a:lnTo>
                  <a:pt x="785" y="141"/>
                </a:lnTo>
                <a:lnTo>
                  <a:pt x="726" y="135"/>
                </a:lnTo>
                <a:lnTo>
                  <a:pt x="793" y="117"/>
                </a:lnTo>
                <a:lnTo>
                  <a:pt x="818" y="127"/>
                </a:lnTo>
                <a:lnTo>
                  <a:pt x="830" y="62"/>
                </a:lnTo>
                <a:lnTo>
                  <a:pt x="814" y="47"/>
                </a:lnTo>
                <a:lnTo>
                  <a:pt x="735" y="73"/>
                </a:lnTo>
                <a:lnTo>
                  <a:pt x="738" y="34"/>
                </a:lnTo>
                <a:lnTo>
                  <a:pt x="772" y="44"/>
                </a:lnTo>
                <a:lnTo>
                  <a:pt x="814" y="14"/>
                </a:lnTo>
                <a:lnTo>
                  <a:pt x="790" y="0"/>
                </a:lnTo>
                <a:lnTo>
                  <a:pt x="532" y="53"/>
                </a:lnTo>
                <a:lnTo>
                  <a:pt x="215" y="108"/>
                </a:lnTo>
                <a:lnTo>
                  <a:pt x="71" y="248"/>
                </a:lnTo>
                <a:lnTo>
                  <a:pt x="29" y="249"/>
                </a:lnTo>
              </a:path>
            </a:pathLst>
          </a:custGeom>
          <a:blipFill rotWithShape="0">
            <a:blip r:embed="rId27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6" name=""/>
          <p:cNvSpPr/>
          <p:nvPr/>
        </p:nvSpPr>
        <p:spPr>
          <a:xfrm>
            <a:off x="6326280" y="2658960"/>
            <a:ext cx="1033200" cy="633600"/>
          </a:xfrm>
          <a:custGeom>
            <a:avLst/>
            <a:gdLst/>
            <a:ahLst/>
            <a:rect l="l" t="t" r="r" b="b"/>
            <a:pathLst>
              <a:path w="757" h="420">
                <a:moveTo>
                  <a:pt x="125" y="294"/>
                </a:moveTo>
                <a:lnTo>
                  <a:pt x="103" y="335"/>
                </a:lnTo>
                <a:lnTo>
                  <a:pt x="70" y="347"/>
                </a:lnTo>
                <a:lnTo>
                  <a:pt x="69" y="375"/>
                </a:lnTo>
                <a:lnTo>
                  <a:pt x="4" y="396"/>
                </a:lnTo>
                <a:lnTo>
                  <a:pt x="0" y="419"/>
                </a:lnTo>
                <a:lnTo>
                  <a:pt x="181" y="391"/>
                </a:lnTo>
                <a:lnTo>
                  <a:pt x="505" y="331"/>
                </a:lnTo>
                <a:lnTo>
                  <a:pt x="756" y="277"/>
                </a:lnTo>
                <a:lnTo>
                  <a:pt x="756" y="235"/>
                </a:lnTo>
                <a:lnTo>
                  <a:pt x="730" y="222"/>
                </a:lnTo>
                <a:lnTo>
                  <a:pt x="707" y="243"/>
                </a:lnTo>
                <a:lnTo>
                  <a:pt x="695" y="186"/>
                </a:lnTo>
                <a:lnTo>
                  <a:pt x="707" y="135"/>
                </a:lnTo>
                <a:lnTo>
                  <a:pt x="613" y="98"/>
                </a:lnTo>
                <a:lnTo>
                  <a:pt x="550" y="108"/>
                </a:lnTo>
                <a:lnTo>
                  <a:pt x="547" y="29"/>
                </a:lnTo>
                <a:lnTo>
                  <a:pt x="481" y="0"/>
                </a:lnTo>
                <a:lnTo>
                  <a:pt x="433" y="19"/>
                </a:lnTo>
                <a:lnTo>
                  <a:pt x="399" y="92"/>
                </a:lnTo>
                <a:lnTo>
                  <a:pt x="341" y="120"/>
                </a:lnTo>
                <a:lnTo>
                  <a:pt x="317" y="237"/>
                </a:lnTo>
                <a:lnTo>
                  <a:pt x="222" y="294"/>
                </a:lnTo>
                <a:lnTo>
                  <a:pt x="144" y="316"/>
                </a:lnTo>
                <a:lnTo>
                  <a:pt x="125" y="294"/>
                </a:lnTo>
              </a:path>
            </a:pathLst>
          </a:custGeom>
          <a:solidFill>
            <a:srgbClr val="a8ff7d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7" name=""/>
          <p:cNvSpPr/>
          <p:nvPr/>
        </p:nvSpPr>
        <p:spPr>
          <a:xfrm>
            <a:off x="6526080" y="2146320"/>
            <a:ext cx="795600" cy="512640"/>
          </a:xfrm>
          <a:custGeom>
            <a:avLst/>
            <a:gdLst/>
            <a:ahLst/>
            <a:rect l="l" t="t" r="r" b="b"/>
            <a:pathLst>
              <a:path w="582" h="339">
                <a:moveTo>
                  <a:pt x="54" y="49"/>
                </a:moveTo>
                <a:lnTo>
                  <a:pt x="0" y="94"/>
                </a:lnTo>
                <a:lnTo>
                  <a:pt x="29" y="259"/>
                </a:lnTo>
                <a:lnTo>
                  <a:pt x="54" y="338"/>
                </a:lnTo>
                <a:lnTo>
                  <a:pt x="153" y="332"/>
                </a:lnTo>
                <a:lnTo>
                  <a:pt x="520" y="270"/>
                </a:lnTo>
                <a:lnTo>
                  <a:pt x="545" y="260"/>
                </a:lnTo>
                <a:lnTo>
                  <a:pt x="581" y="184"/>
                </a:lnTo>
                <a:lnTo>
                  <a:pt x="526" y="141"/>
                </a:lnTo>
                <a:lnTo>
                  <a:pt x="555" y="44"/>
                </a:lnTo>
                <a:lnTo>
                  <a:pt x="513" y="35"/>
                </a:lnTo>
                <a:lnTo>
                  <a:pt x="513" y="10"/>
                </a:lnTo>
                <a:lnTo>
                  <a:pt x="495" y="0"/>
                </a:lnTo>
                <a:lnTo>
                  <a:pt x="69" y="70"/>
                </a:lnTo>
                <a:lnTo>
                  <a:pt x="54" y="49"/>
                </a:lnTo>
              </a:path>
            </a:pathLst>
          </a:custGeom>
          <a:solidFill>
            <a:srgbClr val="a8ff7d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8" name=""/>
          <p:cNvSpPr/>
          <p:nvPr/>
        </p:nvSpPr>
        <p:spPr>
          <a:xfrm>
            <a:off x="6597720" y="1574640"/>
            <a:ext cx="879480" cy="702000"/>
          </a:xfrm>
          <a:custGeom>
            <a:avLst/>
            <a:gdLst/>
            <a:ahLst/>
            <a:rect l="l" t="t" r="r" b="b"/>
            <a:pathLst>
              <a:path w="644" h="465">
                <a:moveTo>
                  <a:pt x="49" y="311"/>
                </a:moveTo>
                <a:lnTo>
                  <a:pt x="110" y="285"/>
                </a:lnTo>
                <a:lnTo>
                  <a:pt x="192" y="278"/>
                </a:lnTo>
                <a:lnTo>
                  <a:pt x="213" y="253"/>
                </a:lnTo>
                <a:lnTo>
                  <a:pt x="242" y="250"/>
                </a:lnTo>
                <a:lnTo>
                  <a:pt x="257" y="224"/>
                </a:lnTo>
                <a:lnTo>
                  <a:pt x="286" y="214"/>
                </a:lnTo>
                <a:lnTo>
                  <a:pt x="273" y="165"/>
                </a:lnTo>
                <a:lnTo>
                  <a:pt x="257" y="153"/>
                </a:lnTo>
                <a:lnTo>
                  <a:pt x="291" y="114"/>
                </a:lnTo>
                <a:lnTo>
                  <a:pt x="313" y="114"/>
                </a:lnTo>
                <a:lnTo>
                  <a:pt x="389" y="31"/>
                </a:lnTo>
                <a:lnTo>
                  <a:pt x="504" y="0"/>
                </a:lnTo>
                <a:lnTo>
                  <a:pt x="518" y="78"/>
                </a:lnTo>
                <a:lnTo>
                  <a:pt x="523" y="75"/>
                </a:lnTo>
                <a:lnTo>
                  <a:pt x="550" y="103"/>
                </a:lnTo>
                <a:lnTo>
                  <a:pt x="552" y="181"/>
                </a:lnTo>
                <a:lnTo>
                  <a:pt x="587" y="246"/>
                </a:lnTo>
                <a:lnTo>
                  <a:pt x="599" y="331"/>
                </a:lnTo>
                <a:lnTo>
                  <a:pt x="603" y="405"/>
                </a:lnTo>
                <a:lnTo>
                  <a:pt x="643" y="429"/>
                </a:lnTo>
                <a:lnTo>
                  <a:pt x="614" y="464"/>
                </a:lnTo>
                <a:lnTo>
                  <a:pt x="539" y="421"/>
                </a:lnTo>
                <a:lnTo>
                  <a:pt x="500" y="425"/>
                </a:lnTo>
                <a:lnTo>
                  <a:pt x="461" y="415"/>
                </a:lnTo>
                <a:lnTo>
                  <a:pt x="464" y="391"/>
                </a:lnTo>
                <a:lnTo>
                  <a:pt x="440" y="383"/>
                </a:lnTo>
                <a:lnTo>
                  <a:pt x="19" y="454"/>
                </a:lnTo>
                <a:lnTo>
                  <a:pt x="0" y="434"/>
                </a:lnTo>
                <a:lnTo>
                  <a:pt x="64" y="350"/>
                </a:lnTo>
                <a:lnTo>
                  <a:pt x="49" y="311"/>
                </a:lnTo>
              </a:path>
            </a:pathLst>
          </a:custGeom>
          <a:solidFill>
            <a:srgbClr val="006600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9" name=""/>
          <p:cNvSpPr/>
          <p:nvPr/>
        </p:nvSpPr>
        <p:spPr>
          <a:xfrm>
            <a:off x="7286760" y="1530360"/>
            <a:ext cx="230040" cy="420840"/>
          </a:xfrm>
          <a:custGeom>
            <a:avLst/>
            <a:gdLst/>
            <a:ahLst/>
            <a:rect l="l" t="t" r="r" b="b"/>
            <a:pathLst>
              <a:path w="171" h="280">
                <a:moveTo>
                  <a:pt x="0" y="29"/>
                </a:moveTo>
                <a:lnTo>
                  <a:pt x="124" y="0"/>
                </a:lnTo>
                <a:lnTo>
                  <a:pt x="170" y="76"/>
                </a:lnTo>
                <a:lnTo>
                  <a:pt x="146" y="96"/>
                </a:lnTo>
                <a:lnTo>
                  <a:pt x="156" y="265"/>
                </a:lnTo>
                <a:lnTo>
                  <a:pt x="84" y="279"/>
                </a:lnTo>
                <a:lnTo>
                  <a:pt x="50" y="210"/>
                </a:lnTo>
                <a:lnTo>
                  <a:pt x="48" y="126"/>
                </a:lnTo>
                <a:lnTo>
                  <a:pt x="18" y="103"/>
                </a:lnTo>
                <a:lnTo>
                  <a:pt x="0" y="29"/>
                </a:lnTo>
              </a:path>
            </a:pathLst>
          </a:custGeom>
          <a:blipFill rotWithShape="0">
            <a:blip r:embed="rId28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0" name=""/>
          <p:cNvSpPr/>
          <p:nvPr/>
        </p:nvSpPr>
        <p:spPr>
          <a:xfrm>
            <a:off x="7453440" y="1447920"/>
            <a:ext cx="274680" cy="492120"/>
          </a:xfrm>
          <a:custGeom>
            <a:avLst/>
            <a:gdLst/>
            <a:ahLst/>
            <a:rect l="l" t="t" r="r" b="b"/>
            <a:pathLst>
              <a:path w="202" h="326">
                <a:moveTo>
                  <a:pt x="43" y="0"/>
                </a:moveTo>
                <a:lnTo>
                  <a:pt x="0" y="58"/>
                </a:lnTo>
                <a:lnTo>
                  <a:pt x="46" y="133"/>
                </a:lnTo>
                <a:lnTo>
                  <a:pt x="19" y="154"/>
                </a:lnTo>
                <a:lnTo>
                  <a:pt x="29" y="325"/>
                </a:lnTo>
                <a:lnTo>
                  <a:pt x="142" y="300"/>
                </a:lnTo>
                <a:lnTo>
                  <a:pt x="172" y="300"/>
                </a:lnTo>
                <a:lnTo>
                  <a:pt x="188" y="283"/>
                </a:lnTo>
                <a:lnTo>
                  <a:pt x="188" y="251"/>
                </a:lnTo>
                <a:lnTo>
                  <a:pt x="201" y="230"/>
                </a:lnTo>
                <a:lnTo>
                  <a:pt x="138" y="204"/>
                </a:lnTo>
                <a:lnTo>
                  <a:pt x="58" y="15"/>
                </a:lnTo>
                <a:lnTo>
                  <a:pt x="43" y="0"/>
                </a:lnTo>
              </a:path>
            </a:pathLst>
          </a:custGeom>
          <a:blipFill rotWithShape="0">
            <a:blip r:embed="rId29"/>
            <a:srcRect/>
            <a:tile tx="0" ty="0" sx="100000" sy="100000" algn="ctr"/>
          </a:blip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1" name=""/>
          <p:cNvSpPr/>
          <p:nvPr/>
        </p:nvSpPr>
        <p:spPr>
          <a:xfrm>
            <a:off x="7329600" y="2814480"/>
            <a:ext cx="68040" cy="119160"/>
          </a:xfrm>
          <a:custGeom>
            <a:avLst/>
            <a:gdLst/>
            <a:ahLst/>
            <a:rect l="l" t="t" r="r" b="b"/>
            <a:pathLst>
              <a:path w="52" h="78">
                <a:moveTo>
                  <a:pt x="0" y="6"/>
                </a:moveTo>
                <a:lnTo>
                  <a:pt x="51" y="0"/>
                </a:lnTo>
                <a:lnTo>
                  <a:pt x="22" y="77"/>
                </a:lnTo>
                <a:lnTo>
                  <a:pt x="2" y="76"/>
                </a:lnTo>
                <a:lnTo>
                  <a:pt x="0" y="6"/>
                </a:lnTo>
              </a:path>
            </a:pathLst>
          </a:custGeom>
          <a:solidFill>
            <a:srgbClr val="006600"/>
          </a:solidFill>
          <a:ln cap="rnd"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2" name=""/>
          <p:cNvSpPr/>
          <p:nvPr/>
        </p:nvSpPr>
        <p:spPr>
          <a:xfrm>
            <a:off x="7118280" y="26049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3" name=""/>
          <p:cNvSpPr/>
          <p:nvPr/>
        </p:nvSpPr>
        <p:spPr>
          <a:xfrm>
            <a:off x="7236000" y="264780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4" name=""/>
          <p:cNvSpPr/>
          <p:nvPr/>
        </p:nvSpPr>
        <p:spPr>
          <a:xfrm>
            <a:off x="7326360" y="25765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5" name=""/>
          <p:cNvSpPr/>
          <p:nvPr/>
        </p:nvSpPr>
        <p:spPr>
          <a:xfrm>
            <a:off x="7397640" y="25383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6" name=""/>
          <p:cNvSpPr/>
          <p:nvPr/>
        </p:nvSpPr>
        <p:spPr>
          <a:xfrm>
            <a:off x="7392960" y="2443320"/>
            <a:ext cx="98280" cy="9180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8360" bIns="18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7" name=""/>
          <p:cNvSpPr/>
          <p:nvPr/>
        </p:nvSpPr>
        <p:spPr>
          <a:xfrm>
            <a:off x="7370640" y="23623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8" name=""/>
          <p:cNvSpPr/>
          <p:nvPr/>
        </p:nvSpPr>
        <p:spPr>
          <a:xfrm>
            <a:off x="7162920" y="29574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9" name=""/>
          <p:cNvSpPr/>
          <p:nvPr/>
        </p:nvSpPr>
        <p:spPr>
          <a:xfrm>
            <a:off x="6864480" y="27288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0" name=""/>
          <p:cNvSpPr/>
          <p:nvPr/>
        </p:nvSpPr>
        <p:spPr>
          <a:xfrm>
            <a:off x="6786720" y="2647800"/>
            <a:ext cx="155520" cy="14616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1" name=""/>
          <p:cNvSpPr/>
          <p:nvPr/>
        </p:nvSpPr>
        <p:spPr>
          <a:xfrm>
            <a:off x="6702480" y="28908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2" name=""/>
          <p:cNvSpPr/>
          <p:nvPr/>
        </p:nvSpPr>
        <p:spPr>
          <a:xfrm>
            <a:off x="6610320" y="26877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3" name=""/>
          <p:cNvSpPr/>
          <p:nvPr/>
        </p:nvSpPr>
        <p:spPr>
          <a:xfrm>
            <a:off x="6593040" y="25336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4" name=""/>
          <p:cNvSpPr/>
          <p:nvPr/>
        </p:nvSpPr>
        <p:spPr>
          <a:xfrm>
            <a:off x="6705720" y="24573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5" name=""/>
          <p:cNvSpPr/>
          <p:nvPr/>
        </p:nvSpPr>
        <p:spPr>
          <a:xfrm>
            <a:off x="6719760" y="22939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6" name=""/>
          <p:cNvSpPr/>
          <p:nvPr/>
        </p:nvSpPr>
        <p:spPr>
          <a:xfrm>
            <a:off x="6885000" y="22654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7" name=""/>
          <p:cNvSpPr/>
          <p:nvPr/>
        </p:nvSpPr>
        <p:spPr>
          <a:xfrm>
            <a:off x="7039080" y="20685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8" name=""/>
          <p:cNvSpPr/>
          <p:nvPr/>
        </p:nvSpPr>
        <p:spPr>
          <a:xfrm>
            <a:off x="7045200" y="19162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9" name=""/>
          <p:cNvSpPr/>
          <p:nvPr/>
        </p:nvSpPr>
        <p:spPr>
          <a:xfrm>
            <a:off x="7251840" y="18781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0" name=""/>
          <p:cNvSpPr/>
          <p:nvPr/>
        </p:nvSpPr>
        <p:spPr>
          <a:xfrm>
            <a:off x="7348680" y="21718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1" name=""/>
          <p:cNvSpPr/>
          <p:nvPr/>
        </p:nvSpPr>
        <p:spPr>
          <a:xfrm>
            <a:off x="7188120" y="22478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2" name=""/>
          <p:cNvSpPr/>
          <p:nvPr/>
        </p:nvSpPr>
        <p:spPr>
          <a:xfrm>
            <a:off x="7478640" y="21240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3" name=""/>
          <p:cNvSpPr/>
          <p:nvPr/>
        </p:nvSpPr>
        <p:spPr>
          <a:xfrm>
            <a:off x="7483320" y="1959120"/>
            <a:ext cx="18288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4" name=""/>
          <p:cNvSpPr/>
          <p:nvPr/>
        </p:nvSpPr>
        <p:spPr>
          <a:xfrm>
            <a:off x="7716960" y="19875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5" name=""/>
          <p:cNvSpPr/>
          <p:nvPr/>
        </p:nvSpPr>
        <p:spPr>
          <a:xfrm>
            <a:off x="7750080" y="193500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6" name=""/>
          <p:cNvSpPr/>
          <p:nvPr/>
        </p:nvSpPr>
        <p:spPr>
          <a:xfrm>
            <a:off x="7693200" y="18986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7" name=""/>
          <p:cNvSpPr/>
          <p:nvPr/>
        </p:nvSpPr>
        <p:spPr>
          <a:xfrm>
            <a:off x="7574040" y="17557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8" name=""/>
          <p:cNvSpPr/>
          <p:nvPr/>
        </p:nvSpPr>
        <p:spPr>
          <a:xfrm>
            <a:off x="7829640" y="14320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9" name=""/>
          <p:cNvSpPr/>
          <p:nvPr/>
        </p:nvSpPr>
        <p:spPr>
          <a:xfrm>
            <a:off x="7642080" y="1498680"/>
            <a:ext cx="18288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0" name=""/>
          <p:cNvSpPr/>
          <p:nvPr/>
        </p:nvSpPr>
        <p:spPr>
          <a:xfrm>
            <a:off x="7342200" y="16336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1" name=""/>
          <p:cNvSpPr/>
          <p:nvPr/>
        </p:nvSpPr>
        <p:spPr>
          <a:xfrm>
            <a:off x="7397640" y="16430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2" name=""/>
          <p:cNvSpPr/>
          <p:nvPr/>
        </p:nvSpPr>
        <p:spPr>
          <a:xfrm>
            <a:off x="7088040" y="1843200"/>
            <a:ext cx="18288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3" name=""/>
          <p:cNvSpPr/>
          <p:nvPr/>
        </p:nvSpPr>
        <p:spPr>
          <a:xfrm>
            <a:off x="6481800" y="23241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4" name=""/>
          <p:cNvSpPr/>
          <p:nvPr/>
        </p:nvSpPr>
        <p:spPr>
          <a:xfrm>
            <a:off x="6278400" y="2252520"/>
            <a:ext cx="18288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5" name=""/>
          <p:cNvSpPr/>
          <p:nvPr/>
        </p:nvSpPr>
        <p:spPr>
          <a:xfrm>
            <a:off x="6093000" y="22478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6" name=""/>
          <p:cNvSpPr/>
          <p:nvPr/>
        </p:nvSpPr>
        <p:spPr>
          <a:xfrm>
            <a:off x="5999040" y="244620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7" name=""/>
          <p:cNvSpPr/>
          <p:nvPr/>
        </p:nvSpPr>
        <p:spPr>
          <a:xfrm>
            <a:off x="6094440" y="27813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8" name=""/>
          <p:cNvSpPr/>
          <p:nvPr/>
        </p:nvSpPr>
        <p:spPr>
          <a:xfrm>
            <a:off x="5910120" y="2838600"/>
            <a:ext cx="18288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9" name=""/>
          <p:cNvSpPr/>
          <p:nvPr/>
        </p:nvSpPr>
        <p:spPr>
          <a:xfrm>
            <a:off x="6334200" y="27464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0" name=""/>
          <p:cNvSpPr/>
          <p:nvPr/>
        </p:nvSpPr>
        <p:spPr>
          <a:xfrm>
            <a:off x="6410160" y="2813040"/>
            <a:ext cx="18288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1" name=""/>
          <p:cNvSpPr/>
          <p:nvPr/>
        </p:nvSpPr>
        <p:spPr>
          <a:xfrm>
            <a:off x="6475320" y="29131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2" name=""/>
          <p:cNvSpPr/>
          <p:nvPr/>
        </p:nvSpPr>
        <p:spPr>
          <a:xfrm>
            <a:off x="6519960" y="27036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3" name=""/>
          <p:cNvSpPr/>
          <p:nvPr/>
        </p:nvSpPr>
        <p:spPr>
          <a:xfrm>
            <a:off x="5932440" y="2057400"/>
            <a:ext cx="155520" cy="14616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4" name=""/>
          <p:cNvSpPr/>
          <p:nvPr/>
        </p:nvSpPr>
        <p:spPr>
          <a:xfrm>
            <a:off x="5979960" y="2008080"/>
            <a:ext cx="18288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5" name=""/>
          <p:cNvSpPr/>
          <p:nvPr/>
        </p:nvSpPr>
        <p:spPr>
          <a:xfrm>
            <a:off x="5853240" y="20080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6" name=""/>
          <p:cNvSpPr/>
          <p:nvPr/>
        </p:nvSpPr>
        <p:spPr>
          <a:xfrm>
            <a:off x="5830920" y="21956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7" name=""/>
          <p:cNvSpPr/>
          <p:nvPr/>
        </p:nvSpPr>
        <p:spPr>
          <a:xfrm>
            <a:off x="5897520" y="23526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8" name=""/>
          <p:cNvSpPr/>
          <p:nvPr/>
        </p:nvSpPr>
        <p:spPr>
          <a:xfrm>
            <a:off x="5877000" y="21384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9" name=""/>
          <p:cNvSpPr/>
          <p:nvPr/>
        </p:nvSpPr>
        <p:spPr>
          <a:xfrm>
            <a:off x="7021440" y="32511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0" name=""/>
          <p:cNvSpPr/>
          <p:nvPr/>
        </p:nvSpPr>
        <p:spPr>
          <a:xfrm>
            <a:off x="6997680" y="341136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1" name=""/>
          <p:cNvSpPr/>
          <p:nvPr/>
        </p:nvSpPr>
        <p:spPr>
          <a:xfrm>
            <a:off x="7205760" y="33400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2" name=""/>
          <p:cNvSpPr/>
          <p:nvPr/>
        </p:nvSpPr>
        <p:spPr>
          <a:xfrm>
            <a:off x="7035840" y="33289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3" name=""/>
          <p:cNvSpPr/>
          <p:nvPr/>
        </p:nvSpPr>
        <p:spPr>
          <a:xfrm>
            <a:off x="7165800" y="3425760"/>
            <a:ext cx="18288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4" name=""/>
          <p:cNvSpPr/>
          <p:nvPr/>
        </p:nvSpPr>
        <p:spPr>
          <a:xfrm>
            <a:off x="6873840" y="35910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5" name=""/>
          <p:cNvSpPr/>
          <p:nvPr/>
        </p:nvSpPr>
        <p:spPr>
          <a:xfrm>
            <a:off x="6500880" y="34718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6" name=""/>
          <p:cNvSpPr/>
          <p:nvPr/>
        </p:nvSpPr>
        <p:spPr>
          <a:xfrm>
            <a:off x="6566040" y="33177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7" name=""/>
          <p:cNvSpPr/>
          <p:nvPr/>
        </p:nvSpPr>
        <p:spPr>
          <a:xfrm>
            <a:off x="6453360" y="313200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8" name=""/>
          <p:cNvSpPr/>
          <p:nvPr/>
        </p:nvSpPr>
        <p:spPr>
          <a:xfrm>
            <a:off x="5977080" y="32418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9" name=""/>
          <p:cNvSpPr/>
          <p:nvPr/>
        </p:nvSpPr>
        <p:spPr>
          <a:xfrm>
            <a:off x="6238800" y="34416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0" name=""/>
          <p:cNvSpPr/>
          <p:nvPr/>
        </p:nvSpPr>
        <p:spPr>
          <a:xfrm>
            <a:off x="6173640" y="3635280"/>
            <a:ext cx="18288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1" name=""/>
          <p:cNvSpPr/>
          <p:nvPr/>
        </p:nvSpPr>
        <p:spPr>
          <a:xfrm>
            <a:off x="6464160" y="3746520"/>
            <a:ext cx="18288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2" name=""/>
          <p:cNvSpPr/>
          <p:nvPr/>
        </p:nvSpPr>
        <p:spPr>
          <a:xfrm>
            <a:off x="6804000" y="38750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3" name=""/>
          <p:cNvSpPr/>
          <p:nvPr/>
        </p:nvSpPr>
        <p:spPr>
          <a:xfrm>
            <a:off x="6789600" y="4357800"/>
            <a:ext cx="18288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4" name=""/>
          <p:cNvSpPr/>
          <p:nvPr/>
        </p:nvSpPr>
        <p:spPr>
          <a:xfrm>
            <a:off x="6788160" y="44607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5" name=""/>
          <p:cNvSpPr/>
          <p:nvPr/>
        </p:nvSpPr>
        <p:spPr>
          <a:xfrm>
            <a:off x="6669000" y="43434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6" name=""/>
          <p:cNvSpPr/>
          <p:nvPr/>
        </p:nvSpPr>
        <p:spPr>
          <a:xfrm>
            <a:off x="6296040" y="43513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7" name=""/>
          <p:cNvSpPr/>
          <p:nvPr/>
        </p:nvSpPr>
        <p:spPr>
          <a:xfrm>
            <a:off x="6843600" y="471312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8" name=""/>
          <p:cNvSpPr/>
          <p:nvPr/>
        </p:nvSpPr>
        <p:spPr>
          <a:xfrm>
            <a:off x="6892920" y="474012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9" name=""/>
          <p:cNvSpPr/>
          <p:nvPr/>
        </p:nvSpPr>
        <p:spPr>
          <a:xfrm>
            <a:off x="6869160" y="48546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0" name=""/>
          <p:cNvSpPr/>
          <p:nvPr/>
        </p:nvSpPr>
        <p:spPr>
          <a:xfrm>
            <a:off x="6962760" y="49086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1" name=""/>
          <p:cNvSpPr/>
          <p:nvPr/>
        </p:nvSpPr>
        <p:spPr>
          <a:xfrm>
            <a:off x="7077240" y="49356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2" name=""/>
          <p:cNvSpPr/>
          <p:nvPr/>
        </p:nvSpPr>
        <p:spPr>
          <a:xfrm>
            <a:off x="7035840" y="47023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3" name=""/>
          <p:cNvSpPr/>
          <p:nvPr/>
        </p:nvSpPr>
        <p:spPr>
          <a:xfrm>
            <a:off x="5621400" y="41673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4" name=""/>
          <p:cNvSpPr/>
          <p:nvPr/>
        </p:nvSpPr>
        <p:spPr>
          <a:xfrm>
            <a:off x="5307120" y="44481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5" name=""/>
          <p:cNvSpPr/>
          <p:nvPr/>
        </p:nvSpPr>
        <p:spPr>
          <a:xfrm>
            <a:off x="5049720" y="43052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6" name=""/>
          <p:cNvSpPr/>
          <p:nvPr/>
        </p:nvSpPr>
        <p:spPr>
          <a:xfrm>
            <a:off x="4862520" y="45496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7" name=""/>
          <p:cNvSpPr/>
          <p:nvPr/>
        </p:nvSpPr>
        <p:spPr>
          <a:xfrm>
            <a:off x="4584600" y="42973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8" name=""/>
          <p:cNvSpPr/>
          <p:nvPr/>
        </p:nvSpPr>
        <p:spPr>
          <a:xfrm>
            <a:off x="4451400" y="41608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9" name=""/>
          <p:cNvSpPr/>
          <p:nvPr/>
        </p:nvSpPr>
        <p:spPr>
          <a:xfrm>
            <a:off x="4433760" y="487188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0" name=""/>
          <p:cNvSpPr/>
          <p:nvPr/>
        </p:nvSpPr>
        <p:spPr>
          <a:xfrm>
            <a:off x="4262400" y="45086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1" name=""/>
          <p:cNvSpPr/>
          <p:nvPr/>
        </p:nvSpPr>
        <p:spPr>
          <a:xfrm>
            <a:off x="3797280" y="44625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2" name=""/>
          <p:cNvSpPr/>
          <p:nvPr/>
        </p:nvSpPr>
        <p:spPr>
          <a:xfrm>
            <a:off x="3914640" y="40989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3" name=""/>
          <p:cNvSpPr/>
          <p:nvPr/>
        </p:nvSpPr>
        <p:spPr>
          <a:xfrm>
            <a:off x="2602080" y="41655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4" name=""/>
          <p:cNvSpPr/>
          <p:nvPr/>
        </p:nvSpPr>
        <p:spPr>
          <a:xfrm>
            <a:off x="4029120" y="37274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5" name=""/>
          <p:cNvSpPr/>
          <p:nvPr/>
        </p:nvSpPr>
        <p:spPr>
          <a:xfrm>
            <a:off x="4384800" y="37353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6" name=""/>
          <p:cNvSpPr/>
          <p:nvPr/>
        </p:nvSpPr>
        <p:spPr>
          <a:xfrm>
            <a:off x="4321080" y="31338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7" name=""/>
          <p:cNvSpPr/>
          <p:nvPr/>
        </p:nvSpPr>
        <p:spPr>
          <a:xfrm>
            <a:off x="4522680" y="30416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8" name=""/>
          <p:cNvSpPr/>
          <p:nvPr/>
        </p:nvSpPr>
        <p:spPr>
          <a:xfrm>
            <a:off x="4691160" y="36180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9" name=""/>
          <p:cNvSpPr/>
          <p:nvPr/>
        </p:nvSpPr>
        <p:spPr>
          <a:xfrm>
            <a:off x="4911840" y="32860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0" name=""/>
          <p:cNvSpPr/>
          <p:nvPr/>
        </p:nvSpPr>
        <p:spPr>
          <a:xfrm>
            <a:off x="5186520" y="30369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1" name=""/>
          <p:cNvSpPr/>
          <p:nvPr/>
        </p:nvSpPr>
        <p:spPr>
          <a:xfrm>
            <a:off x="5354640" y="27716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2" name=""/>
          <p:cNvSpPr/>
          <p:nvPr/>
        </p:nvSpPr>
        <p:spPr>
          <a:xfrm>
            <a:off x="5386320" y="25272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3" name=""/>
          <p:cNvSpPr/>
          <p:nvPr/>
        </p:nvSpPr>
        <p:spPr>
          <a:xfrm>
            <a:off x="5670720" y="2544840"/>
            <a:ext cx="155520" cy="14580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4" name=""/>
          <p:cNvSpPr/>
          <p:nvPr/>
        </p:nvSpPr>
        <p:spPr>
          <a:xfrm>
            <a:off x="5141880" y="245412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5" name=""/>
          <p:cNvSpPr/>
          <p:nvPr/>
        </p:nvSpPr>
        <p:spPr>
          <a:xfrm>
            <a:off x="4917960" y="23274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6" name=""/>
          <p:cNvSpPr/>
          <p:nvPr/>
        </p:nvSpPr>
        <p:spPr>
          <a:xfrm>
            <a:off x="4923000" y="25448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7" name=""/>
          <p:cNvSpPr/>
          <p:nvPr/>
        </p:nvSpPr>
        <p:spPr>
          <a:xfrm>
            <a:off x="4662360" y="25797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8" name=""/>
          <p:cNvSpPr/>
          <p:nvPr/>
        </p:nvSpPr>
        <p:spPr>
          <a:xfrm>
            <a:off x="4629240" y="236520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9" name=""/>
          <p:cNvSpPr/>
          <p:nvPr/>
        </p:nvSpPr>
        <p:spPr>
          <a:xfrm>
            <a:off x="4789440" y="190800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0" name=""/>
          <p:cNvSpPr/>
          <p:nvPr/>
        </p:nvSpPr>
        <p:spPr>
          <a:xfrm>
            <a:off x="4761000" y="16556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1" name=""/>
          <p:cNvSpPr/>
          <p:nvPr/>
        </p:nvSpPr>
        <p:spPr>
          <a:xfrm>
            <a:off x="4565520" y="177624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2" name=""/>
          <p:cNvSpPr/>
          <p:nvPr/>
        </p:nvSpPr>
        <p:spPr>
          <a:xfrm>
            <a:off x="2174760" y="12733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3" name=""/>
          <p:cNvSpPr/>
          <p:nvPr/>
        </p:nvSpPr>
        <p:spPr>
          <a:xfrm>
            <a:off x="1744560" y="128412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4" name=""/>
          <p:cNvSpPr/>
          <p:nvPr/>
        </p:nvSpPr>
        <p:spPr>
          <a:xfrm>
            <a:off x="1339920" y="187308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5" name=""/>
          <p:cNvSpPr/>
          <p:nvPr/>
        </p:nvSpPr>
        <p:spPr>
          <a:xfrm>
            <a:off x="1224000" y="24861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6" name=""/>
          <p:cNvSpPr/>
          <p:nvPr/>
        </p:nvSpPr>
        <p:spPr>
          <a:xfrm>
            <a:off x="1004760" y="25621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7" name=""/>
          <p:cNvSpPr/>
          <p:nvPr/>
        </p:nvSpPr>
        <p:spPr>
          <a:xfrm>
            <a:off x="1585800" y="26812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8" name=""/>
          <p:cNvSpPr/>
          <p:nvPr/>
        </p:nvSpPr>
        <p:spPr>
          <a:xfrm>
            <a:off x="1193760" y="27511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9" name=""/>
          <p:cNvSpPr/>
          <p:nvPr/>
        </p:nvSpPr>
        <p:spPr>
          <a:xfrm>
            <a:off x="1376280" y="32749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0" name=""/>
          <p:cNvSpPr/>
          <p:nvPr/>
        </p:nvSpPr>
        <p:spPr>
          <a:xfrm>
            <a:off x="1289160" y="34513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1" name=""/>
          <p:cNvSpPr/>
          <p:nvPr/>
        </p:nvSpPr>
        <p:spPr>
          <a:xfrm>
            <a:off x="1562040" y="32814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2" name=""/>
          <p:cNvSpPr/>
          <p:nvPr/>
        </p:nvSpPr>
        <p:spPr>
          <a:xfrm>
            <a:off x="1568520" y="37749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3" name=""/>
          <p:cNvSpPr/>
          <p:nvPr/>
        </p:nvSpPr>
        <p:spPr>
          <a:xfrm>
            <a:off x="1730520" y="38750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4" name=""/>
          <p:cNvSpPr/>
          <p:nvPr/>
        </p:nvSpPr>
        <p:spPr>
          <a:xfrm>
            <a:off x="1933560" y="33098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5" name=""/>
          <p:cNvSpPr/>
          <p:nvPr/>
        </p:nvSpPr>
        <p:spPr>
          <a:xfrm>
            <a:off x="1790640" y="29559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6" name=""/>
          <p:cNvSpPr/>
          <p:nvPr/>
        </p:nvSpPr>
        <p:spPr>
          <a:xfrm>
            <a:off x="2492280" y="307008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7" name=""/>
          <p:cNvSpPr/>
          <p:nvPr/>
        </p:nvSpPr>
        <p:spPr>
          <a:xfrm>
            <a:off x="2417760" y="39132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8" name=""/>
          <p:cNvSpPr/>
          <p:nvPr/>
        </p:nvSpPr>
        <p:spPr>
          <a:xfrm>
            <a:off x="5307120" y="37720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9" name=""/>
          <p:cNvSpPr/>
          <p:nvPr/>
        </p:nvSpPr>
        <p:spPr>
          <a:xfrm>
            <a:off x="5680080" y="36576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0" name=""/>
          <p:cNvSpPr/>
          <p:nvPr/>
        </p:nvSpPr>
        <p:spPr>
          <a:xfrm>
            <a:off x="5878440" y="39196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1" name=""/>
          <p:cNvSpPr/>
          <p:nvPr/>
        </p:nvSpPr>
        <p:spPr>
          <a:xfrm>
            <a:off x="3633840" y="29178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2" name=""/>
          <p:cNvSpPr/>
          <p:nvPr/>
        </p:nvSpPr>
        <p:spPr>
          <a:xfrm>
            <a:off x="3808440" y="16668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3" name=""/>
          <p:cNvSpPr/>
          <p:nvPr/>
        </p:nvSpPr>
        <p:spPr>
          <a:xfrm>
            <a:off x="6335640" y="26463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4" name=""/>
          <p:cNvSpPr/>
          <p:nvPr/>
        </p:nvSpPr>
        <p:spPr>
          <a:xfrm>
            <a:off x="6195960" y="24940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5" name=""/>
          <p:cNvSpPr/>
          <p:nvPr/>
        </p:nvSpPr>
        <p:spPr>
          <a:xfrm>
            <a:off x="6507000" y="2494080"/>
            <a:ext cx="18288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6" name=""/>
          <p:cNvSpPr/>
          <p:nvPr/>
        </p:nvSpPr>
        <p:spPr>
          <a:xfrm>
            <a:off x="1266840" y="29084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7" name=""/>
          <p:cNvSpPr/>
          <p:nvPr/>
        </p:nvSpPr>
        <p:spPr>
          <a:xfrm>
            <a:off x="6918480" y="238428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8" name=""/>
          <p:cNvSpPr/>
          <p:nvPr/>
        </p:nvSpPr>
        <p:spPr>
          <a:xfrm>
            <a:off x="7813800" y="17938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9" name=""/>
          <p:cNvSpPr/>
          <p:nvPr/>
        </p:nvSpPr>
        <p:spPr>
          <a:xfrm>
            <a:off x="6165720" y="20304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0" name=""/>
          <p:cNvSpPr/>
          <p:nvPr/>
        </p:nvSpPr>
        <p:spPr>
          <a:xfrm>
            <a:off x="7547040" y="212868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1" name=""/>
          <p:cNvSpPr/>
          <p:nvPr/>
        </p:nvSpPr>
        <p:spPr>
          <a:xfrm>
            <a:off x="228600" y="4719600"/>
            <a:ext cx="2927520" cy="1459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2" name=""/>
          <p:cNvSpPr/>
          <p:nvPr/>
        </p:nvSpPr>
        <p:spPr>
          <a:xfrm>
            <a:off x="443160" y="5222880"/>
            <a:ext cx="253152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spcAft>
                <a:spcPts val="7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&gt; 1,000+ Customer Facilities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7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&gt; 100 - 1,000 Customer Facilities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7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&gt; 0 - 100 Customer Facilities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3" name=""/>
          <p:cNvSpPr/>
          <p:nvPr/>
        </p:nvSpPr>
        <p:spPr>
          <a:xfrm>
            <a:off x="403200" y="5575320"/>
            <a:ext cx="206280" cy="141120"/>
          </a:xfrm>
          <a:prstGeom prst="rect">
            <a:avLst/>
          </a:prstGeom>
          <a:solidFill>
            <a:srgbClr val="a8ff7d"/>
          </a:solidFill>
          <a:ln cap="rnd"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4" name=""/>
          <p:cNvSpPr/>
          <p:nvPr/>
        </p:nvSpPr>
        <p:spPr>
          <a:xfrm>
            <a:off x="403200" y="5854680"/>
            <a:ext cx="206280" cy="141480"/>
          </a:xfrm>
          <a:prstGeom prst="rect">
            <a:avLst/>
          </a:prstGeom>
          <a:blipFill rotWithShape="0">
            <a:blip r:embed="rId30"/>
            <a:srcRect/>
            <a:tile tx="0" ty="0" sx="100000" sy="100000" algn="ctr"/>
          </a:blipFill>
          <a:ln cap="rnd"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5" name=""/>
          <p:cNvSpPr/>
          <p:nvPr/>
        </p:nvSpPr>
        <p:spPr>
          <a:xfrm>
            <a:off x="233280" y="4742280"/>
            <a:ext cx="260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State Legend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6" name=""/>
          <p:cNvSpPr/>
          <p:nvPr/>
        </p:nvSpPr>
        <p:spPr>
          <a:xfrm>
            <a:off x="403200" y="5288040"/>
            <a:ext cx="206280" cy="141120"/>
          </a:xfrm>
          <a:prstGeom prst="rect">
            <a:avLst/>
          </a:prstGeom>
          <a:solidFill>
            <a:srgbClr val="006600"/>
          </a:solidFill>
          <a:ln cap="rnd"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7" name=""/>
          <p:cNvSpPr/>
          <p:nvPr/>
        </p:nvSpPr>
        <p:spPr>
          <a:xfrm>
            <a:off x="1081080" y="28544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8" name=""/>
          <p:cNvSpPr/>
          <p:nvPr/>
        </p:nvSpPr>
        <p:spPr>
          <a:xfrm>
            <a:off x="1131840" y="29559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9" name=""/>
          <p:cNvSpPr/>
          <p:nvPr/>
        </p:nvSpPr>
        <p:spPr>
          <a:xfrm>
            <a:off x="1390680" y="35528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0" name=""/>
          <p:cNvSpPr/>
          <p:nvPr/>
        </p:nvSpPr>
        <p:spPr>
          <a:xfrm>
            <a:off x="1378080" y="34639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1" name=""/>
          <p:cNvSpPr/>
          <p:nvPr/>
        </p:nvSpPr>
        <p:spPr>
          <a:xfrm>
            <a:off x="4748040" y="4600440"/>
            <a:ext cx="18288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2" name=""/>
          <p:cNvSpPr/>
          <p:nvPr/>
        </p:nvSpPr>
        <p:spPr>
          <a:xfrm>
            <a:off x="4786200" y="44737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3" name=""/>
          <p:cNvSpPr/>
          <p:nvPr/>
        </p:nvSpPr>
        <p:spPr>
          <a:xfrm>
            <a:off x="4667400" y="40338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4" name=""/>
          <p:cNvSpPr/>
          <p:nvPr/>
        </p:nvSpPr>
        <p:spPr>
          <a:xfrm>
            <a:off x="6249960" y="37879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5" name=""/>
          <p:cNvSpPr/>
          <p:nvPr/>
        </p:nvSpPr>
        <p:spPr>
          <a:xfrm>
            <a:off x="6566040" y="389880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6" name=""/>
          <p:cNvSpPr/>
          <p:nvPr/>
        </p:nvSpPr>
        <p:spPr>
          <a:xfrm>
            <a:off x="6642000" y="37591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7" name=""/>
          <p:cNvSpPr/>
          <p:nvPr/>
        </p:nvSpPr>
        <p:spPr>
          <a:xfrm>
            <a:off x="6902280" y="4460760"/>
            <a:ext cx="18288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8" name=""/>
          <p:cNvSpPr/>
          <p:nvPr/>
        </p:nvSpPr>
        <p:spPr>
          <a:xfrm>
            <a:off x="5494320" y="259380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9" name=""/>
          <p:cNvSpPr/>
          <p:nvPr/>
        </p:nvSpPr>
        <p:spPr>
          <a:xfrm>
            <a:off x="5557680" y="2403360"/>
            <a:ext cx="155880" cy="14616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0" name=""/>
          <p:cNvSpPr/>
          <p:nvPr/>
        </p:nvSpPr>
        <p:spPr>
          <a:xfrm>
            <a:off x="5583240" y="24922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1" name=""/>
          <p:cNvSpPr/>
          <p:nvPr/>
        </p:nvSpPr>
        <p:spPr>
          <a:xfrm>
            <a:off x="6043680" y="20462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2" name=""/>
          <p:cNvSpPr/>
          <p:nvPr/>
        </p:nvSpPr>
        <p:spPr>
          <a:xfrm>
            <a:off x="6191280" y="21067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3" name=""/>
          <p:cNvSpPr/>
          <p:nvPr/>
        </p:nvSpPr>
        <p:spPr>
          <a:xfrm>
            <a:off x="6437160" y="2570040"/>
            <a:ext cx="18288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4" name=""/>
          <p:cNvSpPr/>
          <p:nvPr/>
        </p:nvSpPr>
        <p:spPr>
          <a:xfrm>
            <a:off x="7099200" y="30463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5" name=""/>
          <p:cNvSpPr/>
          <p:nvPr/>
        </p:nvSpPr>
        <p:spPr>
          <a:xfrm>
            <a:off x="6819840" y="24829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6" name=""/>
          <p:cNvSpPr/>
          <p:nvPr/>
        </p:nvSpPr>
        <p:spPr>
          <a:xfrm>
            <a:off x="6908760" y="24955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7" name=""/>
          <p:cNvSpPr/>
          <p:nvPr/>
        </p:nvSpPr>
        <p:spPr>
          <a:xfrm>
            <a:off x="7112160" y="23367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8" name=""/>
          <p:cNvSpPr/>
          <p:nvPr/>
        </p:nvSpPr>
        <p:spPr>
          <a:xfrm>
            <a:off x="7213680" y="23367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9" name=""/>
          <p:cNvSpPr/>
          <p:nvPr/>
        </p:nvSpPr>
        <p:spPr>
          <a:xfrm>
            <a:off x="7162920" y="24130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0" name=""/>
          <p:cNvSpPr/>
          <p:nvPr/>
        </p:nvSpPr>
        <p:spPr>
          <a:xfrm>
            <a:off x="7251840" y="24130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1" name=""/>
          <p:cNvSpPr/>
          <p:nvPr/>
        </p:nvSpPr>
        <p:spPr>
          <a:xfrm>
            <a:off x="7361280" y="2247840"/>
            <a:ext cx="155520" cy="14616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2" name=""/>
          <p:cNvSpPr/>
          <p:nvPr/>
        </p:nvSpPr>
        <p:spPr>
          <a:xfrm>
            <a:off x="7431120" y="2476440"/>
            <a:ext cx="155520" cy="14616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3" name=""/>
          <p:cNvSpPr/>
          <p:nvPr/>
        </p:nvSpPr>
        <p:spPr>
          <a:xfrm>
            <a:off x="7594560" y="204156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4" name=""/>
          <p:cNvSpPr/>
          <p:nvPr/>
        </p:nvSpPr>
        <p:spPr>
          <a:xfrm>
            <a:off x="7664400" y="16747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5" name=""/>
          <p:cNvSpPr/>
          <p:nvPr/>
        </p:nvSpPr>
        <p:spPr>
          <a:xfrm>
            <a:off x="7659720" y="175572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6" name=""/>
          <p:cNvSpPr/>
          <p:nvPr/>
        </p:nvSpPr>
        <p:spPr>
          <a:xfrm>
            <a:off x="7647120" y="188928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7" name=""/>
          <p:cNvSpPr/>
          <p:nvPr/>
        </p:nvSpPr>
        <p:spPr>
          <a:xfrm>
            <a:off x="4586400" y="4735440"/>
            <a:ext cx="182520" cy="18252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8" name=""/>
          <p:cNvSpPr/>
          <p:nvPr/>
        </p:nvSpPr>
        <p:spPr>
          <a:xfrm>
            <a:off x="5402160" y="5813280"/>
            <a:ext cx="182520" cy="182880"/>
          </a:xfrm>
          <a:prstGeom prst="ellipse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2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Traditional Power Systems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1050" name=""/>
          <p:cNvGraphicFramePr/>
          <p:nvPr/>
        </p:nvGraphicFramePr>
        <p:xfrm>
          <a:off x="322200" y="1523880"/>
          <a:ext cx="5265720" cy="3313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5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2200" y="1523880"/>
                    <a:ext cx="5265720" cy="331308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8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052" name=""/>
          <p:cNvSpPr/>
          <p:nvPr/>
        </p:nvSpPr>
        <p:spPr>
          <a:xfrm>
            <a:off x="2215800" y="4494240"/>
            <a:ext cx="1264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 Hour Period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3" name=""/>
          <p:cNvSpPr/>
          <p:nvPr/>
        </p:nvSpPr>
        <p:spPr>
          <a:xfrm>
            <a:off x="7675560" y="1521000"/>
            <a:ext cx="1440" cy="4680"/>
          </a:xfrm>
          <a:custGeom>
            <a:avLst/>
            <a:gdLst/>
            <a:ahLst/>
            <a:rect l="l" t="t" r="r" b="b"/>
            <a:pathLst>
              <a:path w="4" h="10">
                <a:moveTo>
                  <a:pt x="2" y="0"/>
                </a:moveTo>
                <a:lnTo>
                  <a:pt x="0" y="10"/>
                </a:lnTo>
                <a:lnTo>
                  <a:pt x="4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4" name=""/>
          <p:cNvSpPr/>
          <p:nvPr/>
        </p:nvSpPr>
        <p:spPr>
          <a:xfrm>
            <a:off x="1066680" y="5421240"/>
            <a:ext cx="7137360" cy="50976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Traditional Tariffs Block Price Signals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55" name=""/>
          <p:cNvGrpSpPr/>
          <p:nvPr/>
        </p:nvGrpSpPr>
        <p:grpSpPr>
          <a:xfrm>
            <a:off x="301680" y="2188080"/>
            <a:ext cx="629640" cy="276840"/>
            <a:chOff x="301680" y="2188080"/>
            <a:chExt cx="629640" cy="276840"/>
          </a:xfrm>
        </p:grpSpPr>
        <p:sp>
          <p:nvSpPr>
            <p:cNvPr id="1056" name=""/>
            <p:cNvSpPr/>
            <p:nvPr/>
          </p:nvSpPr>
          <p:spPr>
            <a:xfrm>
              <a:off x="301680" y="2188080"/>
              <a:ext cx="6296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c/Kwh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7" name=""/>
            <p:cNvSpPr/>
            <p:nvPr/>
          </p:nvSpPr>
          <p:spPr>
            <a:xfrm>
              <a:off x="429840" y="2276280"/>
              <a:ext cx="0" cy="1317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58" name=""/>
          <p:cNvSpPr/>
          <p:nvPr/>
        </p:nvSpPr>
        <p:spPr>
          <a:xfrm>
            <a:off x="1088280" y="1464480"/>
            <a:ext cx="3659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Typical Cost &amp; Consumption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59" name=""/>
          <p:cNvGrpSpPr/>
          <p:nvPr/>
        </p:nvGrpSpPr>
        <p:grpSpPr>
          <a:xfrm>
            <a:off x="3370320" y="2008440"/>
            <a:ext cx="2059560" cy="470880"/>
            <a:chOff x="3370320" y="2008440"/>
            <a:chExt cx="2059560" cy="470880"/>
          </a:xfrm>
        </p:grpSpPr>
        <p:sp>
          <p:nvSpPr>
            <p:cNvPr id="1060" name=""/>
            <p:cNvSpPr/>
            <p:nvPr/>
          </p:nvSpPr>
          <p:spPr>
            <a:xfrm>
              <a:off x="3370320" y="2022480"/>
              <a:ext cx="2050920" cy="4568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1" name=""/>
            <p:cNvSpPr/>
            <p:nvPr/>
          </p:nvSpPr>
          <p:spPr>
            <a:xfrm>
              <a:off x="3699720" y="2008440"/>
              <a:ext cx="17301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Cost (Tariff)</a:t>
              </a:r>
              <a:br>
                <a:rPr sz="1200"/>
              </a:b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Consumption Pattern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2" name=""/>
            <p:cNvSpPr/>
            <p:nvPr/>
          </p:nvSpPr>
          <p:spPr>
            <a:xfrm>
              <a:off x="3427200" y="2301840"/>
              <a:ext cx="292320" cy="75600"/>
            </a:xfrm>
            <a:prstGeom prst="rect">
              <a:avLst/>
            </a:pr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8800" bIns="28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3" name=""/>
            <p:cNvSpPr/>
            <p:nvPr/>
          </p:nvSpPr>
          <p:spPr>
            <a:xfrm>
              <a:off x="3427200" y="2174760"/>
              <a:ext cx="279360" cy="0"/>
            </a:xfrm>
            <a:prstGeom prst="line">
              <a:avLst/>
            </a:prstGeom>
            <a:ln w="28440">
              <a:solidFill>
                <a:srgbClr val="fc012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64" name=""/>
          <p:cNvGrpSpPr/>
          <p:nvPr/>
        </p:nvGrpSpPr>
        <p:grpSpPr>
          <a:xfrm>
            <a:off x="6032520" y="2824200"/>
            <a:ext cx="671400" cy="833760"/>
            <a:chOff x="6032520" y="2824200"/>
            <a:chExt cx="671400" cy="833760"/>
          </a:xfrm>
        </p:grpSpPr>
        <p:sp>
          <p:nvSpPr>
            <p:cNvPr id="1065" name=""/>
            <p:cNvSpPr/>
            <p:nvPr/>
          </p:nvSpPr>
          <p:spPr>
            <a:xfrm>
              <a:off x="6157800" y="2903400"/>
              <a:ext cx="544320" cy="294840"/>
            </a:xfrm>
            <a:custGeom>
              <a:avLst/>
              <a:gdLst/>
              <a:ahLst/>
              <a:rect l="l" t="t" r="r" b="b"/>
              <a:pathLst>
                <a:path w="745" h="245">
                  <a:moveTo>
                    <a:pt x="0" y="244"/>
                  </a:moveTo>
                  <a:lnTo>
                    <a:pt x="453" y="3"/>
                  </a:lnTo>
                  <a:lnTo>
                    <a:pt x="744" y="0"/>
                  </a:lnTo>
                </a:path>
              </a:pathLst>
            </a:custGeom>
            <a:noFill/>
            <a:ln cap="rnd" w="12600">
              <a:solidFill>
                <a:srgbClr val="a0a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066" name=""/>
            <p:cNvGrpSpPr/>
            <p:nvPr/>
          </p:nvGrpSpPr>
          <p:grpSpPr>
            <a:xfrm>
              <a:off x="6032520" y="2824200"/>
              <a:ext cx="671400" cy="430920"/>
              <a:chOff x="6032520" y="2824200"/>
              <a:chExt cx="671400" cy="430920"/>
            </a:xfrm>
          </p:grpSpPr>
          <p:grpSp>
            <p:nvGrpSpPr>
              <p:cNvPr id="1067" name=""/>
              <p:cNvGrpSpPr/>
              <p:nvPr/>
            </p:nvGrpSpPr>
            <p:grpSpPr>
              <a:xfrm>
                <a:off x="6032520" y="3126960"/>
                <a:ext cx="671400" cy="128160"/>
                <a:chOff x="6032520" y="3126960"/>
                <a:chExt cx="671400" cy="128160"/>
              </a:xfrm>
            </p:grpSpPr>
            <p:sp>
              <p:nvSpPr>
                <p:cNvPr id="1068" name=""/>
                <p:cNvSpPr/>
                <p:nvPr/>
              </p:nvSpPr>
              <p:spPr>
                <a:xfrm>
                  <a:off x="6032520" y="3132720"/>
                  <a:ext cx="671400" cy="122400"/>
                </a:xfrm>
                <a:custGeom>
                  <a:avLst/>
                  <a:gdLst/>
                  <a:ahLst/>
                  <a:rect l="l" t="t" r="r" b="b"/>
                  <a:pathLst>
                    <a:path w="919" h="102">
                      <a:moveTo>
                        <a:pt x="0" y="45"/>
                      </a:moveTo>
                      <a:lnTo>
                        <a:pt x="215" y="0"/>
                      </a:lnTo>
                      <a:lnTo>
                        <a:pt x="918" y="101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9" name=""/>
                <p:cNvSpPr/>
                <p:nvPr/>
              </p:nvSpPr>
              <p:spPr>
                <a:xfrm>
                  <a:off x="6032520" y="3155760"/>
                  <a:ext cx="671400" cy="86400"/>
                </a:xfrm>
                <a:custGeom>
                  <a:avLst/>
                  <a:gdLst/>
                  <a:ahLst/>
                  <a:rect l="l" t="t" r="r" b="b"/>
                  <a:pathLst>
                    <a:path w="919" h="72">
                      <a:moveTo>
                        <a:pt x="0" y="47"/>
                      </a:moveTo>
                      <a:lnTo>
                        <a:pt x="215" y="0"/>
                      </a:lnTo>
                      <a:lnTo>
                        <a:pt x="337" y="21"/>
                      </a:lnTo>
                      <a:lnTo>
                        <a:pt x="918" y="71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0" bIns="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0" name=""/>
                <p:cNvSpPr/>
                <p:nvPr/>
              </p:nvSpPr>
              <p:spPr>
                <a:xfrm>
                  <a:off x="6032520" y="3126960"/>
                  <a:ext cx="671400" cy="97200"/>
                </a:xfrm>
                <a:custGeom>
                  <a:avLst/>
                  <a:gdLst/>
                  <a:ahLst/>
                  <a:rect l="l" t="t" r="r" b="b"/>
                  <a:pathLst>
                    <a:path w="919" h="81">
                      <a:moveTo>
                        <a:pt x="918" y="45"/>
                      </a:moveTo>
                      <a:lnTo>
                        <a:pt x="671" y="0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1" name=""/>
                <p:cNvSpPr/>
                <p:nvPr/>
              </p:nvSpPr>
              <p:spPr>
                <a:xfrm>
                  <a:off x="6032520" y="3146040"/>
                  <a:ext cx="671400" cy="96120"/>
                </a:xfrm>
                <a:custGeom>
                  <a:avLst/>
                  <a:gdLst/>
                  <a:ahLst/>
                  <a:rect l="l" t="t" r="r" b="b"/>
                  <a:pathLst>
                    <a:path w="919" h="80">
                      <a:moveTo>
                        <a:pt x="918" y="40"/>
                      </a:moveTo>
                      <a:lnTo>
                        <a:pt x="674" y="0"/>
                      </a:lnTo>
                      <a:lnTo>
                        <a:pt x="318" y="40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2" name=""/>
                <p:cNvSpPr/>
                <p:nvPr/>
              </p:nvSpPr>
              <p:spPr>
                <a:xfrm>
                  <a:off x="6032520" y="3162960"/>
                  <a:ext cx="671400" cy="88560"/>
                </a:xfrm>
                <a:custGeom>
                  <a:avLst/>
                  <a:gdLst/>
                  <a:ahLst/>
                  <a:rect l="l" t="t" r="r" b="b"/>
                  <a:pathLst>
                    <a:path w="919" h="74">
                      <a:moveTo>
                        <a:pt x="0" y="73"/>
                      </a:moveTo>
                      <a:lnTo>
                        <a:pt x="443" y="0"/>
                      </a:lnTo>
                      <a:lnTo>
                        <a:pt x="570" y="26"/>
                      </a:lnTo>
                      <a:lnTo>
                        <a:pt x="918" y="47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3" name=""/>
                <p:cNvSpPr/>
                <p:nvPr/>
              </p:nvSpPr>
              <p:spPr>
                <a:xfrm>
                  <a:off x="6032520" y="3140280"/>
                  <a:ext cx="671400" cy="96120"/>
                </a:xfrm>
                <a:custGeom>
                  <a:avLst/>
                  <a:gdLst/>
                  <a:ahLst/>
                  <a:rect l="l" t="t" r="r" b="b"/>
                  <a:pathLst>
                    <a:path w="919" h="80">
                      <a:moveTo>
                        <a:pt x="0" y="74"/>
                      </a:moveTo>
                      <a:lnTo>
                        <a:pt x="318" y="29"/>
                      </a:lnTo>
                      <a:lnTo>
                        <a:pt x="440" y="0"/>
                      </a:lnTo>
                      <a:lnTo>
                        <a:pt x="573" y="29"/>
                      </a:lnTo>
                      <a:lnTo>
                        <a:pt x="918" y="79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074" name=""/>
              <p:cNvSpPr/>
              <p:nvPr/>
            </p:nvSpPr>
            <p:spPr>
              <a:xfrm>
                <a:off x="6132600" y="2824200"/>
                <a:ext cx="569880" cy="178920"/>
              </a:xfrm>
              <a:custGeom>
                <a:avLst/>
                <a:gdLst/>
                <a:ahLst/>
                <a:rect l="l" t="t" r="r" b="b"/>
                <a:pathLst>
                  <a:path w="780" h="149">
                    <a:moveTo>
                      <a:pt x="0" y="148"/>
                    </a:moveTo>
                    <a:lnTo>
                      <a:pt x="109" y="71"/>
                    </a:lnTo>
                    <a:lnTo>
                      <a:pt x="779" y="0"/>
                    </a:lnTo>
                  </a:path>
                </a:pathLst>
              </a:custGeom>
              <a:noFill/>
              <a:ln cap="rnd" w="12600">
                <a:solidFill>
                  <a:srgbClr val="a0a0a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075" name=""/>
            <p:cNvGrpSpPr/>
            <p:nvPr/>
          </p:nvGrpSpPr>
          <p:grpSpPr>
            <a:xfrm>
              <a:off x="6104520" y="2903400"/>
              <a:ext cx="492480" cy="754560"/>
              <a:chOff x="6104520" y="2903400"/>
              <a:chExt cx="492480" cy="754560"/>
            </a:xfrm>
          </p:grpSpPr>
          <p:grpSp>
            <p:nvGrpSpPr>
              <p:cNvPr id="1076" name=""/>
              <p:cNvGrpSpPr/>
              <p:nvPr/>
            </p:nvGrpSpPr>
            <p:grpSpPr>
              <a:xfrm>
                <a:off x="6289200" y="3358800"/>
                <a:ext cx="142560" cy="152280"/>
                <a:chOff x="6289200" y="3358800"/>
                <a:chExt cx="142560" cy="152280"/>
              </a:xfrm>
            </p:grpSpPr>
            <p:sp>
              <p:nvSpPr>
                <p:cNvPr id="1077" name=""/>
                <p:cNvSpPr/>
                <p:nvPr/>
              </p:nvSpPr>
              <p:spPr>
                <a:xfrm>
                  <a:off x="6289200" y="3490920"/>
                  <a:ext cx="142560" cy="20160"/>
                </a:xfrm>
                <a:custGeom>
                  <a:avLst/>
                  <a:gdLst/>
                  <a:ahLst/>
                  <a:rect l="l" t="t" r="r" b="b"/>
                  <a:pathLst>
                    <a:path w="195" h="17">
                      <a:moveTo>
                        <a:pt x="0" y="0"/>
                      </a:moveTo>
                      <a:lnTo>
                        <a:pt x="194" y="0"/>
                      </a:lnTo>
                      <a:lnTo>
                        <a:pt x="144" y="16"/>
                      </a:lnTo>
                      <a:lnTo>
                        <a:pt x="53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8" name=""/>
                <p:cNvSpPr/>
                <p:nvPr/>
              </p:nvSpPr>
              <p:spPr>
                <a:xfrm>
                  <a:off x="6300720" y="3358800"/>
                  <a:ext cx="113400" cy="20160"/>
                </a:xfrm>
                <a:custGeom>
                  <a:avLst/>
                  <a:gdLst/>
                  <a:ahLst/>
                  <a:rect l="l" t="t" r="r" b="b"/>
                  <a:pathLst>
                    <a:path w="155" h="17">
                      <a:moveTo>
                        <a:pt x="0" y="16"/>
                      </a:moveTo>
                      <a:lnTo>
                        <a:pt x="37" y="0"/>
                      </a:lnTo>
                      <a:lnTo>
                        <a:pt x="154" y="0"/>
                      </a:lnTo>
                      <a:lnTo>
                        <a:pt x="117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079" name=""/>
              <p:cNvGrpSpPr/>
              <p:nvPr/>
            </p:nvGrpSpPr>
            <p:grpSpPr>
              <a:xfrm>
                <a:off x="6277680" y="3358800"/>
                <a:ext cx="172800" cy="299160"/>
                <a:chOff x="6277680" y="3358800"/>
                <a:chExt cx="172800" cy="299160"/>
              </a:xfrm>
            </p:grpSpPr>
            <p:sp>
              <p:nvSpPr>
                <p:cNvPr id="1080" name=""/>
                <p:cNvSpPr/>
                <p:nvPr/>
              </p:nvSpPr>
              <p:spPr>
                <a:xfrm>
                  <a:off x="6277680" y="3367080"/>
                  <a:ext cx="24120" cy="276480"/>
                </a:xfrm>
                <a:custGeom>
                  <a:avLst/>
                  <a:gdLst/>
                  <a:ahLst/>
                  <a:rect l="l" t="t" r="r" b="b"/>
                  <a:pathLst>
                    <a:path w="33" h="230">
                      <a:moveTo>
                        <a:pt x="32" y="0"/>
                      </a:moveTo>
                      <a:lnTo>
                        <a:pt x="0" y="229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1" name=""/>
                <p:cNvSpPr/>
                <p:nvPr/>
              </p:nvSpPr>
              <p:spPr>
                <a:xfrm>
                  <a:off x="6316920" y="3367080"/>
                  <a:ext cx="11520" cy="276480"/>
                </a:xfrm>
                <a:custGeom>
                  <a:avLst/>
                  <a:gdLst/>
                  <a:ahLst/>
                  <a:rect l="l" t="t" r="r" b="b"/>
                  <a:pathLst>
                    <a:path w="16" h="230">
                      <a:moveTo>
                        <a:pt x="15" y="0"/>
                      </a:moveTo>
                      <a:lnTo>
                        <a:pt x="0" y="22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2" name=""/>
                <p:cNvSpPr/>
                <p:nvPr/>
              </p:nvSpPr>
              <p:spPr>
                <a:xfrm>
                  <a:off x="6387480" y="3367080"/>
                  <a:ext cx="20160" cy="290880"/>
                </a:xfrm>
                <a:custGeom>
                  <a:avLst/>
                  <a:gdLst/>
                  <a:ahLst/>
                  <a:rect l="l" t="t" r="r" b="b"/>
                  <a:pathLst>
                    <a:path w="28" h="242">
                      <a:moveTo>
                        <a:pt x="0" y="0"/>
                      </a:moveTo>
                      <a:lnTo>
                        <a:pt x="27" y="24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3" name=""/>
                <p:cNvSpPr/>
                <p:nvPr/>
              </p:nvSpPr>
              <p:spPr>
                <a:xfrm>
                  <a:off x="6413400" y="3358800"/>
                  <a:ext cx="37080" cy="291960"/>
                </a:xfrm>
                <a:custGeom>
                  <a:avLst/>
                  <a:gdLst/>
                  <a:ahLst/>
                  <a:rect l="l" t="t" r="r" b="b"/>
                  <a:pathLst>
                    <a:path w="51" h="243">
                      <a:moveTo>
                        <a:pt x="0" y="0"/>
                      </a:moveTo>
                      <a:lnTo>
                        <a:pt x="50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084" name=""/>
              <p:cNvSpPr/>
              <p:nvPr/>
            </p:nvSpPr>
            <p:spPr>
              <a:xfrm>
                <a:off x="6324480" y="3367440"/>
                <a:ext cx="66960" cy="124920"/>
              </a:xfrm>
              <a:custGeom>
                <a:avLst/>
                <a:gdLst/>
                <a:ahLst/>
                <a:rect l="l" t="t" r="r" b="b"/>
                <a:pathLst>
                  <a:path w="92" h="104">
                    <a:moveTo>
                      <a:pt x="91" y="0"/>
                    </a:moveTo>
                    <a:lnTo>
                      <a:pt x="0" y="103"/>
                    </a:lnTo>
                    <a:lnTo>
                      <a:pt x="9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5" name=""/>
              <p:cNvSpPr/>
              <p:nvPr/>
            </p:nvSpPr>
            <p:spPr>
              <a:xfrm>
                <a:off x="6328080" y="3358800"/>
                <a:ext cx="103680" cy="285120"/>
              </a:xfrm>
              <a:custGeom>
                <a:avLst/>
                <a:gdLst/>
                <a:ahLst/>
                <a:rect l="l" t="t" r="r" b="b"/>
                <a:pathLst>
                  <a:path w="142" h="237">
                    <a:moveTo>
                      <a:pt x="0" y="37"/>
                    </a:moveTo>
                    <a:lnTo>
                      <a:pt x="29" y="0"/>
                    </a:lnTo>
                    <a:lnTo>
                      <a:pt x="141" y="109"/>
                    </a:lnTo>
                    <a:lnTo>
                      <a:pt x="96" y="159"/>
                    </a:lnTo>
                    <a:lnTo>
                      <a:pt x="61" y="236"/>
                    </a:lnTo>
                    <a:lnTo>
                      <a:pt x="29" y="16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6" name=""/>
              <p:cNvSpPr/>
              <p:nvPr/>
            </p:nvSpPr>
            <p:spPr>
              <a:xfrm>
                <a:off x="6328080" y="3558600"/>
                <a:ext cx="45720" cy="85320"/>
              </a:xfrm>
              <a:custGeom>
                <a:avLst/>
                <a:gdLst/>
                <a:ahLst/>
                <a:rect l="l" t="t" r="r" b="b"/>
                <a:pathLst>
                  <a:path w="63" h="71">
                    <a:moveTo>
                      <a:pt x="0" y="0"/>
                    </a:moveTo>
                    <a:lnTo>
                      <a:pt x="30" y="70"/>
                    </a:lnTo>
                    <a:lnTo>
                      <a:pt x="6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7" name=""/>
              <p:cNvSpPr/>
              <p:nvPr/>
            </p:nvSpPr>
            <p:spPr>
              <a:xfrm>
                <a:off x="6284160" y="3367440"/>
                <a:ext cx="105120" cy="272880"/>
              </a:xfrm>
              <a:custGeom>
                <a:avLst/>
                <a:gdLst/>
                <a:ahLst/>
                <a:rect l="l" t="t" r="r" b="b"/>
                <a:pathLst>
                  <a:path w="144" h="227">
                    <a:moveTo>
                      <a:pt x="19" y="226"/>
                    </a:moveTo>
                    <a:lnTo>
                      <a:pt x="0" y="170"/>
                    </a:lnTo>
                    <a:lnTo>
                      <a:pt x="34" y="133"/>
                    </a:lnTo>
                    <a:lnTo>
                      <a:pt x="8" y="104"/>
                    </a:lnTo>
                    <a:lnTo>
                      <a:pt x="111" y="0"/>
                    </a:lnTo>
                    <a:lnTo>
                      <a:pt x="143" y="3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8" name=""/>
              <p:cNvSpPr/>
              <p:nvPr/>
            </p:nvSpPr>
            <p:spPr>
              <a:xfrm>
                <a:off x="6285600" y="3558600"/>
                <a:ext cx="154080" cy="1080"/>
              </a:xfrm>
              <a:custGeom>
                <a:avLst/>
                <a:gdLst/>
                <a:ahLst/>
                <a:rect l="l" t="t" r="r" b="b"/>
                <a:pathLst>
                  <a:path w="211" h="1">
                    <a:moveTo>
                      <a:pt x="0" y="0"/>
                    </a:moveTo>
                    <a:lnTo>
                      <a:pt x="21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9" name=""/>
              <p:cNvSpPr/>
              <p:nvPr/>
            </p:nvSpPr>
            <p:spPr>
              <a:xfrm>
                <a:off x="6316920" y="3445560"/>
                <a:ext cx="32760" cy="1080"/>
              </a:xfrm>
              <a:custGeom>
                <a:avLst/>
                <a:gdLst/>
                <a:ahLst/>
                <a:rect l="l" t="t" r="r" b="b"/>
                <a:pathLst>
                  <a:path w="45" h="1">
                    <a:moveTo>
                      <a:pt x="0" y="0"/>
                    </a:moveTo>
                    <a:lnTo>
                      <a:pt x="4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0" name=""/>
              <p:cNvSpPr/>
              <p:nvPr/>
            </p:nvSpPr>
            <p:spPr>
              <a:xfrm>
                <a:off x="6368760" y="3445560"/>
                <a:ext cx="24840" cy="1080"/>
              </a:xfrm>
              <a:custGeom>
                <a:avLst/>
                <a:gdLst/>
                <a:ahLst/>
                <a:rect l="l" t="t" r="r" b="b"/>
                <a:pathLst>
                  <a:path w="34" h="1">
                    <a:moveTo>
                      <a:pt x="0" y="0"/>
                    </a:moveTo>
                    <a:lnTo>
                      <a:pt x="3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1" name=""/>
              <p:cNvSpPr/>
              <p:nvPr/>
            </p:nvSpPr>
            <p:spPr>
              <a:xfrm>
                <a:off x="6277680" y="3599280"/>
                <a:ext cx="29160" cy="44640"/>
              </a:xfrm>
              <a:custGeom>
                <a:avLst/>
                <a:gdLst/>
                <a:ahLst/>
                <a:rect l="l" t="t" r="r" b="b"/>
                <a:pathLst>
                  <a:path w="40" h="37">
                    <a:moveTo>
                      <a:pt x="6" y="0"/>
                    </a:moveTo>
                    <a:lnTo>
                      <a:pt x="39" y="0"/>
                    </a:lnTo>
                    <a:lnTo>
                      <a:pt x="0" y="3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2" name=""/>
              <p:cNvSpPr/>
              <p:nvPr/>
            </p:nvSpPr>
            <p:spPr>
              <a:xfrm>
                <a:off x="6394680" y="3563280"/>
                <a:ext cx="45000" cy="7668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3"/>
                    </a:moveTo>
                    <a:lnTo>
                      <a:pt x="40" y="63"/>
                    </a:lnTo>
                    <a:lnTo>
                      <a:pt x="6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880" bIns="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3" name=""/>
              <p:cNvSpPr/>
              <p:nvPr/>
            </p:nvSpPr>
            <p:spPr>
              <a:xfrm>
                <a:off x="6334560" y="3497400"/>
                <a:ext cx="27000" cy="62280"/>
              </a:xfrm>
              <a:custGeom>
                <a:avLst/>
                <a:gdLst/>
                <a:ahLst/>
                <a:rect l="l" t="t" r="r" b="b"/>
                <a:pathLst>
                  <a:path w="37" h="52">
                    <a:moveTo>
                      <a:pt x="0" y="0"/>
                    </a:moveTo>
                    <a:lnTo>
                      <a:pt x="36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4" name=""/>
              <p:cNvSpPr/>
              <p:nvPr/>
            </p:nvSpPr>
            <p:spPr>
              <a:xfrm>
                <a:off x="6366240" y="3497400"/>
                <a:ext cx="29160" cy="62280"/>
              </a:xfrm>
              <a:custGeom>
                <a:avLst/>
                <a:gdLst/>
                <a:ahLst/>
                <a:rect l="l" t="t" r="r" b="b"/>
                <a:pathLst>
                  <a:path w="40" h="52">
                    <a:moveTo>
                      <a:pt x="39" y="0"/>
                    </a:moveTo>
                    <a:lnTo>
                      <a:pt x="0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5" name=""/>
              <p:cNvSpPr/>
              <p:nvPr/>
            </p:nvSpPr>
            <p:spPr>
              <a:xfrm>
                <a:off x="6306120" y="3497400"/>
                <a:ext cx="15120" cy="67320"/>
              </a:xfrm>
              <a:custGeom>
                <a:avLst/>
                <a:gdLst/>
                <a:ahLst/>
                <a:rect l="l" t="t" r="r" b="b"/>
                <a:pathLst>
                  <a:path w="21" h="56">
                    <a:moveTo>
                      <a:pt x="20" y="0"/>
                    </a:moveTo>
                    <a:lnTo>
                      <a:pt x="0" y="5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6" name=""/>
              <p:cNvSpPr/>
              <p:nvPr/>
            </p:nvSpPr>
            <p:spPr>
              <a:xfrm>
                <a:off x="6394680" y="3497400"/>
                <a:ext cx="15840" cy="62280"/>
              </a:xfrm>
              <a:custGeom>
                <a:avLst/>
                <a:gdLst/>
                <a:ahLst/>
                <a:rect l="l" t="t" r="r" b="b"/>
                <a:pathLst>
                  <a:path w="22" h="52">
                    <a:moveTo>
                      <a:pt x="0" y="0"/>
                    </a:moveTo>
                    <a:lnTo>
                      <a:pt x="21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7" name=""/>
              <p:cNvSpPr/>
              <p:nvPr/>
            </p:nvSpPr>
            <p:spPr>
              <a:xfrm>
                <a:off x="6406920" y="3491280"/>
                <a:ext cx="32760" cy="163080"/>
              </a:xfrm>
              <a:custGeom>
                <a:avLst/>
                <a:gdLst/>
                <a:ahLst/>
                <a:rect l="l" t="t" r="r" b="b"/>
                <a:pathLst>
                  <a:path w="45" h="136">
                    <a:moveTo>
                      <a:pt x="0" y="135"/>
                    </a:moveTo>
                    <a:lnTo>
                      <a:pt x="5" y="0"/>
                    </a:lnTo>
                    <a:lnTo>
                      <a:pt x="44" y="12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8" name=""/>
              <p:cNvSpPr/>
              <p:nvPr/>
            </p:nvSpPr>
            <p:spPr>
              <a:xfrm>
                <a:off x="6285600" y="3493440"/>
                <a:ext cx="20880" cy="146520"/>
              </a:xfrm>
              <a:custGeom>
                <a:avLst/>
                <a:gdLst/>
                <a:ahLst/>
                <a:rect l="l" t="t" r="r" b="b"/>
                <a:pathLst>
                  <a:path w="29" h="122">
                    <a:moveTo>
                      <a:pt x="0" y="121"/>
                    </a:moveTo>
                    <a:lnTo>
                      <a:pt x="28" y="0"/>
                    </a:lnTo>
                    <a:lnTo>
                      <a:pt x="28" y="12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9" name=""/>
              <p:cNvSpPr/>
              <p:nvPr/>
            </p:nvSpPr>
            <p:spPr>
              <a:xfrm>
                <a:off x="6294600" y="3367440"/>
                <a:ext cx="55440" cy="117720"/>
              </a:xfrm>
              <a:custGeom>
                <a:avLst/>
                <a:gdLst/>
                <a:ahLst/>
                <a:rect l="l" t="t" r="r" b="b"/>
                <a:pathLst>
                  <a:path w="76" h="98">
                    <a:moveTo>
                      <a:pt x="0" y="97"/>
                    </a:moveTo>
                    <a:lnTo>
                      <a:pt x="36" y="0"/>
                    </a:lnTo>
                    <a:lnTo>
                      <a:pt x="47" y="31"/>
                    </a:lnTo>
                    <a:lnTo>
                      <a:pt x="75" y="71"/>
                    </a:lnTo>
                    <a:lnTo>
                      <a:pt x="70" y="7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0" name=""/>
              <p:cNvSpPr/>
              <p:nvPr/>
            </p:nvSpPr>
            <p:spPr>
              <a:xfrm>
                <a:off x="6294600" y="3367440"/>
                <a:ext cx="137160" cy="197280"/>
              </a:xfrm>
              <a:custGeom>
                <a:avLst/>
                <a:gdLst/>
                <a:ahLst/>
                <a:rect l="l" t="t" r="r" b="b"/>
                <a:pathLst>
                  <a:path w="188" h="164">
                    <a:moveTo>
                      <a:pt x="0" y="71"/>
                    </a:moveTo>
                    <a:lnTo>
                      <a:pt x="11" y="71"/>
                    </a:lnTo>
                    <a:lnTo>
                      <a:pt x="5" y="34"/>
                    </a:lnTo>
                    <a:lnTo>
                      <a:pt x="21" y="0"/>
                    </a:lnTo>
                    <a:lnTo>
                      <a:pt x="42" y="103"/>
                    </a:lnTo>
                    <a:lnTo>
                      <a:pt x="132" y="0"/>
                    </a:lnTo>
                    <a:lnTo>
                      <a:pt x="187" y="103"/>
                    </a:lnTo>
                    <a:lnTo>
                      <a:pt x="176" y="16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1" name=""/>
              <p:cNvSpPr/>
              <p:nvPr/>
            </p:nvSpPr>
            <p:spPr>
              <a:xfrm>
                <a:off x="6368760" y="3405960"/>
                <a:ext cx="29880" cy="4824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32" y="39"/>
                    </a:moveTo>
                    <a:lnTo>
                      <a:pt x="40" y="39"/>
                    </a:lnTo>
                    <a:lnTo>
                      <a:pt x="27" y="0"/>
                    </a:lnTo>
                    <a:lnTo>
                      <a:pt x="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2" name=""/>
              <p:cNvSpPr/>
              <p:nvPr/>
            </p:nvSpPr>
            <p:spPr>
              <a:xfrm>
                <a:off x="6318360" y="3605400"/>
                <a:ext cx="22680" cy="38520"/>
              </a:xfrm>
              <a:custGeom>
                <a:avLst/>
                <a:gdLst/>
                <a:ahLst/>
                <a:rect l="l" t="t" r="r" b="b"/>
                <a:pathLst>
                  <a:path w="31" h="32">
                    <a:moveTo>
                      <a:pt x="0" y="0"/>
                    </a:moveTo>
                    <a:lnTo>
                      <a:pt x="30" y="0"/>
                    </a:lnTo>
                    <a:lnTo>
                      <a:pt x="5" y="3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3" name=""/>
              <p:cNvSpPr/>
              <p:nvPr/>
            </p:nvSpPr>
            <p:spPr>
              <a:xfrm>
                <a:off x="6385320" y="3601800"/>
                <a:ext cx="22320" cy="46800"/>
              </a:xfrm>
              <a:custGeom>
                <a:avLst/>
                <a:gdLst/>
                <a:ahLst/>
                <a:rect l="l" t="t" r="r" b="b"/>
                <a:pathLst>
                  <a:path w="31" h="39">
                    <a:moveTo>
                      <a:pt x="25" y="3"/>
                    </a:moveTo>
                    <a:lnTo>
                      <a:pt x="0" y="0"/>
                    </a:lnTo>
                    <a:lnTo>
                      <a:pt x="30" y="38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4" name=""/>
              <p:cNvSpPr/>
              <p:nvPr/>
            </p:nvSpPr>
            <p:spPr>
              <a:xfrm>
                <a:off x="6334560" y="3497400"/>
                <a:ext cx="53280" cy="62280"/>
              </a:xfrm>
              <a:custGeom>
                <a:avLst/>
                <a:gdLst/>
                <a:ahLst/>
                <a:rect l="l" t="t" r="r" b="b"/>
                <a:pathLst>
                  <a:path w="73" h="52">
                    <a:moveTo>
                      <a:pt x="0" y="51"/>
                    </a:moveTo>
                    <a:lnTo>
                      <a:pt x="37" y="0"/>
                    </a:lnTo>
                    <a:lnTo>
                      <a:pt x="72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5" name=""/>
              <p:cNvSpPr/>
              <p:nvPr/>
            </p:nvSpPr>
            <p:spPr>
              <a:xfrm>
                <a:off x="6289200" y="3491280"/>
                <a:ext cx="32040" cy="55080"/>
              </a:xfrm>
              <a:custGeom>
                <a:avLst/>
                <a:gdLst/>
                <a:ahLst/>
                <a:rect l="l" t="t" r="r" b="b"/>
                <a:pathLst>
                  <a:path w="44" h="46">
                    <a:moveTo>
                      <a:pt x="43" y="4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280" bIns="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6" name=""/>
              <p:cNvSpPr/>
              <p:nvPr/>
            </p:nvSpPr>
            <p:spPr>
              <a:xfrm>
                <a:off x="6289200" y="3507120"/>
                <a:ext cx="17280" cy="93600"/>
              </a:xfrm>
              <a:custGeom>
                <a:avLst/>
                <a:gdLst/>
                <a:ahLst/>
                <a:rect l="l" t="t" r="r" b="b"/>
                <a:pathLst>
                  <a:path w="24" h="78">
                    <a:moveTo>
                      <a:pt x="0" y="0"/>
                    </a:moveTo>
                    <a:lnTo>
                      <a:pt x="23" y="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7" name=""/>
              <p:cNvSpPr/>
              <p:nvPr/>
            </p:nvSpPr>
            <p:spPr>
              <a:xfrm>
                <a:off x="6431040" y="3599280"/>
                <a:ext cx="12240" cy="1080"/>
              </a:xfrm>
              <a:custGeom>
                <a:avLst/>
                <a:gdLst/>
                <a:ahLst/>
                <a:rect l="l" t="t" r="r" b="b"/>
                <a:pathLst>
                  <a:path w="17" h="1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8" name=""/>
              <p:cNvSpPr/>
              <p:nvPr/>
            </p:nvSpPr>
            <p:spPr>
              <a:xfrm>
                <a:off x="6409800" y="3526200"/>
                <a:ext cx="29880" cy="38520"/>
              </a:xfrm>
              <a:custGeom>
                <a:avLst/>
                <a:gdLst/>
                <a:ahLst/>
                <a:rect l="l" t="t" r="r" b="b"/>
                <a:pathLst>
                  <a:path w="41" h="32">
                    <a:moveTo>
                      <a:pt x="40" y="3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9" name=""/>
              <p:cNvSpPr/>
              <p:nvPr/>
            </p:nvSpPr>
            <p:spPr>
              <a:xfrm>
                <a:off x="6285600" y="3531960"/>
                <a:ext cx="20880" cy="1080"/>
              </a:xfrm>
              <a:custGeom>
                <a:avLst/>
                <a:gdLst/>
                <a:ahLst/>
                <a:rect l="l" t="t" r="r" b="b"/>
                <a:pathLst>
                  <a:path w="29" h="1">
                    <a:moveTo>
                      <a:pt x="0" y="0"/>
                    </a:moveTo>
                    <a:lnTo>
                      <a:pt x="2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0" name=""/>
              <p:cNvSpPr/>
              <p:nvPr/>
            </p:nvSpPr>
            <p:spPr>
              <a:xfrm>
                <a:off x="6431040" y="3599280"/>
                <a:ext cx="18360" cy="40680"/>
              </a:xfrm>
              <a:custGeom>
                <a:avLst/>
                <a:gdLst/>
                <a:ahLst/>
                <a:rect l="l" t="t" r="r" b="b"/>
                <a:pathLst>
                  <a:path w="25" h="34">
                    <a:moveTo>
                      <a:pt x="0" y="0"/>
                    </a:moveTo>
                    <a:lnTo>
                      <a:pt x="24" y="3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1" name=""/>
              <p:cNvSpPr/>
              <p:nvPr/>
            </p:nvSpPr>
            <p:spPr>
              <a:xfrm>
                <a:off x="6328080" y="3378240"/>
                <a:ext cx="63360" cy="114120"/>
              </a:xfrm>
              <a:custGeom>
                <a:avLst/>
                <a:gdLst/>
                <a:ahLst/>
                <a:rect l="l" t="t" r="r" b="b"/>
                <a:pathLst>
                  <a:path w="87" h="95">
                    <a:moveTo>
                      <a:pt x="0" y="0"/>
                    </a:moveTo>
                    <a:lnTo>
                      <a:pt x="86" y="9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2" name=""/>
              <p:cNvSpPr/>
              <p:nvPr/>
            </p:nvSpPr>
            <p:spPr>
              <a:xfrm>
                <a:off x="6394680" y="3358800"/>
                <a:ext cx="15840" cy="187560"/>
              </a:xfrm>
              <a:custGeom>
                <a:avLst/>
                <a:gdLst/>
                <a:ahLst/>
                <a:rect l="l" t="t" r="r" b="b"/>
                <a:pathLst>
                  <a:path w="22" h="156">
                    <a:moveTo>
                      <a:pt x="0" y="104"/>
                    </a:moveTo>
                    <a:lnTo>
                      <a:pt x="21" y="0"/>
                    </a:lnTo>
                    <a:lnTo>
                      <a:pt x="5" y="15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3" name=""/>
              <p:cNvSpPr/>
              <p:nvPr/>
            </p:nvSpPr>
            <p:spPr>
              <a:xfrm>
                <a:off x="6396120" y="3362760"/>
                <a:ext cx="29520" cy="83880"/>
              </a:xfrm>
              <a:custGeom>
                <a:avLst/>
                <a:gdLst/>
                <a:ahLst/>
                <a:rect l="l" t="t" r="r" b="b"/>
                <a:pathLst>
                  <a:path w="41" h="70">
                    <a:moveTo>
                      <a:pt x="0" y="0"/>
                    </a:moveTo>
                    <a:lnTo>
                      <a:pt x="29" y="29"/>
                    </a:lnTo>
                    <a:lnTo>
                      <a:pt x="8" y="69"/>
                    </a:lnTo>
                    <a:lnTo>
                      <a:pt x="40" y="6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4" name=""/>
              <p:cNvSpPr/>
              <p:nvPr/>
            </p:nvSpPr>
            <p:spPr>
              <a:xfrm>
                <a:off x="6404760" y="3362760"/>
                <a:ext cx="13680" cy="83880"/>
              </a:xfrm>
              <a:custGeom>
                <a:avLst/>
                <a:gdLst/>
                <a:ahLst/>
                <a:rect l="l" t="t" r="r" b="b"/>
                <a:pathLst>
                  <a:path w="19" h="70">
                    <a:moveTo>
                      <a:pt x="0" y="0"/>
                    </a:moveTo>
                    <a:lnTo>
                      <a:pt x="18" y="29"/>
                    </a:lnTo>
                    <a:lnTo>
                      <a:pt x="15" y="6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5" name=""/>
              <p:cNvSpPr/>
              <p:nvPr/>
            </p:nvSpPr>
            <p:spPr>
              <a:xfrm>
                <a:off x="6298920" y="3367440"/>
                <a:ext cx="22680" cy="86400"/>
              </a:xfrm>
              <a:custGeom>
                <a:avLst/>
                <a:gdLst/>
                <a:ahLst/>
                <a:rect l="l" t="t" r="r" b="b"/>
                <a:pathLst>
                  <a:path w="31" h="72">
                    <a:moveTo>
                      <a:pt x="30" y="0"/>
                    </a:moveTo>
                    <a:lnTo>
                      <a:pt x="0" y="39"/>
                    </a:lnTo>
                    <a:lnTo>
                      <a:pt x="20" y="7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6" name=""/>
              <p:cNvSpPr/>
              <p:nvPr/>
            </p:nvSpPr>
            <p:spPr>
              <a:xfrm>
                <a:off x="6324480" y="3273480"/>
                <a:ext cx="89640" cy="86400"/>
              </a:xfrm>
              <a:custGeom>
                <a:avLst/>
                <a:gdLst/>
                <a:ahLst/>
                <a:rect l="l" t="t" r="r" b="b"/>
                <a:pathLst>
                  <a:path w="123" h="72">
                    <a:moveTo>
                      <a:pt x="122" y="7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7" name=""/>
              <p:cNvSpPr/>
              <p:nvPr/>
            </p:nvSpPr>
            <p:spPr>
              <a:xfrm>
                <a:off x="6301080" y="3273480"/>
                <a:ext cx="130680" cy="95040"/>
              </a:xfrm>
              <a:custGeom>
                <a:avLst/>
                <a:gdLst/>
                <a:ahLst/>
                <a:rect l="l" t="t" r="r" b="b"/>
                <a:pathLst>
                  <a:path w="179" h="79">
                    <a:moveTo>
                      <a:pt x="0" y="78"/>
                    </a:moveTo>
                    <a:lnTo>
                      <a:pt x="117" y="5"/>
                    </a:lnTo>
                    <a:lnTo>
                      <a:pt x="143" y="0"/>
                    </a:lnTo>
                    <a:lnTo>
                      <a:pt x="178" y="0"/>
                    </a:lnTo>
                    <a:lnTo>
                      <a:pt x="154" y="7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8" name=""/>
              <p:cNvSpPr/>
              <p:nvPr/>
            </p:nvSpPr>
            <p:spPr>
              <a:xfrm>
                <a:off x="6234480" y="3016440"/>
                <a:ext cx="94320" cy="343800"/>
              </a:xfrm>
              <a:custGeom>
                <a:avLst/>
                <a:gdLst/>
                <a:ahLst/>
                <a:rect l="l" t="t" r="r" b="b"/>
                <a:pathLst>
                  <a:path w="129" h="286">
                    <a:moveTo>
                      <a:pt x="128" y="28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9" name=""/>
              <p:cNvSpPr/>
              <p:nvPr/>
            </p:nvSpPr>
            <p:spPr>
              <a:xfrm>
                <a:off x="6216840" y="2909160"/>
                <a:ext cx="84600" cy="459360"/>
              </a:xfrm>
              <a:custGeom>
                <a:avLst/>
                <a:gdLst/>
                <a:ahLst/>
                <a:rect l="l" t="t" r="r" b="b"/>
                <a:pathLst>
                  <a:path w="116" h="382">
                    <a:moveTo>
                      <a:pt x="0" y="0"/>
                    </a:moveTo>
                    <a:lnTo>
                      <a:pt x="11" y="88"/>
                    </a:lnTo>
                    <a:lnTo>
                      <a:pt x="115" y="38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20" name=""/>
              <p:cNvSpPr/>
              <p:nvPr/>
            </p:nvSpPr>
            <p:spPr>
              <a:xfrm>
                <a:off x="6285600" y="3241080"/>
                <a:ext cx="23760" cy="127440"/>
              </a:xfrm>
              <a:custGeom>
                <a:avLst/>
                <a:gdLst/>
                <a:ahLst/>
                <a:rect l="l" t="t" r="r" b="b"/>
                <a:pathLst>
                  <a:path w="33" h="106">
                    <a:moveTo>
                      <a:pt x="21" y="105"/>
                    </a:moveTo>
                    <a:lnTo>
                      <a:pt x="32" y="54"/>
                    </a:lnTo>
                    <a:lnTo>
                      <a:pt x="0" y="43"/>
                    </a:lnTo>
                    <a:lnTo>
                      <a:pt x="5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21" name=""/>
              <p:cNvSpPr/>
              <p:nvPr/>
            </p:nvSpPr>
            <p:spPr>
              <a:xfrm>
                <a:off x="6366240" y="3277440"/>
                <a:ext cx="30600" cy="41760"/>
              </a:xfrm>
              <a:custGeom>
                <a:avLst/>
                <a:gdLst/>
                <a:ahLst/>
                <a:rect l="l" t="t" r="r" b="b"/>
                <a:pathLst>
                  <a:path w="42" h="35">
                    <a:moveTo>
                      <a:pt x="3" y="18"/>
                    </a:moveTo>
                    <a:lnTo>
                      <a:pt x="41" y="0"/>
                    </a:lnTo>
                    <a:lnTo>
                      <a:pt x="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040" bIns="-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22" name=""/>
              <p:cNvSpPr/>
              <p:nvPr/>
            </p:nvSpPr>
            <p:spPr>
              <a:xfrm>
                <a:off x="6328080" y="3273480"/>
                <a:ext cx="82440" cy="86400"/>
              </a:xfrm>
              <a:custGeom>
                <a:avLst/>
                <a:gdLst/>
                <a:ahLst/>
                <a:rect l="l" t="t" r="r" b="b"/>
                <a:pathLst>
                  <a:path w="113" h="72">
                    <a:moveTo>
                      <a:pt x="0" y="71"/>
                    </a:moveTo>
                    <a:lnTo>
                      <a:pt x="11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23" name=""/>
              <p:cNvSpPr/>
              <p:nvPr/>
            </p:nvSpPr>
            <p:spPr>
              <a:xfrm>
                <a:off x="6260760" y="2997000"/>
                <a:ext cx="116640" cy="362880"/>
              </a:xfrm>
              <a:custGeom>
                <a:avLst/>
                <a:gdLst/>
                <a:ahLst/>
                <a:rect l="l" t="t" r="r" b="b"/>
                <a:pathLst>
                  <a:path w="160" h="302">
                    <a:moveTo>
                      <a:pt x="159" y="301"/>
                    </a:moveTo>
                    <a:lnTo>
                      <a:pt x="45" y="227"/>
                    </a:lnTo>
                    <a:lnTo>
                      <a:pt x="3" y="158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24" name=""/>
              <p:cNvSpPr/>
              <p:nvPr/>
            </p:nvSpPr>
            <p:spPr>
              <a:xfrm>
                <a:off x="6269760" y="3016440"/>
                <a:ext cx="65520" cy="343800"/>
              </a:xfrm>
              <a:custGeom>
                <a:avLst/>
                <a:gdLst/>
                <a:ahLst/>
                <a:rect l="l" t="t" r="r" b="b"/>
                <a:pathLst>
                  <a:path w="90" h="286">
                    <a:moveTo>
                      <a:pt x="0" y="0"/>
                    </a:moveTo>
                    <a:lnTo>
                      <a:pt x="11" y="193"/>
                    </a:lnTo>
                    <a:lnTo>
                      <a:pt x="89" y="28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25" name=""/>
              <p:cNvSpPr/>
              <p:nvPr/>
            </p:nvSpPr>
            <p:spPr>
              <a:xfrm>
                <a:off x="6294600" y="3283200"/>
                <a:ext cx="27000" cy="42840"/>
              </a:xfrm>
              <a:custGeom>
                <a:avLst/>
                <a:gdLst/>
                <a:ahLst/>
                <a:rect l="l" t="t" r="r" b="b"/>
                <a:pathLst>
                  <a:path w="37" h="36">
                    <a:moveTo>
                      <a:pt x="18" y="0"/>
                    </a:moveTo>
                    <a:lnTo>
                      <a:pt x="0" y="35"/>
                    </a:lnTo>
                    <a:lnTo>
                      <a:pt x="36" y="3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26" name=""/>
              <p:cNvSpPr/>
              <p:nvPr/>
            </p:nvSpPr>
            <p:spPr>
              <a:xfrm>
                <a:off x="6421680" y="2909160"/>
                <a:ext cx="66960" cy="372600"/>
              </a:xfrm>
              <a:custGeom>
                <a:avLst/>
                <a:gdLst/>
                <a:ahLst/>
                <a:rect l="l" t="t" r="r" b="b"/>
                <a:pathLst>
                  <a:path w="92" h="310">
                    <a:moveTo>
                      <a:pt x="91" y="0"/>
                    </a:moveTo>
                    <a:lnTo>
                      <a:pt x="83" y="93"/>
                    </a:lnTo>
                    <a:lnTo>
                      <a:pt x="13" y="309"/>
                    </a:lnTo>
                    <a:lnTo>
                      <a:pt x="0" y="280"/>
                    </a:lnTo>
                    <a:lnTo>
                      <a:pt x="24" y="274"/>
                    </a:lnTo>
                    <a:lnTo>
                      <a:pt x="24" y="248"/>
                    </a:lnTo>
                    <a:lnTo>
                      <a:pt x="35" y="248"/>
                    </a:lnTo>
                    <a:lnTo>
                      <a:pt x="29" y="237"/>
                    </a:lnTo>
                    <a:lnTo>
                      <a:pt x="19" y="237"/>
                    </a:lnTo>
                    <a:lnTo>
                      <a:pt x="19" y="226"/>
                    </a:lnTo>
                    <a:lnTo>
                      <a:pt x="51" y="192"/>
                    </a:lnTo>
                    <a:lnTo>
                      <a:pt x="46" y="160"/>
                    </a:lnTo>
                    <a:lnTo>
                      <a:pt x="78" y="11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27" name=""/>
              <p:cNvSpPr/>
              <p:nvPr/>
            </p:nvSpPr>
            <p:spPr>
              <a:xfrm>
                <a:off x="6387480" y="2909160"/>
                <a:ext cx="101520" cy="450720"/>
              </a:xfrm>
              <a:custGeom>
                <a:avLst/>
                <a:gdLst/>
                <a:ahLst/>
                <a:rect l="l" t="t" r="r" b="b"/>
                <a:pathLst>
                  <a:path w="139" h="375">
                    <a:moveTo>
                      <a:pt x="138" y="0"/>
                    </a:moveTo>
                    <a:lnTo>
                      <a:pt x="119" y="93"/>
                    </a:lnTo>
                    <a:lnTo>
                      <a:pt x="0" y="37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28" name=""/>
              <p:cNvSpPr/>
              <p:nvPr/>
            </p:nvSpPr>
            <p:spPr>
              <a:xfrm>
                <a:off x="6387480" y="2909160"/>
                <a:ext cx="101520" cy="450720"/>
              </a:xfrm>
              <a:custGeom>
                <a:avLst/>
                <a:gdLst/>
                <a:ahLst/>
                <a:rect l="l" t="t" r="r" b="b"/>
                <a:pathLst>
                  <a:path w="139" h="375">
                    <a:moveTo>
                      <a:pt x="0" y="374"/>
                    </a:moveTo>
                    <a:lnTo>
                      <a:pt x="66" y="276"/>
                    </a:lnTo>
                    <a:lnTo>
                      <a:pt x="72" y="93"/>
                    </a:lnTo>
                    <a:lnTo>
                      <a:pt x="13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29" name=""/>
              <p:cNvSpPr/>
              <p:nvPr/>
            </p:nvSpPr>
            <p:spPr>
              <a:xfrm>
                <a:off x="6446520" y="2909160"/>
                <a:ext cx="42120" cy="260640"/>
              </a:xfrm>
              <a:custGeom>
                <a:avLst/>
                <a:gdLst/>
                <a:ahLst/>
                <a:rect l="l" t="t" r="r" b="b"/>
                <a:pathLst>
                  <a:path w="58" h="217">
                    <a:moveTo>
                      <a:pt x="57" y="0"/>
                    </a:moveTo>
                    <a:lnTo>
                      <a:pt x="0" y="93"/>
                    </a:lnTo>
                    <a:lnTo>
                      <a:pt x="8" y="21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30" name=""/>
              <p:cNvSpPr/>
              <p:nvPr/>
            </p:nvSpPr>
            <p:spPr>
              <a:xfrm>
                <a:off x="6439320" y="3040560"/>
                <a:ext cx="11520" cy="93600"/>
              </a:xfrm>
              <a:custGeom>
                <a:avLst/>
                <a:gdLst/>
                <a:ahLst/>
                <a:rect l="l" t="t" r="r" b="b"/>
                <a:pathLst>
                  <a:path w="16" h="78">
                    <a:moveTo>
                      <a:pt x="0" y="0"/>
                    </a:moveTo>
                    <a:lnTo>
                      <a:pt x="15" y="16"/>
                    </a:lnTo>
                    <a:lnTo>
                      <a:pt x="0" y="16"/>
                    </a:lnTo>
                    <a:lnTo>
                      <a:pt x="15" y="50"/>
                    </a:lnTo>
                    <a:lnTo>
                      <a:pt x="0" y="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31" name=""/>
              <p:cNvSpPr/>
              <p:nvPr/>
            </p:nvSpPr>
            <p:spPr>
              <a:xfrm>
                <a:off x="6255000" y="3028320"/>
                <a:ext cx="17280" cy="105480"/>
              </a:xfrm>
              <a:custGeom>
                <a:avLst/>
                <a:gdLst/>
                <a:ahLst/>
                <a:rect l="l" t="t" r="r" b="b"/>
                <a:pathLst>
                  <a:path w="24" h="88">
                    <a:moveTo>
                      <a:pt x="0" y="0"/>
                    </a:moveTo>
                    <a:lnTo>
                      <a:pt x="20" y="21"/>
                    </a:lnTo>
                    <a:lnTo>
                      <a:pt x="5" y="21"/>
                    </a:lnTo>
                    <a:lnTo>
                      <a:pt x="20" y="50"/>
                    </a:lnTo>
                    <a:lnTo>
                      <a:pt x="5" y="50"/>
                    </a:lnTo>
                    <a:lnTo>
                      <a:pt x="23" y="87"/>
                    </a:lnTo>
                    <a:lnTo>
                      <a:pt x="5" y="8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32" name=""/>
              <p:cNvSpPr/>
              <p:nvPr/>
            </p:nvSpPr>
            <p:spPr>
              <a:xfrm>
                <a:off x="6252840" y="3088440"/>
                <a:ext cx="25560" cy="86400"/>
              </a:xfrm>
              <a:custGeom>
                <a:avLst/>
                <a:gdLst/>
                <a:ahLst/>
                <a:rect l="l" t="t" r="r" b="b"/>
                <a:pathLst>
                  <a:path w="35" h="72">
                    <a:moveTo>
                      <a:pt x="34" y="71"/>
                    </a:move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33" name=""/>
              <p:cNvSpPr/>
              <p:nvPr/>
            </p:nvSpPr>
            <p:spPr>
              <a:xfrm>
                <a:off x="6340680" y="3296520"/>
                <a:ext cx="10800" cy="32400"/>
              </a:xfrm>
              <a:custGeom>
                <a:avLst/>
                <a:gdLst/>
                <a:ahLst/>
                <a:rect l="l" t="t" r="r" b="b"/>
                <a:pathLst>
                  <a:path w="15" h="27">
                    <a:moveTo>
                      <a:pt x="0" y="26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34" name=""/>
              <p:cNvSpPr/>
              <p:nvPr/>
            </p:nvSpPr>
            <p:spPr>
              <a:xfrm>
                <a:off x="6282000" y="3187080"/>
                <a:ext cx="60480" cy="132120"/>
              </a:xfrm>
              <a:custGeom>
                <a:avLst/>
                <a:gdLst/>
                <a:ahLst/>
                <a:rect l="l" t="t" r="r" b="b"/>
                <a:pathLst>
                  <a:path w="83" h="110">
                    <a:moveTo>
                      <a:pt x="82" y="109"/>
                    </a:moveTo>
                    <a:lnTo>
                      <a:pt x="58" y="72"/>
                    </a:lnTo>
                    <a:lnTo>
                      <a:pt x="26" y="27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35" name=""/>
              <p:cNvSpPr/>
              <p:nvPr/>
            </p:nvSpPr>
            <p:spPr>
              <a:xfrm>
                <a:off x="6260760" y="3182040"/>
                <a:ext cx="48600" cy="105480"/>
              </a:xfrm>
              <a:custGeom>
                <a:avLst/>
                <a:gdLst/>
                <a:ahLst/>
                <a:rect l="l" t="t" r="r" b="b"/>
                <a:pathLst>
                  <a:path w="67" h="88">
                    <a:moveTo>
                      <a:pt x="0" y="0"/>
                    </a:moveTo>
                    <a:lnTo>
                      <a:pt x="66" y="8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36" name=""/>
              <p:cNvSpPr/>
              <p:nvPr/>
            </p:nvSpPr>
            <p:spPr>
              <a:xfrm>
                <a:off x="6275520" y="3194280"/>
                <a:ext cx="34200" cy="80640"/>
              </a:xfrm>
              <a:custGeom>
                <a:avLst/>
                <a:gdLst/>
                <a:ahLst/>
                <a:rect l="l" t="t" r="r" b="b"/>
                <a:pathLst>
                  <a:path w="47" h="67">
                    <a:moveTo>
                      <a:pt x="46" y="37"/>
                    </a:moveTo>
                    <a:lnTo>
                      <a:pt x="41" y="66"/>
                    </a:lnTo>
                    <a:lnTo>
                      <a:pt x="36" y="26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37" name=""/>
              <p:cNvSpPr/>
              <p:nvPr/>
            </p:nvSpPr>
            <p:spPr>
              <a:xfrm>
                <a:off x="6387480" y="3187080"/>
                <a:ext cx="44280" cy="94680"/>
              </a:xfrm>
              <a:custGeom>
                <a:avLst/>
                <a:gdLst/>
                <a:ahLst/>
                <a:rect l="l" t="t" r="r" b="b"/>
                <a:pathLst>
                  <a:path w="61" h="79">
                    <a:moveTo>
                      <a:pt x="0" y="78"/>
                    </a:moveTo>
                    <a:lnTo>
                      <a:pt x="6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38" name=""/>
              <p:cNvSpPr/>
              <p:nvPr/>
            </p:nvSpPr>
            <p:spPr>
              <a:xfrm>
                <a:off x="6387480" y="3213720"/>
                <a:ext cx="48600" cy="68400"/>
              </a:xfrm>
              <a:custGeom>
                <a:avLst/>
                <a:gdLst/>
                <a:ahLst/>
                <a:rect l="l" t="t" r="r" b="b"/>
                <a:pathLst>
                  <a:path w="67" h="57">
                    <a:moveTo>
                      <a:pt x="0" y="56"/>
                    </a:moveTo>
                    <a:lnTo>
                      <a:pt x="42" y="21"/>
                    </a:lnTo>
                    <a:lnTo>
                      <a:pt x="42" y="0"/>
                    </a:lnTo>
                    <a:lnTo>
                      <a:pt x="66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39" name=""/>
              <p:cNvSpPr/>
              <p:nvPr/>
            </p:nvSpPr>
            <p:spPr>
              <a:xfrm>
                <a:off x="6406920" y="3219480"/>
                <a:ext cx="15120" cy="99720"/>
              </a:xfrm>
              <a:custGeom>
                <a:avLst/>
                <a:gdLst/>
                <a:ahLst/>
                <a:rect l="l" t="t" r="r" b="b"/>
                <a:pathLst>
                  <a:path w="21" h="83">
                    <a:moveTo>
                      <a:pt x="20" y="0"/>
                    </a:moveTo>
                    <a:lnTo>
                      <a:pt x="5" y="13"/>
                    </a:lnTo>
                    <a:lnTo>
                      <a:pt x="0" y="45"/>
                    </a:lnTo>
                    <a:lnTo>
                      <a:pt x="20" y="8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40" name=""/>
              <p:cNvSpPr/>
              <p:nvPr/>
            </p:nvSpPr>
            <p:spPr>
              <a:xfrm>
                <a:off x="6409800" y="3213720"/>
                <a:ext cx="10800" cy="146520"/>
              </a:xfrm>
              <a:custGeom>
                <a:avLst/>
                <a:gdLst/>
                <a:ahLst/>
                <a:rect l="l" t="t" r="r" b="b"/>
                <a:pathLst>
                  <a:path w="15" h="122">
                    <a:moveTo>
                      <a:pt x="0" y="121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41" name=""/>
              <p:cNvSpPr/>
              <p:nvPr/>
            </p:nvSpPr>
            <p:spPr>
              <a:xfrm>
                <a:off x="6440760" y="3006720"/>
                <a:ext cx="33480" cy="54000"/>
              </a:xfrm>
              <a:custGeom>
                <a:avLst/>
                <a:gdLst/>
                <a:ahLst/>
                <a:rect l="l" t="t" r="r" b="b"/>
                <a:pathLst>
                  <a:path w="46" h="45">
                    <a:moveTo>
                      <a:pt x="45" y="4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42" name=""/>
              <p:cNvSpPr/>
              <p:nvPr/>
            </p:nvSpPr>
            <p:spPr>
              <a:xfrm>
                <a:off x="6216840" y="2903400"/>
                <a:ext cx="44280" cy="157320"/>
              </a:xfrm>
              <a:custGeom>
                <a:avLst/>
                <a:gdLst/>
                <a:ahLst/>
                <a:rect l="l" t="t" r="r" b="b"/>
                <a:pathLst>
                  <a:path w="61" h="131">
                    <a:moveTo>
                      <a:pt x="27" y="130"/>
                    </a:moveTo>
                    <a:lnTo>
                      <a:pt x="60" y="93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43" name=""/>
              <p:cNvSpPr/>
              <p:nvPr/>
            </p:nvSpPr>
            <p:spPr>
              <a:xfrm>
                <a:off x="6216840" y="2903400"/>
                <a:ext cx="90000" cy="180360"/>
              </a:xfrm>
              <a:custGeom>
                <a:avLst/>
                <a:gdLst/>
                <a:ahLst/>
                <a:rect l="l" t="t" r="r" b="b"/>
                <a:pathLst>
                  <a:path w="123" h="150">
                    <a:moveTo>
                      <a:pt x="0" y="0"/>
                    </a:moveTo>
                    <a:lnTo>
                      <a:pt x="72" y="93"/>
                    </a:lnTo>
                    <a:lnTo>
                      <a:pt x="122" y="14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44" name=""/>
              <p:cNvSpPr/>
              <p:nvPr/>
            </p:nvSpPr>
            <p:spPr>
              <a:xfrm>
                <a:off x="6401880" y="3022560"/>
                <a:ext cx="37800" cy="61200"/>
              </a:xfrm>
              <a:custGeom>
                <a:avLst/>
                <a:gdLst/>
                <a:ahLst/>
                <a:rect l="l" t="t" r="r" b="b"/>
                <a:pathLst>
                  <a:path w="52" h="51">
                    <a:moveTo>
                      <a:pt x="0" y="50"/>
                    </a:moveTo>
                    <a:lnTo>
                      <a:pt x="5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0" bIns="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45" name=""/>
              <p:cNvSpPr/>
              <p:nvPr/>
            </p:nvSpPr>
            <p:spPr>
              <a:xfrm>
                <a:off x="6104520" y="3016440"/>
                <a:ext cx="37080" cy="59760"/>
              </a:xfrm>
              <a:custGeom>
                <a:avLst/>
                <a:gdLst/>
                <a:ahLst/>
                <a:rect l="l" t="t" r="r" b="b"/>
                <a:pathLst>
                  <a:path w="51" h="50">
                    <a:moveTo>
                      <a:pt x="50" y="49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46" name=""/>
              <p:cNvSpPr/>
              <p:nvPr/>
            </p:nvSpPr>
            <p:spPr>
              <a:xfrm>
                <a:off x="6104520" y="3016440"/>
                <a:ext cx="492480" cy="1080"/>
              </a:xfrm>
              <a:custGeom>
                <a:avLst/>
                <a:gdLst/>
                <a:ahLst/>
                <a:rect l="l" t="t" r="r" b="b"/>
                <a:pathLst>
                  <a:path w="674" h="1">
                    <a:moveTo>
                      <a:pt x="0" y="0"/>
                    </a:moveTo>
                    <a:lnTo>
                      <a:pt x="67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47" name=""/>
              <p:cNvSpPr/>
              <p:nvPr/>
            </p:nvSpPr>
            <p:spPr>
              <a:xfrm>
                <a:off x="6563520" y="3016440"/>
                <a:ext cx="33480" cy="53640"/>
              </a:xfrm>
              <a:custGeom>
                <a:avLst/>
                <a:gdLst/>
                <a:ahLst/>
                <a:rect l="l" t="t" r="r" b="b"/>
                <a:pathLst>
                  <a:path w="46" h="45">
                    <a:moveTo>
                      <a:pt x="45" y="0"/>
                    </a:moveTo>
                    <a:lnTo>
                      <a:pt x="0" y="4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48" name=""/>
              <p:cNvSpPr/>
              <p:nvPr/>
            </p:nvSpPr>
            <p:spPr>
              <a:xfrm>
                <a:off x="6104520" y="2961000"/>
                <a:ext cx="492480" cy="56160"/>
              </a:xfrm>
              <a:custGeom>
                <a:avLst/>
                <a:gdLst/>
                <a:ahLst/>
                <a:rect l="l" t="t" r="r" b="b"/>
                <a:pathLst>
                  <a:path w="674" h="47">
                    <a:moveTo>
                      <a:pt x="673" y="46"/>
                    </a:moveTo>
                    <a:lnTo>
                      <a:pt x="525" y="5"/>
                    </a:lnTo>
                    <a:lnTo>
                      <a:pt x="490" y="19"/>
                    </a:lnTo>
                    <a:lnTo>
                      <a:pt x="209" y="19"/>
                    </a:lnTo>
                    <a:lnTo>
                      <a:pt x="164" y="0"/>
                    </a:lnTo>
                    <a:lnTo>
                      <a:pt x="0" y="4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49" name=""/>
              <p:cNvSpPr/>
              <p:nvPr/>
            </p:nvSpPr>
            <p:spPr>
              <a:xfrm>
                <a:off x="6216840" y="2903400"/>
                <a:ext cx="17280" cy="114120"/>
              </a:xfrm>
              <a:custGeom>
                <a:avLst/>
                <a:gdLst/>
                <a:ahLst/>
                <a:rect l="l" t="t" r="r" b="b"/>
                <a:pathLst>
                  <a:path w="24" h="95">
                    <a:moveTo>
                      <a:pt x="23" y="9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50" name=""/>
              <p:cNvSpPr/>
              <p:nvPr/>
            </p:nvSpPr>
            <p:spPr>
              <a:xfrm>
                <a:off x="6130080" y="2977920"/>
                <a:ext cx="441360" cy="39240"/>
              </a:xfrm>
              <a:custGeom>
                <a:avLst/>
                <a:gdLst/>
                <a:ahLst/>
                <a:rect l="l" t="t" r="r" b="b"/>
                <a:pathLst>
                  <a:path w="604" h="33">
                    <a:moveTo>
                      <a:pt x="0" y="32"/>
                    </a:moveTo>
                    <a:lnTo>
                      <a:pt x="5" y="21"/>
                    </a:lnTo>
                    <a:lnTo>
                      <a:pt x="27" y="32"/>
                    </a:lnTo>
                    <a:lnTo>
                      <a:pt x="27" y="21"/>
                    </a:lnTo>
                    <a:lnTo>
                      <a:pt x="48" y="27"/>
                    </a:lnTo>
                    <a:lnTo>
                      <a:pt x="48" y="11"/>
                    </a:lnTo>
                    <a:lnTo>
                      <a:pt x="77" y="27"/>
                    </a:lnTo>
                    <a:lnTo>
                      <a:pt x="58" y="5"/>
                    </a:lnTo>
                    <a:lnTo>
                      <a:pt x="103" y="32"/>
                    </a:lnTo>
                    <a:lnTo>
                      <a:pt x="93" y="0"/>
                    </a:lnTo>
                    <a:lnTo>
                      <a:pt x="143" y="32"/>
                    </a:lnTo>
                    <a:lnTo>
                      <a:pt x="179" y="5"/>
                    </a:lnTo>
                    <a:lnTo>
                      <a:pt x="195" y="32"/>
                    </a:lnTo>
                    <a:lnTo>
                      <a:pt x="219" y="5"/>
                    </a:lnTo>
                    <a:lnTo>
                      <a:pt x="235" y="32"/>
                    </a:lnTo>
                    <a:lnTo>
                      <a:pt x="256" y="5"/>
                    </a:lnTo>
                    <a:lnTo>
                      <a:pt x="280" y="32"/>
                    </a:lnTo>
                    <a:lnTo>
                      <a:pt x="296" y="5"/>
                    </a:lnTo>
                    <a:lnTo>
                      <a:pt x="317" y="32"/>
                    </a:lnTo>
                    <a:lnTo>
                      <a:pt x="339" y="5"/>
                    </a:lnTo>
                    <a:lnTo>
                      <a:pt x="357" y="32"/>
                    </a:lnTo>
                    <a:lnTo>
                      <a:pt x="378" y="5"/>
                    </a:lnTo>
                    <a:lnTo>
                      <a:pt x="394" y="32"/>
                    </a:lnTo>
                    <a:lnTo>
                      <a:pt x="418" y="5"/>
                    </a:lnTo>
                    <a:lnTo>
                      <a:pt x="439" y="32"/>
                    </a:lnTo>
                    <a:lnTo>
                      <a:pt x="455" y="5"/>
                    </a:lnTo>
                    <a:lnTo>
                      <a:pt x="482" y="32"/>
                    </a:lnTo>
                    <a:lnTo>
                      <a:pt x="547" y="11"/>
                    </a:lnTo>
                    <a:lnTo>
                      <a:pt x="547" y="32"/>
                    </a:lnTo>
                    <a:lnTo>
                      <a:pt x="577" y="16"/>
                    </a:lnTo>
                    <a:lnTo>
                      <a:pt x="577" y="32"/>
                    </a:lnTo>
                    <a:lnTo>
                      <a:pt x="587" y="19"/>
                    </a:lnTo>
                    <a:lnTo>
                      <a:pt x="592" y="32"/>
                    </a:lnTo>
                    <a:lnTo>
                      <a:pt x="603" y="2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51" name=""/>
              <p:cNvSpPr/>
              <p:nvPr/>
            </p:nvSpPr>
            <p:spPr>
              <a:xfrm>
                <a:off x="6137280" y="2973960"/>
                <a:ext cx="445680" cy="43200"/>
              </a:xfrm>
              <a:custGeom>
                <a:avLst/>
                <a:gdLst/>
                <a:ahLst/>
                <a:rect l="l" t="t" r="r" b="b"/>
                <a:pathLst>
                  <a:path w="610" h="36">
                    <a:moveTo>
                      <a:pt x="609" y="35"/>
                    </a:moveTo>
                    <a:lnTo>
                      <a:pt x="606" y="30"/>
                    </a:lnTo>
                    <a:lnTo>
                      <a:pt x="582" y="35"/>
                    </a:lnTo>
                    <a:lnTo>
                      <a:pt x="582" y="24"/>
                    </a:lnTo>
                    <a:lnTo>
                      <a:pt x="556" y="35"/>
                    </a:lnTo>
                    <a:lnTo>
                      <a:pt x="561" y="19"/>
                    </a:lnTo>
                    <a:lnTo>
                      <a:pt x="527" y="35"/>
                    </a:lnTo>
                    <a:lnTo>
                      <a:pt x="548" y="13"/>
                    </a:lnTo>
                    <a:lnTo>
                      <a:pt x="506" y="35"/>
                    </a:lnTo>
                    <a:lnTo>
                      <a:pt x="511" y="5"/>
                    </a:lnTo>
                    <a:lnTo>
                      <a:pt x="466" y="35"/>
                    </a:lnTo>
                    <a:lnTo>
                      <a:pt x="430" y="8"/>
                    </a:lnTo>
                    <a:lnTo>
                      <a:pt x="414" y="35"/>
                    </a:lnTo>
                    <a:lnTo>
                      <a:pt x="390" y="8"/>
                    </a:lnTo>
                    <a:lnTo>
                      <a:pt x="374" y="35"/>
                    </a:lnTo>
                    <a:lnTo>
                      <a:pt x="353" y="8"/>
                    </a:lnTo>
                    <a:lnTo>
                      <a:pt x="329" y="35"/>
                    </a:lnTo>
                    <a:lnTo>
                      <a:pt x="313" y="8"/>
                    </a:lnTo>
                    <a:lnTo>
                      <a:pt x="291" y="35"/>
                    </a:lnTo>
                    <a:lnTo>
                      <a:pt x="271" y="8"/>
                    </a:lnTo>
                    <a:lnTo>
                      <a:pt x="251" y="35"/>
                    </a:lnTo>
                    <a:lnTo>
                      <a:pt x="231" y="8"/>
                    </a:lnTo>
                    <a:lnTo>
                      <a:pt x="215" y="35"/>
                    </a:lnTo>
                    <a:lnTo>
                      <a:pt x="194" y="8"/>
                    </a:lnTo>
                    <a:lnTo>
                      <a:pt x="170" y="35"/>
                    </a:lnTo>
                    <a:lnTo>
                      <a:pt x="149" y="0"/>
                    </a:lnTo>
                    <a:lnTo>
                      <a:pt x="117" y="30"/>
                    </a:lnTo>
                    <a:lnTo>
                      <a:pt x="61" y="13"/>
                    </a:lnTo>
                    <a:lnTo>
                      <a:pt x="61" y="35"/>
                    </a:lnTo>
                    <a:lnTo>
                      <a:pt x="32" y="19"/>
                    </a:lnTo>
                    <a:lnTo>
                      <a:pt x="32" y="35"/>
                    </a:lnTo>
                    <a:lnTo>
                      <a:pt x="27" y="30"/>
                    </a:lnTo>
                    <a:lnTo>
                      <a:pt x="21" y="24"/>
                    </a:lnTo>
                    <a:lnTo>
                      <a:pt x="16" y="35"/>
                    </a:lnTo>
                    <a:lnTo>
                      <a:pt x="0" y="3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152" name=""/>
              <p:cNvGrpSpPr/>
              <p:nvPr/>
            </p:nvGrpSpPr>
            <p:grpSpPr>
              <a:xfrm>
                <a:off x="6137280" y="3064320"/>
                <a:ext cx="429840" cy="82080"/>
                <a:chOff x="6137280" y="3064320"/>
                <a:chExt cx="429840" cy="82080"/>
              </a:xfrm>
            </p:grpSpPr>
            <p:grpSp>
              <p:nvGrpSpPr>
                <p:cNvPr id="1153" name=""/>
                <p:cNvGrpSpPr/>
                <p:nvPr/>
              </p:nvGrpSpPr>
              <p:grpSpPr>
                <a:xfrm>
                  <a:off x="6137280" y="3064320"/>
                  <a:ext cx="94320" cy="66960"/>
                  <a:chOff x="6137280" y="3064320"/>
                  <a:chExt cx="94320" cy="66960"/>
                </a:xfrm>
              </p:grpSpPr>
              <p:sp>
                <p:nvSpPr>
                  <p:cNvPr id="1154" name=""/>
                  <p:cNvSpPr/>
                  <p:nvPr/>
                </p:nvSpPr>
                <p:spPr>
                  <a:xfrm>
                    <a:off x="6137280" y="3069000"/>
                    <a:ext cx="47880" cy="62280"/>
                  </a:xfrm>
                  <a:custGeom>
                    <a:avLst/>
                    <a:gdLst/>
                    <a:ahLst/>
                    <a:rect l="l" t="t" r="r" b="b"/>
                    <a:pathLst>
                      <a:path w="66" h="52">
                        <a:moveTo>
                          <a:pt x="0" y="3"/>
                        </a:moveTo>
                        <a:lnTo>
                          <a:pt x="62" y="51"/>
                        </a:lnTo>
                        <a:lnTo>
                          <a:pt x="65" y="46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5480" bIns="15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155" name=""/>
                  <p:cNvSpPr/>
                  <p:nvPr/>
                </p:nvSpPr>
                <p:spPr>
                  <a:xfrm>
                    <a:off x="6187320" y="3064320"/>
                    <a:ext cx="44280" cy="6372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53">
                        <a:moveTo>
                          <a:pt x="60" y="3"/>
                        </a:moveTo>
                        <a:lnTo>
                          <a:pt x="3" y="52"/>
                        </a:lnTo>
                        <a:lnTo>
                          <a:pt x="0" y="49"/>
                        </a:lnTo>
                        <a:lnTo>
                          <a:pt x="55" y="0"/>
                        </a:lnTo>
                        <a:lnTo>
                          <a:pt x="6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156" name=""/>
                <p:cNvGrpSpPr/>
                <p:nvPr/>
              </p:nvGrpSpPr>
              <p:grpSpPr>
                <a:xfrm>
                  <a:off x="6302880" y="3075120"/>
                  <a:ext cx="98280" cy="71280"/>
                  <a:chOff x="6302880" y="3075120"/>
                  <a:chExt cx="98280" cy="71280"/>
                </a:xfrm>
              </p:grpSpPr>
              <p:sp>
                <p:nvSpPr>
                  <p:cNvPr id="1157" name=""/>
                  <p:cNvSpPr/>
                  <p:nvPr/>
                </p:nvSpPr>
                <p:spPr>
                  <a:xfrm>
                    <a:off x="6302880" y="3081960"/>
                    <a:ext cx="49320" cy="64440"/>
                  </a:xfrm>
                  <a:custGeom>
                    <a:avLst/>
                    <a:gdLst/>
                    <a:ahLst/>
                    <a:rect l="l" t="t" r="r" b="b"/>
                    <a:pathLst>
                      <a:path w="68" h="54">
                        <a:moveTo>
                          <a:pt x="0" y="3"/>
                        </a:moveTo>
                        <a:lnTo>
                          <a:pt x="64" y="53"/>
                        </a:lnTo>
                        <a:lnTo>
                          <a:pt x="67" y="48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7640" bIns="17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158" name=""/>
                  <p:cNvSpPr/>
                  <p:nvPr/>
                </p:nvSpPr>
                <p:spPr>
                  <a:xfrm>
                    <a:off x="6359760" y="3075120"/>
                    <a:ext cx="41400" cy="6552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55">
                        <a:moveTo>
                          <a:pt x="56" y="3"/>
                        </a:moveTo>
                        <a:lnTo>
                          <a:pt x="3" y="54"/>
                        </a:lnTo>
                        <a:lnTo>
                          <a:pt x="0" y="51"/>
                        </a:lnTo>
                        <a:lnTo>
                          <a:pt x="53" y="0"/>
                        </a:lnTo>
                        <a:lnTo>
                          <a:pt x="56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720" bIns="18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159" name=""/>
                <p:cNvGrpSpPr/>
                <p:nvPr/>
              </p:nvGrpSpPr>
              <p:grpSpPr>
                <a:xfrm>
                  <a:off x="6473160" y="3064320"/>
                  <a:ext cx="93960" cy="67320"/>
                  <a:chOff x="6473160" y="3064320"/>
                  <a:chExt cx="93960" cy="67320"/>
                </a:xfrm>
              </p:grpSpPr>
              <p:sp>
                <p:nvSpPr>
                  <p:cNvPr id="1160" name=""/>
                  <p:cNvSpPr/>
                  <p:nvPr/>
                </p:nvSpPr>
                <p:spPr>
                  <a:xfrm>
                    <a:off x="6473160" y="3064320"/>
                    <a:ext cx="47160" cy="6732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56">
                        <a:moveTo>
                          <a:pt x="0" y="3"/>
                        </a:moveTo>
                        <a:lnTo>
                          <a:pt x="61" y="55"/>
                        </a:lnTo>
                        <a:lnTo>
                          <a:pt x="64" y="5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0520" bIns="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161" name=""/>
                  <p:cNvSpPr/>
                  <p:nvPr/>
                </p:nvSpPr>
                <p:spPr>
                  <a:xfrm>
                    <a:off x="6522120" y="3064320"/>
                    <a:ext cx="45000" cy="63720"/>
                  </a:xfrm>
                  <a:custGeom>
                    <a:avLst/>
                    <a:gdLst/>
                    <a:ahLst/>
                    <a:rect l="l" t="t" r="r" b="b"/>
                    <a:pathLst>
                      <a:path w="62" h="53">
                        <a:moveTo>
                          <a:pt x="61" y="3"/>
                        </a:moveTo>
                        <a:lnTo>
                          <a:pt x="3" y="52"/>
                        </a:lnTo>
                        <a:lnTo>
                          <a:pt x="0" y="49"/>
                        </a:lnTo>
                        <a:lnTo>
                          <a:pt x="56" y="0"/>
                        </a:lnTo>
                        <a:lnTo>
                          <a:pt x="61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1162" name=""/>
              <p:cNvSpPr/>
              <p:nvPr/>
            </p:nvSpPr>
            <p:spPr>
              <a:xfrm>
                <a:off x="6488280" y="2969640"/>
                <a:ext cx="11520" cy="47880"/>
              </a:xfrm>
              <a:custGeom>
                <a:avLst/>
                <a:gdLst/>
                <a:ahLst/>
                <a:rect l="l" t="t" r="r" b="b"/>
                <a:pathLst>
                  <a:path w="16" h="40">
                    <a:moveTo>
                      <a:pt x="0" y="0"/>
                    </a:moveTo>
                    <a:lnTo>
                      <a:pt x="15" y="39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1163" name=""/>
          <p:cNvSpPr/>
          <p:nvPr/>
        </p:nvSpPr>
        <p:spPr>
          <a:xfrm>
            <a:off x="6742080" y="3110040"/>
            <a:ext cx="774720" cy="168120"/>
          </a:xfrm>
          <a:custGeom>
            <a:avLst/>
            <a:gdLst/>
            <a:ahLst/>
            <a:rect l="l" t="t" r="r" b="b"/>
            <a:pathLst>
              <a:path w="336" h="42">
                <a:moveTo>
                  <a:pt x="0" y="33"/>
                </a:moveTo>
                <a:lnTo>
                  <a:pt x="120" y="0"/>
                </a:lnTo>
                <a:lnTo>
                  <a:pt x="102" y="39"/>
                </a:lnTo>
                <a:lnTo>
                  <a:pt x="234" y="3"/>
                </a:lnTo>
                <a:lnTo>
                  <a:pt x="216" y="42"/>
                </a:lnTo>
                <a:lnTo>
                  <a:pt x="336" y="9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4" name=""/>
          <p:cNvSpPr/>
          <p:nvPr/>
        </p:nvSpPr>
        <p:spPr>
          <a:xfrm>
            <a:off x="7275600" y="3642480"/>
            <a:ext cx="10699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65" name=""/>
          <p:cNvGrpSpPr/>
          <p:nvPr/>
        </p:nvGrpSpPr>
        <p:grpSpPr>
          <a:xfrm>
            <a:off x="7408800" y="2620800"/>
            <a:ext cx="839880" cy="1028880"/>
            <a:chOff x="7408800" y="2620800"/>
            <a:chExt cx="839880" cy="1028880"/>
          </a:xfrm>
        </p:grpSpPr>
        <p:sp>
          <p:nvSpPr>
            <p:cNvPr id="1166" name=""/>
            <p:cNvSpPr/>
            <p:nvPr/>
          </p:nvSpPr>
          <p:spPr>
            <a:xfrm>
              <a:off x="7408800" y="3603600"/>
              <a:ext cx="839880" cy="46080"/>
            </a:xfrm>
            <a:custGeom>
              <a:avLst/>
              <a:gdLst/>
              <a:ahLst/>
              <a:rect l="l" t="t" r="r" b="b"/>
              <a:pathLst>
                <a:path w="565" h="29">
                  <a:moveTo>
                    <a:pt x="478" y="4"/>
                  </a:moveTo>
                  <a:lnTo>
                    <a:pt x="564" y="9"/>
                  </a:lnTo>
                  <a:lnTo>
                    <a:pt x="301" y="28"/>
                  </a:lnTo>
                  <a:lnTo>
                    <a:pt x="145" y="21"/>
                  </a:lnTo>
                  <a:lnTo>
                    <a:pt x="0" y="4"/>
                  </a:lnTo>
                  <a:lnTo>
                    <a:pt x="39" y="0"/>
                  </a:lnTo>
                  <a:lnTo>
                    <a:pt x="283" y="11"/>
                  </a:lnTo>
                  <a:lnTo>
                    <a:pt x="478" y="4"/>
                  </a:lnTo>
                </a:path>
              </a:pathLst>
            </a:cu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167" name=""/>
            <p:cNvGrpSpPr/>
            <p:nvPr/>
          </p:nvGrpSpPr>
          <p:grpSpPr>
            <a:xfrm>
              <a:off x="7468200" y="2620800"/>
              <a:ext cx="193680" cy="1000080"/>
              <a:chOff x="7468200" y="2620800"/>
              <a:chExt cx="193680" cy="1000080"/>
            </a:xfrm>
          </p:grpSpPr>
          <p:grpSp>
            <p:nvGrpSpPr>
              <p:cNvPr id="1168" name=""/>
              <p:cNvGrpSpPr/>
              <p:nvPr/>
            </p:nvGrpSpPr>
            <p:grpSpPr>
              <a:xfrm>
                <a:off x="7468200" y="2624040"/>
                <a:ext cx="188640" cy="996840"/>
                <a:chOff x="7468200" y="2624040"/>
                <a:chExt cx="188640" cy="996840"/>
              </a:xfrm>
            </p:grpSpPr>
            <p:sp>
              <p:nvSpPr>
                <p:cNvPr id="1169" name=""/>
                <p:cNvSpPr/>
                <p:nvPr/>
              </p:nvSpPr>
              <p:spPr>
                <a:xfrm>
                  <a:off x="7468200" y="2624040"/>
                  <a:ext cx="188640" cy="996840"/>
                </a:xfrm>
                <a:custGeom>
                  <a:avLst/>
                  <a:gdLst/>
                  <a:ahLst/>
                  <a:rect l="l" t="t" r="r" b="b"/>
                  <a:pathLst>
                    <a:path w="127" h="628">
                      <a:moveTo>
                        <a:pt x="126" y="4"/>
                      </a:moveTo>
                      <a:lnTo>
                        <a:pt x="121" y="2"/>
                      </a:lnTo>
                      <a:lnTo>
                        <a:pt x="119" y="0"/>
                      </a:lnTo>
                      <a:lnTo>
                        <a:pt x="118" y="0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107" y="0"/>
                      </a:lnTo>
                      <a:lnTo>
                        <a:pt x="102" y="2"/>
                      </a:lnTo>
                      <a:lnTo>
                        <a:pt x="101" y="2"/>
                      </a:lnTo>
                      <a:lnTo>
                        <a:pt x="97" y="7"/>
                      </a:lnTo>
                      <a:lnTo>
                        <a:pt x="0" y="106"/>
                      </a:lnTo>
                      <a:lnTo>
                        <a:pt x="0" y="612"/>
                      </a:lnTo>
                      <a:lnTo>
                        <a:pt x="126" y="627"/>
                      </a:lnTo>
                      <a:lnTo>
                        <a:pt x="126" y="4"/>
                      </a:lnTo>
                    </a:path>
                  </a:pathLst>
                </a:cu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70" name=""/>
                <p:cNvSpPr/>
                <p:nvPr/>
              </p:nvSpPr>
              <p:spPr>
                <a:xfrm>
                  <a:off x="7573320" y="2679480"/>
                  <a:ext cx="0" cy="824040"/>
                </a:xfrm>
                <a:prstGeom prst="line">
                  <a:avLst/>
                </a:prstGeom>
                <a:ln w="12600">
                  <a:solidFill>
                    <a:srgbClr val="a0a0a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71" name=""/>
                <p:cNvSpPr/>
                <p:nvPr/>
              </p:nvSpPr>
              <p:spPr>
                <a:xfrm>
                  <a:off x="7468200" y="3522600"/>
                  <a:ext cx="167760" cy="98280"/>
                </a:xfrm>
                <a:custGeom>
                  <a:avLst/>
                  <a:gdLst/>
                  <a:ahLst/>
                  <a:rect l="l" t="t" r="r" b="b"/>
                  <a:pathLst>
                    <a:path w="113" h="62">
                      <a:moveTo>
                        <a:pt x="112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2" y="61"/>
                      </a:lnTo>
                      <a:lnTo>
                        <a:pt x="112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172" name=""/>
              <p:cNvGrpSpPr/>
              <p:nvPr/>
            </p:nvGrpSpPr>
            <p:grpSpPr>
              <a:xfrm>
                <a:off x="7478640" y="2727360"/>
                <a:ext cx="81360" cy="772920"/>
                <a:chOff x="7478640" y="2727360"/>
                <a:chExt cx="81360" cy="772920"/>
              </a:xfrm>
            </p:grpSpPr>
            <p:sp>
              <p:nvSpPr>
                <p:cNvPr id="1173" name=""/>
                <p:cNvSpPr/>
                <p:nvPr/>
              </p:nvSpPr>
              <p:spPr>
                <a:xfrm>
                  <a:off x="7478640" y="2727360"/>
                  <a:ext cx="81360" cy="112680"/>
                </a:xfrm>
                <a:custGeom>
                  <a:avLst/>
                  <a:gdLst/>
                  <a:ahLst/>
                  <a:rect l="l" t="t" r="r" b="b"/>
                  <a:pathLst>
                    <a:path w="55" h="71">
                      <a:moveTo>
                        <a:pt x="54" y="0"/>
                      </a:moveTo>
                      <a:lnTo>
                        <a:pt x="0" y="52"/>
                      </a:lnTo>
                      <a:lnTo>
                        <a:pt x="0" y="70"/>
                      </a:lnTo>
                      <a:lnTo>
                        <a:pt x="54" y="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74" name=""/>
                <p:cNvSpPr/>
                <p:nvPr/>
              </p:nvSpPr>
              <p:spPr>
                <a:xfrm>
                  <a:off x="7478640" y="2800080"/>
                  <a:ext cx="81360" cy="106560"/>
                </a:xfrm>
                <a:custGeom>
                  <a:avLst/>
                  <a:gdLst/>
                  <a:ahLst/>
                  <a:rect l="l" t="t" r="r" b="b"/>
                  <a:pathLst>
                    <a:path w="55" h="67">
                      <a:moveTo>
                        <a:pt x="54" y="0"/>
                      </a:moveTo>
                      <a:lnTo>
                        <a:pt x="0" y="46"/>
                      </a:lnTo>
                      <a:lnTo>
                        <a:pt x="0" y="66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75" name=""/>
                <p:cNvSpPr/>
                <p:nvPr/>
              </p:nvSpPr>
              <p:spPr>
                <a:xfrm>
                  <a:off x="7478640" y="2871720"/>
                  <a:ext cx="81360" cy="101520"/>
                </a:xfrm>
                <a:custGeom>
                  <a:avLst/>
                  <a:gdLst/>
                  <a:ahLst/>
                  <a:rect l="l" t="t" r="r" b="b"/>
                  <a:pathLst>
                    <a:path w="55" h="64">
                      <a:moveTo>
                        <a:pt x="54" y="0"/>
                      </a:moveTo>
                      <a:lnTo>
                        <a:pt x="0" y="43"/>
                      </a:lnTo>
                      <a:lnTo>
                        <a:pt x="0" y="63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76" name=""/>
                <p:cNvSpPr/>
                <p:nvPr/>
              </p:nvSpPr>
              <p:spPr>
                <a:xfrm>
                  <a:off x="7478640" y="2946240"/>
                  <a:ext cx="81360" cy="90720"/>
                </a:xfrm>
                <a:custGeom>
                  <a:avLst/>
                  <a:gdLst/>
                  <a:ahLst/>
                  <a:rect l="l" t="t" r="r" b="b"/>
                  <a:pathLst>
                    <a:path w="55" h="57">
                      <a:moveTo>
                        <a:pt x="54" y="0"/>
                      </a:moveTo>
                      <a:lnTo>
                        <a:pt x="0" y="39"/>
                      </a:lnTo>
                      <a:lnTo>
                        <a:pt x="0" y="56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920" bIns="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77" name=""/>
                <p:cNvSpPr/>
                <p:nvPr/>
              </p:nvSpPr>
              <p:spPr>
                <a:xfrm>
                  <a:off x="7478640" y="3020760"/>
                  <a:ext cx="81360" cy="84240"/>
                </a:xfrm>
                <a:custGeom>
                  <a:avLst/>
                  <a:gdLst/>
                  <a:ahLst/>
                  <a:rect l="l" t="t" r="r" b="b"/>
                  <a:pathLst>
                    <a:path w="55" h="53">
                      <a:moveTo>
                        <a:pt x="54" y="0"/>
                      </a:moveTo>
                      <a:lnTo>
                        <a:pt x="0" y="32"/>
                      </a:lnTo>
                      <a:lnTo>
                        <a:pt x="0" y="52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78" name=""/>
                <p:cNvSpPr/>
                <p:nvPr/>
              </p:nvSpPr>
              <p:spPr>
                <a:xfrm>
                  <a:off x="7478640" y="3093840"/>
                  <a:ext cx="81360" cy="74880"/>
                </a:xfrm>
                <a:custGeom>
                  <a:avLst/>
                  <a:gdLst/>
                  <a:ahLst/>
                  <a:rect l="l" t="t" r="r" b="b"/>
                  <a:pathLst>
                    <a:path w="55" h="47">
                      <a:moveTo>
                        <a:pt x="54" y="0"/>
                      </a:moveTo>
                      <a:lnTo>
                        <a:pt x="0" y="29"/>
                      </a:lnTo>
                      <a:lnTo>
                        <a:pt x="0" y="46"/>
                      </a:lnTo>
                      <a:lnTo>
                        <a:pt x="54" y="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79" name=""/>
                <p:cNvSpPr/>
                <p:nvPr/>
              </p:nvSpPr>
              <p:spPr>
                <a:xfrm>
                  <a:off x="7478640" y="3168720"/>
                  <a:ext cx="81360" cy="66600"/>
                </a:xfrm>
                <a:custGeom>
                  <a:avLst/>
                  <a:gdLst/>
                  <a:ahLst/>
                  <a:rect l="l" t="t" r="r" b="b"/>
                  <a:pathLst>
                    <a:path w="55" h="42">
                      <a:moveTo>
                        <a:pt x="54" y="0"/>
                      </a:moveTo>
                      <a:lnTo>
                        <a:pt x="0" y="24"/>
                      </a:lnTo>
                      <a:lnTo>
                        <a:pt x="0" y="41"/>
                      </a:lnTo>
                      <a:lnTo>
                        <a:pt x="54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0" name=""/>
                <p:cNvSpPr/>
                <p:nvPr/>
              </p:nvSpPr>
              <p:spPr>
                <a:xfrm>
                  <a:off x="7478640" y="3243240"/>
                  <a:ext cx="81360" cy="60120"/>
                </a:xfrm>
                <a:custGeom>
                  <a:avLst/>
                  <a:gdLst/>
                  <a:ahLst/>
                  <a:rect l="l" t="t" r="r" b="b"/>
                  <a:pathLst>
                    <a:path w="55" h="38">
                      <a:moveTo>
                        <a:pt x="54" y="0"/>
                      </a:moveTo>
                      <a:lnTo>
                        <a:pt x="0" y="18"/>
                      </a:lnTo>
                      <a:lnTo>
                        <a:pt x="0" y="37"/>
                      </a:lnTo>
                      <a:lnTo>
                        <a:pt x="54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1" name=""/>
                <p:cNvSpPr/>
                <p:nvPr/>
              </p:nvSpPr>
              <p:spPr>
                <a:xfrm>
                  <a:off x="7478640" y="3314520"/>
                  <a:ext cx="81360" cy="52560"/>
                </a:xfrm>
                <a:custGeom>
                  <a:avLst/>
                  <a:gdLst/>
                  <a:ahLst/>
                  <a:rect l="l" t="t" r="r" b="b"/>
                  <a:pathLst>
                    <a:path w="55" h="33">
                      <a:moveTo>
                        <a:pt x="54" y="0"/>
                      </a:moveTo>
                      <a:lnTo>
                        <a:pt x="0" y="16"/>
                      </a:lnTo>
                      <a:lnTo>
                        <a:pt x="0" y="32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2" name=""/>
                <p:cNvSpPr/>
                <p:nvPr/>
              </p:nvSpPr>
              <p:spPr>
                <a:xfrm>
                  <a:off x="7478640" y="3387600"/>
                  <a:ext cx="81360" cy="46080"/>
                </a:xfrm>
                <a:custGeom>
                  <a:avLst/>
                  <a:gdLst/>
                  <a:ahLst/>
                  <a:rect l="l" t="t" r="r" b="b"/>
                  <a:pathLst>
                    <a:path w="55" h="29">
                      <a:moveTo>
                        <a:pt x="54" y="0"/>
                      </a:moveTo>
                      <a:lnTo>
                        <a:pt x="0" y="12"/>
                      </a:lnTo>
                      <a:lnTo>
                        <a:pt x="0" y="28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3" name=""/>
                <p:cNvSpPr/>
                <p:nvPr/>
              </p:nvSpPr>
              <p:spPr>
                <a:xfrm>
                  <a:off x="7478640" y="3462120"/>
                  <a:ext cx="81360" cy="38160"/>
                </a:xfrm>
                <a:custGeom>
                  <a:avLst/>
                  <a:gdLst/>
                  <a:ahLst/>
                  <a:rect l="l" t="t" r="r" b="b"/>
                  <a:pathLst>
                    <a:path w="55" h="24">
                      <a:moveTo>
                        <a:pt x="54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4" name=""/>
                <p:cNvSpPr/>
                <p:nvPr/>
              </p:nvSpPr>
              <p:spPr>
                <a:xfrm>
                  <a:off x="7525800" y="2763720"/>
                  <a:ext cx="0" cy="72540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5" name=""/>
                <p:cNvSpPr/>
                <p:nvPr/>
              </p:nvSpPr>
              <p:spPr>
                <a:xfrm>
                  <a:off x="7490160" y="2795400"/>
                  <a:ext cx="0" cy="69696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186" name=""/>
              <p:cNvGrpSpPr/>
              <p:nvPr/>
            </p:nvGrpSpPr>
            <p:grpSpPr>
              <a:xfrm>
                <a:off x="7611840" y="2620800"/>
                <a:ext cx="50040" cy="992160"/>
                <a:chOff x="7611840" y="2620800"/>
                <a:chExt cx="50040" cy="992160"/>
              </a:xfrm>
            </p:grpSpPr>
            <p:sp>
              <p:nvSpPr>
                <p:cNvPr id="1187" name=""/>
                <p:cNvSpPr/>
                <p:nvPr/>
              </p:nvSpPr>
              <p:spPr>
                <a:xfrm>
                  <a:off x="7653240" y="2647800"/>
                  <a:ext cx="0" cy="96516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8" name=""/>
                <p:cNvSpPr/>
                <p:nvPr/>
              </p:nvSpPr>
              <p:spPr>
                <a:xfrm>
                  <a:off x="7638480" y="2643120"/>
                  <a:ext cx="0" cy="96660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9" name=""/>
                <p:cNvSpPr/>
                <p:nvPr/>
              </p:nvSpPr>
              <p:spPr>
                <a:xfrm>
                  <a:off x="7638480" y="2639880"/>
                  <a:ext cx="0" cy="973080"/>
                </a:xfrm>
                <a:prstGeom prst="line">
                  <a:avLst/>
                </a:prstGeom>
                <a:ln w="12600">
                  <a:solidFill>
                    <a:srgbClr val="e0e0e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90" name=""/>
                <p:cNvSpPr/>
                <p:nvPr/>
              </p:nvSpPr>
              <p:spPr>
                <a:xfrm>
                  <a:off x="7632360" y="2639880"/>
                  <a:ext cx="0" cy="97308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91" name=""/>
                <p:cNvSpPr/>
                <p:nvPr/>
              </p:nvSpPr>
              <p:spPr>
                <a:xfrm>
                  <a:off x="7611840" y="2647800"/>
                  <a:ext cx="0" cy="961920"/>
                </a:xfrm>
                <a:prstGeom prst="line">
                  <a:avLst/>
                </a:prstGeom>
                <a:ln w="12600">
                  <a:solidFill>
                    <a:srgbClr val="e0e0e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92" name=""/>
                <p:cNvSpPr/>
                <p:nvPr/>
              </p:nvSpPr>
              <p:spPr>
                <a:xfrm>
                  <a:off x="7620840" y="268128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93" name=""/>
                <p:cNvSpPr/>
                <p:nvPr/>
              </p:nvSpPr>
              <p:spPr>
                <a:xfrm>
                  <a:off x="7620840" y="2754360"/>
                  <a:ext cx="41040" cy="39600"/>
                </a:xfrm>
                <a:custGeom>
                  <a:avLst/>
                  <a:gdLst/>
                  <a:ahLst/>
                  <a:rect l="l" t="t" r="r" b="b"/>
                  <a:pathLst>
                    <a:path w="28" h="25">
                      <a:moveTo>
                        <a:pt x="24" y="4"/>
                      </a:move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4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7" y="19"/>
                      </a:lnTo>
                      <a:lnTo>
                        <a:pt x="19" y="20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94" name=""/>
                <p:cNvSpPr/>
                <p:nvPr/>
              </p:nvSpPr>
              <p:spPr>
                <a:xfrm>
                  <a:off x="7620840" y="283212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2"/>
                      </a:move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27" y="5"/>
                      </a:lnTo>
                      <a:lnTo>
                        <a:pt x="24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95" name=""/>
                <p:cNvSpPr/>
                <p:nvPr/>
              </p:nvSpPr>
              <p:spPr>
                <a:xfrm>
                  <a:off x="7620840" y="290664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96" name=""/>
                <p:cNvSpPr/>
                <p:nvPr/>
              </p:nvSpPr>
              <p:spPr>
                <a:xfrm>
                  <a:off x="7620840" y="298116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97" name=""/>
                <p:cNvSpPr/>
                <p:nvPr/>
              </p:nvSpPr>
              <p:spPr>
                <a:xfrm>
                  <a:off x="7620840" y="3055680"/>
                  <a:ext cx="41040" cy="38160"/>
                </a:xfrm>
                <a:custGeom>
                  <a:avLst/>
                  <a:gdLst/>
                  <a:ahLst/>
                  <a:rect l="l" t="t" r="r" b="b"/>
                  <a:pathLst>
                    <a:path w="28" h="24">
                      <a:moveTo>
                        <a:pt x="24" y="3"/>
                      </a:move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7" y="5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98" name=""/>
                <p:cNvSpPr/>
                <p:nvPr/>
              </p:nvSpPr>
              <p:spPr>
                <a:xfrm>
                  <a:off x="7620840" y="3133440"/>
                  <a:ext cx="41040" cy="3528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1"/>
                      </a:move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7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7" y="16"/>
                      </a:lnTo>
                      <a:lnTo>
                        <a:pt x="19" y="17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27" y="3"/>
                      </a:lnTo>
                      <a:lnTo>
                        <a:pt x="24" y="1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520" bIns="-11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99" name=""/>
                <p:cNvSpPr/>
                <p:nvPr/>
              </p:nvSpPr>
              <p:spPr>
                <a:xfrm>
                  <a:off x="7620840" y="320832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00" name=""/>
                <p:cNvSpPr/>
                <p:nvPr/>
              </p:nvSpPr>
              <p:spPr>
                <a:xfrm>
                  <a:off x="7620840" y="3282840"/>
                  <a:ext cx="41040" cy="33480"/>
                </a:xfrm>
                <a:custGeom>
                  <a:avLst/>
                  <a:gdLst/>
                  <a:ahLst/>
                  <a:rect l="l" t="t" r="r" b="b"/>
                  <a:pathLst>
                    <a:path w="28" h="21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7" y="20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01" name=""/>
                <p:cNvSpPr/>
                <p:nvPr/>
              </p:nvSpPr>
              <p:spPr>
                <a:xfrm>
                  <a:off x="7620840" y="335592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20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02" name=""/>
                <p:cNvSpPr/>
                <p:nvPr/>
              </p:nvSpPr>
              <p:spPr>
                <a:xfrm>
                  <a:off x="7620840" y="343368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03" name=""/>
                <p:cNvSpPr/>
                <p:nvPr/>
              </p:nvSpPr>
              <p:spPr>
                <a:xfrm>
                  <a:off x="7620840" y="2620800"/>
                  <a:ext cx="41040" cy="27000"/>
                </a:xfrm>
                <a:custGeom>
                  <a:avLst/>
                  <a:gdLst/>
                  <a:ahLst/>
                  <a:rect l="l" t="t" r="r" b="b"/>
                  <a:pathLst>
                    <a:path w="28" h="17">
                      <a:moveTo>
                        <a:pt x="24" y="2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12" y="12"/>
                      </a:lnTo>
                      <a:lnTo>
                        <a:pt x="13" y="12"/>
                      </a:lnTo>
                      <a:lnTo>
                        <a:pt x="17" y="12"/>
                      </a:lnTo>
                      <a:lnTo>
                        <a:pt x="19" y="12"/>
                      </a:lnTo>
                      <a:lnTo>
                        <a:pt x="24" y="14"/>
                      </a:lnTo>
                      <a:lnTo>
                        <a:pt x="27" y="16"/>
                      </a:lnTo>
                      <a:lnTo>
                        <a:pt x="27" y="5"/>
                      </a:lnTo>
                      <a:lnTo>
                        <a:pt x="24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204" name=""/>
            <p:cNvGrpSpPr/>
            <p:nvPr/>
          </p:nvGrpSpPr>
          <p:grpSpPr>
            <a:xfrm>
              <a:off x="7667640" y="2630520"/>
              <a:ext cx="502560" cy="1012680"/>
              <a:chOff x="7667640" y="2630520"/>
              <a:chExt cx="502560" cy="1012680"/>
            </a:xfrm>
          </p:grpSpPr>
          <p:grpSp>
            <p:nvGrpSpPr>
              <p:cNvPr id="1205" name=""/>
              <p:cNvGrpSpPr/>
              <p:nvPr/>
            </p:nvGrpSpPr>
            <p:grpSpPr>
              <a:xfrm>
                <a:off x="7667640" y="2630520"/>
                <a:ext cx="461160" cy="990360"/>
                <a:chOff x="7667640" y="2630520"/>
                <a:chExt cx="461160" cy="990360"/>
              </a:xfrm>
            </p:grpSpPr>
            <p:sp>
              <p:nvSpPr>
                <p:cNvPr id="1206" name=""/>
                <p:cNvSpPr/>
                <p:nvPr/>
              </p:nvSpPr>
              <p:spPr>
                <a:xfrm>
                  <a:off x="7772760" y="2733480"/>
                  <a:ext cx="356040" cy="887400"/>
                </a:xfrm>
                <a:custGeom>
                  <a:avLst/>
                  <a:gdLst/>
                  <a:ahLst/>
                  <a:rect l="l" t="t" r="r" b="b"/>
                  <a:pathLst>
                    <a:path w="240" h="559">
                      <a:moveTo>
                        <a:pt x="0" y="0"/>
                      </a:moveTo>
                      <a:lnTo>
                        <a:pt x="239" y="109"/>
                      </a:lnTo>
                      <a:lnTo>
                        <a:pt x="239" y="545"/>
                      </a:lnTo>
                      <a:lnTo>
                        <a:pt x="0" y="55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07" name=""/>
                <p:cNvSpPr/>
                <p:nvPr/>
              </p:nvSpPr>
              <p:spPr>
                <a:xfrm flipH="1" flipV="1">
                  <a:off x="7980480" y="2857320"/>
                  <a:ext cx="46080" cy="30240"/>
                </a:xfrm>
                <a:prstGeom prst="line">
                  <a:avLst/>
                </a:prstGeom>
                <a:ln w="12600">
                  <a:solidFill>
                    <a:srgbClr val="60606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08" name=""/>
                <p:cNvSpPr/>
                <p:nvPr/>
              </p:nvSpPr>
              <p:spPr>
                <a:xfrm>
                  <a:off x="7667640" y="2630520"/>
                  <a:ext cx="213480" cy="990360"/>
                </a:xfrm>
                <a:custGeom>
                  <a:avLst/>
                  <a:gdLst/>
                  <a:ahLst/>
                  <a:rect l="l" t="t" r="r" b="b"/>
                  <a:pathLst>
                    <a:path w="144" h="624">
                      <a:moveTo>
                        <a:pt x="143" y="75"/>
                      </a:moveTo>
                      <a:lnTo>
                        <a:pt x="0" y="0"/>
                      </a:lnTo>
                      <a:lnTo>
                        <a:pt x="0" y="623"/>
                      </a:lnTo>
                      <a:lnTo>
                        <a:pt x="143" y="619"/>
                      </a:lnTo>
                      <a:lnTo>
                        <a:pt x="141" y="73"/>
                      </a:lnTo>
                      <a:lnTo>
                        <a:pt x="143" y="75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209" name=""/>
              <p:cNvGrpSpPr/>
              <p:nvPr/>
            </p:nvGrpSpPr>
            <p:grpSpPr>
              <a:xfrm>
                <a:off x="7848720" y="2871720"/>
                <a:ext cx="234360" cy="536400"/>
                <a:chOff x="7848720" y="2871720"/>
                <a:chExt cx="234360" cy="536400"/>
              </a:xfrm>
            </p:grpSpPr>
            <p:sp>
              <p:nvSpPr>
                <p:cNvPr id="1210" name=""/>
                <p:cNvSpPr/>
                <p:nvPr/>
              </p:nvSpPr>
              <p:spPr>
                <a:xfrm>
                  <a:off x="7848720" y="2871720"/>
                  <a:ext cx="234360" cy="536400"/>
                </a:xfrm>
                <a:custGeom>
                  <a:avLst/>
                  <a:gdLst/>
                  <a:ahLst/>
                  <a:rect l="l" t="t" r="r" b="b"/>
                  <a:pathLst>
                    <a:path w="158" h="338">
                      <a:moveTo>
                        <a:pt x="0" y="329"/>
                      </a:moveTo>
                      <a:lnTo>
                        <a:pt x="0" y="0"/>
                      </a:lnTo>
                      <a:lnTo>
                        <a:pt x="157" y="59"/>
                      </a:lnTo>
                      <a:lnTo>
                        <a:pt x="157" y="337"/>
                      </a:lnTo>
                      <a:lnTo>
                        <a:pt x="0" y="329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11" name=""/>
                <p:cNvSpPr/>
                <p:nvPr/>
              </p:nvSpPr>
              <p:spPr>
                <a:xfrm>
                  <a:off x="7858800" y="2892240"/>
                  <a:ext cx="206280" cy="515880"/>
                </a:xfrm>
                <a:custGeom>
                  <a:avLst/>
                  <a:gdLst/>
                  <a:ahLst/>
                  <a:rect l="l" t="t" r="r" b="b"/>
                  <a:pathLst>
                    <a:path w="139" h="325">
                      <a:moveTo>
                        <a:pt x="0" y="316"/>
                      </a:moveTo>
                      <a:lnTo>
                        <a:pt x="0" y="0"/>
                      </a:lnTo>
                      <a:lnTo>
                        <a:pt x="138" y="55"/>
                      </a:lnTo>
                      <a:lnTo>
                        <a:pt x="138" y="324"/>
                      </a:lnTo>
                      <a:lnTo>
                        <a:pt x="0" y="316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12" name=""/>
                <p:cNvSpPr/>
                <p:nvPr/>
              </p:nvSpPr>
              <p:spPr>
                <a:xfrm>
                  <a:off x="7858800" y="2931840"/>
                  <a:ext cx="206280" cy="101880"/>
                </a:xfrm>
                <a:custGeom>
                  <a:avLst/>
                  <a:gdLst/>
                  <a:ahLst/>
                  <a:rect l="l" t="t" r="r" b="b"/>
                  <a:pathLst>
                    <a:path w="139" h="64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38" y="47"/>
                      </a:lnTo>
                      <a:lnTo>
                        <a:pt x="138" y="63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13" name=""/>
                <p:cNvSpPr/>
                <p:nvPr/>
              </p:nvSpPr>
              <p:spPr>
                <a:xfrm>
                  <a:off x="7858800" y="3012840"/>
                  <a:ext cx="206280" cy="88920"/>
                </a:xfrm>
                <a:custGeom>
                  <a:avLst/>
                  <a:gdLst/>
                  <a:ahLst/>
                  <a:rect l="l" t="t" r="r" b="b"/>
                  <a:pathLst>
                    <a:path w="139" h="56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38" y="39"/>
                      </a:lnTo>
                      <a:lnTo>
                        <a:pt x="138" y="55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14" name=""/>
                <p:cNvSpPr/>
                <p:nvPr/>
              </p:nvSpPr>
              <p:spPr>
                <a:xfrm>
                  <a:off x="7858800" y="3090600"/>
                  <a:ext cx="206280" cy="81000"/>
                </a:xfrm>
                <a:custGeom>
                  <a:avLst/>
                  <a:gdLst/>
                  <a:ahLst/>
                  <a:rect l="l" t="t" r="r" b="b"/>
                  <a:pathLst>
                    <a:path w="139" h="51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38" y="34"/>
                      </a:lnTo>
                      <a:lnTo>
                        <a:pt x="138" y="5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15" name=""/>
                <p:cNvSpPr/>
                <p:nvPr/>
              </p:nvSpPr>
              <p:spPr>
                <a:xfrm>
                  <a:off x="7858800" y="3165480"/>
                  <a:ext cx="206280" cy="77760"/>
                </a:xfrm>
                <a:custGeom>
                  <a:avLst/>
                  <a:gdLst/>
                  <a:ahLst/>
                  <a:rect l="l" t="t" r="r" b="b"/>
                  <a:pathLst>
                    <a:path w="139" h="49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38" y="28"/>
                      </a:lnTo>
                      <a:lnTo>
                        <a:pt x="138" y="48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16" name=""/>
                <p:cNvSpPr/>
                <p:nvPr/>
              </p:nvSpPr>
              <p:spPr>
                <a:xfrm>
                  <a:off x="7858800" y="3246480"/>
                  <a:ext cx="206280" cy="63360"/>
                </a:xfrm>
                <a:custGeom>
                  <a:avLst/>
                  <a:gdLst/>
                  <a:ahLst/>
                  <a:rect l="l" t="t" r="r" b="b"/>
                  <a:pathLst>
                    <a:path w="139" h="40">
                      <a:moveTo>
                        <a:pt x="0" y="0"/>
                      </a:moveTo>
                      <a:lnTo>
                        <a:pt x="138" y="22"/>
                      </a:lnTo>
                      <a:lnTo>
                        <a:pt x="138" y="39"/>
                      </a:lnTo>
                      <a:lnTo>
                        <a:pt x="0" y="2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17" name=""/>
                <p:cNvSpPr/>
                <p:nvPr/>
              </p:nvSpPr>
              <p:spPr>
                <a:xfrm>
                  <a:off x="7858800" y="3327120"/>
                  <a:ext cx="206280" cy="57240"/>
                </a:xfrm>
                <a:custGeom>
                  <a:avLst/>
                  <a:gdLst/>
                  <a:ahLst/>
                  <a:rect l="l" t="t" r="r" b="b"/>
                  <a:pathLst>
                    <a:path w="139" h="36">
                      <a:moveTo>
                        <a:pt x="138" y="35"/>
                      </a:move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38" y="15"/>
                      </a:lnTo>
                      <a:lnTo>
                        <a:pt x="138" y="35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18" name=""/>
                <p:cNvSpPr/>
                <p:nvPr/>
              </p:nvSpPr>
              <p:spPr>
                <a:xfrm>
                  <a:off x="7891200" y="2900160"/>
                  <a:ext cx="22320" cy="498600"/>
                </a:xfrm>
                <a:custGeom>
                  <a:avLst/>
                  <a:gdLst/>
                  <a:ahLst/>
                  <a:rect l="l" t="t" r="r" b="b"/>
                  <a:pathLst>
                    <a:path w="15" h="314">
                      <a:moveTo>
                        <a:pt x="0" y="0"/>
                      </a:moveTo>
                      <a:lnTo>
                        <a:pt x="0" y="311"/>
                      </a:lnTo>
                      <a:lnTo>
                        <a:pt x="14" y="313"/>
                      </a:lnTo>
                      <a:lnTo>
                        <a:pt x="1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19" name=""/>
                <p:cNvSpPr/>
                <p:nvPr/>
              </p:nvSpPr>
              <p:spPr>
                <a:xfrm>
                  <a:off x="7897320" y="2906640"/>
                  <a:ext cx="23760" cy="492120"/>
                </a:xfrm>
                <a:custGeom>
                  <a:avLst/>
                  <a:gdLst/>
                  <a:ahLst/>
                  <a:rect l="l" t="t" r="r" b="b"/>
                  <a:pathLst>
                    <a:path w="16" h="310">
                      <a:moveTo>
                        <a:pt x="0" y="0"/>
                      </a:moveTo>
                      <a:lnTo>
                        <a:pt x="0" y="307"/>
                      </a:lnTo>
                      <a:lnTo>
                        <a:pt x="15" y="309"/>
                      </a:lnTo>
                      <a:lnTo>
                        <a:pt x="15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20" name=""/>
                <p:cNvSpPr/>
                <p:nvPr/>
              </p:nvSpPr>
              <p:spPr>
                <a:xfrm>
                  <a:off x="7956720" y="2928960"/>
                  <a:ext cx="22320" cy="473040"/>
                </a:xfrm>
                <a:custGeom>
                  <a:avLst/>
                  <a:gdLst/>
                  <a:ahLst/>
                  <a:rect l="l" t="t" r="r" b="b"/>
                  <a:pathLst>
                    <a:path w="15" h="298">
                      <a:moveTo>
                        <a:pt x="0" y="0"/>
                      </a:moveTo>
                      <a:lnTo>
                        <a:pt x="0" y="297"/>
                      </a:lnTo>
                      <a:lnTo>
                        <a:pt x="14" y="297"/>
                      </a:lnTo>
                      <a:lnTo>
                        <a:pt x="1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21" name=""/>
                <p:cNvSpPr/>
                <p:nvPr/>
              </p:nvSpPr>
              <p:spPr>
                <a:xfrm>
                  <a:off x="7964280" y="2935080"/>
                  <a:ext cx="21960" cy="466920"/>
                </a:xfrm>
                <a:custGeom>
                  <a:avLst/>
                  <a:gdLst/>
                  <a:ahLst/>
                  <a:rect l="l" t="t" r="r" b="b"/>
                  <a:pathLst>
                    <a:path w="15" h="294">
                      <a:moveTo>
                        <a:pt x="0" y="0"/>
                      </a:moveTo>
                      <a:lnTo>
                        <a:pt x="0" y="293"/>
                      </a:lnTo>
                      <a:lnTo>
                        <a:pt x="14" y="293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22" name=""/>
                <p:cNvSpPr/>
                <p:nvPr/>
              </p:nvSpPr>
              <p:spPr>
                <a:xfrm>
                  <a:off x="8016120" y="2952720"/>
                  <a:ext cx="21960" cy="452520"/>
                </a:xfrm>
                <a:custGeom>
                  <a:avLst/>
                  <a:gdLst/>
                  <a:ahLst/>
                  <a:rect l="l" t="t" r="r" b="b"/>
                  <a:pathLst>
                    <a:path w="15" h="285">
                      <a:moveTo>
                        <a:pt x="0" y="0"/>
                      </a:moveTo>
                      <a:lnTo>
                        <a:pt x="0" y="284"/>
                      </a:lnTo>
                      <a:lnTo>
                        <a:pt x="14" y="284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23" name=""/>
                <p:cNvSpPr/>
                <p:nvPr/>
              </p:nvSpPr>
              <p:spPr>
                <a:xfrm>
                  <a:off x="8023680" y="2960640"/>
                  <a:ext cx="21960" cy="444600"/>
                </a:xfrm>
                <a:custGeom>
                  <a:avLst/>
                  <a:gdLst/>
                  <a:ahLst/>
                  <a:rect l="l" t="t" r="r" b="b"/>
                  <a:pathLst>
                    <a:path w="15" h="280">
                      <a:moveTo>
                        <a:pt x="0" y="0"/>
                      </a:moveTo>
                      <a:lnTo>
                        <a:pt x="0" y="279"/>
                      </a:lnTo>
                      <a:lnTo>
                        <a:pt x="14" y="279"/>
                      </a:lnTo>
                      <a:lnTo>
                        <a:pt x="14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224" name=""/>
              <p:cNvGrpSpPr/>
              <p:nvPr/>
            </p:nvGrpSpPr>
            <p:grpSpPr>
              <a:xfrm>
                <a:off x="7753320" y="3398760"/>
                <a:ext cx="416880" cy="244440"/>
                <a:chOff x="7753320" y="3398760"/>
                <a:chExt cx="416880" cy="244440"/>
              </a:xfrm>
            </p:grpSpPr>
            <p:sp>
              <p:nvSpPr>
                <p:cNvPr id="1225" name=""/>
                <p:cNvSpPr/>
                <p:nvPr/>
              </p:nvSpPr>
              <p:spPr>
                <a:xfrm>
                  <a:off x="7753320" y="3398760"/>
                  <a:ext cx="90360" cy="127080"/>
                </a:xfrm>
                <a:custGeom>
                  <a:avLst/>
                  <a:gdLst/>
                  <a:ahLst/>
                  <a:rect l="l" t="t" r="r" b="b"/>
                  <a:pathLst>
                    <a:path w="61" h="80">
                      <a:moveTo>
                        <a:pt x="0" y="75"/>
                      </a:moveTo>
                      <a:lnTo>
                        <a:pt x="60" y="79"/>
                      </a:lnTo>
                      <a:lnTo>
                        <a:pt x="60" y="2"/>
                      </a:lnTo>
                      <a:lnTo>
                        <a:pt x="0" y="0"/>
                      </a:lnTo>
                      <a:lnTo>
                        <a:pt x="0" y="75"/>
                      </a:lnTo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1226" name=""/>
                <p:cNvGrpSpPr/>
                <p:nvPr/>
              </p:nvGrpSpPr>
              <p:grpSpPr>
                <a:xfrm>
                  <a:off x="7837920" y="3516120"/>
                  <a:ext cx="327600" cy="127080"/>
                  <a:chOff x="7837920" y="3516120"/>
                  <a:chExt cx="327600" cy="127080"/>
                </a:xfrm>
              </p:grpSpPr>
              <p:sp>
                <p:nvSpPr>
                  <p:cNvPr id="1227" name=""/>
                  <p:cNvSpPr/>
                  <p:nvPr/>
                </p:nvSpPr>
                <p:spPr>
                  <a:xfrm>
                    <a:off x="8164440" y="3525840"/>
                    <a:ext cx="1080" cy="8892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6">
                        <a:moveTo>
                          <a:pt x="0" y="0"/>
                        </a:moveTo>
                        <a:lnTo>
                          <a:pt x="0" y="5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120" bIns="42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28" name=""/>
                  <p:cNvSpPr/>
                  <p:nvPr/>
                </p:nvSpPr>
                <p:spPr>
                  <a:xfrm>
                    <a:off x="7837920" y="3525840"/>
                    <a:ext cx="21960" cy="11736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74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7" y="73"/>
                        </a:lnTo>
                        <a:lnTo>
                          <a:pt x="12" y="73"/>
                        </a:lnTo>
                        <a:lnTo>
                          <a:pt x="14" y="7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29" name=""/>
                  <p:cNvSpPr/>
                  <p:nvPr/>
                </p:nvSpPr>
                <p:spPr>
                  <a:xfrm>
                    <a:off x="7968240" y="3516120"/>
                    <a:ext cx="21960" cy="11916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75">
                        <a:moveTo>
                          <a:pt x="0" y="5"/>
                        </a:moveTo>
                        <a:lnTo>
                          <a:pt x="0" y="74"/>
                        </a:lnTo>
                        <a:lnTo>
                          <a:pt x="14" y="72"/>
                        </a:lnTo>
                        <a:lnTo>
                          <a:pt x="14" y="0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30" name=""/>
                  <p:cNvSpPr/>
                  <p:nvPr/>
                </p:nvSpPr>
                <p:spPr>
                  <a:xfrm>
                    <a:off x="8069400" y="3519360"/>
                    <a:ext cx="21960" cy="10476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66">
                        <a:moveTo>
                          <a:pt x="0" y="6"/>
                        </a:moveTo>
                        <a:lnTo>
                          <a:pt x="0" y="65"/>
                        </a:lnTo>
                        <a:lnTo>
                          <a:pt x="14" y="65"/>
                        </a:lnTo>
                        <a:lnTo>
                          <a:pt x="14" y="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31" name=""/>
                  <p:cNvSpPr/>
                  <p:nvPr/>
                </p:nvSpPr>
                <p:spPr>
                  <a:xfrm>
                    <a:off x="8164440" y="3530520"/>
                    <a:ext cx="1080" cy="2700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17">
                        <a:moveTo>
                          <a:pt x="0" y="1"/>
                        </a:move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9800" bIns="-19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32" name=""/>
                  <p:cNvSpPr/>
                  <p:nvPr/>
                </p:nvSpPr>
                <p:spPr>
                  <a:xfrm>
                    <a:off x="8069400" y="3516120"/>
                    <a:ext cx="21960" cy="3492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2">
                        <a:moveTo>
                          <a:pt x="14" y="8"/>
                        </a:moveTo>
                        <a:lnTo>
                          <a:pt x="14" y="16"/>
                        </a:ln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14" y="8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1880" bIns="-11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33" name=""/>
                  <p:cNvSpPr/>
                  <p:nvPr/>
                </p:nvSpPr>
                <p:spPr>
                  <a:xfrm>
                    <a:off x="7968240" y="3516120"/>
                    <a:ext cx="21960" cy="414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6">
                        <a:moveTo>
                          <a:pt x="14" y="7"/>
                        </a:moveTo>
                        <a:lnTo>
                          <a:pt x="14" y="20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14" y="7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400" bIns="-5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34" name=""/>
                  <p:cNvSpPr/>
                  <p:nvPr/>
                </p:nvSpPr>
                <p:spPr>
                  <a:xfrm>
                    <a:off x="7837920" y="3519360"/>
                    <a:ext cx="21960" cy="414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6">
                        <a:moveTo>
                          <a:pt x="14" y="7"/>
                        </a:moveTo>
                        <a:lnTo>
                          <a:pt x="14" y="18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14" y="7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400" bIns="-5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235" name=""/>
                <p:cNvSpPr/>
                <p:nvPr/>
              </p:nvSpPr>
              <p:spPr>
                <a:xfrm>
                  <a:off x="7851240" y="3398760"/>
                  <a:ext cx="318960" cy="127080"/>
                </a:xfrm>
                <a:custGeom>
                  <a:avLst/>
                  <a:gdLst/>
                  <a:ahLst/>
                  <a:rect l="l" t="t" r="r" b="b"/>
                  <a:pathLst>
                    <a:path w="215" h="80">
                      <a:moveTo>
                        <a:pt x="0" y="79"/>
                      </a:moveTo>
                      <a:lnTo>
                        <a:pt x="214" y="79"/>
                      </a:lnTo>
                      <a:lnTo>
                        <a:pt x="214" y="12"/>
                      </a:lnTo>
                      <a:lnTo>
                        <a:pt x="0" y="0"/>
                      </a:lnTo>
                      <a:lnTo>
                        <a:pt x="0" y="79"/>
                      </a:lnTo>
                    </a:path>
                  </a:pathLst>
                </a:custGeom>
                <a:solidFill>
                  <a:srgbClr val="cecec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1236" name=""/>
                <p:cNvGrpSpPr/>
                <p:nvPr/>
              </p:nvGrpSpPr>
              <p:grpSpPr>
                <a:xfrm>
                  <a:off x="7753320" y="3525840"/>
                  <a:ext cx="71280" cy="109440"/>
                  <a:chOff x="7753320" y="3525840"/>
                  <a:chExt cx="71280" cy="109440"/>
                </a:xfrm>
              </p:grpSpPr>
              <p:sp>
                <p:nvSpPr>
                  <p:cNvPr id="1237" name=""/>
                  <p:cNvSpPr/>
                  <p:nvPr/>
                </p:nvSpPr>
                <p:spPr>
                  <a:xfrm>
                    <a:off x="7753320" y="3525840"/>
                    <a:ext cx="71280" cy="95040"/>
                  </a:xfrm>
                  <a:custGeom>
                    <a:avLst/>
                    <a:gdLst/>
                    <a:ahLst/>
                    <a:rect l="l" t="t" r="r" b="b"/>
                    <a:pathLst>
                      <a:path w="48" h="60">
                        <a:moveTo>
                          <a:pt x="0" y="0"/>
                        </a:moveTo>
                        <a:lnTo>
                          <a:pt x="47" y="4"/>
                        </a:lnTo>
                        <a:lnTo>
                          <a:pt x="47" y="59"/>
                        </a:lnTo>
                        <a:lnTo>
                          <a:pt x="0" y="5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606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1238" name=""/>
                  <p:cNvGrpSpPr/>
                  <p:nvPr/>
                </p:nvGrpSpPr>
                <p:grpSpPr>
                  <a:xfrm>
                    <a:off x="7756200" y="3543120"/>
                    <a:ext cx="32400" cy="92160"/>
                    <a:chOff x="7756200" y="3543120"/>
                    <a:chExt cx="32400" cy="92160"/>
                  </a:xfrm>
                </p:grpSpPr>
                <p:sp>
                  <p:nvSpPr>
                    <p:cNvPr id="1239" name=""/>
                    <p:cNvSpPr/>
                    <p:nvPr/>
                  </p:nvSpPr>
                  <p:spPr>
                    <a:xfrm>
                      <a:off x="7781040" y="3543120"/>
                      <a:ext cx="0" cy="6984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3040" bIns="23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240" name=""/>
                    <p:cNvSpPr/>
                    <p:nvPr/>
                  </p:nvSpPr>
                  <p:spPr>
                    <a:xfrm flipH="1">
                      <a:off x="7756200" y="3581280"/>
                      <a:ext cx="32400" cy="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241" name=""/>
                    <p:cNvSpPr/>
                    <p:nvPr/>
                  </p:nvSpPr>
                  <p:spPr>
                    <a:xfrm>
                      <a:off x="7757640" y="3587760"/>
                      <a:ext cx="0" cy="2520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600" bIns="-216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242" name=""/>
                    <p:cNvSpPr/>
                    <p:nvPr/>
                  </p:nvSpPr>
                  <p:spPr>
                    <a:xfrm flipH="1">
                      <a:off x="7756200" y="3635280"/>
                      <a:ext cx="32400" cy="0"/>
                    </a:xfrm>
                    <a:prstGeom prst="line">
                      <a:avLst/>
                    </a:prstGeom>
                    <a:ln w="12600">
                      <a:solidFill>
                        <a:srgbClr val="cecece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</p:grpSp>
          </p:grpSp>
        </p:grpSp>
      </p:grp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1469880" y="1828800"/>
            <a:ext cx="343080" cy="385920"/>
          </a:xfrm>
          <a:custGeom>
            <a:avLst/>
            <a:gdLst/>
            <a:ahLst/>
            <a:rect l="l" t="t" r="r" b="b"/>
            <a:pathLst>
              <a:path w="216" h="243">
                <a:moveTo>
                  <a:pt x="0" y="243"/>
                </a:moveTo>
                <a:lnTo>
                  <a:pt x="84" y="141"/>
                </a:lnTo>
                <a:lnTo>
                  <a:pt x="87" y="192"/>
                </a:lnTo>
                <a:lnTo>
                  <a:pt x="216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"/>
          <p:cNvSpPr/>
          <p:nvPr/>
        </p:nvSpPr>
        <p:spPr>
          <a:xfrm>
            <a:off x="1038240" y="2400480"/>
            <a:ext cx="355680" cy="423720"/>
          </a:xfrm>
          <a:custGeom>
            <a:avLst/>
            <a:gdLst/>
            <a:ahLst/>
            <a:rect l="l" t="t" r="r" b="b"/>
            <a:pathLst>
              <a:path w="216" h="243">
                <a:moveTo>
                  <a:pt x="0" y="243"/>
                </a:moveTo>
                <a:lnTo>
                  <a:pt x="84" y="141"/>
                </a:lnTo>
                <a:lnTo>
                  <a:pt x="87" y="192"/>
                </a:lnTo>
                <a:lnTo>
                  <a:pt x="216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Energy Management Market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9" name=""/>
          <p:cNvSpPr/>
          <p:nvPr/>
        </p:nvSpPr>
        <p:spPr>
          <a:xfrm>
            <a:off x="6581880" y="2801880"/>
            <a:ext cx="1388880" cy="533520"/>
          </a:xfrm>
          <a:prstGeom prst="rect">
            <a:avLst/>
          </a:prstGeom>
          <a:gradFill rotWithShape="0">
            <a:gsLst>
              <a:gs pos="0">
                <a:srgbClr val="6989c3"/>
              </a:gs>
              <a:gs pos="50000">
                <a:srgbClr val="e8edf5"/>
              </a:gs>
              <a:gs pos="100000">
                <a:srgbClr val="6989c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39578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6586560" y="1625760"/>
            <a:ext cx="1386000" cy="531720"/>
          </a:xfrm>
          <a:prstGeom prst="rect">
            <a:avLst/>
          </a:prstGeom>
          <a:gradFill rotWithShape="0">
            <a:gsLst>
              <a:gs pos="0">
                <a:srgbClr val="6989c3"/>
              </a:gs>
              <a:gs pos="50000">
                <a:srgbClr val="e8edf5"/>
              </a:gs>
              <a:gs pos="100000">
                <a:srgbClr val="6989c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39578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" name="lights%20retrofit" descr=""/>
          <p:cNvPicPr/>
          <p:nvPr/>
        </p:nvPicPr>
        <p:blipFill>
          <a:blip r:embed="rId1"/>
          <a:srcRect l="1685" t="1143" r="10494" b="30482"/>
          <a:stretch/>
        </p:blipFill>
        <p:spPr>
          <a:xfrm>
            <a:off x="7493040" y="1731960"/>
            <a:ext cx="446040" cy="338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22" name=""/>
          <p:cNvSpPr/>
          <p:nvPr/>
        </p:nvSpPr>
        <p:spPr>
          <a:xfrm>
            <a:off x="5108400" y="3138480"/>
            <a:ext cx="1990800" cy="7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3" name=""/>
          <p:cNvGraphicFramePr/>
          <p:nvPr/>
        </p:nvGraphicFramePr>
        <p:xfrm>
          <a:off x="4905360" y="3998880"/>
          <a:ext cx="2741760" cy="18543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905360" y="3998880"/>
                    <a:ext cx="2741760" cy="1854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" name=""/>
          <p:cNvSpPr/>
          <p:nvPr/>
        </p:nvSpPr>
        <p:spPr>
          <a:xfrm>
            <a:off x="5562360" y="4546440"/>
            <a:ext cx="4518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6249600" y="5157720"/>
            <a:ext cx="4518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6919920" y="4357800"/>
            <a:ext cx="482760" cy="38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6410160" y="446724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$70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1739880" y="3127320"/>
            <a:ext cx="1527120" cy="77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662040" y="6032520"/>
            <a:ext cx="168120" cy="16524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911880" y="6027840"/>
            <a:ext cx="8388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3263760" y="5925960"/>
            <a:ext cx="2772000" cy="3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2647800" y="6032520"/>
            <a:ext cx="25671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Services:  HVAC Services &amp; Capital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4358880" y="6010200"/>
            <a:ext cx="50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6734160" y="5946840"/>
            <a:ext cx="1676520" cy="32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6046920" y="6032520"/>
            <a:ext cx="22622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Services:  Facility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2457360" y="6032520"/>
            <a:ext cx="165240" cy="16524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5819760" y="6032520"/>
            <a:ext cx="165240" cy="165240"/>
          </a:xfrm>
          <a:prstGeom prst="rect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579600" y="5935680"/>
            <a:ext cx="7981920" cy="360360"/>
          </a:xfrm>
          <a:prstGeom prst="rect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1085760" y="1055520"/>
            <a:ext cx="1809720" cy="3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Public Utility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2884320" y="1055520"/>
            <a:ext cx="3294360" cy="3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“Private Utility”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6262560" y="1055520"/>
            <a:ext cx="1951200" cy="3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Products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4557600" y="3533760"/>
            <a:ext cx="34448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Opportunities -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$300 Billion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3405240" y="1314360"/>
            <a:ext cx="220356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Conversion Assets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469080" y="3533760"/>
            <a:ext cx="36943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Opportunities - United States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$465 Billion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6" name=""/>
          <p:cNvGrpSpPr/>
          <p:nvPr/>
        </p:nvGrpSpPr>
        <p:grpSpPr>
          <a:xfrm>
            <a:off x="911160" y="2801880"/>
            <a:ext cx="1296720" cy="480960"/>
            <a:chOff x="911160" y="2801880"/>
            <a:chExt cx="1296720" cy="480960"/>
          </a:xfrm>
        </p:grpSpPr>
        <p:sp>
          <p:nvSpPr>
            <p:cNvPr id="47" name=""/>
            <p:cNvSpPr/>
            <p:nvPr/>
          </p:nvSpPr>
          <p:spPr>
            <a:xfrm>
              <a:off x="950760" y="2801880"/>
              <a:ext cx="1257120" cy="480960"/>
            </a:xfrm>
            <a:prstGeom prst="rect">
              <a:avLst/>
            </a:prstGeom>
            <a:gradFill rotWithShape="0">
              <a:gsLst>
                <a:gs pos="0">
                  <a:srgbClr val="6989c3"/>
                </a:gs>
                <a:gs pos="50000">
                  <a:srgbClr val="e8edf5"/>
                </a:gs>
                <a:gs pos="100000">
                  <a:srgbClr val="6989c3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39578d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911160" y="2886120"/>
              <a:ext cx="955440" cy="11196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988a08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Generation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9" name=""/>
            <p:cNvGrpSpPr/>
            <p:nvPr/>
          </p:nvGrpSpPr>
          <p:grpSpPr>
            <a:xfrm>
              <a:off x="1369800" y="2869920"/>
              <a:ext cx="764640" cy="307080"/>
              <a:chOff x="1369800" y="2869920"/>
              <a:chExt cx="764640" cy="307080"/>
            </a:xfrm>
          </p:grpSpPr>
          <p:grpSp>
            <p:nvGrpSpPr>
              <p:cNvPr id="50" name=""/>
              <p:cNvGrpSpPr/>
              <p:nvPr/>
            </p:nvGrpSpPr>
            <p:grpSpPr>
              <a:xfrm>
                <a:off x="1936440" y="2869920"/>
                <a:ext cx="83160" cy="242280"/>
                <a:chOff x="1936440" y="2869920"/>
                <a:chExt cx="83160" cy="242280"/>
              </a:xfrm>
            </p:grpSpPr>
            <p:sp>
              <p:nvSpPr>
                <p:cNvPr id="51" name=""/>
                <p:cNvSpPr/>
                <p:nvPr/>
              </p:nvSpPr>
              <p:spPr>
                <a:xfrm>
                  <a:off x="1936440" y="2869920"/>
                  <a:ext cx="28080" cy="241200"/>
                </a:xfrm>
                <a:custGeom>
                  <a:avLst/>
                  <a:gdLst/>
                  <a:ahLst/>
                  <a:rect l="l" t="t" r="r" b="b"/>
                  <a:pathLst>
                    <a:path w="42" h="456">
                      <a:moveTo>
                        <a:pt x="9" y="0"/>
                      </a:moveTo>
                      <a:lnTo>
                        <a:pt x="9" y="72"/>
                      </a:lnTo>
                      <a:lnTo>
                        <a:pt x="8" y="72"/>
                      </a:lnTo>
                      <a:lnTo>
                        <a:pt x="8" y="143"/>
                      </a:lnTo>
                      <a:lnTo>
                        <a:pt x="5" y="143"/>
                      </a:lnTo>
                      <a:lnTo>
                        <a:pt x="5" y="213"/>
                      </a:lnTo>
                      <a:lnTo>
                        <a:pt x="2" y="213"/>
                      </a:lnTo>
                      <a:lnTo>
                        <a:pt x="2" y="305"/>
                      </a:lnTo>
                      <a:lnTo>
                        <a:pt x="0" y="305"/>
                      </a:lnTo>
                      <a:lnTo>
                        <a:pt x="0" y="456"/>
                      </a:lnTo>
                      <a:lnTo>
                        <a:pt x="23" y="456"/>
                      </a:lnTo>
                      <a:lnTo>
                        <a:pt x="42" y="303"/>
                      </a:lnTo>
                      <a:lnTo>
                        <a:pt x="42" y="213"/>
                      </a:lnTo>
                      <a:lnTo>
                        <a:pt x="39" y="213"/>
                      </a:lnTo>
                      <a:lnTo>
                        <a:pt x="39" y="143"/>
                      </a:lnTo>
                      <a:lnTo>
                        <a:pt x="38" y="143"/>
                      </a:lnTo>
                      <a:lnTo>
                        <a:pt x="38" y="72"/>
                      </a:lnTo>
                      <a:lnTo>
                        <a:pt x="35" y="72"/>
                      </a:lnTo>
                      <a:lnTo>
                        <a:pt x="3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2" name=""/>
                <p:cNvSpPr/>
                <p:nvPr/>
              </p:nvSpPr>
              <p:spPr>
                <a:xfrm>
                  <a:off x="1988640" y="2870640"/>
                  <a:ext cx="30960" cy="241560"/>
                </a:xfrm>
                <a:custGeom>
                  <a:avLst/>
                  <a:gdLst/>
                  <a:ahLst/>
                  <a:rect l="l" t="t" r="r" b="b"/>
                  <a:pathLst>
                    <a:path w="44" h="456">
                      <a:moveTo>
                        <a:pt x="9" y="0"/>
                      </a:moveTo>
                      <a:lnTo>
                        <a:pt x="9" y="73"/>
                      </a:lnTo>
                      <a:lnTo>
                        <a:pt x="7" y="73"/>
                      </a:lnTo>
                      <a:lnTo>
                        <a:pt x="7" y="144"/>
                      </a:lnTo>
                      <a:lnTo>
                        <a:pt x="4" y="144"/>
                      </a:lnTo>
                      <a:lnTo>
                        <a:pt x="4" y="213"/>
                      </a:lnTo>
                      <a:lnTo>
                        <a:pt x="1" y="213"/>
                      </a:lnTo>
                      <a:lnTo>
                        <a:pt x="1" y="305"/>
                      </a:lnTo>
                      <a:lnTo>
                        <a:pt x="0" y="305"/>
                      </a:lnTo>
                      <a:lnTo>
                        <a:pt x="0" y="456"/>
                      </a:lnTo>
                      <a:lnTo>
                        <a:pt x="44" y="456"/>
                      </a:lnTo>
                      <a:lnTo>
                        <a:pt x="44" y="305"/>
                      </a:lnTo>
                      <a:lnTo>
                        <a:pt x="41" y="305"/>
                      </a:lnTo>
                      <a:lnTo>
                        <a:pt x="41" y="213"/>
                      </a:lnTo>
                      <a:lnTo>
                        <a:pt x="38" y="213"/>
                      </a:lnTo>
                      <a:lnTo>
                        <a:pt x="38" y="144"/>
                      </a:lnTo>
                      <a:lnTo>
                        <a:pt x="37" y="144"/>
                      </a:lnTo>
                      <a:lnTo>
                        <a:pt x="37" y="73"/>
                      </a:lnTo>
                      <a:lnTo>
                        <a:pt x="34" y="73"/>
                      </a:lnTo>
                      <a:lnTo>
                        <a:pt x="3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4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3" name=""/>
              <p:cNvGrpSpPr/>
              <p:nvPr/>
            </p:nvGrpSpPr>
            <p:grpSpPr>
              <a:xfrm>
                <a:off x="2031480" y="3062880"/>
                <a:ext cx="40320" cy="51480"/>
                <a:chOff x="2031480" y="3062880"/>
                <a:chExt cx="40320" cy="51480"/>
              </a:xfrm>
            </p:grpSpPr>
            <p:sp>
              <p:nvSpPr>
                <p:cNvPr id="54" name=""/>
                <p:cNvSpPr/>
                <p:nvPr/>
              </p:nvSpPr>
              <p:spPr>
                <a:xfrm>
                  <a:off x="2039400" y="3062880"/>
                  <a:ext cx="26640" cy="12600"/>
                </a:xfrm>
                <a:prstGeom prst="rect">
                  <a:avLst/>
                </a:prstGeom>
                <a:solidFill>
                  <a:srgbClr val="80808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" name=""/>
                <p:cNvSpPr/>
                <p:nvPr/>
              </p:nvSpPr>
              <p:spPr>
                <a:xfrm>
                  <a:off x="2031480" y="3071160"/>
                  <a:ext cx="40320" cy="43200"/>
                </a:xfrm>
                <a:prstGeom prst="rect">
                  <a:avLst/>
                </a:prstGeom>
                <a:solidFill>
                  <a:srgbClr val="80808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6" name=""/>
              <p:cNvGrpSpPr/>
              <p:nvPr/>
            </p:nvGrpSpPr>
            <p:grpSpPr>
              <a:xfrm>
                <a:off x="1999440" y="3110400"/>
                <a:ext cx="135000" cy="58320"/>
                <a:chOff x="1999440" y="3110400"/>
                <a:chExt cx="135000" cy="58320"/>
              </a:xfrm>
            </p:grpSpPr>
            <p:sp>
              <p:nvSpPr>
                <p:cNvPr id="57" name=""/>
                <p:cNvSpPr/>
                <p:nvPr/>
              </p:nvSpPr>
              <p:spPr>
                <a:xfrm>
                  <a:off x="2003040" y="3116880"/>
                  <a:ext cx="125640" cy="51840"/>
                </a:xfrm>
                <a:prstGeom prst="rect">
                  <a:avLst/>
                </a:prstGeom>
                <a:solidFill>
                  <a:srgbClr val="99330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040" bIns="5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8" name=""/>
                <p:cNvSpPr/>
                <p:nvPr/>
              </p:nvSpPr>
              <p:spPr>
                <a:xfrm>
                  <a:off x="1999440" y="3110400"/>
                  <a:ext cx="135000" cy="9360"/>
                </a:xfrm>
                <a:prstGeom prst="rect">
                  <a:avLst/>
                </a:prstGeom>
                <a:solidFill>
                  <a:srgbClr val="99330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9" name=""/>
              <p:cNvGrpSpPr/>
              <p:nvPr/>
            </p:nvGrpSpPr>
            <p:grpSpPr>
              <a:xfrm>
                <a:off x="2014200" y="3124080"/>
                <a:ext cx="101520" cy="34920"/>
                <a:chOff x="2014200" y="3124080"/>
                <a:chExt cx="101520" cy="34920"/>
              </a:xfrm>
            </p:grpSpPr>
            <p:sp>
              <p:nvSpPr>
                <p:cNvPr id="60" name=""/>
                <p:cNvSpPr/>
                <p:nvPr/>
              </p:nvSpPr>
              <p:spPr>
                <a:xfrm>
                  <a:off x="2014200" y="3124080"/>
                  <a:ext cx="25200" cy="34920"/>
                </a:xfrm>
                <a:prstGeom prst="rect">
                  <a:avLst/>
                </a:prstGeom>
                <a:solidFill>
                  <a:srgbClr val="c0c0c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" name=""/>
                <p:cNvSpPr/>
                <p:nvPr/>
              </p:nvSpPr>
              <p:spPr>
                <a:xfrm>
                  <a:off x="2089080" y="3124080"/>
                  <a:ext cx="26640" cy="34920"/>
                </a:xfrm>
                <a:prstGeom prst="rect">
                  <a:avLst/>
                </a:prstGeom>
                <a:solidFill>
                  <a:srgbClr val="c0c0c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2" name=""/>
                <p:cNvSpPr/>
                <p:nvPr/>
              </p:nvSpPr>
              <p:spPr>
                <a:xfrm>
                  <a:off x="2051640" y="3124080"/>
                  <a:ext cx="26640" cy="34920"/>
                </a:xfrm>
                <a:prstGeom prst="rect">
                  <a:avLst/>
                </a:prstGeom>
                <a:solidFill>
                  <a:srgbClr val="c0c0c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63" name=""/>
              <p:cNvSpPr/>
              <p:nvPr/>
            </p:nvSpPr>
            <p:spPr>
              <a:xfrm>
                <a:off x="1448640" y="3093480"/>
                <a:ext cx="41400" cy="20880"/>
              </a:xfrm>
              <a:prstGeom prst="rect">
                <a:avLst/>
              </a:prstGeom>
              <a:solidFill>
                <a:srgbClr val="80808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64" name=""/>
              <p:cNvGrpSpPr/>
              <p:nvPr/>
            </p:nvGrpSpPr>
            <p:grpSpPr>
              <a:xfrm>
                <a:off x="1369800" y="3110400"/>
                <a:ext cx="136440" cy="58320"/>
                <a:chOff x="1369800" y="3110400"/>
                <a:chExt cx="136440" cy="58320"/>
              </a:xfrm>
            </p:grpSpPr>
            <p:sp>
              <p:nvSpPr>
                <p:cNvPr id="65" name=""/>
                <p:cNvSpPr/>
                <p:nvPr/>
              </p:nvSpPr>
              <p:spPr>
                <a:xfrm>
                  <a:off x="1375200" y="3116880"/>
                  <a:ext cx="127080" cy="51840"/>
                </a:xfrm>
                <a:prstGeom prst="rect">
                  <a:avLst/>
                </a:prstGeom>
                <a:solidFill>
                  <a:srgbClr val="99330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040" bIns="5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6" name=""/>
                <p:cNvSpPr/>
                <p:nvPr/>
              </p:nvSpPr>
              <p:spPr>
                <a:xfrm>
                  <a:off x="1369800" y="3110400"/>
                  <a:ext cx="136440" cy="9360"/>
                </a:xfrm>
                <a:prstGeom prst="rect">
                  <a:avLst/>
                </a:prstGeom>
                <a:solidFill>
                  <a:srgbClr val="99330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7" name=""/>
              <p:cNvGrpSpPr/>
              <p:nvPr/>
            </p:nvGrpSpPr>
            <p:grpSpPr>
              <a:xfrm>
                <a:off x="1383120" y="3124080"/>
                <a:ext cx="106560" cy="34920"/>
                <a:chOff x="1383120" y="3124080"/>
                <a:chExt cx="106560" cy="34920"/>
              </a:xfrm>
            </p:grpSpPr>
            <p:sp>
              <p:nvSpPr>
                <p:cNvPr id="68" name=""/>
                <p:cNvSpPr/>
                <p:nvPr/>
              </p:nvSpPr>
              <p:spPr>
                <a:xfrm>
                  <a:off x="1460520" y="3124080"/>
                  <a:ext cx="29160" cy="34920"/>
                </a:xfrm>
                <a:prstGeom prst="rect">
                  <a:avLst/>
                </a:prstGeom>
                <a:solidFill>
                  <a:srgbClr val="c0c0c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9" name=""/>
                <p:cNvSpPr/>
                <p:nvPr/>
              </p:nvSpPr>
              <p:spPr>
                <a:xfrm>
                  <a:off x="1383120" y="3124080"/>
                  <a:ext cx="32040" cy="34920"/>
                </a:xfrm>
                <a:prstGeom prst="rect">
                  <a:avLst/>
                </a:prstGeom>
                <a:solidFill>
                  <a:srgbClr val="c0c0c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0" name=""/>
                <p:cNvSpPr/>
                <p:nvPr/>
              </p:nvSpPr>
              <p:spPr>
                <a:xfrm>
                  <a:off x="1421640" y="3124080"/>
                  <a:ext cx="32040" cy="34920"/>
                </a:xfrm>
                <a:prstGeom prst="rect">
                  <a:avLst/>
                </a:prstGeom>
                <a:solidFill>
                  <a:srgbClr val="c0c0c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71" name=""/>
              <p:cNvSpPr/>
              <p:nvPr/>
            </p:nvSpPr>
            <p:spPr>
              <a:xfrm>
                <a:off x="1495800" y="3027600"/>
                <a:ext cx="508680" cy="149400"/>
              </a:xfrm>
              <a:prstGeom prst="rect">
                <a:avLst/>
              </a:prstGeom>
              <a:solidFill>
                <a:srgbClr val="99330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" name=""/>
              <p:cNvSpPr/>
              <p:nvPr/>
            </p:nvSpPr>
            <p:spPr>
              <a:xfrm>
                <a:off x="1620360" y="3003480"/>
                <a:ext cx="39960" cy="18720"/>
              </a:xfrm>
              <a:prstGeom prst="rect">
                <a:avLst/>
              </a:prstGeom>
              <a:solidFill>
                <a:srgbClr val="80808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" name=""/>
              <p:cNvSpPr/>
              <p:nvPr/>
            </p:nvSpPr>
            <p:spPr>
              <a:xfrm>
                <a:off x="1715400" y="2999160"/>
                <a:ext cx="50400" cy="25200"/>
              </a:xfrm>
              <a:prstGeom prst="rect">
                <a:avLst/>
              </a:prstGeom>
              <a:solidFill>
                <a:srgbClr val="80808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" name=""/>
              <p:cNvSpPr/>
              <p:nvPr/>
            </p:nvSpPr>
            <p:spPr>
              <a:xfrm>
                <a:off x="1486440" y="3019320"/>
                <a:ext cx="527760" cy="13680"/>
              </a:xfrm>
              <a:prstGeom prst="rect">
                <a:avLst/>
              </a:prstGeom>
              <a:solidFill>
                <a:srgbClr val="99330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" name=""/>
              <p:cNvSpPr/>
              <p:nvPr/>
            </p:nvSpPr>
            <p:spPr>
              <a:xfrm>
                <a:off x="1495800" y="3099960"/>
                <a:ext cx="508680" cy="6120"/>
              </a:xfrm>
              <a:prstGeom prst="rect">
                <a:avLst/>
              </a:prstGeom>
              <a:solidFill>
                <a:srgbClr val="99330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76" name=""/>
              <p:cNvGrpSpPr/>
              <p:nvPr/>
            </p:nvGrpSpPr>
            <p:grpSpPr>
              <a:xfrm>
                <a:off x="1503720" y="3041280"/>
                <a:ext cx="484920" cy="120240"/>
                <a:chOff x="1503720" y="3041280"/>
                <a:chExt cx="484920" cy="120240"/>
              </a:xfrm>
            </p:grpSpPr>
            <p:grpSp>
              <p:nvGrpSpPr>
                <p:cNvPr id="77" name=""/>
                <p:cNvGrpSpPr/>
                <p:nvPr/>
              </p:nvGrpSpPr>
              <p:grpSpPr>
                <a:xfrm>
                  <a:off x="1573200" y="3114360"/>
                  <a:ext cx="64080" cy="47160"/>
                  <a:chOff x="1573200" y="3114360"/>
                  <a:chExt cx="64080" cy="47160"/>
                </a:xfrm>
              </p:grpSpPr>
              <p:sp>
                <p:nvSpPr>
                  <p:cNvPr id="78" name=""/>
                  <p:cNvSpPr/>
                  <p:nvPr/>
                </p:nvSpPr>
                <p:spPr>
                  <a:xfrm>
                    <a:off x="1577160" y="3114360"/>
                    <a:ext cx="56880" cy="442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79" name=""/>
                  <p:cNvSpPr/>
                  <p:nvPr/>
                </p:nvSpPr>
                <p:spPr>
                  <a:xfrm>
                    <a:off x="1573200" y="3158640"/>
                    <a:ext cx="64080" cy="28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80" name=""/>
                  <p:cNvSpPr/>
                  <p:nvPr/>
                </p:nvSpPr>
                <p:spPr>
                  <a:xfrm>
                    <a:off x="1605240" y="3114360"/>
                    <a:ext cx="1440" cy="421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81" name=""/>
                  <p:cNvSpPr/>
                  <p:nvPr/>
                </p:nvSpPr>
                <p:spPr>
                  <a:xfrm>
                    <a:off x="1577160" y="3135240"/>
                    <a:ext cx="56880" cy="7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82" name=""/>
                <p:cNvGrpSpPr/>
                <p:nvPr/>
              </p:nvGrpSpPr>
              <p:grpSpPr>
                <a:xfrm>
                  <a:off x="1644120" y="3114360"/>
                  <a:ext cx="64080" cy="47160"/>
                  <a:chOff x="1644120" y="3114360"/>
                  <a:chExt cx="64080" cy="47160"/>
                </a:xfrm>
              </p:grpSpPr>
              <p:sp>
                <p:nvSpPr>
                  <p:cNvPr id="83" name=""/>
                  <p:cNvSpPr/>
                  <p:nvPr/>
                </p:nvSpPr>
                <p:spPr>
                  <a:xfrm>
                    <a:off x="1647720" y="3114360"/>
                    <a:ext cx="55800" cy="442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84" name=""/>
                  <p:cNvSpPr/>
                  <p:nvPr/>
                </p:nvSpPr>
                <p:spPr>
                  <a:xfrm>
                    <a:off x="1644120" y="3158640"/>
                    <a:ext cx="64080" cy="28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85" name=""/>
                  <p:cNvSpPr/>
                  <p:nvPr/>
                </p:nvSpPr>
                <p:spPr>
                  <a:xfrm>
                    <a:off x="1676160" y="3114360"/>
                    <a:ext cx="1080" cy="421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86" name=""/>
                  <p:cNvSpPr/>
                  <p:nvPr/>
                </p:nvSpPr>
                <p:spPr>
                  <a:xfrm>
                    <a:off x="1647720" y="3135240"/>
                    <a:ext cx="55800" cy="7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87" name=""/>
                <p:cNvGrpSpPr/>
                <p:nvPr/>
              </p:nvGrpSpPr>
              <p:grpSpPr>
                <a:xfrm>
                  <a:off x="1924560" y="3114360"/>
                  <a:ext cx="64080" cy="47160"/>
                  <a:chOff x="1924560" y="3114360"/>
                  <a:chExt cx="64080" cy="47160"/>
                </a:xfrm>
              </p:grpSpPr>
              <p:sp>
                <p:nvSpPr>
                  <p:cNvPr id="88" name=""/>
                  <p:cNvSpPr/>
                  <p:nvPr/>
                </p:nvSpPr>
                <p:spPr>
                  <a:xfrm>
                    <a:off x="1925640" y="3114360"/>
                    <a:ext cx="58680" cy="442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89" name=""/>
                  <p:cNvSpPr/>
                  <p:nvPr/>
                </p:nvSpPr>
                <p:spPr>
                  <a:xfrm>
                    <a:off x="1924560" y="3158640"/>
                    <a:ext cx="64080" cy="28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90" name=""/>
                  <p:cNvSpPr/>
                  <p:nvPr/>
                </p:nvSpPr>
                <p:spPr>
                  <a:xfrm>
                    <a:off x="1956600" y="3114360"/>
                    <a:ext cx="1080" cy="421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91" name=""/>
                  <p:cNvSpPr/>
                  <p:nvPr/>
                </p:nvSpPr>
                <p:spPr>
                  <a:xfrm>
                    <a:off x="1928160" y="3135240"/>
                    <a:ext cx="54720" cy="7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92" name=""/>
                <p:cNvGrpSpPr/>
                <p:nvPr/>
              </p:nvGrpSpPr>
              <p:grpSpPr>
                <a:xfrm>
                  <a:off x="1503720" y="3114360"/>
                  <a:ext cx="64080" cy="47160"/>
                  <a:chOff x="1503720" y="3114360"/>
                  <a:chExt cx="64080" cy="47160"/>
                </a:xfrm>
              </p:grpSpPr>
              <p:sp>
                <p:nvSpPr>
                  <p:cNvPr id="93" name=""/>
                  <p:cNvSpPr/>
                  <p:nvPr/>
                </p:nvSpPr>
                <p:spPr>
                  <a:xfrm>
                    <a:off x="1506240" y="3114360"/>
                    <a:ext cx="58680" cy="442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94" name=""/>
                  <p:cNvSpPr/>
                  <p:nvPr/>
                </p:nvSpPr>
                <p:spPr>
                  <a:xfrm>
                    <a:off x="1503720" y="3158640"/>
                    <a:ext cx="64080" cy="28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95" name=""/>
                  <p:cNvSpPr/>
                  <p:nvPr/>
                </p:nvSpPr>
                <p:spPr>
                  <a:xfrm>
                    <a:off x="1535760" y="3114360"/>
                    <a:ext cx="1080" cy="421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96" name=""/>
                  <p:cNvSpPr/>
                  <p:nvPr/>
                </p:nvSpPr>
                <p:spPr>
                  <a:xfrm>
                    <a:off x="1506240" y="3135240"/>
                    <a:ext cx="56880" cy="7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97" name=""/>
                <p:cNvGrpSpPr/>
                <p:nvPr/>
              </p:nvGrpSpPr>
              <p:grpSpPr>
                <a:xfrm>
                  <a:off x="1716480" y="3041280"/>
                  <a:ext cx="64080" cy="48240"/>
                  <a:chOff x="1716480" y="3041280"/>
                  <a:chExt cx="64080" cy="48240"/>
                </a:xfrm>
              </p:grpSpPr>
              <p:sp>
                <p:nvSpPr>
                  <p:cNvPr id="98" name=""/>
                  <p:cNvSpPr/>
                  <p:nvPr/>
                </p:nvSpPr>
                <p:spPr>
                  <a:xfrm>
                    <a:off x="1719000" y="3041280"/>
                    <a:ext cx="57240" cy="4536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" bIns="-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99" name=""/>
                  <p:cNvSpPr/>
                  <p:nvPr/>
                </p:nvSpPr>
                <p:spPr>
                  <a:xfrm>
                    <a:off x="1716480" y="3086640"/>
                    <a:ext cx="64080" cy="28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00" name=""/>
                  <p:cNvSpPr/>
                  <p:nvPr/>
                </p:nvSpPr>
                <p:spPr>
                  <a:xfrm>
                    <a:off x="1747080" y="3041280"/>
                    <a:ext cx="1080" cy="4320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" bIns="-3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01" name=""/>
                  <p:cNvSpPr/>
                  <p:nvPr/>
                </p:nvSpPr>
                <p:spPr>
                  <a:xfrm>
                    <a:off x="1719000" y="3063600"/>
                    <a:ext cx="55800" cy="7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02" name=""/>
                <p:cNvGrpSpPr/>
                <p:nvPr/>
              </p:nvGrpSpPr>
              <p:grpSpPr>
                <a:xfrm>
                  <a:off x="1783800" y="3114360"/>
                  <a:ext cx="64080" cy="47160"/>
                  <a:chOff x="1783800" y="3114360"/>
                  <a:chExt cx="64080" cy="47160"/>
                </a:xfrm>
              </p:grpSpPr>
              <p:sp>
                <p:nvSpPr>
                  <p:cNvPr id="103" name=""/>
                  <p:cNvSpPr/>
                  <p:nvPr/>
                </p:nvSpPr>
                <p:spPr>
                  <a:xfrm>
                    <a:off x="1785960" y="3114360"/>
                    <a:ext cx="58680" cy="442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04" name=""/>
                  <p:cNvSpPr/>
                  <p:nvPr/>
                </p:nvSpPr>
                <p:spPr>
                  <a:xfrm>
                    <a:off x="1783800" y="3158640"/>
                    <a:ext cx="64080" cy="28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05" name=""/>
                  <p:cNvSpPr/>
                  <p:nvPr/>
                </p:nvSpPr>
                <p:spPr>
                  <a:xfrm>
                    <a:off x="1815480" y="3114360"/>
                    <a:ext cx="1440" cy="421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06" name=""/>
                  <p:cNvSpPr/>
                  <p:nvPr/>
                </p:nvSpPr>
                <p:spPr>
                  <a:xfrm>
                    <a:off x="1785960" y="3135240"/>
                    <a:ext cx="57600" cy="7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07" name=""/>
                <p:cNvGrpSpPr/>
                <p:nvPr/>
              </p:nvGrpSpPr>
              <p:grpSpPr>
                <a:xfrm>
                  <a:off x="1853280" y="3114360"/>
                  <a:ext cx="64080" cy="47160"/>
                  <a:chOff x="1853280" y="3114360"/>
                  <a:chExt cx="64080" cy="47160"/>
                </a:xfrm>
              </p:grpSpPr>
              <p:sp>
                <p:nvSpPr>
                  <p:cNvPr id="108" name=""/>
                  <p:cNvSpPr/>
                  <p:nvPr/>
                </p:nvSpPr>
                <p:spPr>
                  <a:xfrm>
                    <a:off x="1856880" y="3114360"/>
                    <a:ext cx="57240" cy="442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09" name=""/>
                  <p:cNvSpPr/>
                  <p:nvPr/>
                </p:nvSpPr>
                <p:spPr>
                  <a:xfrm>
                    <a:off x="1853280" y="3158640"/>
                    <a:ext cx="64080" cy="28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10" name=""/>
                  <p:cNvSpPr/>
                  <p:nvPr/>
                </p:nvSpPr>
                <p:spPr>
                  <a:xfrm>
                    <a:off x="1885320" y="3114360"/>
                    <a:ext cx="1080" cy="421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11" name=""/>
                  <p:cNvSpPr/>
                  <p:nvPr/>
                </p:nvSpPr>
                <p:spPr>
                  <a:xfrm>
                    <a:off x="1856880" y="3135240"/>
                    <a:ext cx="57240" cy="7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12" name=""/>
                <p:cNvGrpSpPr/>
                <p:nvPr/>
              </p:nvGrpSpPr>
              <p:grpSpPr>
                <a:xfrm>
                  <a:off x="1575720" y="3041280"/>
                  <a:ext cx="64080" cy="48240"/>
                  <a:chOff x="1575720" y="3041280"/>
                  <a:chExt cx="64080" cy="48240"/>
                </a:xfrm>
              </p:grpSpPr>
              <p:sp>
                <p:nvSpPr>
                  <p:cNvPr id="113" name=""/>
                  <p:cNvSpPr/>
                  <p:nvPr/>
                </p:nvSpPr>
                <p:spPr>
                  <a:xfrm>
                    <a:off x="1577160" y="3041280"/>
                    <a:ext cx="58680" cy="4536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" bIns="-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14" name=""/>
                  <p:cNvSpPr/>
                  <p:nvPr/>
                </p:nvSpPr>
                <p:spPr>
                  <a:xfrm>
                    <a:off x="1575720" y="3086640"/>
                    <a:ext cx="64080" cy="28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15" name=""/>
                  <p:cNvSpPr/>
                  <p:nvPr/>
                </p:nvSpPr>
                <p:spPr>
                  <a:xfrm>
                    <a:off x="1604880" y="3041280"/>
                    <a:ext cx="1440" cy="4320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" bIns="-3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16" name=""/>
                  <p:cNvSpPr/>
                  <p:nvPr/>
                </p:nvSpPr>
                <p:spPr>
                  <a:xfrm>
                    <a:off x="1579320" y="3063600"/>
                    <a:ext cx="54720" cy="7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17" name=""/>
                <p:cNvGrpSpPr/>
                <p:nvPr/>
              </p:nvGrpSpPr>
              <p:grpSpPr>
                <a:xfrm>
                  <a:off x="1647000" y="3041280"/>
                  <a:ext cx="62640" cy="48240"/>
                  <a:chOff x="1647000" y="3041280"/>
                  <a:chExt cx="62640" cy="48240"/>
                </a:xfrm>
              </p:grpSpPr>
              <p:sp>
                <p:nvSpPr>
                  <p:cNvPr id="118" name=""/>
                  <p:cNvSpPr/>
                  <p:nvPr/>
                </p:nvSpPr>
                <p:spPr>
                  <a:xfrm>
                    <a:off x="1648080" y="3041280"/>
                    <a:ext cx="58680" cy="4536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" bIns="-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19" name=""/>
                  <p:cNvSpPr/>
                  <p:nvPr/>
                </p:nvSpPr>
                <p:spPr>
                  <a:xfrm>
                    <a:off x="1647000" y="3086640"/>
                    <a:ext cx="62640" cy="28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0" name=""/>
                  <p:cNvSpPr/>
                  <p:nvPr/>
                </p:nvSpPr>
                <p:spPr>
                  <a:xfrm>
                    <a:off x="1677240" y="3041280"/>
                    <a:ext cx="1440" cy="4320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" bIns="-3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1" name=""/>
                  <p:cNvSpPr/>
                  <p:nvPr/>
                </p:nvSpPr>
                <p:spPr>
                  <a:xfrm>
                    <a:off x="1649520" y="3063600"/>
                    <a:ext cx="54360" cy="7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22" name=""/>
                <p:cNvGrpSpPr/>
                <p:nvPr/>
              </p:nvGrpSpPr>
              <p:grpSpPr>
                <a:xfrm>
                  <a:off x="1924560" y="3041280"/>
                  <a:ext cx="64080" cy="48240"/>
                  <a:chOff x="1924560" y="3041280"/>
                  <a:chExt cx="64080" cy="48240"/>
                </a:xfrm>
              </p:grpSpPr>
              <p:sp>
                <p:nvSpPr>
                  <p:cNvPr id="123" name=""/>
                  <p:cNvSpPr/>
                  <p:nvPr/>
                </p:nvSpPr>
                <p:spPr>
                  <a:xfrm>
                    <a:off x="1928160" y="3041280"/>
                    <a:ext cx="56160" cy="4536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" bIns="-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4" name=""/>
                  <p:cNvSpPr/>
                  <p:nvPr/>
                </p:nvSpPr>
                <p:spPr>
                  <a:xfrm>
                    <a:off x="1924560" y="3086640"/>
                    <a:ext cx="64080" cy="28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5" name=""/>
                  <p:cNvSpPr/>
                  <p:nvPr/>
                </p:nvSpPr>
                <p:spPr>
                  <a:xfrm>
                    <a:off x="1956600" y="3041280"/>
                    <a:ext cx="1080" cy="4320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" bIns="-3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6" name=""/>
                  <p:cNvSpPr/>
                  <p:nvPr/>
                </p:nvSpPr>
                <p:spPr>
                  <a:xfrm>
                    <a:off x="1928160" y="3063600"/>
                    <a:ext cx="56160" cy="7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27" name=""/>
                <p:cNvGrpSpPr/>
                <p:nvPr/>
              </p:nvGrpSpPr>
              <p:grpSpPr>
                <a:xfrm>
                  <a:off x="1506240" y="3041280"/>
                  <a:ext cx="62640" cy="48240"/>
                  <a:chOff x="1506240" y="3041280"/>
                  <a:chExt cx="62640" cy="48240"/>
                </a:xfrm>
              </p:grpSpPr>
              <p:sp>
                <p:nvSpPr>
                  <p:cNvPr id="128" name=""/>
                  <p:cNvSpPr/>
                  <p:nvPr/>
                </p:nvSpPr>
                <p:spPr>
                  <a:xfrm>
                    <a:off x="1506240" y="3041280"/>
                    <a:ext cx="58680" cy="4536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" bIns="-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9" name=""/>
                  <p:cNvSpPr/>
                  <p:nvPr/>
                </p:nvSpPr>
                <p:spPr>
                  <a:xfrm>
                    <a:off x="1506240" y="3086640"/>
                    <a:ext cx="62640" cy="28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0" name=""/>
                  <p:cNvSpPr/>
                  <p:nvPr/>
                </p:nvSpPr>
                <p:spPr>
                  <a:xfrm>
                    <a:off x="1535400" y="3041280"/>
                    <a:ext cx="1080" cy="4320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" bIns="-3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1" name=""/>
                  <p:cNvSpPr/>
                  <p:nvPr/>
                </p:nvSpPr>
                <p:spPr>
                  <a:xfrm>
                    <a:off x="1508760" y="3063600"/>
                    <a:ext cx="54360" cy="7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32" name=""/>
                <p:cNvGrpSpPr/>
                <p:nvPr/>
              </p:nvGrpSpPr>
              <p:grpSpPr>
                <a:xfrm>
                  <a:off x="1785960" y="3041280"/>
                  <a:ext cx="63000" cy="48240"/>
                  <a:chOff x="1785960" y="3041280"/>
                  <a:chExt cx="63000" cy="48240"/>
                </a:xfrm>
              </p:grpSpPr>
              <p:sp>
                <p:nvSpPr>
                  <p:cNvPr id="133" name=""/>
                  <p:cNvSpPr/>
                  <p:nvPr/>
                </p:nvSpPr>
                <p:spPr>
                  <a:xfrm>
                    <a:off x="1785960" y="3041280"/>
                    <a:ext cx="58680" cy="4536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" bIns="-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4" name=""/>
                  <p:cNvSpPr/>
                  <p:nvPr/>
                </p:nvSpPr>
                <p:spPr>
                  <a:xfrm>
                    <a:off x="1785960" y="3086640"/>
                    <a:ext cx="63000" cy="28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5" name=""/>
                  <p:cNvSpPr/>
                  <p:nvPr/>
                </p:nvSpPr>
                <p:spPr>
                  <a:xfrm>
                    <a:off x="1818000" y="3041280"/>
                    <a:ext cx="1440" cy="4320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" bIns="-3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6" name=""/>
                  <p:cNvSpPr/>
                  <p:nvPr/>
                </p:nvSpPr>
                <p:spPr>
                  <a:xfrm>
                    <a:off x="1788480" y="3063600"/>
                    <a:ext cx="54720" cy="7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37" name=""/>
                <p:cNvGrpSpPr/>
                <p:nvPr/>
              </p:nvGrpSpPr>
              <p:grpSpPr>
                <a:xfrm>
                  <a:off x="1853280" y="3041280"/>
                  <a:ext cx="64080" cy="48240"/>
                  <a:chOff x="1853280" y="3041280"/>
                  <a:chExt cx="64080" cy="48240"/>
                </a:xfrm>
              </p:grpSpPr>
              <p:sp>
                <p:nvSpPr>
                  <p:cNvPr id="138" name=""/>
                  <p:cNvSpPr/>
                  <p:nvPr/>
                </p:nvSpPr>
                <p:spPr>
                  <a:xfrm>
                    <a:off x="1856880" y="3041280"/>
                    <a:ext cx="58680" cy="4536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" bIns="-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9" name=""/>
                  <p:cNvSpPr/>
                  <p:nvPr/>
                </p:nvSpPr>
                <p:spPr>
                  <a:xfrm>
                    <a:off x="1853280" y="3086640"/>
                    <a:ext cx="64080" cy="2880"/>
                  </a:xfrm>
                  <a:prstGeom prst="rect">
                    <a:avLst/>
                  </a:prstGeom>
                  <a:solidFill>
                    <a:srgbClr val="00f008"/>
                  </a:solidFill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0" name=""/>
                  <p:cNvSpPr/>
                  <p:nvPr/>
                </p:nvSpPr>
                <p:spPr>
                  <a:xfrm>
                    <a:off x="1885320" y="3041280"/>
                    <a:ext cx="1080" cy="4320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" bIns="-3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1" name=""/>
                  <p:cNvSpPr/>
                  <p:nvPr/>
                </p:nvSpPr>
                <p:spPr>
                  <a:xfrm>
                    <a:off x="1858680" y="3063600"/>
                    <a:ext cx="55800" cy="720"/>
                  </a:xfrm>
                  <a:prstGeom prst="line">
                    <a:avLst/>
                  </a:prstGeom>
                  <a:ln w="14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142" name=""/>
              <p:cNvGrpSpPr/>
              <p:nvPr/>
            </p:nvGrpSpPr>
            <p:grpSpPr>
              <a:xfrm>
                <a:off x="1716480" y="3108240"/>
                <a:ext cx="60120" cy="68760"/>
                <a:chOff x="1716480" y="3108240"/>
                <a:chExt cx="60120" cy="68760"/>
              </a:xfrm>
            </p:grpSpPr>
            <p:sp>
              <p:nvSpPr>
                <p:cNvPr id="143" name=""/>
                <p:cNvSpPr/>
                <p:nvPr/>
              </p:nvSpPr>
              <p:spPr>
                <a:xfrm>
                  <a:off x="1716480" y="3108240"/>
                  <a:ext cx="60120" cy="68760"/>
                </a:xfrm>
                <a:prstGeom prst="rect">
                  <a:avLst/>
                </a:prstGeom>
                <a:solidFill>
                  <a:srgbClr val="99330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960" bIns="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" name=""/>
                <p:cNvSpPr/>
                <p:nvPr/>
              </p:nvSpPr>
              <p:spPr>
                <a:xfrm>
                  <a:off x="1722960" y="3116880"/>
                  <a:ext cx="46800" cy="55800"/>
                </a:xfrm>
                <a:prstGeom prst="rect">
                  <a:avLst/>
                </a:prstGeom>
                <a:solidFill>
                  <a:srgbClr val="99330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" name=""/>
                <p:cNvSpPr/>
                <p:nvPr/>
              </p:nvSpPr>
              <p:spPr>
                <a:xfrm>
                  <a:off x="1760400" y="3144240"/>
                  <a:ext cx="2520" cy="2880"/>
                </a:xfrm>
                <a:prstGeom prst="ellipse">
                  <a:avLst/>
                </a:prstGeom>
                <a:solidFill>
                  <a:srgbClr val="993300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grpSp>
        <p:nvGrpSpPr>
          <p:cNvPr id="146" name=""/>
          <p:cNvGrpSpPr/>
          <p:nvPr/>
        </p:nvGrpSpPr>
        <p:grpSpPr>
          <a:xfrm>
            <a:off x="1749600" y="1619280"/>
            <a:ext cx="1296360" cy="480960"/>
            <a:chOff x="1749600" y="1619280"/>
            <a:chExt cx="1296360" cy="480960"/>
          </a:xfrm>
        </p:grpSpPr>
        <p:sp>
          <p:nvSpPr>
            <p:cNvPr id="147" name=""/>
            <p:cNvSpPr/>
            <p:nvPr/>
          </p:nvSpPr>
          <p:spPr>
            <a:xfrm>
              <a:off x="1789200" y="1619280"/>
              <a:ext cx="1256760" cy="480960"/>
            </a:xfrm>
            <a:prstGeom prst="rect">
              <a:avLst/>
            </a:prstGeom>
            <a:gradFill rotWithShape="0">
              <a:gsLst>
                <a:gs pos="0">
                  <a:srgbClr val="6989c3"/>
                </a:gs>
                <a:gs pos="50000">
                  <a:srgbClr val="e8edf5"/>
                </a:gs>
                <a:gs pos="100000">
                  <a:srgbClr val="6989c3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39578d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48" name=""/>
            <p:cNvGrpSpPr/>
            <p:nvPr/>
          </p:nvGrpSpPr>
          <p:grpSpPr>
            <a:xfrm>
              <a:off x="2383920" y="1721880"/>
              <a:ext cx="645480" cy="349200"/>
              <a:chOff x="2383920" y="1721880"/>
              <a:chExt cx="645480" cy="349200"/>
            </a:xfrm>
          </p:grpSpPr>
          <p:sp>
            <p:nvSpPr>
              <p:cNvPr id="149" name=""/>
              <p:cNvSpPr/>
              <p:nvPr/>
            </p:nvSpPr>
            <p:spPr>
              <a:xfrm>
                <a:off x="2846160" y="1807920"/>
                <a:ext cx="27360" cy="257400"/>
              </a:xfrm>
              <a:custGeom>
                <a:avLst/>
                <a:gdLst/>
                <a:ahLst/>
                <a:rect l="l" t="t" r="r" b="b"/>
                <a:pathLst>
                  <a:path w="56" h="628">
                    <a:moveTo>
                      <a:pt x="0" y="26"/>
                    </a:moveTo>
                    <a:lnTo>
                      <a:pt x="0" y="628"/>
                    </a:lnTo>
                    <a:lnTo>
                      <a:pt x="56" y="628"/>
                    </a:lnTo>
                    <a:lnTo>
                      <a:pt x="56" y="26"/>
                    </a:lnTo>
                    <a:lnTo>
                      <a:pt x="53" y="15"/>
                    </a:lnTo>
                    <a:lnTo>
                      <a:pt x="48" y="7"/>
                    </a:lnTo>
                    <a:lnTo>
                      <a:pt x="41" y="3"/>
                    </a:lnTo>
                    <a:lnTo>
                      <a:pt x="32" y="0"/>
                    </a:lnTo>
                    <a:lnTo>
                      <a:pt x="22" y="3"/>
                    </a:lnTo>
                    <a:lnTo>
                      <a:pt x="11" y="10"/>
                    </a:lnTo>
                    <a:lnTo>
                      <a:pt x="4" y="1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f00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0" name=""/>
              <p:cNvSpPr/>
              <p:nvPr/>
            </p:nvSpPr>
            <p:spPr>
              <a:xfrm>
                <a:off x="2846160" y="1807920"/>
                <a:ext cx="27360" cy="257400"/>
              </a:xfrm>
              <a:custGeom>
                <a:avLst/>
                <a:gdLst/>
                <a:ahLst/>
                <a:rect l="l" t="t" r="r" b="b"/>
                <a:pathLst>
                  <a:path w="56" h="628">
                    <a:moveTo>
                      <a:pt x="0" y="26"/>
                    </a:moveTo>
                    <a:lnTo>
                      <a:pt x="0" y="628"/>
                    </a:lnTo>
                    <a:lnTo>
                      <a:pt x="56" y="6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3" y="15"/>
                    </a:lnTo>
                    <a:lnTo>
                      <a:pt x="48" y="7"/>
                    </a:lnTo>
                    <a:lnTo>
                      <a:pt x="41" y="3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2" y="3"/>
                    </a:lnTo>
                    <a:lnTo>
                      <a:pt x="11" y="10"/>
                    </a:lnTo>
                    <a:lnTo>
                      <a:pt x="4" y="18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1" name=""/>
              <p:cNvSpPr/>
              <p:nvPr/>
            </p:nvSpPr>
            <p:spPr>
              <a:xfrm>
                <a:off x="2748600" y="1838880"/>
                <a:ext cx="225360" cy="7200"/>
              </a:xfrm>
              <a:prstGeom prst="rect">
                <a:avLst/>
              </a:prstGeom>
              <a:solidFill>
                <a:srgbClr val="996633"/>
              </a:solidFill>
              <a:ln w="9360">
                <a:solidFill>
                  <a:srgbClr val="996633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" name=""/>
              <p:cNvSpPr/>
              <p:nvPr/>
            </p:nvSpPr>
            <p:spPr>
              <a:xfrm>
                <a:off x="2748600" y="1838880"/>
                <a:ext cx="225360" cy="7200"/>
              </a:xfrm>
              <a:prstGeom prst="rect">
                <a:avLst/>
              </a:pr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" name=""/>
              <p:cNvSpPr/>
              <p:nvPr/>
            </p:nvSpPr>
            <p:spPr>
              <a:xfrm>
                <a:off x="2748600" y="1861920"/>
                <a:ext cx="225360" cy="720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f00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" name=""/>
              <p:cNvSpPr/>
              <p:nvPr/>
            </p:nvSpPr>
            <p:spPr>
              <a:xfrm>
                <a:off x="2748600" y="1861920"/>
                <a:ext cx="225360" cy="7200"/>
              </a:xfrm>
              <a:prstGeom prst="rect">
                <a:avLst/>
              </a:pr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" name=""/>
              <p:cNvSpPr/>
              <p:nvPr/>
            </p:nvSpPr>
            <p:spPr>
              <a:xfrm>
                <a:off x="2763360" y="1823400"/>
                <a:ext cx="16560" cy="11520"/>
              </a:xfrm>
              <a:custGeom>
                <a:avLst/>
                <a:gdLst/>
                <a:ahLst/>
                <a:rect l="l" t="t" r="r" b="b"/>
                <a:pathLst>
                  <a:path w="34" h="29">
                    <a:moveTo>
                      <a:pt x="34" y="29"/>
                    </a:moveTo>
                    <a:lnTo>
                      <a:pt x="33" y="18"/>
                    </a:lnTo>
                    <a:lnTo>
                      <a:pt x="29" y="8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3" y="29"/>
                    </a:lnTo>
                    <a:lnTo>
                      <a:pt x="18" y="29"/>
                    </a:lnTo>
                    <a:lnTo>
                      <a:pt x="21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" name=""/>
              <p:cNvSpPr/>
              <p:nvPr/>
            </p:nvSpPr>
            <p:spPr>
              <a:xfrm>
                <a:off x="2763360" y="1823400"/>
                <a:ext cx="16560" cy="11520"/>
              </a:xfrm>
              <a:custGeom>
                <a:avLst/>
                <a:gdLst/>
                <a:ahLst/>
                <a:rect l="l" t="t" r="r" b="b"/>
                <a:pathLst>
                  <a:path w="34" h="29">
                    <a:moveTo>
                      <a:pt x="34" y="29"/>
                    </a:moveTo>
                    <a:lnTo>
                      <a:pt x="34" y="29"/>
                    </a:lnTo>
                    <a:lnTo>
                      <a:pt x="33" y="18"/>
                    </a:lnTo>
                    <a:lnTo>
                      <a:pt x="29" y="8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3" y="29"/>
                    </a:lnTo>
                    <a:lnTo>
                      <a:pt x="18" y="29"/>
                    </a:lnTo>
                    <a:lnTo>
                      <a:pt x="21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4" y="29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" name=""/>
              <p:cNvSpPr/>
              <p:nvPr/>
            </p:nvSpPr>
            <p:spPr>
              <a:xfrm>
                <a:off x="2789640" y="1823400"/>
                <a:ext cx="17280" cy="11520"/>
              </a:xfrm>
              <a:custGeom>
                <a:avLst/>
                <a:gdLst/>
                <a:ahLst/>
                <a:rect l="l" t="t" r="r" b="b"/>
                <a:pathLst>
                  <a:path w="34" h="29">
                    <a:moveTo>
                      <a:pt x="34" y="29"/>
                    </a:moveTo>
                    <a:lnTo>
                      <a:pt x="33" y="18"/>
                    </a:lnTo>
                    <a:lnTo>
                      <a:pt x="30" y="8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" name=""/>
              <p:cNvSpPr/>
              <p:nvPr/>
            </p:nvSpPr>
            <p:spPr>
              <a:xfrm>
                <a:off x="2789640" y="1823400"/>
                <a:ext cx="17280" cy="11520"/>
              </a:xfrm>
              <a:custGeom>
                <a:avLst/>
                <a:gdLst/>
                <a:ahLst/>
                <a:rect l="l" t="t" r="r" b="b"/>
                <a:pathLst>
                  <a:path w="34" h="29">
                    <a:moveTo>
                      <a:pt x="34" y="29"/>
                    </a:moveTo>
                    <a:lnTo>
                      <a:pt x="34" y="29"/>
                    </a:lnTo>
                    <a:lnTo>
                      <a:pt x="33" y="18"/>
                    </a:lnTo>
                    <a:lnTo>
                      <a:pt x="30" y="8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4" y="29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" name=""/>
              <p:cNvSpPr/>
              <p:nvPr/>
            </p:nvSpPr>
            <p:spPr>
              <a:xfrm>
                <a:off x="2815920" y="1823400"/>
                <a:ext cx="17280" cy="11520"/>
              </a:xfrm>
              <a:custGeom>
                <a:avLst/>
                <a:gdLst/>
                <a:ahLst/>
                <a:rect l="l" t="t" r="r" b="b"/>
                <a:pathLst>
                  <a:path w="35" h="29">
                    <a:moveTo>
                      <a:pt x="35" y="29"/>
                    </a:moveTo>
                    <a:lnTo>
                      <a:pt x="34" y="18"/>
                    </a:lnTo>
                    <a:lnTo>
                      <a:pt x="30" y="8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" name=""/>
              <p:cNvSpPr/>
              <p:nvPr/>
            </p:nvSpPr>
            <p:spPr>
              <a:xfrm>
                <a:off x="2815920" y="1823400"/>
                <a:ext cx="17280" cy="11520"/>
              </a:xfrm>
              <a:custGeom>
                <a:avLst/>
                <a:gdLst/>
                <a:ahLst/>
                <a:rect l="l" t="t" r="r" b="b"/>
                <a:pathLst>
                  <a:path w="35" h="29">
                    <a:moveTo>
                      <a:pt x="35" y="29"/>
                    </a:moveTo>
                    <a:lnTo>
                      <a:pt x="35" y="29"/>
                    </a:lnTo>
                    <a:lnTo>
                      <a:pt x="34" y="18"/>
                    </a:lnTo>
                    <a:lnTo>
                      <a:pt x="30" y="8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5" y="29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" name=""/>
              <p:cNvSpPr/>
              <p:nvPr/>
            </p:nvSpPr>
            <p:spPr>
              <a:xfrm>
                <a:off x="2886480" y="1823400"/>
                <a:ext cx="17640" cy="11520"/>
              </a:xfrm>
              <a:custGeom>
                <a:avLst/>
                <a:gdLst/>
                <a:ahLst/>
                <a:rect l="l" t="t" r="r" b="b"/>
                <a:pathLst>
                  <a:path w="35" h="29">
                    <a:moveTo>
                      <a:pt x="35" y="29"/>
                    </a:moveTo>
                    <a:lnTo>
                      <a:pt x="34" y="18"/>
                    </a:lnTo>
                    <a:lnTo>
                      <a:pt x="31" y="8"/>
                    </a:lnTo>
                    <a:lnTo>
                      <a:pt x="25" y="3"/>
                    </a:lnTo>
                    <a:lnTo>
                      <a:pt x="18" y="0"/>
                    </a:lnTo>
                    <a:lnTo>
                      <a:pt x="11" y="3"/>
                    </a:lnTo>
                    <a:lnTo>
                      <a:pt x="5" y="8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3" y="29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7" y="29"/>
                    </a:lnTo>
                    <a:lnTo>
                      <a:pt x="32" y="29"/>
                    </a:ln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" name=""/>
              <p:cNvSpPr/>
              <p:nvPr/>
            </p:nvSpPr>
            <p:spPr>
              <a:xfrm>
                <a:off x="2886480" y="1823400"/>
                <a:ext cx="17640" cy="11520"/>
              </a:xfrm>
              <a:custGeom>
                <a:avLst/>
                <a:gdLst/>
                <a:ahLst/>
                <a:rect l="l" t="t" r="r" b="b"/>
                <a:pathLst>
                  <a:path w="35" h="29">
                    <a:moveTo>
                      <a:pt x="35" y="29"/>
                    </a:moveTo>
                    <a:lnTo>
                      <a:pt x="35" y="29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3"/>
                    </a:lnTo>
                    <a:lnTo>
                      <a:pt x="5" y="8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3" y="29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7" y="29"/>
                    </a:lnTo>
                    <a:lnTo>
                      <a:pt x="32" y="29"/>
                    </a:lnTo>
                    <a:lnTo>
                      <a:pt x="35" y="29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" name=""/>
              <p:cNvSpPr/>
              <p:nvPr/>
            </p:nvSpPr>
            <p:spPr>
              <a:xfrm>
                <a:off x="2913120" y="1823400"/>
                <a:ext cx="17640" cy="11520"/>
              </a:xfrm>
              <a:custGeom>
                <a:avLst/>
                <a:gdLst/>
                <a:ahLst/>
                <a:rect l="l" t="t" r="r" b="b"/>
                <a:pathLst>
                  <a:path w="36" h="29">
                    <a:moveTo>
                      <a:pt x="36" y="29"/>
                    </a:moveTo>
                    <a:lnTo>
                      <a:pt x="34" y="18"/>
                    </a:lnTo>
                    <a:lnTo>
                      <a:pt x="30" y="8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6" y="29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" name=""/>
              <p:cNvSpPr/>
              <p:nvPr/>
            </p:nvSpPr>
            <p:spPr>
              <a:xfrm>
                <a:off x="2913120" y="1823400"/>
                <a:ext cx="17640" cy="11520"/>
              </a:xfrm>
              <a:custGeom>
                <a:avLst/>
                <a:gdLst/>
                <a:ahLst/>
                <a:rect l="l" t="t" r="r" b="b"/>
                <a:pathLst>
                  <a:path w="36" h="29">
                    <a:moveTo>
                      <a:pt x="36" y="29"/>
                    </a:moveTo>
                    <a:lnTo>
                      <a:pt x="36" y="29"/>
                    </a:lnTo>
                    <a:lnTo>
                      <a:pt x="34" y="18"/>
                    </a:lnTo>
                    <a:lnTo>
                      <a:pt x="30" y="8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6" y="29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" name=""/>
              <p:cNvSpPr/>
              <p:nvPr/>
            </p:nvSpPr>
            <p:spPr>
              <a:xfrm>
                <a:off x="2939400" y="1823400"/>
                <a:ext cx="17640" cy="11520"/>
              </a:xfrm>
              <a:custGeom>
                <a:avLst/>
                <a:gdLst/>
                <a:ahLst/>
                <a:rect l="l" t="t" r="r" b="b"/>
                <a:pathLst>
                  <a:path w="36" h="29">
                    <a:moveTo>
                      <a:pt x="36" y="29"/>
                    </a:moveTo>
                    <a:lnTo>
                      <a:pt x="34" y="18"/>
                    </a:lnTo>
                    <a:lnTo>
                      <a:pt x="31" y="8"/>
                    </a:lnTo>
                    <a:lnTo>
                      <a:pt x="25" y="3"/>
                    </a:lnTo>
                    <a:lnTo>
                      <a:pt x="18" y="0"/>
                    </a:lnTo>
                    <a:lnTo>
                      <a:pt x="11" y="3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7" y="29"/>
                    </a:lnTo>
                    <a:lnTo>
                      <a:pt x="32" y="29"/>
                    </a:lnTo>
                    <a:lnTo>
                      <a:pt x="36" y="29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" name=""/>
              <p:cNvSpPr/>
              <p:nvPr/>
            </p:nvSpPr>
            <p:spPr>
              <a:xfrm>
                <a:off x="2939400" y="1823400"/>
                <a:ext cx="17640" cy="11520"/>
              </a:xfrm>
              <a:custGeom>
                <a:avLst/>
                <a:gdLst/>
                <a:ahLst/>
                <a:rect l="l" t="t" r="r" b="b"/>
                <a:pathLst>
                  <a:path w="36" h="29">
                    <a:moveTo>
                      <a:pt x="36" y="29"/>
                    </a:moveTo>
                    <a:lnTo>
                      <a:pt x="36" y="29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3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7" y="29"/>
                    </a:lnTo>
                    <a:lnTo>
                      <a:pt x="32" y="29"/>
                    </a:lnTo>
                    <a:lnTo>
                      <a:pt x="36" y="29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" name=""/>
              <p:cNvSpPr/>
              <p:nvPr/>
            </p:nvSpPr>
            <p:spPr>
              <a:xfrm>
                <a:off x="2887560" y="1846440"/>
                <a:ext cx="16560" cy="12240"/>
              </a:xfrm>
              <a:custGeom>
                <a:avLst/>
                <a:gdLst/>
                <a:ahLst/>
                <a:rect l="l" t="t" r="r" b="b"/>
                <a:pathLst>
                  <a:path w="34" h="29">
                    <a:moveTo>
                      <a:pt x="34" y="29"/>
                    </a:moveTo>
                    <a:lnTo>
                      <a:pt x="33" y="17"/>
                    </a:lnTo>
                    <a:lnTo>
                      <a:pt x="30" y="8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6" y="8"/>
                    </a:lnTo>
                    <a:lnTo>
                      <a:pt x="1" y="17"/>
                    </a:lnTo>
                    <a:lnTo>
                      <a:pt x="0" y="29"/>
                    </a:lnTo>
                    <a:lnTo>
                      <a:pt x="5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" name=""/>
              <p:cNvSpPr/>
              <p:nvPr/>
            </p:nvSpPr>
            <p:spPr>
              <a:xfrm>
                <a:off x="2887560" y="1846440"/>
                <a:ext cx="16560" cy="12240"/>
              </a:xfrm>
              <a:custGeom>
                <a:avLst/>
                <a:gdLst/>
                <a:ahLst/>
                <a:rect l="l" t="t" r="r" b="b"/>
                <a:pathLst>
                  <a:path w="34" h="29">
                    <a:moveTo>
                      <a:pt x="34" y="29"/>
                    </a:moveTo>
                    <a:lnTo>
                      <a:pt x="34" y="29"/>
                    </a:lnTo>
                    <a:lnTo>
                      <a:pt x="33" y="17"/>
                    </a:lnTo>
                    <a:lnTo>
                      <a:pt x="30" y="8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6" y="8"/>
                    </a:lnTo>
                    <a:lnTo>
                      <a:pt x="1" y="1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5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4" y="29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" name=""/>
              <p:cNvSpPr/>
              <p:nvPr/>
            </p:nvSpPr>
            <p:spPr>
              <a:xfrm>
                <a:off x="2914920" y="1846440"/>
                <a:ext cx="16560" cy="12240"/>
              </a:xfrm>
              <a:custGeom>
                <a:avLst/>
                <a:gdLst/>
                <a:ahLst/>
                <a:rect l="l" t="t" r="r" b="b"/>
                <a:pathLst>
                  <a:path w="35" h="29">
                    <a:moveTo>
                      <a:pt x="35" y="29"/>
                    </a:moveTo>
                    <a:lnTo>
                      <a:pt x="34" y="17"/>
                    </a:lnTo>
                    <a:lnTo>
                      <a:pt x="30" y="8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8"/>
                    </a:lnTo>
                    <a:lnTo>
                      <a:pt x="1" y="17"/>
                    </a:lnTo>
                    <a:lnTo>
                      <a:pt x="0" y="29"/>
                    </a:lnTo>
                    <a:lnTo>
                      <a:pt x="5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7" y="29"/>
                    </a:lnTo>
                    <a:lnTo>
                      <a:pt x="31" y="29"/>
                    </a:ln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" name=""/>
              <p:cNvSpPr/>
              <p:nvPr/>
            </p:nvSpPr>
            <p:spPr>
              <a:xfrm>
                <a:off x="2914920" y="1846440"/>
                <a:ext cx="16560" cy="12240"/>
              </a:xfrm>
              <a:custGeom>
                <a:avLst/>
                <a:gdLst/>
                <a:ahLst/>
                <a:rect l="l" t="t" r="r" b="b"/>
                <a:pathLst>
                  <a:path w="35" h="29">
                    <a:moveTo>
                      <a:pt x="35" y="29"/>
                    </a:moveTo>
                    <a:lnTo>
                      <a:pt x="35" y="29"/>
                    </a:lnTo>
                    <a:lnTo>
                      <a:pt x="34" y="17"/>
                    </a:lnTo>
                    <a:lnTo>
                      <a:pt x="30" y="8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8"/>
                    </a:lnTo>
                    <a:lnTo>
                      <a:pt x="1" y="1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5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7" y="29"/>
                    </a:lnTo>
                    <a:lnTo>
                      <a:pt x="31" y="29"/>
                    </a:lnTo>
                    <a:lnTo>
                      <a:pt x="35" y="29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" name=""/>
              <p:cNvSpPr/>
              <p:nvPr/>
            </p:nvSpPr>
            <p:spPr>
              <a:xfrm>
                <a:off x="2940480" y="1846440"/>
                <a:ext cx="17280" cy="12240"/>
              </a:xfrm>
              <a:custGeom>
                <a:avLst/>
                <a:gdLst/>
                <a:ahLst/>
                <a:rect l="l" t="t" r="r" b="b"/>
                <a:pathLst>
                  <a:path w="36" h="29">
                    <a:moveTo>
                      <a:pt x="36" y="29"/>
                    </a:moveTo>
                    <a:lnTo>
                      <a:pt x="35" y="17"/>
                    </a:lnTo>
                    <a:lnTo>
                      <a:pt x="30" y="8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6" y="8"/>
                    </a:lnTo>
                    <a:lnTo>
                      <a:pt x="1" y="17"/>
                    </a:lnTo>
                    <a:lnTo>
                      <a:pt x="0" y="29"/>
                    </a:lnTo>
                    <a:lnTo>
                      <a:pt x="5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23" y="29"/>
                    </a:lnTo>
                    <a:lnTo>
                      <a:pt x="27" y="29"/>
                    </a:lnTo>
                    <a:lnTo>
                      <a:pt x="31" y="29"/>
                    </a:lnTo>
                    <a:lnTo>
                      <a:pt x="36" y="29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2" name=""/>
              <p:cNvSpPr/>
              <p:nvPr/>
            </p:nvSpPr>
            <p:spPr>
              <a:xfrm>
                <a:off x="2940480" y="1846440"/>
                <a:ext cx="17280" cy="12240"/>
              </a:xfrm>
              <a:custGeom>
                <a:avLst/>
                <a:gdLst/>
                <a:ahLst/>
                <a:rect l="l" t="t" r="r" b="b"/>
                <a:pathLst>
                  <a:path w="36" h="29">
                    <a:moveTo>
                      <a:pt x="36" y="29"/>
                    </a:moveTo>
                    <a:lnTo>
                      <a:pt x="36" y="29"/>
                    </a:lnTo>
                    <a:lnTo>
                      <a:pt x="35" y="17"/>
                    </a:lnTo>
                    <a:lnTo>
                      <a:pt x="30" y="8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6" y="8"/>
                    </a:lnTo>
                    <a:lnTo>
                      <a:pt x="1" y="1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5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23" y="29"/>
                    </a:lnTo>
                    <a:lnTo>
                      <a:pt x="27" y="29"/>
                    </a:lnTo>
                    <a:lnTo>
                      <a:pt x="31" y="29"/>
                    </a:lnTo>
                    <a:lnTo>
                      <a:pt x="36" y="29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3" name=""/>
              <p:cNvSpPr/>
              <p:nvPr/>
            </p:nvSpPr>
            <p:spPr>
              <a:xfrm>
                <a:off x="2763360" y="1846440"/>
                <a:ext cx="16560" cy="12240"/>
              </a:xfrm>
              <a:custGeom>
                <a:avLst/>
                <a:gdLst/>
                <a:ahLst/>
                <a:rect l="l" t="t" r="r" b="b"/>
                <a:pathLst>
                  <a:path w="34" h="29">
                    <a:moveTo>
                      <a:pt x="34" y="29"/>
                    </a:moveTo>
                    <a:lnTo>
                      <a:pt x="33" y="17"/>
                    </a:lnTo>
                    <a:lnTo>
                      <a:pt x="29" y="8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1" y="17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3" y="29"/>
                    </a:lnTo>
                    <a:lnTo>
                      <a:pt x="18" y="29"/>
                    </a:lnTo>
                    <a:lnTo>
                      <a:pt x="21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" name=""/>
              <p:cNvSpPr/>
              <p:nvPr/>
            </p:nvSpPr>
            <p:spPr>
              <a:xfrm>
                <a:off x="2763360" y="1846440"/>
                <a:ext cx="16560" cy="12240"/>
              </a:xfrm>
              <a:custGeom>
                <a:avLst/>
                <a:gdLst/>
                <a:ahLst/>
                <a:rect l="l" t="t" r="r" b="b"/>
                <a:pathLst>
                  <a:path w="34" h="29">
                    <a:moveTo>
                      <a:pt x="34" y="29"/>
                    </a:moveTo>
                    <a:lnTo>
                      <a:pt x="34" y="29"/>
                    </a:lnTo>
                    <a:lnTo>
                      <a:pt x="33" y="17"/>
                    </a:lnTo>
                    <a:lnTo>
                      <a:pt x="29" y="8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1" y="1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3" y="29"/>
                    </a:lnTo>
                    <a:lnTo>
                      <a:pt x="18" y="29"/>
                    </a:lnTo>
                    <a:lnTo>
                      <a:pt x="21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4" y="29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5" name=""/>
              <p:cNvSpPr/>
              <p:nvPr/>
            </p:nvSpPr>
            <p:spPr>
              <a:xfrm>
                <a:off x="2789640" y="1846440"/>
                <a:ext cx="17280" cy="12240"/>
              </a:xfrm>
              <a:custGeom>
                <a:avLst/>
                <a:gdLst/>
                <a:ahLst/>
                <a:rect l="l" t="t" r="r" b="b"/>
                <a:pathLst>
                  <a:path w="34" h="29">
                    <a:moveTo>
                      <a:pt x="34" y="29"/>
                    </a:moveTo>
                    <a:lnTo>
                      <a:pt x="33" y="17"/>
                    </a:lnTo>
                    <a:lnTo>
                      <a:pt x="30" y="8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6" y="8"/>
                    </a:lnTo>
                    <a:lnTo>
                      <a:pt x="1" y="17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" name=""/>
              <p:cNvSpPr/>
              <p:nvPr/>
            </p:nvSpPr>
            <p:spPr>
              <a:xfrm>
                <a:off x="2789640" y="1846440"/>
                <a:ext cx="17280" cy="12240"/>
              </a:xfrm>
              <a:custGeom>
                <a:avLst/>
                <a:gdLst/>
                <a:ahLst/>
                <a:rect l="l" t="t" r="r" b="b"/>
                <a:pathLst>
                  <a:path w="34" h="29">
                    <a:moveTo>
                      <a:pt x="34" y="29"/>
                    </a:moveTo>
                    <a:lnTo>
                      <a:pt x="34" y="29"/>
                    </a:lnTo>
                    <a:lnTo>
                      <a:pt x="33" y="17"/>
                    </a:lnTo>
                    <a:lnTo>
                      <a:pt x="30" y="8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6" y="8"/>
                    </a:lnTo>
                    <a:lnTo>
                      <a:pt x="1" y="1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4" y="29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7" name=""/>
              <p:cNvSpPr/>
              <p:nvPr/>
            </p:nvSpPr>
            <p:spPr>
              <a:xfrm>
                <a:off x="2815920" y="1846440"/>
                <a:ext cx="17280" cy="12240"/>
              </a:xfrm>
              <a:custGeom>
                <a:avLst/>
                <a:gdLst/>
                <a:ahLst/>
                <a:rect l="l" t="t" r="r" b="b"/>
                <a:pathLst>
                  <a:path w="35" h="29">
                    <a:moveTo>
                      <a:pt x="35" y="29"/>
                    </a:moveTo>
                    <a:lnTo>
                      <a:pt x="34" y="17"/>
                    </a:lnTo>
                    <a:lnTo>
                      <a:pt x="30" y="8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1" y="17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8" name=""/>
              <p:cNvSpPr/>
              <p:nvPr/>
            </p:nvSpPr>
            <p:spPr>
              <a:xfrm>
                <a:off x="2815920" y="1846440"/>
                <a:ext cx="17280" cy="12240"/>
              </a:xfrm>
              <a:custGeom>
                <a:avLst/>
                <a:gdLst/>
                <a:ahLst/>
                <a:rect l="l" t="t" r="r" b="b"/>
                <a:pathLst>
                  <a:path w="35" h="29">
                    <a:moveTo>
                      <a:pt x="35" y="29"/>
                    </a:moveTo>
                    <a:lnTo>
                      <a:pt x="35" y="29"/>
                    </a:lnTo>
                    <a:lnTo>
                      <a:pt x="34" y="17"/>
                    </a:lnTo>
                    <a:lnTo>
                      <a:pt x="30" y="8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1" y="1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5" y="29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" name=""/>
              <p:cNvSpPr/>
              <p:nvPr/>
            </p:nvSpPr>
            <p:spPr>
              <a:xfrm>
                <a:off x="2576880" y="1721880"/>
                <a:ext cx="37080" cy="343440"/>
              </a:xfrm>
              <a:custGeom>
                <a:avLst/>
                <a:gdLst/>
                <a:ahLst/>
                <a:rect l="l" t="t" r="r" b="b"/>
                <a:pathLst>
                  <a:path w="76" h="838">
                    <a:moveTo>
                      <a:pt x="0" y="32"/>
                    </a:moveTo>
                    <a:lnTo>
                      <a:pt x="0" y="838"/>
                    </a:lnTo>
                    <a:lnTo>
                      <a:pt x="76" y="838"/>
                    </a:lnTo>
                    <a:lnTo>
                      <a:pt x="76" y="32"/>
                    </a:lnTo>
                    <a:lnTo>
                      <a:pt x="71" y="19"/>
                    </a:lnTo>
                    <a:lnTo>
                      <a:pt x="65" y="9"/>
                    </a:lnTo>
                    <a:lnTo>
                      <a:pt x="56" y="2"/>
                    </a:lnTo>
                    <a:lnTo>
                      <a:pt x="43" y="0"/>
                    </a:lnTo>
                    <a:lnTo>
                      <a:pt x="37" y="1"/>
                    </a:lnTo>
                    <a:lnTo>
                      <a:pt x="30" y="3"/>
                    </a:lnTo>
                    <a:lnTo>
                      <a:pt x="23" y="7"/>
                    </a:lnTo>
                    <a:lnTo>
                      <a:pt x="17" y="10"/>
                    </a:lnTo>
                    <a:lnTo>
                      <a:pt x="11" y="16"/>
                    </a:lnTo>
                    <a:lnTo>
                      <a:pt x="7" y="22"/>
                    </a:lnTo>
                    <a:lnTo>
                      <a:pt x="2" y="2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00f00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0" name=""/>
              <p:cNvSpPr/>
              <p:nvPr/>
            </p:nvSpPr>
            <p:spPr>
              <a:xfrm>
                <a:off x="2576880" y="1721880"/>
                <a:ext cx="37080" cy="343440"/>
              </a:xfrm>
              <a:custGeom>
                <a:avLst/>
                <a:gdLst/>
                <a:ahLst/>
                <a:rect l="l" t="t" r="r" b="b"/>
                <a:pathLst>
                  <a:path w="76" h="838">
                    <a:moveTo>
                      <a:pt x="0" y="32"/>
                    </a:moveTo>
                    <a:lnTo>
                      <a:pt x="0" y="838"/>
                    </a:lnTo>
                    <a:lnTo>
                      <a:pt x="76" y="838"/>
                    </a:lnTo>
                    <a:lnTo>
                      <a:pt x="76" y="32"/>
                    </a:lnTo>
                    <a:lnTo>
                      <a:pt x="76" y="32"/>
                    </a:lnTo>
                    <a:lnTo>
                      <a:pt x="71" y="19"/>
                    </a:lnTo>
                    <a:lnTo>
                      <a:pt x="65" y="9"/>
                    </a:lnTo>
                    <a:lnTo>
                      <a:pt x="56" y="2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7" y="1"/>
                    </a:lnTo>
                    <a:lnTo>
                      <a:pt x="30" y="3"/>
                    </a:lnTo>
                    <a:lnTo>
                      <a:pt x="23" y="7"/>
                    </a:lnTo>
                    <a:lnTo>
                      <a:pt x="17" y="10"/>
                    </a:lnTo>
                    <a:lnTo>
                      <a:pt x="11" y="16"/>
                    </a:lnTo>
                    <a:lnTo>
                      <a:pt x="7" y="22"/>
                    </a:lnTo>
                    <a:lnTo>
                      <a:pt x="2" y="26"/>
                    </a:lnTo>
                    <a:lnTo>
                      <a:pt x="0" y="32"/>
                    </a:lnTo>
                  </a:path>
                </a:pathLst>
              </a:custGeom>
              <a:noFill/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" name=""/>
              <p:cNvSpPr/>
              <p:nvPr/>
            </p:nvSpPr>
            <p:spPr>
              <a:xfrm>
                <a:off x="2446560" y="1761840"/>
                <a:ext cx="299880" cy="972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f00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" name=""/>
              <p:cNvSpPr/>
              <p:nvPr/>
            </p:nvSpPr>
            <p:spPr>
              <a:xfrm>
                <a:off x="2446560" y="1761840"/>
                <a:ext cx="299880" cy="9720"/>
              </a:xfrm>
              <a:prstGeom prst="rect">
                <a:avLst/>
              </a:prstGeom>
              <a:solidFill>
                <a:srgbClr val="996633"/>
              </a:solidFill>
              <a:ln cap="sq" w="0">
                <a:solidFill>
                  <a:srgbClr val="00f008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" name=""/>
              <p:cNvSpPr/>
              <p:nvPr/>
            </p:nvSpPr>
            <p:spPr>
              <a:xfrm>
                <a:off x="2446560" y="1793160"/>
                <a:ext cx="299880" cy="972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f00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" name=""/>
              <p:cNvSpPr/>
              <p:nvPr/>
            </p:nvSpPr>
            <p:spPr>
              <a:xfrm>
                <a:off x="2446560" y="1793160"/>
                <a:ext cx="299880" cy="9720"/>
              </a:xfrm>
              <a:prstGeom prst="rect">
                <a:avLst/>
              </a:pr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5" name=""/>
              <p:cNvSpPr/>
              <p:nvPr/>
            </p:nvSpPr>
            <p:spPr>
              <a:xfrm>
                <a:off x="2463120" y="1742040"/>
                <a:ext cx="23400" cy="15480"/>
              </a:xfrm>
              <a:custGeom>
                <a:avLst/>
                <a:gdLst/>
                <a:ahLst/>
                <a:rect l="l" t="t" r="r" b="b"/>
                <a:pathLst>
                  <a:path w="47" h="38">
                    <a:moveTo>
                      <a:pt x="47" y="38"/>
                    </a:moveTo>
                    <a:lnTo>
                      <a:pt x="45" y="23"/>
                    </a:lnTo>
                    <a:lnTo>
                      <a:pt x="41" y="12"/>
                    </a:lnTo>
                    <a:lnTo>
                      <a:pt x="33" y="4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7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12" y="38"/>
                    </a:lnTo>
                    <a:lnTo>
                      <a:pt x="19" y="38"/>
                    </a:lnTo>
                    <a:lnTo>
                      <a:pt x="24" y="38"/>
                    </a:lnTo>
                    <a:lnTo>
                      <a:pt x="30" y="38"/>
                    </a:lnTo>
                    <a:lnTo>
                      <a:pt x="36" y="38"/>
                    </a:lnTo>
                    <a:lnTo>
                      <a:pt x="42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" name=""/>
              <p:cNvSpPr/>
              <p:nvPr/>
            </p:nvSpPr>
            <p:spPr>
              <a:xfrm>
                <a:off x="2463120" y="1742040"/>
                <a:ext cx="23400" cy="15480"/>
              </a:xfrm>
              <a:custGeom>
                <a:avLst/>
                <a:gdLst/>
                <a:ahLst/>
                <a:rect l="l" t="t" r="r" b="b"/>
                <a:pathLst>
                  <a:path w="47" h="38">
                    <a:moveTo>
                      <a:pt x="47" y="38"/>
                    </a:moveTo>
                    <a:lnTo>
                      <a:pt x="47" y="38"/>
                    </a:lnTo>
                    <a:lnTo>
                      <a:pt x="45" y="23"/>
                    </a:lnTo>
                    <a:lnTo>
                      <a:pt x="41" y="12"/>
                    </a:lnTo>
                    <a:lnTo>
                      <a:pt x="33" y="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7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12" y="38"/>
                    </a:lnTo>
                    <a:lnTo>
                      <a:pt x="19" y="38"/>
                    </a:lnTo>
                    <a:lnTo>
                      <a:pt x="24" y="38"/>
                    </a:lnTo>
                    <a:lnTo>
                      <a:pt x="30" y="38"/>
                    </a:lnTo>
                    <a:lnTo>
                      <a:pt x="36" y="38"/>
                    </a:lnTo>
                    <a:lnTo>
                      <a:pt x="42" y="38"/>
                    </a:lnTo>
                    <a:lnTo>
                      <a:pt x="47" y="38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" name=""/>
              <p:cNvSpPr/>
              <p:nvPr/>
            </p:nvSpPr>
            <p:spPr>
              <a:xfrm>
                <a:off x="2499480" y="1742040"/>
                <a:ext cx="23400" cy="15480"/>
              </a:xfrm>
              <a:custGeom>
                <a:avLst/>
                <a:gdLst/>
                <a:ahLst/>
                <a:rect l="l" t="t" r="r" b="b"/>
                <a:pathLst>
                  <a:path w="47" h="38">
                    <a:moveTo>
                      <a:pt x="47" y="38"/>
                    </a:moveTo>
                    <a:lnTo>
                      <a:pt x="45" y="23"/>
                    </a:lnTo>
                    <a:lnTo>
                      <a:pt x="40" y="12"/>
                    </a:lnTo>
                    <a:lnTo>
                      <a:pt x="32" y="4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7" y="12"/>
                    </a:lnTo>
                    <a:lnTo>
                      <a:pt x="2" y="23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11" y="38"/>
                    </a:lnTo>
                    <a:lnTo>
                      <a:pt x="18" y="38"/>
                    </a:lnTo>
                    <a:lnTo>
                      <a:pt x="24" y="38"/>
                    </a:lnTo>
                    <a:lnTo>
                      <a:pt x="30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8" name=""/>
              <p:cNvSpPr/>
              <p:nvPr/>
            </p:nvSpPr>
            <p:spPr>
              <a:xfrm>
                <a:off x="2499480" y="1742040"/>
                <a:ext cx="23400" cy="15480"/>
              </a:xfrm>
              <a:custGeom>
                <a:avLst/>
                <a:gdLst/>
                <a:ahLst/>
                <a:rect l="l" t="t" r="r" b="b"/>
                <a:pathLst>
                  <a:path w="47" h="38">
                    <a:moveTo>
                      <a:pt x="47" y="38"/>
                    </a:moveTo>
                    <a:lnTo>
                      <a:pt x="47" y="38"/>
                    </a:lnTo>
                    <a:lnTo>
                      <a:pt x="45" y="23"/>
                    </a:lnTo>
                    <a:lnTo>
                      <a:pt x="40" y="12"/>
                    </a:lnTo>
                    <a:lnTo>
                      <a:pt x="32" y="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7" y="12"/>
                    </a:lnTo>
                    <a:lnTo>
                      <a:pt x="2" y="23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11" y="38"/>
                    </a:lnTo>
                    <a:lnTo>
                      <a:pt x="18" y="38"/>
                    </a:lnTo>
                    <a:lnTo>
                      <a:pt x="24" y="38"/>
                    </a:lnTo>
                    <a:lnTo>
                      <a:pt x="30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7" y="38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" name=""/>
              <p:cNvSpPr/>
              <p:nvPr/>
            </p:nvSpPr>
            <p:spPr>
              <a:xfrm>
                <a:off x="2534760" y="1742040"/>
                <a:ext cx="22320" cy="15480"/>
              </a:xfrm>
              <a:custGeom>
                <a:avLst/>
                <a:gdLst/>
                <a:ahLst/>
                <a:rect l="l" t="t" r="r" b="b"/>
                <a:pathLst>
                  <a:path w="46" h="38">
                    <a:moveTo>
                      <a:pt x="46" y="38"/>
                    </a:moveTo>
                    <a:lnTo>
                      <a:pt x="44" y="23"/>
                    </a:lnTo>
                    <a:lnTo>
                      <a:pt x="39" y="12"/>
                    </a:lnTo>
                    <a:lnTo>
                      <a:pt x="33" y="4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7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12" y="38"/>
                    </a:lnTo>
                    <a:lnTo>
                      <a:pt x="19" y="38"/>
                    </a:lnTo>
                    <a:lnTo>
                      <a:pt x="25" y="38"/>
                    </a:lnTo>
                    <a:lnTo>
                      <a:pt x="30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6" y="38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0" name=""/>
              <p:cNvSpPr/>
              <p:nvPr/>
            </p:nvSpPr>
            <p:spPr>
              <a:xfrm>
                <a:off x="2534760" y="1742040"/>
                <a:ext cx="22320" cy="15480"/>
              </a:xfrm>
              <a:custGeom>
                <a:avLst/>
                <a:gdLst/>
                <a:ahLst/>
                <a:rect l="l" t="t" r="r" b="b"/>
                <a:pathLst>
                  <a:path w="46" h="38">
                    <a:moveTo>
                      <a:pt x="46" y="38"/>
                    </a:moveTo>
                    <a:lnTo>
                      <a:pt x="46" y="38"/>
                    </a:lnTo>
                    <a:lnTo>
                      <a:pt x="44" y="23"/>
                    </a:lnTo>
                    <a:lnTo>
                      <a:pt x="39" y="12"/>
                    </a:lnTo>
                    <a:lnTo>
                      <a:pt x="33" y="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7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12" y="38"/>
                    </a:lnTo>
                    <a:lnTo>
                      <a:pt x="19" y="38"/>
                    </a:lnTo>
                    <a:lnTo>
                      <a:pt x="25" y="38"/>
                    </a:lnTo>
                    <a:lnTo>
                      <a:pt x="30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6" y="38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1" name=""/>
              <p:cNvSpPr/>
              <p:nvPr/>
            </p:nvSpPr>
            <p:spPr>
              <a:xfrm>
                <a:off x="2627640" y="1742040"/>
                <a:ext cx="23400" cy="15480"/>
              </a:xfrm>
              <a:custGeom>
                <a:avLst/>
                <a:gdLst/>
                <a:ahLst/>
                <a:rect l="l" t="t" r="r" b="b"/>
                <a:pathLst>
                  <a:path w="48" h="38">
                    <a:moveTo>
                      <a:pt x="48" y="38"/>
                    </a:moveTo>
                    <a:lnTo>
                      <a:pt x="45" y="23"/>
                    </a:lnTo>
                    <a:lnTo>
                      <a:pt x="41" y="12"/>
                    </a:lnTo>
                    <a:lnTo>
                      <a:pt x="34" y="4"/>
                    </a:lnTo>
                    <a:lnTo>
                      <a:pt x="25" y="0"/>
                    </a:lnTo>
                    <a:lnTo>
                      <a:pt x="15" y="4"/>
                    </a:lnTo>
                    <a:lnTo>
                      <a:pt x="7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26" y="38"/>
                    </a:lnTo>
                    <a:lnTo>
                      <a:pt x="32" y="38"/>
                    </a:lnTo>
                    <a:lnTo>
                      <a:pt x="37" y="38"/>
                    </a:lnTo>
                    <a:lnTo>
                      <a:pt x="42" y="38"/>
                    </a:lnTo>
                    <a:lnTo>
                      <a:pt x="48" y="38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2" name=""/>
              <p:cNvSpPr/>
              <p:nvPr/>
            </p:nvSpPr>
            <p:spPr>
              <a:xfrm>
                <a:off x="2627640" y="1742040"/>
                <a:ext cx="23400" cy="15480"/>
              </a:xfrm>
              <a:custGeom>
                <a:avLst/>
                <a:gdLst/>
                <a:ahLst/>
                <a:rect l="l" t="t" r="r" b="b"/>
                <a:pathLst>
                  <a:path w="48" h="38">
                    <a:moveTo>
                      <a:pt x="48" y="38"/>
                    </a:moveTo>
                    <a:lnTo>
                      <a:pt x="48" y="38"/>
                    </a:lnTo>
                    <a:lnTo>
                      <a:pt x="45" y="23"/>
                    </a:lnTo>
                    <a:lnTo>
                      <a:pt x="41" y="12"/>
                    </a:lnTo>
                    <a:lnTo>
                      <a:pt x="34" y="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4"/>
                    </a:lnTo>
                    <a:lnTo>
                      <a:pt x="7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26" y="38"/>
                    </a:lnTo>
                    <a:lnTo>
                      <a:pt x="32" y="38"/>
                    </a:lnTo>
                    <a:lnTo>
                      <a:pt x="37" y="38"/>
                    </a:lnTo>
                    <a:lnTo>
                      <a:pt x="42" y="38"/>
                    </a:lnTo>
                    <a:lnTo>
                      <a:pt x="48" y="38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" name=""/>
              <p:cNvSpPr/>
              <p:nvPr/>
            </p:nvSpPr>
            <p:spPr>
              <a:xfrm>
                <a:off x="2664000" y="1742040"/>
                <a:ext cx="23400" cy="15480"/>
              </a:xfrm>
              <a:custGeom>
                <a:avLst/>
                <a:gdLst/>
                <a:ahLst/>
                <a:rect l="l" t="t" r="r" b="b"/>
                <a:pathLst>
                  <a:path w="47" h="38">
                    <a:moveTo>
                      <a:pt x="47" y="38"/>
                    </a:moveTo>
                    <a:lnTo>
                      <a:pt x="45" y="23"/>
                    </a:lnTo>
                    <a:lnTo>
                      <a:pt x="40" y="12"/>
                    </a:lnTo>
                    <a:lnTo>
                      <a:pt x="33" y="4"/>
                    </a:lnTo>
                    <a:lnTo>
                      <a:pt x="24" y="0"/>
                    </a:lnTo>
                    <a:lnTo>
                      <a:pt x="15" y="4"/>
                    </a:lnTo>
                    <a:lnTo>
                      <a:pt x="7" y="12"/>
                    </a:lnTo>
                    <a:lnTo>
                      <a:pt x="2" y="23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25" y="38"/>
                    </a:lnTo>
                    <a:lnTo>
                      <a:pt x="31" y="38"/>
                    </a:lnTo>
                    <a:lnTo>
                      <a:pt x="37" y="38"/>
                    </a:lnTo>
                    <a:lnTo>
                      <a:pt x="42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" name=""/>
              <p:cNvSpPr/>
              <p:nvPr/>
            </p:nvSpPr>
            <p:spPr>
              <a:xfrm>
                <a:off x="2664000" y="1742040"/>
                <a:ext cx="23400" cy="15480"/>
              </a:xfrm>
              <a:custGeom>
                <a:avLst/>
                <a:gdLst/>
                <a:ahLst/>
                <a:rect l="l" t="t" r="r" b="b"/>
                <a:pathLst>
                  <a:path w="47" h="38">
                    <a:moveTo>
                      <a:pt x="47" y="38"/>
                    </a:moveTo>
                    <a:lnTo>
                      <a:pt x="47" y="38"/>
                    </a:lnTo>
                    <a:lnTo>
                      <a:pt x="45" y="23"/>
                    </a:lnTo>
                    <a:lnTo>
                      <a:pt x="40" y="12"/>
                    </a:lnTo>
                    <a:lnTo>
                      <a:pt x="33" y="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5" y="4"/>
                    </a:lnTo>
                    <a:lnTo>
                      <a:pt x="7" y="12"/>
                    </a:lnTo>
                    <a:lnTo>
                      <a:pt x="2" y="23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25" y="38"/>
                    </a:lnTo>
                    <a:lnTo>
                      <a:pt x="31" y="38"/>
                    </a:lnTo>
                    <a:lnTo>
                      <a:pt x="37" y="38"/>
                    </a:lnTo>
                    <a:lnTo>
                      <a:pt x="42" y="38"/>
                    </a:lnTo>
                    <a:lnTo>
                      <a:pt x="47" y="38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" name=""/>
              <p:cNvSpPr/>
              <p:nvPr/>
            </p:nvSpPr>
            <p:spPr>
              <a:xfrm>
                <a:off x="2699280" y="1742040"/>
                <a:ext cx="22320" cy="15480"/>
              </a:xfrm>
              <a:custGeom>
                <a:avLst/>
                <a:gdLst/>
                <a:ahLst/>
                <a:rect l="l" t="t" r="r" b="b"/>
                <a:pathLst>
                  <a:path w="48" h="38">
                    <a:moveTo>
                      <a:pt x="48" y="38"/>
                    </a:moveTo>
                    <a:lnTo>
                      <a:pt x="45" y="23"/>
                    </a:lnTo>
                    <a:lnTo>
                      <a:pt x="41" y="12"/>
                    </a:lnTo>
                    <a:lnTo>
                      <a:pt x="34" y="4"/>
                    </a:lnTo>
                    <a:lnTo>
                      <a:pt x="25" y="0"/>
                    </a:lnTo>
                    <a:lnTo>
                      <a:pt x="15" y="4"/>
                    </a:lnTo>
                    <a:lnTo>
                      <a:pt x="7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26" y="38"/>
                    </a:lnTo>
                    <a:lnTo>
                      <a:pt x="32" y="38"/>
                    </a:lnTo>
                    <a:lnTo>
                      <a:pt x="37" y="38"/>
                    </a:lnTo>
                    <a:lnTo>
                      <a:pt x="42" y="38"/>
                    </a:lnTo>
                    <a:lnTo>
                      <a:pt x="48" y="38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" name=""/>
              <p:cNvSpPr/>
              <p:nvPr/>
            </p:nvSpPr>
            <p:spPr>
              <a:xfrm>
                <a:off x="2699280" y="1742040"/>
                <a:ext cx="22320" cy="15480"/>
              </a:xfrm>
              <a:custGeom>
                <a:avLst/>
                <a:gdLst/>
                <a:ahLst/>
                <a:rect l="l" t="t" r="r" b="b"/>
                <a:pathLst>
                  <a:path w="48" h="38">
                    <a:moveTo>
                      <a:pt x="48" y="38"/>
                    </a:moveTo>
                    <a:lnTo>
                      <a:pt x="48" y="38"/>
                    </a:lnTo>
                    <a:lnTo>
                      <a:pt x="45" y="23"/>
                    </a:lnTo>
                    <a:lnTo>
                      <a:pt x="41" y="12"/>
                    </a:lnTo>
                    <a:lnTo>
                      <a:pt x="34" y="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4"/>
                    </a:lnTo>
                    <a:lnTo>
                      <a:pt x="7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26" y="38"/>
                    </a:lnTo>
                    <a:lnTo>
                      <a:pt x="32" y="38"/>
                    </a:lnTo>
                    <a:lnTo>
                      <a:pt x="37" y="38"/>
                    </a:lnTo>
                    <a:lnTo>
                      <a:pt x="42" y="38"/>
                    </a:lnTo>
                    <a:lnTo>
                      <a:pt x="48" y="38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" name=""/>
              <p:cNvSpPr/>
              <p:nvPr/>
            </p:nvSpPr>
            <p:spPr>
              <a:xfrm>
                <a:off x="2629800" y="1773360"/>
                <a:ext cx="22320" cy="15480"/>
              </a:xfrm>
              <a:custGeom>
                <a:avLst/>
                <a:gdLst/>
                <a:ahLst/>
                <a:rect l="l" t="t" r="r" b="b"/>
                <a:pathLst>
                  <a:path w="46" h="38">
                    <a:moveTo>
                      <a:pt x="46" y="38"/>
                    </a:moveTo>
                    <a:lnTo>
                      <a:pt x="44" y="23"/>
                    </a:lnTo>
                    <a:lnTo>
                      <a:pt x="39" y="12"/>
                    </a:lnTo>
                    <a:lnTo>
                      <a:pt x="32" y="4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7" y="12"/>
                    </a:lnTo>
                    <a:lnTo>
                      <a:pt x="2" y="23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11" y="38"/>
                    </a:lnTo>
                    <a:lnTo>
                      <a:pt x="18" y="38"/>
                    </a:lnTo>
                    <a:lnTo>
                      <a:pt x="24" y="38"/>
                    </a:lnTo>
                    <a:lnTo>
                      <a:pt x="30" y="38"/>
                    </a:lnTo>
                    <a:lnTo>
                      <a:pt x="36" y="38"/>
                    </a:lnTo>
                    <a:lnTo>
                      <a:pt x="40" y="38"/>
                    </a:lnTo>
                    <a:lnTo>
                      <a:pt x="46" y="38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" name=""/>
              <p:cNvSpPr/>
              <p:nvPr/>
            </p:nvSpPr>
            <p:spPr>
              <a:xfrm>
                <a:off x="2629800" y="1773360"/>
                <a:ext cx="22320" cy="15480"/>
              </a:xfrm>
              <a:custGeom>
                <a:avLst/>
                <a:gdLst/>
                <a:ahLst/>
                <a:rect l="l" t="t" r="r" b="b"/>
                <a:pathLst>
                  <a:path w="46" h="38">
                    <a:moveTo>
                      <a:pt x="46" y="38"/>
                    </a:moveTo>
                    <a:lnTo>
                      <a:pt x="46" y="38"/>
                    </a:lnTo>
                    <a:lnTo>
                      <a:pt x="44" y="23"/>
                    </a:lnTo>
                    <a:lnTo>
                      <a:pt x="39" y="12"/>
                    </a:lnTo>
                    <a:lnTo>
                      <a:pt x="32" y="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7" y="12"/>
                    </a:lnTo>
                    <a:lnTo>
                      <a:pt x="2" y="23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11" y="38"/>
                    </a:lnTo>
                    <a:lnTo>
                      <a:pt x="18" y="38"/>
                    </a:lnTo>
                    <a:lnTo>
                      <a:pt x="24" y="38"/>
                    </a:lnTo>
                    <a:lnTo>
                      <a:pt x="30" y="38"/>
                    </a:lnTo>
                    <a:lnTo>
                      <a:pt x="36" y="38"/>
                    </a:lnTo>
                    <a:lnTo>
                      <a:pt x="40" y="38"/>
                    </a:lnTo>
                    <a:lnTo>
                      <a:pt x="46" y="38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" name=""/>
              <p:cNvSpPr/>
              <p:nvPr/>
            </p:nvSpPr>
            <p:spPr>
              <a:xfrm>
                <a:off x="2665080" y="1773360"/>
                <a:ext cx="23400" cy="15480"/>
              </a:xfrm>
              <a:custGeom>
                <a:avLst/>
                <a:gdLst/>
                <a:ahLst/>
                <a:rect l="l" t="t" r="r" b="b"/>
                <a:pathLst>
                  <a:path w="48" h="38">
                    <a:moveTo>
                      <a:pt x="48" y="38"/>
                    </a:moveTo>
                    <a:lnTo>
                      <a:pt x="45" y="23"/>
                    </a:lnTo>
                    <a:lnTo>
                      <a:pt x="41" y="12"/>
                    </a:lnTo>
                    <a:lnTo>
                      <a:pt x="34" y="4"/>
                    </a:lnTo>
                    <a:lnTo>
                      <a:pt x="25" y="0"/>
                    </a:lnTo>
                    <a:lnTo>
                      <a:pt x="15" y="4"/>
                    </a:lnTo>
                    <a:lnTo>
                      <a:pt x="7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26" y="38"/>
                    </a:lnTo>
                    <a:lnTo>
                      <a:pt x="31" y="38"/>
                    </a:lnTo>
                    <a:lnTo>
                      <a:pt x="37" y="38"/>
                    </a:lnTo>
                    <a:lnTo>
                      <a:pt x="42" y="38"/>
                    </a:lnTo>
                    <a:lnTo>
                      <a:pt x="48" y="38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" name=""/>
              <p:cNvSpPr/>
              <p:nvPr/>
            </p:nvSpPr>
            <p:spPr>
              <a:xfrm>
                <a:off x="2665080" y="1773360"/>
                <a:ext cx="23400" cy="15480"/>
              </a:xfrm>
              <a:custGeom>
                <a:avLst/>
                <a:gdLst/>
                <a:ahLst/>
                <a:rect l="l" t="t" r="r" b="b"/>
                <a:pathLst>
                  <a:path w="48" h="38">
                    <a:moveTo>
                      <a:pt x="48" y="38"/>
                    </a:moveTo>
                    <a:lnTo>
                      <a:pt x="48" y="38"/>
                    </a:lnTo>
                    <a:lnTo>
                      <a:pt x="45" y="23"/>
                    </a:lnTo>
                    <a:lnTo>
                      <a:pt x="41" y="12"/>
                    </a:lnTo>
                    <a:lnTo>
                      <a:pt x="34" y="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4"/>
                    </a:lnTo>
                    <a:lnTo>
                      <a:pt x="7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26" y="38"/>
                    </a:lnTo>
                    <a:lnTo>
                      <a:pt x="31" y="38"/>
                    </a:lnTo>
                    <a:lnTo>
                      <a:pt x="37" y="38"/>
                    </a:lnTo>
                    <a:lnTo>
                      <a:pt x="42" y="38"/>
                    </a:lnTo>
                    <a:lnTo>
                      <a:pt x="48" y="38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" name=""/>
              <p:cNvSpPr/>
              <p:nvPr/>
            </p:nvSpPr>
            <p:spPr>
              <a:xfrm>
                <a:off x="2700360" y="1773360"/>
                <a:ext cx="22320" cy="15480"/>
              </a:xfrm>
              <a:custGeom>
                <a:avLst/>
                <a:gdLst/>
                <a:ahLst/>
                <a:rect l="l" t="t" r="r" b="b"/>
                <a:pathLst>
                  <a:path w="47" h="38">
                    <a:moveTo>
                      <a:pt x="47" y="38"/>
                    </a:moveTo>
                    <a:lnTo>
                      <a:pt x="45" y="23"/>
                    </a:lnTo>
                    <a:lnTo>
                      <a:pt x="40" y="12"/>
                    </a:lnTo>
                    <a:lnTo>
                      <a:pt x="33" y="4"/>
                    </a:lnTo>
                    <a:lnTo>
                      <a:pt x="24" y="0"/>
                    </a:lnTo>
                    <a:lnTo>
                      <a:pt x="15" y="4"/>
                    </a:lnTo>
                    <a:lnTo>
                      <a:pt x="7" y="12"/>
                    </a:lnTo>
                    <a:lnTo>
                      <a:pt x="2" y="23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2" y="38"/>
                    </a:lnTo>
                    <a:lnTo>
                      <a:pt x="18" y="38"/>
                    </a:lnTo>
                    <a:lnTo>
                      <a:pt x="25" y="38"/>
                    </a:lnTo>
                    <a:lnTo>
                      <a:pt x="31" y="38"/>
                    </a:lnTo>
                    <a:lnTo>
                      <a:pt x="37" y="38"/>
                    </a:lnTo>
                    <a:lnTo>
                      <a:pt x="41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" name=""/>
              <p:cNvSpPr/>
              <p:nvPr/>
            </p:nvSpPr>
            <p:spPr>
              <a:xfrm>
                <a:off x="2700360" y="1773360"/>
                <a:ext cx="22320" cy="15480"/>
              </a:xfrm>
              <a:custGeom>
                <a:avLst/>
                <a:gdLst/>
                <a:ahLst/>
                <a:rect l="l" t="t" r="r" b="b"/>
                <a:pathLst>
                  <a:path w="47" h="38">
                    <a:moveTo>
                      <a:pt x="47" y="38"/>
                    </a:moveTo>
                    <a:lnTo>
                      <a:pt x="47" y="38"/>
                    </a:lnTo>
                    <a:lnTo>
                      <a:pt x="45" y="23"/>
                    </a:lnTo>
                    <a:lnTo>
                      <a:pt x="40" y="12"/>
                    </a:lnTo>
                    <a:lnTo>
                      <a:pt x="33" y="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5" y="4"/>
                    </a:lnTo>
                    <a:lnTo>
                      <a:pt x="7" y="12"/>
                    </a:lnTo>
                    <a:lnTo>
                      <a:pt x="2" y="23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2" y="38"/>
                    </a:lnTo>
                    <a:lnTo>
                      <a:pt x="18" y="38"/>
                    </a:lnTo>
                    <a:lnTo>
                      <a:pt x="25" y="38"/>
                    </a:lnTo>
                    <a:lnTo>
                      <a:pt x="31" y="38"/>
                    </a:lnTo>
                    <a:lnTo>
                      <a:pt x="37" y="38"/>
                    </a:lnTo>
                    <a:lnTo>
                      <a:pt x="41" y="38"/>
                    </a:lnTo>
                    <a:lnTo>
                      <a:pt x="47" y="38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3" name=""/>
              <p:cNvSpPr/>
              <p:nvPr/>
            </p:nvSpPr>
            <p:spPr>
              <a:xfrm>
                <a:off x="2463120" y="1773360"/>
                <a:ext cx="23400" cy="15480"/>
              </a:xfrm>
              <a:custGeom>
                <a:avLst/>
                <a:gdLst/>
                <a:ahLst/>
                <a:rect l="l" t="t" r="r" b="b"/>
                <a:pathLst>
                  <a:path w="47" h="38">
                    <a:moveTo>
                      <a:pt x="47" y="38"/>
                    </a:moveTo>
                    <a:lnTo>
                      <a:pt x="45" y="23"/>
                    </a:lnTo>
                    <a:lnTo>
                      <a:pt x="41" y="12"/>
                    </a:lnTo>
                    <a:lnTo>
                      <a:pt x="33" y="4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7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12" y="38"/>
                    </a:lnTo>
                    <a:lnTo>
                      <a:pt x="19" y="38"/>
                    </a:lnTo>
                    <a:lnTo>
                      <a:pt x="24" y="38"/>
                    </a:lnTo>
                    <a:lnTo>
                      <a:pt x="30" y="38"/>
                    </a:lnTo>
                    <a:lnTo>
                      <a:pt x="36" y="38"/>
                    </a:lnTo>
                    <a:lnTo>
                      <a:pt x="42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4" name=""/>
              <p:cNvSpPr/>
              <p:nvPr/>
            </p:nvSpPr>
            <p:spPr>
              <a:xfrm>
                <a:off x="2463120" y="1773360"/>
                <a:ext cx="23400" cy="15480"/>
              </a:xfrm>
              <a:custGeom>
                <a:avLst/>
                <a:gdLst/>
                <a:ahLst/>
                <a:rect l="l" t="t" r="r" b="b"/>
                <a:pathLst>
                  <a:path w="47" h="38">
                    <a:moveTo>
                      <a:pt x="47" y="38"/>
                    </a:moveTo>
                    <a:lnTo>
                      <a:pt x="47" y="38"/>
                    </a:lnTo>
                    <a:lnTo>
                      <a:pt x="45" y="23"/>
                    </a:lnTo>
                    <a:lnTo>
                      <a:pt x="41" y="12"/>
                    </a:lnTo>
                    <a:lnTo>
                      <a:pt x="33" y="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7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12" y="38"/>
                    </a:lnTo>
                    <a:lnTo>
                      <a:pt x="19" y="38"/>
                    </a:lnTo>
                    <a:lnTo>
                      <a:pt x="24" y="38"/>
                    </a:lnTo>
                    <a:lnTo>
                      <a:pt x="30" y="38"/>
                    </a:lnTo>
                    <a:lnTo>
                      <a:pt x="36" y="38"/>
                    </a:lnTo>
                    <a:lnTo>
                      <a:pt x="42" y="38"/>
                    </a:lnTo>
                    <a:lnTo>
                      <a:pt x="47" y="38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5" name=""/>
              <p:cNvSpPr/>
              <p:nvPr/>
            </p:nvSpPr>
            <p:spPr>
              <a:xfrm>
                <a:off x="2499480" y="1773360"/>
                <a:ext cx="23400" cy="15480"/>
              </a:xfrm>
              <a:custGeom>
                <a:avLst/>
                <a:gdLst/>
                <a:ahLst/>
                <a:rect l="l" t="t" r="r" b="b"/>
                <a:pathLst>
                  <a:path w="47" h="38">
                    <a:moveTo>
                      <a:pt x="47" y="38"/>
                    </a:moveTo>
                    <a:lnTo>
                      <a:pt x="45" y="23"/>
                    </a:lnTo>
                    <a:lnTo>
                      <a:pt x="40" y="12"/>
                    </a:lnTo>
                    <a:lnTo>
                      <a:pt x="32" y="4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7" y="12"/>
                    </a:lnTo>
                    <a:lnTo>
                      <a:pt x="2" y="23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11" y="38"/>
                    </a:lnTo>
                    <a:lnTo>
                      <a:pt x="18" y="38"/>
                    </a:lnTo>
                    <a:lnTo>
                      <a:pt x="24" y="38"/>
                    </a:lnTo>
                    <a:lnTo>
                      <a:pt x="30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2499480" y="1773360"/>
                <a:ext cx="23400" cy="15480"/>
              </a:xfrm>
              <a:custGeom>
                <a:avLst/>
                <a:gdLst/>
                <a:ahLst/>
                <a:rect l="l" t="t" r="r" b="b"/>
                <a:pathLst>
                  <a:path w="47" h="38">
                    <a:moveTo>
                      <a:pt x="47" y="38"/>
                    </a:moveTo>
                    <a:lnTo>
                      <a:pt x="47" y="38"/>
                    </a:lnTo>
                    <a:lnTo>
                      <a:pt x="45" y="23"/>
                    </a:lnTo>
                    <a:lnTo>
                      <a:pt x="40" y="12"/>
                    </a:lnTo>
                    <a:lnTo>
                      <a:pt x="32" y="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7" y="12"/>
                    </a:lnTo>
                    <a:lnTo>
                      <a:pt x="2" y="23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11" y="38"/>
                    </a:lnTo>
                    <a:lnTo>
                      <a:pt x="18" y="38"/>
                    </a:lnTo>
                    <a:lnTo>
                      <a:pt x="24" y="38"/>
                    </a:lnTo>
                    <a:lnTo>
                      <a:pt x="30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7" y="38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7" name=""/>
              <p:cNvSpPr/>
              <p:nvPr/>
            </p:nvSpPr>
            <p:spPr>
              <a:xfrm>
                <a:off x="2534760" y="1773360"/>
                <a:ext cx="22320" cy="15480"/>
              </a:xfrm>
              <a:custGeom>
                <a:avLst/>
                <a:gdLst/>
                <a:ahLst/>
                <a:rect l="l" t="t" r="r" b="b"/>
                <a:pathLst>
                  <a:path w="46" h="38">
                    <a:moveTo>
                      <a:pt x="46" y="38"/>
                    </a:moveTo>
                    <a:lnTo>
                      <a:pt x="44" y="23"/>
                    </a:lnTo>
                    <a:lnTo>
                      <a:pt x="39" y="12"/>
                    </a:lnTo>
                    <a:lnTo>
                      <a:pt x="33" y="4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7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12" y="38"/>
                    </a:lnTo>
                    <a:lnTo>
                      <a:pt x="19" y="38"/>
                    </a:lnTo>
                    <a:lnTo>
                      <a:pt x="25" y="38"/>
                    </a:lnTo>
                    <a:lnTo>
                      <a:pt x="30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6" y="38"/>
                    </a:lnTo>
                    <a:close/>
                  </a:path>
                </a:pathLst>
              </a:custGeom>
              <a:solidFill>
                <a:srgbClr val="996633"/>
              </a:solidFill>
              <a:ln w="9360">
                <a:solidFill>
                  <a:srgbClr val="9966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8" name=""/>
              <p:cNvSpPr/>
              <p:nvPr/>
            </p:nvSpPr>
            <p:spPr>
              <a:xfrm>
                <a:off x="2534760" y="1773360"/>
                <a:ext cx="22320" cy="15480"/>
              </a:xfrm>
              <a:custGeom>
                <a:avLst/>
                <a:gdLst/>
                <a:ahLst/>
                <a:rect l="l" t="t" r="r" b="b"/>
                <a:pathLst>
                  <a:path w="46" h="38">
                    <a:moveTo>
                      <a:pt x="46" y="38"/>
                    </a:moveTo>
                    <a:lnTo>
                      <a:pt x="46" y="38"/>
                    </a:lnTo>
                    <a:lnTo>
                      <a:pt x="44" y="23"/>
                    </a:lnTo>
                    <a:lnTo>
                      <a:pt x="39" y="12"/>
                    </a:lnTo>
                    <a:lnTo>
                      <a:pt x="33" y="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7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12" y="38"/>
                    </a:lnTo>
                    <a:lnTo>
                      <a:pt x="19" y="38"/>
                    </a:lnTo>
                    <a:lnTo>
                      <a:pt x="25" y="38"/>
                    </a:lnTo>
                    <a:lnTo>
                      <a:pt x="30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6" y="38"/>
                    </a:lnTo>
                  </a:path>
                </a:pathLst>
              </a:custGeom>
              <a:solidFill>
                <a:srgbClr val="996633"/>
              </a:solidFill>
              <a:ln cap="sq" w="0">
                <a:solidFill>
                  <a:srgbClr val="996633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" name=""/>
              <p:cNvSpPr/>
              <p:nvPr/>
            </p:nvSpPr>
            <p:spPr>
              <a:xfrm>
                <a:off x="2640600" y="1765080"/>
                <a:ext cx="253800" cy="133560"/>
              </a:xfrm>
              <a:custGeom>
                <a:avLst/>
                <a:gdLst/>
                <a:ahLst/>
                <a:rect l="l" t="t" r="r" b="b"/>
                <a:pathLst>
                  <a:path w="517" h="327">
                    <a:moveTo>
                      <a:pt x="0" y="0"/>
                    </a:moveTo>
                    <a:lnTo>
                      <a:pt x="0" y="0"/>
                    </a:lnTo>
                    <a:lnTo>
                      <a:pt x="8" y="43"/>
                    </a:lnTo>
                    <a:lnTo>
                      <a:pt x="22" y="87"/>
                    </a:lnTo>
                    <a:lnTo>
                      <a:pt x="40" y="130"/>
                    </a:lnTo>
                    <a:lnTo>
                      <a:pt x="64" y="170"/>
                    </a:lnTo>
                    <a:lnTo>
                      <a:pt x="91" y="208"/>
                    </a:lnTo>
                    <a:lnTo>
                      <a:pt x="122" y="243"/>
                    </a:lnTo>
                    <a:lnTo>
                      <a:pt x="156" y="273"/>
                    </a:lnTo>
                    <a:lnTo>
                      <a:pt x="193" y="297"/>
                    </a:lnTo>
                    <a:lnTo>
                      <a:pt x="231" y="314"/>
                    </a:lnTo>
                    <a:lnTo>
                      <a:pt x="272" y="324"/>
                    </a:lnTo>
                    <a:lnTo>
                      <a:pt x="313" y="327"/>
                    </a:lnTo>
                    <a:lnTo>
                      <a:pt x="354" y="320"/>
                    </a:lnTo>
                    <a:lnTo>
                      <a:pt x="396" y="302"/>
                    </a:lnTo>
                    <a:lnTo>
                      <a:pt x="437" y="275"/>
                    </a:lnTo>
                    <a:lnTo>
                      <a:pt x="478" y="236"/>
                    </a:lnTo>
                    <a:lnTo>
                      <a:pt x="517" y="183"/>
                    </a:lnTo>
                  </a:path>
                </a:pathLst>
              </a:custGeom>
              <a:noFill/>
              <a:ln cap="sq" w="0">
                <a:solidFill>
                  <a:srgbClr val="00f008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2677680" y="1764360"/>
                <a:ext cx="244800" cy="134280"/>
              </a:xfrm>
              <a:custGeom>
                <a:avLst/>
                <a:gdLst/>
                <a:ahLst/>
                <a:rect l="l" t="t" r="r" b="b"/>
                <a:pathLst>
                  <a:path w="498" h="328">
                    <a:moveTo>
                      <a:pt x="0" y="0"/>
                    </a:moveTo>
                    <a:lnTo>
                      <a:pt x="0" y="0"/>
                    </a:lnTo>
                    <a:lnTo>
                      <a:pt x="14" y="26"/>
                    </a:lnTo>
                    <a:lnTo>
                      <a:pt x="32" y="58"/>
                    </a:lnTo>
                    <a:lnTo>
                      <a:pt x="54" y="94"/>
                    </a:lnTo>
                    <a:lnTo>
                      <a:pt x="79" y="130"/>
                    </a:lnTo>
                    <a:lnTo>
                      <a:pt x="107" y="170"/>
                    </a:lnTo>
                    <a:lnTo>
                      <a:pt x="137" y="208"/>
                    </a:lnTo>
                    <a:lnTo>
                      <a:pt x="169" y="243"/>
                    </a:lnTo>
                    <a:lnTo>
                      <a:pt x="204" y="274"/>
                    </a:lnTo>
                    <a:lnTo>
                      <a:pt x="239" y="301"/>
                    </a:lnTo>
                    <a:lnTo>
                      <a:pt x="276" y="319"/>
                    </a:lnTo>
                    <a:lnTo>
                      <a:pt x="313" y="328"/>
                    </a:lnTo>
                    <a:lnTo>
                      <a:pt x="351" y="327"/>
                    </a:lnTo>
                    <a:lnTo>
                      <a:pt x="389" y="315"/>
                    </a:lnTo>
                    <a:lnTo>
                      <a:pt x="426" y="288"/>
                    </a:lnTo>
                    <a:lnTo>
                      <a:pt x="463" y="246"/>
                    </a:lnTo>
                    <a:lnTo>
                      <a:pt x="498" y="187"/>
                    </a:lnTo>
                  </a:path>
                </a:pathLst>
              </a:custGeom>
              <a:noFill/>
              <a:ln cap="sq" w="0">
                <a:solidFill>
                  <a:srgbClr val="00f008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1" name=""/>
              <p:cNvSpPr/>
              <p:nvPr/>
            </p:nvSpPr>
            <p:spPr>
              <a:xfrm>
                <a:off x="2713320" y="1764360"/>
                <a:ext cx="236160" cy="122040"/>
              </a:xfrm>
              <a:custGeom>
                <a:avLst/>
                <a:gdLst/>
                <a:ahLst/>
                <a:rect l="l" t="t" r="r" b="b"/>
                <a:pathLst>
                  <a:path w="481" h="299">
                    <a:moveTo>
                      <a:pt x="0" y="0"/>
                    </a:moveTo>
                    <a:lnTo>
                      <a:pt x="0" y="0"/>
                    </a:lnTo>
                    <a:lnTo>
                      <a:pt x="15" y="30"/>
                    </a:lnTo>
                    <a:lnTo>
                      <a:pt x="35" y="64"/>
                    </a:lnTo>
                    <a:lnTo>
                      <a:pt x="59" y="98"/>
                    </a:lnTo>
                    <a:lnTo>
                      <a:pt x="85" y="134"/>
                    </a:lnTo>
                    <a:lnTo>
                      <a:pt x="116" y="168"/>
                    </a:lnTo>
                    <a:lnTo>
                      <a:pt x="149" y="201"/>
                    </a:lnTo>
                    <a:lnTo>
                      <a:pt x="183" y="231"/>
                    </a:lnTo>
                    <a:lnTo>
                      <a:pt x="219" y="257"/>
                    </a:lnTo>
                    <a:lnTo>
                      <a:pt x="256" y="278"/>
                    </a:lnTo>
                    <a:lnTo>
                      <a:pt x="293" y="292"/>
                    </a:lnTo>
                    <a:lnTo>
                      <a:pt x="328" y="299"/>
                    </a:lnTo>
                    <a:lnTo>
                      <a:pt x="364" y="297"/>
                    </a:lnTo>
                    <a:lnTo>
                      <a:pt x="397" y="287"/>
                    </a:lnTo>
                    <a:lnTo>
                      <a:pt x="428" y="265"/>
                    </a:lnTo>
                    <a:lnTo>
                      <a:pt x="456" y="232"/>
                    </a:lnTo>
                    <a:lnTo>
                      <a:pt x="481" y="186"/>
                    </a:lnTo>
                  </a:path>
                </a:pathLst>
              </a:custGeom>
              <a:noFill/>
              <a:ln cap="sq" w="0">
                <a:solidFill>
                  <a:srgbClr val="00f008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12" name=""/>
              <p:cNvGrpSpPr/>
              <p:nvPr/>
            </p:nvGrpSpPr>
            <p:grpSpPr>
              <a:xfrm>
                <a:off x="2385000" y="1798920"/>
                <a:ext cx="642600" cy="271080"/>
                <a:chOff x="2385000" y="1798920"/>
                <a:chExt cx="642600" cy="271080"/>
              </a:xfrm>
            </p:grpSpPr>
            <p:sp>
              <p:nvSpPr>
                <p:cNvPr id="213" name=""/>
                <p:cNvSpPr/>
                <p:nvPr/>
              </p:nvSpPr>
              <p:spPr>
                <a:xfrm>
                  <a:off x="2385000" y="1798920"/>
                  <a:ext cx="642600" cy="209520"/>
                </a:xfrm>
                <a:custGeom>
                  <a:avLst/>
                  <a:gdLst/>
                  <a:ahLst/>
                  <a:rect l="l" t="t" r="r" b="b"/>
                  <a:pathLst>
                    <a:path w="1311" h="513">
                      <a:moveTo>
                        <a:pt x="0" y="513"/>
                      </a:moveTo>
                      <a:lnTo>
                        <a:pt x="0" y="513"/>
                      </a:lnTo>
                      <a:lnTo>
                        <a:pt x="88" y="486"/>
                      </a:lnTo>
                      <a:lnTo>
                        <a:pt x="166" y="457"/>
                      </a:lnTo>
                      <a:lnTo>
                        <a:pt x="235" y="425"/>
                      </a:lnTo>
                      <a:lnTo>
                        <a:pt x="296" y="392"/>
                      </a:lnTo>
                      <a:lnTo>
                        <a:pt x="350" y="356"/>
                      </a:lnTo>
                      <a:lnTo>
                        <a:pt x="397" y="319"/>
                      </a:lnTo>
                      <a:lnTo>
                        <a:pt x="438" y="282"/>
                      </a:lnTo>
                      <a:lnTo>
                        <a:pt x="472" y="244"/>
                      </a:lnTo>
                      <a:lnTo>
                        <a:pt x="502" y="208"/>
                      </a:lnTo>
                      <a:lnTo>
                        <a:pt x="526" y="172"/>
                      </a:lnTo>
                      <a:lnTo>
                        <a:pt x="546" y="137"/>
                      </a:lnTo>
                      <a:lnTo>
                        <a:pt x="562" y="104"/>
                      </a:lnTo>
                      <a:lnTo>
                        <a:pt x="575" y="74"/>
                      </a:lnTo>
                      <a:lnTo>
                        <a:pt x="585" y="45"/>
                      </a:lnTo>
                      <a:lnTo>
                        <a:pt x="593" y="21"/>
                      </a:lnTo>
                      <a:lnTo>
                        <a:pt x="599" y="0"/>
                      </a:lnTo>
                      <a:lnTo>
                        <a:pt x="599" y="0"/>
                      </a:lnTo>
                      <a:lnTo>
                        <a:pt x="613" y="26"/>
                      </a:lnTo>
                      <a:lnTo>
                        <a:pt x="631" y="58"/>
                      </a:lnTo>
                      <a:lnTo>
                        <a:pt x="653" y="94"/>
                      </a:lnTo>
                      <a:lnTo>
                        <a:pt x="678" y="130"/>
                      </a:lnTo>
                      <a:lnTo>
                        <a:pt x="706" y="170"/>
                      </a:lnTo>
                      <a:lnTo>
                        <a:pt x="736" y="208"/>
                      </a:lnTo>
                      <a:lnTo>
                        <a:pt x="768" y="243"/>
                      </a:lnTo>
                      <a:lnTo>
                        <a:pt x="803" y="274"/>
                      </a:lnTo>
                      <a:lnTo>
                        <a:pt x="838" y="301"/>
                      </a:lnTo>
                      <a:lnTo>
                        <a:pt x="875" y="319"/>
                      </a:lnTo>
                      <a:lnTo>
                        <a:pt x="912" y="328"/>
                      </a:lnTo>
                      <a:lnTo>
                        <a:pt x="950" y="327"/>
                      </a:lnTo>
                      <a:lnTo>
                        <a:pt x="988" y="315"/>
                      </a:lnTo>
                      <a:lnTo>
                        <a:pt x="1025" y="288"/>
                      </a:lnTo>
                      <a:lnTo>
                        <a:pt x="1062" y="246"/>
                      </a:lnTo>
                      <a:lnTo>
                        <a:pt x="1097" y="187"/>
                      </a:lnTo>
                      <a:lnTo>
                        <a:pt x="1097" y="187"/>
                      </a:lnTo>
                      <a:lnTo>
                        <a:pt x="1108" y="203"/>
                      </a:lnTo>
                      <a:lnTo>
                        <a:pt x="1119" y="219"/>
                      </a:lnTo>
                      <a:lnTo>
                        <a:pt x="1131" y="234"/>
                      </a:lnTo>
                      <a:lnTo>
                        <a:pt x="1142" y="248"/>
                      </a:lnTo>
                      <a:lnTo>
                        <a:pt x="1154" y="261"/>
                      </a:lnTo>
                      <a:lnTo>
                        <a:pt x="1166" y="272"/>
                      </a:lnTo>
                      <a:lnTo>
                        <a:pt x="1179" y="284"/>
                      </a:lnTo>
                      <a:lnTo>
                        <a:pt x="1192" y="294"/>
                      </a:lnTo>
                      <a:lnTo>
                        <a:pt x="1205" y="304"/>
                      </a:lnTo>
                      <a:lnTo>
                        <a:pt x="1219" y="312"/>
                      </a:lnTo>
                      <a:lnTo>
                        <a:pt x="1233" y="320"/>
                      </a:lnTo>
                      <a:lnTo>
                        <a:pt x="1248" y="327"/>
                      </a:lnTo>
                      <a:lnTo>
                        <a:pt x="1263" y="334"/>
                      </a:lnTo>
                      <a:lnTo>
                        <a:pt x="1278" y="340"/>
                      </a:lnTo>
                      <a:lnTo>
                        <a:pt x="1294" y="345"/>
                      </a:lnTo>
                      <a:lnTo>
                        <a:pt x="1311" y="348"/>
                      </a:lnTo>
                    </a:path>
                  </a:pathLst>
                </a:custGeom>
                <a:noFill/>
                <a:ln cap="sq" w="0">
                  <a:solidFill>
                    <a:srgbClr val="00f008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14" name=""/>
                <p:cNvSpPr/>
                <p:nvPr/>
              </p:nvSpPr>
              <p:spPr>
                <a:xfrm>
                  <a:off x="2385000" y="1798920"/>
                  <a:ext cx="642600" cy="271080"/>
                </a:xfrm>
                <a:custGeom>
                  <a:avLst/>
                  <a:gdLst/>
                  <a:ahLst/>
                  <a:rect l="l" t="t" r="r" b="b"/>
                  <a:pathLst>
                    <a:path w="1312" h="662">
                      <a:moveTo>
                        <a:pt x="0" y="662"/>
                      </a:moveTo>
                      <a:lnTo>
                        <a:pt x="0" y="662"/>
                      </a:lnTo>
                      <a:lnTo>
                        <a:pt x="93" y="636"/>
                      </a:lnTo>
                      <a:lnTo>
                        <a:pt x="176" y="604"/>
                      </a:lnTo>
                      <a:lnTo>
                        <a:pt x="251" y="568"/>
                      </a:lnTo>
                      <a:lnTo>
                        <a:pt x="317" y="527"/>
                      </a:lnTo>
                      <a:lnTo>
                        <a:pt x="375" y="483"/>
                      </a:lnTo>
                      <a:lnTo>
                        <a:pt x="427" y="437"/>
                      </a:lnTo>
                      <a:lnTo>
                        <a:pt x="472" y="388"/>
                      </a:lnTo>
                      <a:lnTo>
                        <a:pt x="511" y="339"/>
                      </a:lnTo>
                      <a:lnTo>
                        <a:pt x="545" y="289"/>
                      </a:lnTo>
                      <a:lnTo>
                        <a:pt x="573" y="240"/>
                      </a:lnTo>
                      <a:lnTo>
                        <a:pt x="598" y="193"/>
                      </a:lnTo>
                      <a:lnTo>
                        <a:pt x="617" y="147"/>
                      </a:lnTo>
                      <a:lnTo>
                        <a:pt x="634" y="104"/>
                      </a:lnTo>
                      <a:lnTo>
                        <a:pt x="649" y="65"/>
                      </a:lnTo>
                      <a:lnTo>
                        <a:pt x="661" y="30"/>
                      </a:lnTo>
                      <a:lnTo>
                        <a:pt x="671" y="0"/>
                      </a:lnTo>
                      <a:lnTo>
                        <a:pt x="671" y="0"/>
                      </a:lnTo>
                      <a:lnTo>
                        <a:pt x="687" y="33"/>
                      </a:lnTo>
                      <a:lnTo>
                        <a:pt x="708" y="67"/>
                      </a:lnTo>
                      <a:lnTo>
                        <a:pt x="732" y="103"/>
                      </a:lnTo>
                      <a:lnTo>
                        <a:pt x="760" y="138"/>
                      </a:lnTo>
                      <a:lnTo>
                        <a:pt x="790" y="173"/>
                      </a:lnTo>
                      <a:lnTo>
                        <a:pt x="823" y="206"/>
                      </a:lnTo>
                      <a:lnTo>
                        <a:pt x="858" y="235"/>
                      </a:lnTo>
                      <a:lnTo>
                        <a:pt x="893" y="261"/>
                      </a:lnTo>
                      <a:lnTo>
                        <a:pt x="929" y="281"/>
                      </a:lnTo>
                      <a:lnTo>
                        <a:pt x="965" y="295"/>
                      </a:lnTo>
                      <a:lnTo>
                        <a:pt x="1000" y="301"/>
                      </a:lnTo>
                      <a:lnTo>
                        <a:pt x="1035" y="300"/>
                      </a:lnTo>
                      <a:lnTo>
                        <a:pt x="1068" y="288"/>
                      </a:lnTo>
                      <a:lnTo>
                        <a:pt x="1099" y="266"/>
                      </a:lnTo>
                      <a:lnTo>
                        <a:pt x="1127" y="232"/>
                      </a:lnTo>
                      <a:lnTo>
                        <a:pt x="1152" y="186"/>
                      </a:lnTo>
                      <a:lnTo>
                        <a:pt x="1152" y="186"/>
                      </a:lnTo>
                      <a:lnTo>
                        <a:pt x="1169" y="200"/>
                      </a:lnTo>
                      <a:lnTo>
                        <a:pt x="1186" y="213"/>
                      </a:lnTo>
                      <a:lnTo>
                        <a:pt x="1205" y="227"/>
                      </a:lnTo>
                      <a:lnTo>
                        <a:pt x="1226" y="241"/>
                      </a:lnTo>
                      <a:lnTo>
                        <a:pt x="1247" y="254"/>
                      </a:lnTo>
                      <a:lnTo>
                        <a:pt x="1269" y="266"/>
                      </a:lnTo>
                      <a:lnTo>
                        <a:pt x="1291" y="277"/>
                      </a:lnTo>
                      <a:lnTo>
                        <a:pt x="1312" y="287"/>
                      </a:lnTo>
                    </a:path>
                  </a:pathLst>
                </a:custGeom>
                <a:noFill/>
                <a:ln cap="sq" w="0">
                  <a:solidFill>
                    <a:srgbClr val="00f008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15" name=""/>
                <p:cNvSpPr/>
                <p:nvPr/>
              </p:nvSpPr>
              <p:spPr>
                <a:xfrm>
                  <a:off x="2385000" y="1798920"/>
                  <a:ext cx="642600" cy="137520"/>
                </a:xfrm>
                <a:custGeom>
                  <a:avLst/>
                  <a:gdLst/>
                  <a:ahLst/>
                  <a:rect l="l" t="t" r="r" b="b"/>
                  <a:pathLst>
                    <a:path w="1311" h="337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5" y="45"/>
                      </a:lnTo>
                      <a:lnTo>
                        <a:pt x="30" y="44"/>
                      </a:lnTo>
                      <a:lnTo>
                        <a:pt x="45" y="43"/>
                      </a:lnTo>
                      <a:lnTo>
                        <a:pt x="60" y="42"/>
                      </a:lnTo>
                      <a:lnTo>
                        <a:pt x="75" y="39"/>
                      </a:lnTo>
                      <a:lnTo>
                        <a:pt x="89" y="38"/>
                      </a:lnTo>
                      <a:lnTo>
                        <a:pt x="102" y="35"/>
                      </a:lnTo>
                      <a:lnTo>
                        <a:pt x="115" y="33"/>
                      </a:lnTo>
                      <a:lnTo>
                        <a:pt x="127" y="30"/>
                      </a:lnTo>
                      <a:lnTo>
                        <a:pt x="140" y="27"/>
                      </a:lnTo>
                      <a:lnTo>
                        <a:pt x="150" y="22"/>
                      </a:lnTo>
                      <a:lnTo>
                        <a:pt x="160" y="19"/>
                      </a:lnTo>
                      <a:lnTo>
                        <a:pt x="170" y="14"/>
                      </a:lnTo>
                      <a:lnTo>
                        <a:pt x="179" y="11"/>
                      </a:lnTo>
                      <a:lnTo>
                        <a:pt x="186" y="5"/>
                      </a:lnTo>
                      <a:lnTo>
                        <a:pt x="193" y="0"/>
                      </a:lnTo>
                      <a:lnTo>
                        <a:pt x="193" y="0"/>
                      </a:lnTo>
                      <a:lnTo>
                        <a:pt x="204" y="16"/>
                      </a:lnTo>
                      <a:lnTo>
                        <a:pt x="218" y="38"/>
                      </a:lnTo>
                      <a:lnTo>
                        <a:pt x="234" y="64"/>
                      </a:lnTo>
                      <a:lnTo>
                        <a:pt x="254" y="91"/>
                      </a:lnTo>
                      <a:lnTo>
                        <a:pt x="277" y="120"/>
                      </a:lnTo>
                      <a:lnTo>
                        <a:pt x="303" y="150"/>
                      </a:lnTo>
                      <a:lnTo>
                        <a:pt x="333" y="178"/>
                      </a:lnTo>
                      <a:lnTo>
                        <a:pt x="368" y="204"/>
                      </a:lnTo>
                      <a:lnTo>
                        <a:pt x="404" y="226"/>
                      </a:lnTo>
                      <a:lnTo>
                        <a:pt x="446" y="244"/>
                      </a:lnTo>
                      <a:lnTo>
                        <a:pt x="492" y="256"/>
                      </a:lnTo>
                      <a:lnTo>
                        <a:pt x="542" y="262"/>
                      </a:lnTo>
                      <a:lnTo>
                        <a:pt x="597" y="258"/>
                      </a:lnTo>
                      <a:lnTo>
                        <a:pt x="656" y="246"/>
                      </a:lnTo>
                      <a:lnTo>
                        <a:pt x="721" y="223"/>
                      </a:lnTo>
                      <a:lnTo>
                        <a:pt x="790" y="188"/>
                      </a:lnTo>
                      <a:lnTo>
                        <a:pt x="790" y="188"/>
                      </a:lnTo>
                      <a:lnTo>
                        <a:pt x="812" y="210"/>
                      </a:lnTo>
                      <a:lnTo>
                        <a:pt x="838" y="229"/>
                      </a:lnTo>
                      <a:lnTo>
                        <a:pt x="867" y="249"/>
                      </a:lnTo>
                      <a:lnTo>
                        <a:pt x="899" y="266"/>
                      </a:lnTo>
                      <a:lnTo>
                        <a:pt x="934" y="282"/>
                      </a:lnTo>
                      <a:lnTo>
                        <a:pt x="970" y="297"/>
                      </a:lnTo>
                      <a:lnTo>
                        <a:pt x="1008" y="309"/>
                      </a:lnTo>
                      <a:lnTo>
                        <a:pt x="1045" y="319"/>
                      </a:lnTo>
                      <a:lnTo>
                        <a:pt x="1083" y="327"/>
                      </a:lnTo>
                      <a:lnTo>
                        <a:pt x="1121" y="333"/>
                      </a:lnTo>
                      <a:lnTo>
                        <a:pt x="1158" y="335"/>
                      </a:lnTo>
                      <a:lnTo>
                        <a:pt x="1194" y="337"/>
                      </a:lnTo>
                      <a:lnTo>
                        <a:pt x="1227" y="333"/>
                      </a:lnTo>
                      <a:lnTo>
                        <a:pt x="1258" y="327"/>
                      </a:lnTo>
                      <a:lnTo>
                        <a:pt x="1287" y="317"/>
                      </a:lnTo>
                      <a:lnTo>
                        <a:pt x="1311" y="304"/>
                      </a:lnTo>
                    </a:path>
                  </a:pathLst>
                </a:custGeom>
                <a:noFill/>
                <a:ln cap="sq" w="0">
                  <a:solidFill>
                    <a:srgbClr val="00f008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16" name=""/>
              <p:cNvSpPr/>
              <p:nvPr/>
            </p:nvSpPr>
            <p:spPr>
              <a:xfrm>
                <a:off x="2512080" y="1764360"/>
                <a:ext cx="285120" cy="100440"/>
              </a:xfrm>
              <a:custGeom>
                <a:avLst/>
                <a:gdLst/>
                <a:ahLst/>
                <a:rect l="l" t="t" r="r" b="b"/>
                <a:pathLst>
                  <a:path w="582" h="248">
                    <a:moveTo>
                      <a:pt x="0" y="0"/>
                    </a:moveTo>
                    <a:lnTo>
                      <a:pt x="0" y="0"/>
                    </a:lnTo>
                    <a:lnTo>
                      <a:pt x="15" y="21"/>
                    </a:lnTo>
                    <a:lnTo>
                      <a:pt x="35" y="44"/>
                    </a:lnTo>
                    <a:lnTo>
                      <a:pt x="58" y="69"/>
                    </a:lnTo>
                    <a:lnTo>
                      <a:pt x="84" y="97"/>
                    </a:lnTo>
                    <a:lnTo>
                      <a:pt x="114" y="124"/>
                    </a:lnTo>
                    <a:lnTo>
                      <a:pt x="148" y="150"/>
                    </a:lnTo>
                    <a:lnTo>
                      <a:pt x="183" y="175"/>
                    </a:lnTo>
                    <a:lnTo>
                      <a:pt x="223" y="198"/>
                    </a:lnTo>
                    <a:lnTo>
                      <a:pt x="263" y="218"/>
                    </a:lnTo>
                    <a:lnTo>
                      <a:pt x="305" y="233"/>
                    </a:lnTo>
                    <a:lnTo>
                      <a:pt x="349" y="243"/>
                    </a:lnTo>
                    <a:lnTo>
                      <a:pt x="394" y="248"/>
                    </a:lnTo>
                    <a:lnTo>
                      <a:pt x="440" y="246"/>
                    </a:lnTo>
                    <a:lnTo>
                      <a:pt x="487" y="235"/>
                    </a:lnTo>
                    <a:lnTo>
                      <a:pt x="535" y="217"/>
                    </a:lnTo>
                    <a:lnTo>
                      <a:pt x="582" y="188"/>
                    </a:lnTo>
                  </a:path>
                </a:pathLst>
              </a:custGeom>
              <a:noFill/>
              <a:ln cap="sq" w="0">
                <a:solidFill>
                  <a:srgbClr val="00f008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" name=""/>
              <p:cNvSpPr/>
              <p:nvPr/>
            </p:nvSpPr>
            <p:spPr>
              <a:xfrm>
                <a:off x="2548440" y="1762920"/>
                <a:ext cx="276120" cy="131760"/>
              </a:xfrm>
              <a:custGeom>
                <a:avLst/>
                <a:gdLst/>
                <a:ahLst/>
                <a:rect l="l" t="t" r="r" b="b"/>
                <a:pathLst>
                  <a:path w="563" h="320">
                    <a:moveTo>
                      <a:pt x="0" y="0"/>
                    </a:moveTo>
                    <a:lnTo>
                      <a:pt x="0" y="0"/>
                    </a:lnTo>
                    <a:lnTo>
                      <a:pt x="25" y="44"/>
                    </a:lnTo>
                    <a:lnTo>
                      <a:pt x="54" y="86"/>
                    </a:lnTo>
                    <a:lnTo>
                      <a:pt x="84" y="129"/>
                    </a:lnTo>
                    <a:lnTo>
                      <a:pt x="116" y="168"/>
                    </a:lnTo>
                    <a:lnTo>
                      <a:pt x="151" y="205"/>
                    </a:lnTo>
                    <a:lnTo>
                      <a:pt x="187" y="238"/>
                    </a:lnTo>
                    <a:lnTo>
                      <a:pt x="222" y="267"/>
                    </a:lnTo>
                    <a:lnTo>
                      <a:pt x="260" y="290"/>
                    </a:lnTo>
                    <a:lnTo>
                      <a:pt x="298" y="307"/>
                    </a:lnTo>
                    <a:lnTo>
                      <a:pt x="337" y="318"/>
                    </a:lnTo>
                    <a:lnTo>
                      <a:pt x="377" y="320"/>
                    </a:lnTo>
                    <a:lnTo>
                      <a:pt x="415" y="314"/>
                    </a:lnTo>
                    <a:lnTo>
                      <a:pt x="452" y="299"/>
                    </a:lnTo>
                    <a:lnTo>
                      <a:pt x="490" y="274"/>
                    </a:lnTo>
                    <a:lnTo>
                      <a:pt x="527" y="237"/>
                    </a:lnTo>
                    <a:lnTo>
                      <a:pt x="563" y="189"/>
                    </a:lnTo>
                  </a:path>
                </a:pathLst>
              </a:custGeom>
              <a:noFill/>
              <a:ln cap="sq" w="0">
                <a:solidFill>
                  <a:srgbClr val="00f008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" name=""/>
              <p:cNvSpPr/>
              <p:nvPr/>
            </p:nvSpPr>
            <p:spPr>
              <a:xfrm>
                <a:off x="2478960" y="1764360"/>
                <a:ext cx="292680" cy="106200"/>
              </a:xfrm>
              <a:custGeom>
                <a:avLst/>
                <a:gdLst/>
                <a:ahLst/>
                <a:rect l="l" t="t" r="r" b="b"/>
                <a:pathLst>
                  <a:path w="597" h="262">
                    <a:moveTo>
                      <a:pt x="0" y="0"/>
                    </a:moveTo>
                    <a:lnTo>
                      <a:pt x="0" y="0"/>
                    </a:lnTo>
                    <a:lnTo>
                      <a:pt x="11" y="16"/>
                    </a:lnTo>
                    <a:lnTo>
                      <a:pt x="25" y="38"/>
                    </a:lnTo>
                    <a:lnTo>
                      <a:pt x="41" y="64"/>
                    </a:lnTo>
                    <a:lnTo>
                      <a:pt x="61" y="91"/>
                    </a:lnTo>
                    <a:lnTo>
                      <a:pt x="84" y="120"/>
                    </a:lnTo>
                    <a:lnTo>
                      <a:pt x="110" y="150"/>
                    </a:lnTo>
                    <a:lnTo>
                      <a:pt x="140" y="178"/>
                    </a:lnTo>
                    <a:lnTo>
                      <a:pt x="175" y="204"/>
                    </a:lnTo>
                    <a:lnTo>
                      <a:pt x="211" y="226"/>
                    </a:lnTo>
                    <a:lnTo>
                      <a:pt x="253" y="244"/>
                    </a:lnTo>
                    <a:lnTo>
                      <a:pt x="299" y="256"/>
                    </a:lnTo>
                    <a:lnTo>
                      <a:pt x="349" y="262"/>
                    </a:lnTo>
                    <a:lnTo>
                      <a:pt x="404" y="258"/>
                    </a:lnTo>
                    <a:lnTo>
                      <a:pt x="463" y="246"/>
                    </a:lnTo>
                    <a:lnTo>
                      <a:pt x="528" y="223"/>
                    </a:lnTo>
                    <a:lnTo>
                      <a:pt x="597" y="188"/>
                    </a:lnTo>
                  </a:path>
                </a:pathLst>
              </a:custGeom>
              <a:noFill/>
              <a:ln cap="sq" w="0">
                <a:solidFill>
                  <a:srgbClr val="00f008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19" name=""/>
              <p:cNvGrpSpPr/>
              <p:nvPr/>
            </p:nvGrpSpPr>
            <p:grpSpPr>
              <a:xfrm>
                <a:off x="2383920" y="1796400"/>
                <a:ext cx="645480" cy="274680"/>
                <a:chOff x="2383920" y="1796400"/>
                <a:chExt cx="645480" cy="274680"/>
              </a:xfrm>
            </p:grpSpPr>
            <p:sp>
              <p:nvSpPr>
                <p:cNvPr id="220" name=""/>
                <p:cNvSpPr/>
                <p:nvPr/>
              </p:nvSpPr>
              <p:spPr>
                <a:xfrm>
                  <a:off x="2385720" y="1798920"/>
                  <a:ext cx="643680" cy="162000"/>
                </a:xfrm>
                <a:custGeom>
                  <a:avLst/>
                  <a:gdLst/>
                  <a:ahLst/>
                  <a:rect l="l" t="t" r="r" b="b"/>
                  <a:pathLst>
                    <a:path w="1315" h="398">
                      <a:moveTo>
                        <a:pt x="0" y="119"/>
                      </a:moveTo>
                      <a:lnTo>
                        <a:pt x="0" y="119"/>
                      </a:lnTo>
                      <a:lnTo>
                        <a:pt x="19" y="115"/>
                      </a:lnTo>
                      <a:lnTo>
                        <a:pt x="37" y="112"/>
                      </a:lnTo>
                      <a:lnTo>
                        <a:pt x="55" y="109"/>
                      </a:lnTo>
                      <a:lnTo>
                        <a:pt x="73" y="104"/>
                      </a:lnTo>
                      <a:lnTo>
                        <a:pt x="90" y="98"/>
                      </a:lnTo>
                      <a:lnTo>
                        <a:pt x="109" y="92"/>
                      </a:lnTo>
                      <a:lnTo>
                        <a:pt x="125" y="86"/>
                      </a:lnTo>
                      <a:lnTo>
                        <a:pt x="142" y="79"/>
                      </a:lnTo>
                      <a:lnTo>
                        <a:pt x="158" y="71"/>
                      </a:lnTo>
                      <a:lnTo>
                        <a:pt x="174" y="62"/>
                      </a:lnTo>
                      <a:lnTo>
                        <a:pt x="190" y="53"/>
                      </a:lnTo>
                      <a:lnTo>
                        <a:pt x="205" y="44"/>
                      </a:lnTo>
                      <a:lnTo>
                        <a:pt x="219" y="34"/>
                      </a:lnTo>
                      <a:lnTo>
                        <a:pt x="233" y="23"/>
                      </a:lnTo>
                      <a:lnTo>
                        <a:pt x="247" y="12"/>
                      </a:lnTo>
                      <a:lnTo>
                        <a:pt x="259" y="0"/>
                      </a:lnTo>
                      <a:lnTo>
                        <a:pt x="259" y="0"/>
                      </a:lnTo>
                      <a:lnTo>
                        <a:pt x="274" y="21"/>
                      </a:lnTo>
                      <a:lnTo>
                        <a:pt x="294" y="44"/>
                      </a:lnTo>
                      <a:lnTo>
                        <a:pt x="317" y="69"/>
                      </a:lnTo>
                      <a:lnTo>
                        <a:pt x="343" y="97"/>
                      </a:lnTo>
                      <a:lnTo>
                        <a:pt x="373" y="124"/>
                      </a:lnTo>
                      <a:lnTo>
                        <a:pt x="407" y="150"/>
                      </a:lnTo>
                      <a:lnTo>
                        <a:pt x="442" y="175"/>
                      </a:lnTo>
                      <a:lnTo>
                        <a:pt x="482" y="198"/>
                      </a:lnTo>
                      <a:lnTo>
                        <a:pt x="522" y="218"/>
                      </a:lnTo>
                      <a:lnTo>
                        <a:pt x="564" y="233"/>
                      </a:lnTo>
                      <a:lnTo>
                        <a:pt x="608" y="243"/>
                      </a:lnTo>
                      <a:lnTo>
                        <a:pt x="653" y="248"/>
                      </a:lnTo>
                      <a:lnTo>
                        <a:pt x="699" y="246"/>
                      </a:lnTo>
                      <a:lnTo>
                        <a:pt x="746" y="235"/>
                      </a:lnTo>
                      <a:lnTo>
                        <a:pt x="794" y="217"/>
                      </a:lnTo>
                      <a:lnTo>
                        <a:pt x="841" y="188"/>
                      </a:lnTo>
                      <a:lnTo>
                        <a:pt x="841" y="188"/>
                      </a:lnTo>
                      <a:lnTo>
                        <a:pt x="863" y="208"/>
                      </a:lnTo>
                      <a:lnTo>
                        <a:pt x="886" y="227"/>
                      </a:lnTo>
                      <a:lnTo>
                        <a:pt x="910" y="248"/>
                      </a:lnTo>
                      <a:lnTo>
                        <a:pt x="934" y="270"/>
                      </a:lnTo>
                      <a:lnTo>
                        <a:pt x="959" y="290"/>
                      </a:lnTo>
                      <a:lnTo>
                        <a:pt x="985" y="311"/>
                      </a:lnTo>
                      <a:lnTo>
                        <a:pt x="1012" y="331"/>
                      </a:lnTo>
                      <a:lnTo>
                        <a:pt x="1041" y="348"/>
                      </a:lnTo>
                      <a:lnTo>
                        <a:pt x="1070" y="364"/>
                      </a:lnTo>
                      <a:lnTo>
                        <a:pt x="1101" y="377"/>
                      </a:lnTo>
                      <a:lnTo>
                        <a:pt x="1133" y="387"/>
                      </a:lnTo>
                      <a:lnTo>
                        <a:pt x="1167" y="394"/>
                      </a:lnTo>
                      <a:lnTo>
                        <a:pt x="1201" y="398"/>
                      </a:lnTo>
                      <a:lnTo>
                        <a:pt x="1238" y="396"/>
                      </a:lnTo>
                      <a:lnTo>
                        <a:pt x="1276" y="391"/>
                      </a:lnTo>
                      <a:lnTo>
                        <a:pt x="1315" y="380"/>
                      </a:lnTo>
                    </a:path>
                  </a:pathLst>
                </a:custGeom>
                <a:noFill/>
                <a:ln cap="sq" w="0">
                  <a:solidFill>
                    <a:srgbClr val="00f008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21" name=""/>
                <p:cNvSpPr/>
                <p:nvPr/>
              </p:nvSpPr>
              <p:spPr>
                <a:xfrm>
                  <a:off x="2385000" y="1797120"/>
                  <a:ext cx="642600" cy="190440"/>
                </a:xfrm>
                <a:custGeom>
                  <a:avLst/>
                  <a:gdLst/>
                  <a:ahLst/>
                  <a:rect l="l" t="t" r="r" b="b"/>
                  <a:pathLst>
                    <a:path w="1313" h="465">
                      <a:moveTo>
                        <a:pt x="0" y="222"/>
                      </a:moveTo>
                      <a:lnTo>
                        <a:pt x="0" y="222"/>
                      </a:lnTo>
                      <a:lnTo>
                        <a:pt x="30" y="212"/>
                      </a:lnTo>
                      <a:lnTo>
                        <a:pt x="60" y="202"/>
                      </a:lnTo>
                      <a:lnTo>
                        <a:pt x="88" y="189"/>
                      </a:lnTo>
                      <a:lnTo>
                        <a:pt x="115" y="177"/>
                      </a:lnTo>
                      <a:lnTo>
                        <a:pt x="141" y="164"/>
                      </a:lnTo>
                      <a:lnTo>
                        <a:pt x="166" y="151"/>
                      </a:lnTo>
                      <a:lnTo>
                        <a:pt x="189" y="136"/>
                      </a:lnTo>
                      <a:lnTo>
                        <a:pt x="211" y="122"/>
                      </a:lnTo>
                      <a:lnTo>
                        <a:pt x="232" y="107"/>
                      </a:lnTo>
                      <a:lnTo>
                        <a:pt x="251" y="92"/>
                      </a:lnTo>
                      <a:lnTo>
                        <a:pt x="269" y="77"/>
                      </a:lnTo>
                      <a:lnTo>
                        <a:pt x="286" y="61"/>
                      </a:lnTo>
                      <a:lnTo>
                        <a:pt x="300" y="46"/>
                      </a:lnTo>
                      <a:lnTo>
                        <a:pt x="313" y="31"/>
                      </a:lnTo>
                      <a:lnTo>
                        <a:pt x="325" y="15"/>
                      </a:lnTo>
                      <a:lnTo>
                        <a:pt x="334" y="0"/>
                      </a:lnTo>
                      <a:lnTo>
                        <a:pt x="334" y="0"/>
                      </a:lnTo>
                      <a:lnTo>
                        <a:pt x="359" y="44"/>
                      </a:lnTo>
                      <a:lnTo>
                        <a:pt x="388" y="86"/>
                      </a:lnTo>
                      <a:lnTo>
                        <a:pt x="418" y="129"/>
                      </a:lnTo>
                      <a:lnTo>
                        <a:pt x="450" y="168"/>
                      </a:lnTo>
                      <a:lnTo>
                        <a:pt x="485" y="205"/>
                      </a:lnTo>
                      <a:lnTo>
                        <a:pt x="521" y="238"/>
                      </a:lnTo>
                      <a:lnTo>
                        <a:pt x="556" y="267"/>
                      </a:lnTo>
                      <a:lnTo>
                        <a:pt x="594" y="290"/>
                      </a:lnTo>
                      <a:lnTo>
                        <a:pt x="632" y="307"/>
                      </a:lnTo>
                      <a:lnTo>
                        <a:pt x="671" y="318"/>
                      </a:lnTo>
                      <a:lnTo>
                        <a:pt x="711" y="320"/>
                      </a:lnTo>
                      <a:lnTo>
                        <a:pt x="749" y="314"/>
                      </a:lnTo>
                      <a:lnTo>
                        <a:pt x="786" y="299"/>
                      </a:lnTo>
                      <a:lnTo>
                        <a:pt x="824" y="274"/>
                      </a:lnTo>
                      <a:lnTo>
                        <a:pt x="861" y="237"/>
                      </a:lnTo>
                      <a:lnTo>
                        <a:pt x="897" y="189"/>
                      </a:lnTo>
                      <a:lnTo>
                        <a:pt x="897" y="189"/>
                      </a:lnTo>
                      <a:lnTo>
                        <a:pt x="912" y="213"/>
                      </a:lnTo>
                      <a:lnTo>
                        <a:pt x="929" y="238"/>
                      </a:lnTo>
                      <a:lnTo>
                        <a:pt x="948" y="261"/>
                      </a:lnTo>
                      <a:lnTo>
                        <a:pt x="967" y="286"/>
                      </a:lnTo>
                      <a:lnTo>
                        <a:pt x="989" y="307"/>
                      </a:lnTo>
                      <a:lnTo>
                        <a:pt x="1013" y="329"/>
                      </a:lnTo>
                      <a:lnTo>
                        <a:pt x="1037" y="350"/>
                      </a:lnTo>
                      <a:lnTo>
                        <a:pt x="1064" y="370"/>
                      </a:lnTo>
                      <a:lnTo>
                        <a:pt x="1090" y="388"/>
                      </a:lnTo>
                      <a:lnTo>
                        <a:pt x="1119" y="404"/>
                      </a:lnTo>
                      <a:lnTo>
                        <a:pt x="1149" y="419"/>
                      </a:lnTo>
                      <a:lnTo>
                        <a:pt x="1180" y="433"/>
                      </a:lnTo>
                      <a:lnTo>
                        <a:pt x="1211" y="444"/>
                      </a:lnTo>
                      <a:lnTo>
                        <a:pt x="1245" y="454"/>
                      </a:lnTo>
                      <a:lnTo>
                        <a:pt x="1278" y="461"/>
                      </a:lnTo>
                      <a:lnTo>
                        <a:pt x="1313" y="465"/>
                      </a:lnTo>
                    </a:path>
                  </a:pathLst>
                </a:custGeom>
                <a:noFill/>
                <a:ln cap="sq" w="0">
                  <a:solidFill>
                    <a:srgbClr val="00f008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22" name=""/>
                <p:cNvSpPr/>
                <p:nvPr/>
              </p:nvSpPr>
              <p:spPr>
                <a:xfrm>
                  <a:off x="2385000" y="1799640"/>
                  <a:ext cx="642600" cy="158760"/>
                </a:xfrm>
                <a:custGeom>
                  <a:avLst/>
                  <a:gdLst/>
                  <a:ahLst/>
                  <a:rect l="l" t="t" r="r" b="b"/>
                  <a:pathLst>
                    <a:path w="1311" h="389">
                      <a:moveTo>
                        <a:pt x="0" y="377"/>
                      </a:moveTo>
                      <a:lnTo>
                        <a:pt x="0" y="377"/>
                      </a:lnTo>
                      <a:lnTo>
                        <a:pt x="45" y="366"/>
                      </a:lnTo>
                      <a:lnTo>
                        <a:pt x="88" y="354"/>
                      </a:lnTo>
                      <a:lnTo>
                        <a:pt x="128" y="342"/>
                      </a:lnTo>
                      <a:lnTo>
                        <a:pt x="166" y="327"/>
                      </a:lnTo>
                      <a:lnTo>
                        <a:pt x="202" y="312"/>
                      </a:lnTo>
                      <a:lnTo>
                        <a:pt x="236" y="294"/>
                      </a:lnTo>
                      <a:lnTo>
                        <a:pt x="270" y="275"/>
                      </a:lnTo>
                      <a:lnTo>
                        <a:pt x="301" y="254"/>
                      </a:lnTo>
                      <a:lnTo>
                        <a:pt x="331" y="231"/>
                      </a:lnTo>
                      <a:lnTo>
                        <a:pt x="359" y="206"/>
                      </a:lnTo>
                      <a:lnTo>
                        <a:pt x="388" y="178"/>
                      </a:lnTo>
                      <a:lnTo>
                        <a:pt x="416" y="148"/>
                      </a:lnTo>
                      <a:lnTo>
                        <a:pt x="442" y="116"/>
                      </a:lnTo>
                      <a:lnTo>
                        <a:pt x="469" y="80"/>
                      </a:lnTo>
                      <a:lnTo>
                        <a:pt x="496" y="41"/>
                      </a:lnTo>
                      <a:lnTo>
                        <a:pt x="523" y="0"/>
                      </a:lnTo>
                      <a:lnTo>
                        <a:pt x="523" y="0"/>
                      </a:lnTo>
                      <a:lnTo>
                        <a:pt x="531" y="43"/>
                      </a:lnTo>
                      <a:lnTo>
                        <a:pt x="545" y="87"/>
                      </a:lnTo>
                      <a:lnTo>
                        <a:pt x="563" y="130"/>
                      </a:lnTo>
                      <a:lnTo>
                        <a:pt x="587" y="170"/>
                      </a:lnTo>
                      <a:lnTo>
                        <a:pt x="614" y="208"/>
                      </a:lnTo>
                      <a:lnTo>
                        <a:pt x="645" y="243"/>
                      </a:lnTo>
                      <a:lnTo>
                        <a:pt x="679" y="273"/>
                      </a:lnTo>
                      <a:lnTo>
                        <a:pt x="716" y="297"/>
                      </a:lnTo>
                      <a:lnTo>
                        <a:pt x="754" y="314"/>
                      </a:lnTo>
                      <a:lnTo>
                        <a:pt x="795" y="324"/>
                      </a:lnTo>
                      <a:lnTo>
                        <a:pt x="836" y="327"/>
                      </a:lnTo>
                      <a:lnTo>
                        <a:pt x="877" y="320"/>
                      </a:lnTo>
                      <a:lnTo>
                        <a:pt x="919" y="302"/>
                      </a:lnTo>
                      <a:lnTo>
                        <a:pt x="960" y="275"/>
                      </a:lnTo>
                      <a:lnTo>
                        <a:pt x="1001" y="236"/>
                      </a:lnTo>
                      <a:lnTo>
                        <a:pt x="1040" y="183"/>
                      </a:lnTo>
                      <a:lnTo>
                        <a:pt x="1040" y="183"/>
                      </a:lnTo>
                      <a:lnTo>
                        <a:pt x="1054" y="206"/>
                      </a:lnTo>
                      <a:lnTo>
                        <a:pt x="1067" y="228"/>
                      </a:lnTo>
                      <a:lnTo>
                        <a:pt x="1082" y="247"/>
                      </a:lnTo>
                      <a:lnTo>
                        <a:pt x="1096" y="266"/>
                      </a:lnTo>
                      <a:lnTo>
                        <a:pt x="1111" y="283"/>
                      </a:lnTo>
                      <a:lnTo>
                        <a:pt x="1127" y="299"/>
                      </a:lnTo>
                      <a:lnTo>
                        <a:pt x="1143" y="313"/>
                      </a:lnTo>
                      <a:lnTo>
                        <a:pt x="1159" y="325"/>
                      </a:lnTo>
                      <a:lnTo>
                        <a:pt x="1176" y="337"/>
                      </a:lnTo>
                      <a:lnTo>
                        <a:pt x="1194" y="347"/>
                      </a:lnTo>
                      <a:lnTo>
                        <a:pt x="1211" y="357"/>
                      </a:lnTo>
                      <a:lnTo>
                        <a:pt x="1230" y="365"/>
                      </a:lnTo>
                      <a:lnTo>
                        <a:pt x="1249" y="373"/>
                      </a:lnTo>
                      <a:lnTo>
                        <a:pt x="1269" y="378"/>
                      </a:lnTo>
                      <a:lnTo>
                        <a:pt x="1290" y="384"/>
                      </a:lnTo>
                      <a:lnTo>
                        <a:pt x="1311" y="389"/>
                      </a:lnTo>
                    </a:path>
                  </a:pathLst>
                </a:custGeom>
                <a:noFill/>
                <a:ln cap="sq" w="0">
                  <a:solidFill>
                    <a:srgbClr val="00f008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23" name=""/>
                <p:cNvSpPr/>
                <p:nvPr/>
              </p:nvSpPr>
              <p:spPr>
                <a:xfrm>
                  <a:off x="2385720" y="1797120"/>
                  <a:ext cx="128160" cy="51480"/>
                </a:xfrm>
                <a:custGeom>
                  <a:avLst/>
                  <a:gdLst/>
                  <a:ahLst/>
                  <a:rect l="l" t="t" r="r" b="b"/>
                  <a:pathLst>
                    <a:path w="263" h="127">
                      <a:moveTo>
                        <a:pt x="256" y="0"/>
                      </a:moveTo>
                      <a:lnTo>
                        <a:pt x="243" y="11"/>
                      </a:lnTo>
                      <a:lnTo>
                        <a:pt x="230" y="23"/>
                      </a:lnTo>
                      <a:lnTo>
                        <a:pt x="217" y="33"/>
                      </a:lnTo>
                      <a:lnTo>
                        <a:pt x="203" y="42"/>
                      </a:lnTo>
                      <a:lnTo>
                        <a:pt x="188" y="52"/>
                      </a:lnTo>
                      <a:lnTo>
                        <a:pt x="172" y="61"/>
                      </a:lnTo>
                      <a:lnTo>
                        <a:pt x="156" y="69"/>
                      </a:lnTo>
                      <a:lnTo>
                        <a:pt x="140" y="77"/>
                      </a:lnTo>
                      <a:lnTo>
                        <a:pt x="124" y="84"/>
                      </a:lnTo>
                      <a:lnTo>
                        <a:pt x="108" y="91"/>
                      </a:lnTo>
                      <a:lnTo>
                        <a:pt x="89" y="97"/>
                      </a:lnTo>
                      <a:lnTo>
                        <a:pt x="72" y="102"/>
                      </a:lnTo>
                      <a:lnTo>
                        <a:pt x="53" y="107"/>
                      </a:lnTo>
                      <a:lnTo>
                        <a:pt x="37" y="110"/>
                      </a:lnTo>
                      <a:lnTo>
                        <a:pt x="19" y="114"/>
                      </a:lnTo>
                      <a:lnTo>
                        <a:pt x="0" y="117"/>
                      </a:lnTo>
                      <a:lnTo>
                        <a:pt x="0" y="127"/>
                      </a:lnTo>
                      <a:lnTo>
                        <a:pt x="19" y="123"/>
                      </a:lnTo>
                      <a:lnTo>
                        <a:pt x="37" y="120"/>
                      </a:lnTo>
                      <a:lnTo>
                        <a:pt x="56" y="116"/>
                      </a:lnTo>
                      <a:lnTo>
                        <a:pt x="74" y="112"/>
                      </a:lnTo>
                      <a:lnTo>
                        <a:pt x="91" y="106"/>
                      </a:lnTo>
                      <a:lnTo>
                        <a:pt x="110" y="100"/>
                      </a:lnTo>
                      <a:lnTo>
                        <a:pt x="126" y="93"/>
                      </a:lnTo>
                      <a:lnTo>
                        <a:pt x="144" y="86"/>
                      </a:lnTo>
                      <a:lnTo>
                        <a:pt x="160" y="78"/>
                      </a:lnTo>
                      <a:lnTo>
                        <a:pt x="177" y="70"/>
                      </a:lnTo>
                      <a:lnTo>
                        <a:pt x="193" y="61"/>
                      </a:lnTo>
                      <a:lnTo>
                        <a:pt x="208" y="52"/>
                      </a:lnTo>
                      <a:lnTo>
                        <a:pt x="221" y="40"/>
                      </a:lnTo>
                      <a:lnTo>
                        <a:pt x="236" y="30"/>
                      </a:lnTo>
                      <a:lnTo>
                        <a:pt x="250" y="18"/>
                      </a:lnTo>
                      <a:lnTo>
                        <a:pt x="263" y="7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f00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" bIns="4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24" name=""/>
                <p:cNvSpPr/>
                <p:nvPr/>
              </p:nvSpPr>
              <p:spPr>
                <a:xfrm>
                  <a:off x="2385000" y="1796400"/>
                  <a:ext cx="165600" cy="93960"/>
                </a:xfrm>
                <a:custGeom>
                  <a:avLst/>
                  <a:gdLst/>
                  <a:ahLst/>
                  <a:rect l="l" t="t" r="r" b="b"/>
                  <a:pathLst>
                    <a:path w="340" h="229">
                      <a:moveTo>
                        <a:pt x="331" y="0"/>
                      </a:moveTo>
                      <a:lnTo>
                        <a:pt x="321" y="15"/>
                      </a:lnTo>
                      <a:lnTo>
                        <a:pt x="311" y="30"/>
                      </a:lnTo>
                      <a:lnTo>
                        <a:pt x="297" y="45"/>
                      </a:lnTo>
                      <a:lnTo>
                        <a:pt x="283" y="60"/>
                      </a:lnTo>
                      <a:lnTo>
                        <a:pt x="266" y="76"/>
                      </a:lnTo>
                      <a:lnTo>
                        <a:pt x="249" y="91"/>
                      </a:lnTo>
                      <a:lnTo>
                        <a:pt x="230" y="104"/>
                      </a:lnTo>
                      <a:lnTo>
                        <a:pt x="210" y="119"/>
                      </a:lnTo>
                      <a:lnTo>
                        <a:pt x="188" y="133"/>
                      </a:lnTo>
                      <a:lnTo>
                        <a:pt x="165" y="148"/>
                      </a:lnTo>
                      <a:lnTo>
                        <a:pt x="139" y="161"/>
                      </a:lnTo>
                      <a:lnTo>
                        <a:pt x="114" y="175"/>
                      </a:lnTo>
                      <a:lnTo>
                        <a:pt x="88" y="186"/>
                      </a:lnTo>
                      <a:lnTo>
                        <a:pt x="60" y="199"/>
                      </a:lnTo>
                      <a:lnTo>
                        <a:pt x="30" y="209"/>
                      </a:lnTo>
                      <a:lnTo>
                        <a:pt x="0" y="220"/>
                      </a:lnTo>
                      <a:lnTo>
                        <a:pt x="2" y="229"/>
                      </a:lnTo>
                      <a:lnTo>
                        <a:pt x="32" y="218"/>
                      </a:lnTo>
                      <a:lnTo>
                        <a:pt x="62" y="208"/>
                      </a:lnTo>
                      <a:lnTo>
                        <a:pt x="90" y="195"/>
                      </a:lnTo>
                      <a:lnTo>
                        <a:pt x="119" y="184"/>
                      </a:lnTo>
                      <a:lnTo>
                        <a:pt x="144" y="170"/>
                      </a:lnTo>
                      <a:lnTo>
                        <a:pt x="169" y="157"/>
                      </a:lnTo>
                      <a:lnTo>
                        <a:pt x="192" y="142"/>
                      </a:lnTo>
                      <a:lnTo>
                        <a:pt x="214" y="129"/>
                      </a:lnTo>
                      <a:lnTo>
                        <a:pt x="235" y="114"/>
                      </a:lnTo>
                      <a:lnTo>
                        <a:pt x="256" y="98"/>
                      </a:lnTo>
                      <a:lnTo>
                        <a:pt x="273" y="83"/>
                      </a:lnTo>
                      <a:lnTo>
                        <a:pt x="290" y="66"/>
                      </a:lnTo>
                      <a:lnTo>
                        <a:pt x="304" y="52"/>
                      </a:lnTo>
                      <a:lnTo>
                        <a:pt x="318" y="37"/>
                      </a:lnTo>
                      <a:lnTo>
                        <a:pt x="331" y="19"/>
                      </a:lnTo>
                      <a:lnTo>
                        <a:pt x="340" y="4"/>
                      </a:lnTo>
                      <a:lnTo>
                        <a:pt x="3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f00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25" name=""/>
                <p:cNvSpPr/>
                <p:nvPr/>
              </p:nvSpPr>
              <p:spPr>
                <a:xfrm>
                  <a:off x="2385000" y="1798920"/>
                  <a:ext cx="258480" cy="156960"/>
                </a:xfrm>
                <a:custGeom>
                  <a:avLst/>
                  <a:gdLst/>
                  <a:ahLst/>
                  <a:rect l="l" t="t" r="r" b="b"/>
                  <a:pathLst>
                    <a:path w="529" h="385">
                      <a:moveTo>
                        <a:pt x="519" y="0"/>
                      </a:moveTo>
                      <a:lnTo>
                        <a:pt x="493" y="42"/>
                      </a:lnTo>
                      <a:lnTo>
                        <a:pt x="465" y="81"/>
                      </a:lnTo>
                      <a:lnTo>
                        <a:pt x="440" y="115"/>
                      </a:lnTo>
                      <a:lnTo>
                        <a:pt x="413" y="148"/>
                      </a:lnTo>
                      <a:lnTo>
                        <a:pt x="386" y="178"/>
                      </a:lnTo>
                      <a:lnTo>
                        <a:pt x="357" y="205"/>
                      </a:lnTo>
                      <a:lnTo>
                        <a:pt x="328" y="231"/>
                      </a:lnTo>
                      <a:lnTo>
                        <a:pt x="299" y="252"/>
                      </a:lnTo>
                      <a:lnTo>
                        <a:pt x="268" y="273"/>
                      </a:lnTo>
                      <a:lnTo>
                        <a:pt x="235" y="293"/>
                      </a:lnTo>
                      <a:lnTo>
                        <a:pt x="200" y="310"/>
                      </a:lnTo>
                      <a:lnTo>
                        <a:pt x="166" y="325"/>
                      </a:lnTo>
                      <a:lnTo>
                        <a:pt x="128" y="340"/>
                      </a:lnTo>
                      <a:lnTo>
                        <a:pt x="88" y="353"/>
                      </a:lnTo>
                      <a:lnTo>
                        <a:pt x="45" y="364"/>
                      </a:lnTo>
                      <a:lnTo>
                        <a:pt x="0" y="376"/>
                      </a:lnTo>
                      <a:lnTo>
                        <a:pt x="2" y="385"/>
                      </a:lnTo>
                      <a:lnTo>
                        <a:pt x="47" y="373"/>
                      </a:lnTo>
                      <a:lnTo>
                        <a:pt x="90" y="362"/>
                      </a:lnTo>
                      <a:lnTo>
                        <a:pt x="130" y="349"/>
                      </a:lnTo>
                      <a:lnTo>
                        <a:pt x="168" y="334"/>
                      </a:lnTo>
                      <a:lnTo>
                        <a:pt x="205" y="319"/>
                      </a:lnTo>
                      <a:lnTo>
                        <a:pt x="240" y="302"/>
                      </a:lnTo>
                      <a:lnTo>
                        <a:pt x="273" y="282"/>
                      </a:lnTo>
                      <a:lnTo>
                        <a:pt x="304" y="262"/>
                      </a:lnTo>
                      <a:lnTo>
                        <a:pt x="335" y="238"/>
                      </a:lnTo>
                      <a:lnTo>
                        <a:pt x="364" y="212"/>
                      </a:lnTo>
                      <a:lnTo>
                        <a:pt x="393" y="185"/>
                      </a:lnTo>
                      <a:lnTo>
                        <a:pt x="420" y="155"/>
                      </a:lnTo>
                      <a:lnTo>
                        <a:pt x="447" y="122"/>
                      </a:lnTo>
                      <a:lnTo>
                        <a:pt x="474" y="86"/>
                      </a:lnTo>
                      <a:lnTo>
                        <a:pt x="502" y="46"/>
                      </a:lnTo>
                      <a:lnTo>
                        <a:pt x="529" y="5"/>
                      </a:lnTo>
                      <a:lnTo>
                        <a:pt x="5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f00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26" name=""/>
                <p:cNvSpPr/>
                <p:nvPr/>
              </p:nvSpPr>
              <p:spPr>
                <a:xfrm>
                  <a:off x="2385000" y="1797840"/>
                  <a:ext cx="295560" cy="212040"/>
                </a:xfrm>
                <a:custGeom>
                  <a:avLst/>
                  <a:gdLst/>
                  <a:ahLst/>
                  <a:rect l="l" t="t" r="r" b="b"/>
                  <a:pathLst>
                    <a:path w="604" h="518">
                      <a:moveTo>
                        <a:pt x="595" y="0"/>
                      </a:moveTo>
                      <a:lnTo>
                        <a:pt x="590" y="21"/>
                      </a:lnTo>
                      <a:lnTo>
                        <a:pt x="581" y="45"/>
                      </a:lnTo>
                      <a:lnTo>
                        <a:pt x="571" y="74"/>
                      </a:lnTo>
                      <a:lnTo>
                        <a:pt x="558" y="103"/>
                      </a:lnTo>
                      <a:lnTo>
                        <a:pt x="542" y="136"/>
                      </a:lnTo>
                      <a:lnTo>
                        <a:pt x="523" y="171"/>
                      </a:lnTo>
                      <a:lnTo>
                        <a:pt x="499" y="206"/>
                      </a:lnTo>
                      <a:lnTo>
                        <a:pt x="470" y="242"/>
                      </a:lnTo>
                      <a:lnTo>
                        <a:pt x="435" y="280"/>
                      </a:lnTo>
                      <a:lnTo>
                        <a:pt x="395" y="317"/>
                      </a:lnTo>
                      <a:lnTo>
                        <a:pt x="349" y="353"/>
                      </a:lnTo>
                      <a:lnTo>
                        <a:pt x="295" y="388"/>
                      </a:lnTo>
                      <a:lnTo>
                        <a:pt x="234" y="422"/>
                      </a:lnTo>
                      <a:lnTo>
                        <a:pt x="166" y="454"/>
                      </a:lnTo>
                      <a:lnTo>
                        <a:pt x="88" y="483"/>
                      </a:lnTo>
                      <a:lnTo>
                        <a:pt x="0" y="509"/>
                      </a:lnTo>
                      <a:lnTo>
                        <a:pt x="2" y="518"/>
                      </a:lnTo>
                      <a:lnTo>
                        <a:pt x="90" y="492"/>
                      </a:lnTo>
                      <a:lnTo>
                        <a:pt x="168" y="463"/>
                      </a:lnTo>
                      <a:lnTo>
                        <a:pt x="238" y="431"/>
                      </a:lnTo>
                      <a:lnTo>
                        <a:pt x="299" y="397"/>
                      </a:lnTo>
                      <a:lnTo>
                        <a:pt x="354" y="362"/>
                      </a:lnTo>
                      <a:lnTo>
                        <a:pt x="402" y="324"/>
                      </a:lnTo>
                      <a:lnTo>
                        <a:pt x="442" y="287"/>
                      </a:lnTo>
                      <a:lnTo>
                        <a:pt x="477" y="249"/>
                      </a:lnTo>
                      <a:lnTo>
                        <a:pt x="508" y="211"/>
                      </a:lnTo>
                      <a:lnTo>
                        <a:pt x="532" y="175"/>
                      </a:lnTo>
                      <a:lnTo>
                        <a:pt x="552" y="141"/>
                      </a:lnTo>
                      <a:lnTo>
                        <a:pt x="568" y="107"/>
                      </a:lnTo>
                      <a:lnTo>
                        <a:pt x="580" y="76"/>
                      </a:lnTo>
                      <a:lnTo>
                        <a:pt x="591" y="47"/>
                      </a:lnTo>
                      <a:lnTo>
                        <a:pt x="599" y="23"/>
                      </a:lnTo>
                      <a:lnTo>
                        <a:pt x="604" y="2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f00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27" name=""/>
                <p:cNvSpPr/>
                <p:nvPr/>
              </p:nvSpPr>
              <p:spPr>
                <a:xfrm>
                  <a:off x="2383920" y="1797840"/>
                  <a:ext cx="331200" cy="273240"/>
                </a:xfrm>
                <a:custGeom>
                  <a:avLst/>
                  <a:gdLst/>
                  <a:ahLst/>
                  <a:rect l="l" t="t" r="r" b="b"/>
                  <a:pathLst>
                    <a:path w="677" h="668">
                      <a:moveTo>
                        <a:pt x="668" y="0"/>
                      </a:moveTo>
                      <a:lnTo>
                        <a:pt x="657" y="30"/>
                      </a:lnTo>
                      <a:lnTo>
                        <a:pt x="646" y="65"/>
                      </a:lnTo>
                      <a:lnTo>
                        <a:pt x="631" y="104"/>
                      </a:lnTo>
                      <a:lnTo>
                        <a:pt x="614" y="146"/>
                      </a:lnTo>
                      <a:lnTo>
                        <a:pt x="594" y="191"/>
                      </a:lnTo>
                      <a:lnTo>
                        <a:pt x="570" y="239"/>
                      </a:lnTo>
                      <a:lnTo>
                        <a:pt x="541" y="288"/>
                      </a:lnTo>
                      <a:lnTo>
                        <a:pt x="508" y="338"/>
                      </a:lnTo>
                      <a:lnTo>
                        <a:pt x="470" y="386"/>
                      </a:lnTo>
                      <a:lnTo>
                        <a:pt x="425" y="434"/>
                      </a:lnTo>
                      <a:lnTo>
                        <a:pt x="373" y="480"/>
                      </a:lnTo>
                      <a:lnTo>
                        <a:pt x="315" y="523"/>
                      </a:lnTo>
                      <a:lnTo>
                        <a:pt x="250" y="564"/>
                      </a:lnTo>
                      <a:lnTo>
                        <a:pt x="176" y="600"/>
                      </a:lnTo>
                      <a:lnTo>
                        <a:pt x="93" y="632"/>
                      </a:lnTo>
                      <a:lnTo>
                        <a:pt x="0" y="659"/>
                      </a:lnTo>
                      <a:lnTo>
                        <a:pt x="2" y="668"/>
                      </a:lnTo>
                      <a:lnTo>
                        <a:pt x="96" y="642"/>
                      </a:lnTo>
                      <a:lnTo>
                        <a:pt x="178" y="609"/>
                      </a:lnTo>
                      <a:lnTo>
                        <a:pt x="254" y="574"/>
                      </a:lnTo>
                      <a:lnTo>
                        <a:pt x="320" y="532"/>
                      </a:lnTo>
                      <a:lnTo>
                        <a:pt x="380" y="487"/>
                      </a:lnTo>
                      <a:lnTo>
                        <a:pt x="432" y="441"/>
                      </a:lnTo>
                      <a:lnTo>
                        <a:pt x="477" y="393"/>
                      </a:lnTo>
                      <a:lnTo>
                        <a:pt x="517" y="342"/>
                      </a:lnTo>
                      <a:lnTo>
                        <a:pt x="550" y="293"/>
                      </a:lnTo>
                      <a:lnTo>
                        <a:pt x="579" y="243"/>
                      </a:lnTo>
                      <a:lnTo>
                        <a:pt x="603" y="196"/>
                      </a:lnTo>
                      <a:lnTo>
                        <a:pt x="623" y="149"/>
                      </a:lnTo>
                      <a:lnTo>
                        <a:pt x="640" y="106"/>
                      </a:lnTo>
                      <a:lnTo>
                        <a:pt x="655" y="67"/>
                      </a:lnTo>
                      <a:lnTo>
                        <a:pt x="666" y="32"/>
                      </a:lnTo>
                      <a:lnTo>
                        <a:pt x="677" y="2"/>
                      </a:lnTo>
                      <a:lnTo>
                        <a:pt x="6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f00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28" name=""/>
                <p:cNvSpPr/>
                <p:nvPr/>
              </p:nvSpPr>
              <p:spPr>
                <a:xfrm>
                  <a:off x="2385000" y="1797120"/>
                  <a:ext cx="95760" cy="21960"/>
                </a:xfrm>
                <a:custGeom>
                  <a:avLst/>
                  <a:gdLst/>
                  <a:ahLst/>
                  <a:rect l="l" t="t" r="r" b="b"/>
                  <a:pathLst>
                    <a:path w="196" h="54">
                      <a:moveTo>
                        <a:pt x="189" y="0"/>
                      </a:moveTo>
                      <a:lnTo>
                        <a:pt x="183" y="4"/>
                      </a:lnTo>
                      <a:lnTo>
                        <a:pt x="176" y="9"/>
                      </a:lnTo>
                      <a:lnTo>
                        <a:pt x="168" y="13"/>
                      </a:lnTo>
                      <a:lnTo>
                        <a:pt x="159" y="17"/>
                      </a:lnTo>
                      <a:lnTo>
                        <a:pt x="149" y="21"/>
                      </a:lnTo>
                      <a:lnTo>
                        <a:pt x="138" y="25"/>
                      </a:lnTo>
                      <a:lnTo>
                        <a:pt x="126" y="29"/>
                      </a:lnTo>
                      <a:lnTo>
                        <a:pt x="115" y="31"/>
                      </a:lnTo>
                      <a:lnTo>
                        <a:pt x="100" y="33"/>
                      </a:lnTo>
                      <a:lnTo>
                        <a:pt x="89" y="37"/>
                      </a:lnTo>
                      <a:lnTo>
                        <a:pt x="75" y="38"/>
                      </a:lnTo>
                      <a:lnTo>
                        <a:pt x="60" y="40"/>
                      </a:lnTo>
                      <a:lnTo>
                        <a:pt x="45" y="41"/>
                      </a:lnTo>
                      <a:lnTo>
                        <a:pt x="30" y="42"/>
                      </a:lnTo>
                      <a:lnTo>
                        <a:pt x="15" y="42"/>
                      </a:lnTo>
                      <a:lnTo>
                        <a:pt x="0" y="44"/>
                      </a:lnTo>
                      <a:lnTo>
                        <a:pt x="0" y="53"/>
                      </a:lnTo>
                      <a:lnTo>
                        <a:pt x="15" y="54"/>
                      </a:lnTo>
                      <a:lnTo>
                        <a:pt x="30" y="52"/>
                      </a:lnTo>
                      <a:lnTo>
                        <a:pt x="45" y="51"/>
                      </a:lnTo>
                      <a:lnTo>
                        <a:pt x="60" y="49"/>
                      </a:lnTo>
                      <a:lnTo>
                        <a:pt x="75" y="47"/>
                      </a:lnTo>
                      <a:lnTo>
                        <a:pt x="89" y="46"/>
                      </a:lnTo>
                      <a:lnTo>
                        <a:pt x="103" y="42"/>
                      </a:lnTo>
                      <a:lnTo>
                        <a:pt x="115" y="40"/>
                      </a:lnTo>
                      <a:lnTo>
                        <a:pt x="128" y="38"/>
                      </a:lnTo>
                      <a:lnTo>
                        <a:pt x="141" y="34"/>
                      </a:lnTo>
                      <a:lnTo>
                        <a:pt x="151" y="30"/>
                      </a:lnTo>
                      <a:lnTo>
                        <a:pt x="161" y="26"/>
                      </a:lnTo>
                      <a:lnTo>
                        <a:pt x="171" y="22"/>
                      </a:lnTo>
                      <a:lnTo>
                        <a:pt x="181" y="18"/>
                      </a:lnTo>
                      <a:lnTo>
                        <a:pt x="188" y="11"/>
                      </a:lnTo>
                      <a:lnTo>
                        <a:pt x="196" y="7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f00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840" bIns="-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229" name=""/>
            <p:cNvSpPr/>
            <p:nvPr/>
          </p:nvSpPr>
          <p:spPr>
            <a:xfrm>
              <a:off x="1749600" y="1936800"/>
              <a:ext cx="955800" cy="11196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988a08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Distribution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317600" y="2209680"/>
            <a:ext cx="1332360" cy="480960"/>
            <a:chOff x="1317600" y="2209680"/>
            <a:chExt cx="1332360" cy="480960"/>
          </a:xfrm>
        </p:grpSpPr>
        <p:sp>
          <p:nvSpPr>
            <p:cNvPr id="231" name=""/>
            <p:cNvSpPr/>
            <p:nvPr/>
          </p:nvSpPr>
          <p:spPr>
            <a:xfrm>
              <a:off x="1357200" y="2209680"/>
              <a:ext cx="1256760" cy="480960"/>
            </a:xfrm>
            <a:prstGeom prst="rect">
              <a:avLst/>
            </a:prstGeom>
            <a:gradFill rotWithShape="0">
              <a:gsLst>
                <a:gs pos="0">
                  <a:srgbClr val="6989c3"/>
                </a:gs>
                <a:gs pos="50000">
                  <a:srgbClr val="e8edf5"/>
                </a:gs>
                <a:gs pos="100000">
                  <a:srgbClr val="6989c3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39578d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32" name=""/>
            <p:cNvGrpSpPr/>
            <p:nvPr/>
          </p:nvGrpSpPr>
          <p:grpSpPr>
            <a:xfrm>
              <a:off x="2184480" y="2251440"/>
              <a:ext cx="465480" cy="403920"/>
              <a:chOff x="2184480" y="2251440"/>
              <a:chExt cx="465480" cy="403920"/>
            </a:xfrm>
          </p:grpSpPr>
          <p:sp>
            <p:nvSpPr>
              <p:cNvPr id="233" name=""/>
              <p:cNvSpPr/>
              <p:nvPr/>
            </p:nvSpPr>
            <p:spPr>
              <a:xfrm>
                <a:off x="2271600" y="2289600"/>
                <a:ext cx="377640" cy="143640"/>
              </a:xfrm>
              <a:custGeom>
                <a:avLst/>
                <a:gdLst/>
                <a:ahLst/>
                <a:rect l="l" t="t" r="r" b="b"/>
                <a:pathLst>
                  <a:path w="233" h="112">
                    <a:moveTo>
                      <a:pt x="0" y="111"/>
                    </a:moveTo>
                    <a:lnTo>
                      <a:pt x="141" y="1"/>
                    </a:lnTo>
                    <a:lnTo>
                      <a:pt x="232" y="0"/>
                    </a:lnTo>
                  </a:path>
                </a:pathLst>
              </a:custGeom>
              <a:noFill/>
              <a:ln cap="rnd" w="12600">
                <a:solidFill>
                  <a:srgbClr val="a0a0a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34" name=""/>
              <p:cNvGrpSpPr/>
              <p:nvPr/>
            </p:nvGrpSpPr>
            <p:grpSpPr>
              <a:xfrm>
                <a:off x="2184480" y="2251440"/>
                <a:ext cx="465480" cy="209160"/>
                <a:chOff x="2184480" y="2251440"/>
                <a:chExt cx="465480" cy="209160"/>
              </a:xfrm>
            </p:grpSpPr>
            <p:grpSp>
              <p:nvGrpSpPr>
                <p:cNvPr id="235" name=""/>
                <p:cNvGrpSpPr/>
                <p:nvPr/>
              </p:nvGrpSpPr>
              <p:grpSpPr>
                <a:xfrm>
                  <a:off x="2184480" y="2397240"/>
                  <a:ext cx="465480" cy="63360"/>
                  <a:chOff x="2184480" y="2397240"/>
                  <a:chExt cx="465480" cy="63360"/>
                </a:xfrm>
              </p:grpSpPr>
              <p:sp>
                <p:nvSpPr>
                  <p:cNvPr id="236" name=""/>
                  <p:cNvSpPr/>
                  <p:nvPr/>
                </p:nvSpPr>
                <p:spPr>
                  <a:xfrm>
                    <a:off x="2184480" y="2399400"/>
                    <a:ext cx="465480" cy="61200"/>
                  </a:xfrm>
                  <a:custGeom>
                    <a:avLst/>
                    <a:gdLst/>
                    <a:ahLst/>
                    <a:rect l="l" t="t" r="r" b="b"/>
                    <a:pathLst>
                      <a:path w="288" h="48">
                        <a:moveTo>
                          <a:pt x="0" y="21"/>
                        </a:moveTo>
                        <a:lnTo>
                          <a:pt x="67" y="0"/>
                        </a:lnTo>
                        <a:lnTo>
                          <a:pt x="287" y="47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a0a0a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0" bIns="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37" name=""/>
                  <p:cNvSpPr/>
                  <p:nvPr/>
                </p:nvSpPr>
                <p:spPr>
                  <a:xfrm>
                    <a:off x="2184480" y="2410920"/>
                    <a:ext cx="465480" cy="43200"/>
                  </a:xfrm>
                  <a:custGeom>
                    <a:avLst/>
                    <a:gdLst/>
                    <a:ahLst/>
                    <a:rect l="l" t="t" r="r" b="b"/>
                    <a:pathLst>
                      <a:path w="288" h="34">
                        <a:moveTo>
                          <a:pt x="0" y="22"/>
                        </a:moveTo>
                        <a:lnTo>
                          <a:pt x="67" y="0"/>
                        </a:lnTo>
                        <a:lnTo>
                          <a:pt x="105" y="10"/>
                        </a:lnTo>
                        <a:lnTo>
                          <a:pt x="287" y="33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a0a0a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" bIns="-3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38" name=""/>
                  <p:cNvSpPr/>
                  <p:nvPr/>
                </p:nvSpPr>
                <p:spPr>
                  <a:xfrm>
                    <a:off x="2184480" y="2397240"/>
                    <a:ext cx="465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288" h="38">
                        <a:moveTo>
                          <a:pt x="287" y="21"/>
                        </a:moveTo>
                        <a:lnTo>
                          <a:pt x="210" y="0"/>
                        </a:lnTo>
                        <a:lnTo>
                          <a:pt x="0" y="37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a0a0a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39" name=""/>
                  <p:cNvSpPr/>
                  <p:nvPr/>
                </p:nvSpPr>
                <p:spPr>
                  <a:xfrm>
                    <a:off x="2184480" y="2405880"/>
                    <a:ext cx="465480" cy="48600"/>
                  </a:xfrm>
                  <a:custGeom>
                    <a:avLst/>
                    <a:gdLst/>
                    <a:ahLst/>
                    <a:rect l="l" t="t" r="r" b="b"/>
                    <a:pathLst>
                      <a:path w="288" h="38">
                        <a:moveTo>
                          <a:pt x="287" y="18"/>
                        </a:moveTo>
                        <a:lnTo>
                          <a:pt x="210" y="0"/>
                        </a:lnTo>
                        <a:lnTo>
                          <a:pt x="99" y="18"/>
                        </a:lnTo>
                        <a:lnTo>
                          <a:pt x="0" y="37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a0a0a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00" bIns="1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0" name=""/>
                  <p:cNvSpPr/>
                  <p:nvPr/>
                </p:nvSpPr>
                <p:spPr>
                  <a:xfrm>
                    <a:off x="2184480" y="2414880"/>
                    <a:ext cx="465480" cy="4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88" h="35">
                        <a:moveTo>
                          <a:pt x="0" y="34"/>
                        </a:moveTo>
                        <a:lnTo>
                          <a:pt x="138" y="0"/>
                        </a:lnTo>
                        <a:lnTo>
                          <a:pt x="178" y="12"/>
                        </a:lnTo>
                        <a:lnTo>
                          <a:pt x="287" y="22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a0a0a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" bIns="-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1" name=""/>
                  <p:cNvSpPr/>
                  <p:nvPr/>
                </p:nvSpPr>
                <p:spPr>
                  <a:xfrm>
                    <a:off x="2184480" y="2403360"/>
                    <a:ext cx="465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288" h="38">
                        <a:moveTo>
                          <a:pt x="0" y="34"/>
                        </a:moveTo>
                        <a:lnTo>
                          <a:pt x="99" y="13"/>
                        </a:lnTo>
                        <a:lnTo>
                          <a:pt x="137" y="0"/>
                        </a:lnTo>
                        <a:lnTo>
                          <a:pt x="179" y="13"/>
                        </a:lnTo>
                        <a:lnTo>
                          <a:pt x="287" y="37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a0a0a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42" name=""/>
                <p:cNvSpPr/>
                <p:nvPr/>
              </p:nvSpPr>
              <p:spPr>
                <a:xfrm>
                  <a:off x="2253600" y="2251440"/>
                  <a:ext cx="394920" cy="88200"/>
                </a:xfrm>
                <a:custGeom>
                  <a:avLst/>
                  <a:gdLst/>
                  <a:ahLst/>
                  <a:rect l="l" t="t" r="r" b="b"/>
                  <a:pathLst>
                    <a:path w="244" h="69">
                      <a:moveTo>
                        <a:pt x="0" y="68"/>
                      </a:moveTo>
                      <a:lnTo>
                        <a:pt x="34" y="32"/>
                      </a:lnTo>
                      <a:lnTo>
                        <a:pt x="243" y="0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400" bIns="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3" name=""/>
              <p:cNvGrpSpPr/>
              <p:nvPr/>
            </p:nvGrpSpPr>
            <p:grpSpPr>
              <a:xfrm>
                <a:off x="2235240" y="2289600"/>
                <a:ext cx="340560" cy="365760"/>
                <a:chOff x="2235240" y="2289600"/>
                <a:chExt cx="340560" cy="365760"/>
              </a:xfrm>
            </p:grpSpPr>
            <p:grpSp>
              <p:nvGrpSpPr>
                <p:cNvPr id="244" name=""/>
                <p:cNvGrpSpPr/>
                <p:nvPr/>
              </p:nvGrpSpPr>
              <p:grpSpPr>
                <a:xfrm>
                  <a:off x="2362680" y="2509920"/>
                  <a:ext cx="97920" cy="75240"/>
                  <a:chOff x="2362680" y="2509920"/>
                  <a:chExt cx="97920" cy="75240"/>
                </a:xfrm>
              </p:grpSpPr>
              <p:sp>
                <p:nvSpPr>
                  <p:cNvPr id="245" name=""/>
                  <p:cNvSpPr/>
                  <p:nvPr/>
                </p:nvSpPr>
                <p:spPr>
                  <a:xfrm>
                    <a:off x="2362680" y="2573640"/>
                    <a:ext cx="97920" cy="1152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9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44" y="8"/>
                        </a:lnTo>
                        <a:lnTo>
                          <a:pt x="16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5280" bIns="-35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6" name=""/>
                  <p:cNvSpPr/>
                  <p:nvPr/>
                </p:nvSpPr>
                <p:spPr>
                  <a:xfrm>
                    <a:off x="2370600" y="2509920"/>
                    <a:ext cx="78840" cy="11160"/>
                  </a:xfrm>
                  <a:custGeom>
                    <a:avLst/>
                    <a:gdLst/>
                    <a:ahLst/>
                    <a:rect l="l" t="t" r="r" b="b"/>
                    <a:pathLst>
                      <a:path w="49" h="9">
                        <a:moveTo>
                          <a:pt x="0" y="8"/>
                        </a:moveTo>
                        <a:lnTo>
                          <a:pt x="12" y="0"/>
                        </a:lnTo>
                        <a:lnTo>
                          <a:pt x="48" y="0"/>
                        </a:lnTo>
                        <a:lnTo>
                          <a:pt x="36" y="8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5640" bIns="-35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47" name=""/>
                <p:cNvGrpSpPr/>
                <p:nvPr/>
              </p:nvGrpSpPr>
              <p:grpSpPr>
                <a:xfrm>
                  <a:off x="2354760" y="2509920"/>
                  <a:ext cx="120240" cy="145440"/>
                  <a:chOff x="2354760" y="2509920"/>
                  <a:chExt cx="120240" cy="145440"/>
                </a:xfrm>
              </p:grpSpPr>
              <p:sp>
                <p:nvSpPr>
                  <p:cNvPr id="248" name=""/>
                  <p:cNvSpPr/>
                  <p:nvPr/>
                </p:nvSpPr>
                <p:spPr>
                  <a:xfrm>
                    <a:off x="2354760" y="2513520"/>
                    <a:ext cx="17280" cy="135360"/>
                  </a:xfrm>
                  <a:custGeom>
                    <a:avLst/>
                    <a:gdLst/>
                    <a:ahLst/>
                    <a:rect l="l" t="t" r="r" b="b"/>
                    <a:pathLst>
                      <a:path w="11" h="106">
                        <a:moveTo>
                          <a:pt x="10" y="0"/>
                        </a:moveTo>
                        <a:lnTo>
                          <a:pt x="0" y="105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9" name=""/>
                  <p:cNvSpPr/>
                  <p:nvPr/>
                </p:nvSpPr>
                <p:spPr>
                  <a:xfrm>
                    <a:off x="2382120" y="2513520"/>
                    <a:ext cx="9360" cy="135360"/>
                  </a:xfrm>
                  <a:custGeom>
                    <a:avLst/>
                    <a:gdLst/>
                    <a:ahLst/>
                    <a:rect l="l" t="t" r="r" b="b"/>
                    <a:pathLst>
                      <a:path w="6" h="106">
                        <a:moveTo>
                          <a:pt x="5" y="0"/>
                        </a:moveTo>
                        <a:lnTo>
                          <a:pt x="0" y="105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" name=""/>
                  <p:cNvSpPr/>
                  <p:nvPr/>
                </p:nvSpPr>
                <p:spPr>
                  <a:xfrm>
                    <a:off x="2430360" y="2513520"/>
                    <a:ext cx="14400" cy="141840"/>
                  </a:xfrm>
                  <a:custGeom>
                    <a:avLst/>
                    <a:gdLst/>
                    <a:ahLst/>
                    <a:rect l="l" t="t" r="r" b="b"/>
                    <a:pathLst>
                      <a:path w="9" h="111">
                        <a:moveTo>
                          <a:pt x="0" y="0"/>
                        </a:moveTo>
                        <a:lnTo>
                          <a:pt x="8" y="1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" name=""/>
                  <p:cNvSpPr/>
                  <p:nvPr/>
                </p:nvSpPr>
                <p:spPr>
                  <a:xfrm>
                    <a:off x="2448000" y="2509920"/>
                    <a:ext cx="27000" cy="141840"/>
                  </a:xfrm>
                  <a:custGeom>
                    <a:avLst/>
                    <a:gdLst/>
                    <a:ahLst/>
                    <a:rect l="l" t="t" r="r" b="b"/>
                    <a:pathLst>
                      <a:path w="17" h="111">
                        <a:moveTo>
                          <a:pt x="0" y="0"/>
                        </a:moveTo>
                        <a:lnTo>
                          <a:pt x="16" y="1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52" name=""/>
                <p:cNvSpPr/>
                <p:nvPr/>
              </p:nvSpPr>
              <p:spPr>
                <a:xfrm>
                  <a:off x="2387160" y="2513880"/>
                  <a:ext cx="46800" cy="61560"/>
                </a:xfrm>
                <a:custGeom>
                  <a:avLst/>
                  <a:gdLst/>
                  <a:ahLst/>
                  <a:rect l="l" t="t" r="r" b="b"/>
                  <a:pathLst>
                    <a:path w="29" h="48">
                      <a:moveTo>
                        <a:pt x="28" y="0"/>
                      </a:moveTo>
                      <a:lnTo>
                        <a:pt x="0" y="47"/>
                      </a:lnTo>
                      <a:lnTo>
                        <a:pt x="28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3" name=""/>
                <p:cNvSpPr/>
                <p:nvPr/>
              </p:nvSpPr>
              <p:spPr>
                <a:xfrm>
                  <a:off x="2388600" y="2509920"/>
                  <a:ext cx="72720" cy="139320"/>
                </a:xfrm>
                <a:custGeom>
                  <a:avLst/>
                  <a:gdLst/>
                  <a:ahLst/>
                  <a:rect l="l" t="t" r="r" b="b"/>
                  <a:pathLst>
                    <a:path w="45" h="109">
                      <a:moveTo>
                        <a:pt x="0" y="17"/>
                      </a:moveTo>
                      <a:lnTo>
                        <a:pt x="9" y="0"/>
                      </a:lnTo>
                      <a:lnTo>
                        <a:pt x="44" y="50"/>
                      </a:lnTo>
                      <a:lnTo>
                        <a:pt x="30" y="72"/>
                      </a:lnTo>
                      <a:lnTo>
                        <a:pt x="19" y="108"/>
                      </a:lnTo>
                      <a:lnTo>
                        <a:pt x="9" y="75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4" name=""/>
                <p:cNvSpPr/>
                <p:nvPr/>
              </p:nvSpPr>
              <p:spPr>
                <a:xfrm>
                  <a:off x="2388600" y="2606040"/>
                  <a:ext cx="33840" cy="43560"/>
                </a:xfrm>
                <a:custGeom>
                  <a:avLst/>
                  <a:gdLst/>
                  <a:ahLst/>
                  <a:rect l="l" t="t" r="r" b="b"/>
                  <a:pathLst>
                    <a:path w="21" h="34">
                      <a:moveTo>
                        <a:pt x="0" y="0"/>
                      </a:moveTo>
                      <a:lnTo>
                        <a:pt x="9" y="33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5" name=""/>
                <p:cNvSpPr/>
                <p:nvPr/>
              </p:nvSpPr>
              <p:spPr>
                <a:xfrm>
                  <a:off x="2359440" y="2513880"/>
                  <a:ext cx="72360" cy="133200"/>
                </a:xfrm>
                <a:custGeom>
                  <a:avLst/>
                  <a:gdLst/>
                  <a:ahLst/>
                  <a:rect l="l" t="t" r="r" b="b"/>
                  <a:pathLst>
                    <a:path w="45" h="104">
                      <a:moveTo>
                        <a:pt x="6" y="103"/>
                      </a:moveTo>
                      <a:lnTo>
                        <a:pt x="0" y="77"/>
                      </a:lnTo>
                      <a:lnTo>
                        <a:pt x="10" y="60"/>
                      </a:lnTo>
                      <a:lnTo>
                        <a:pt x="2" y="47"/>
                      </a:lnTo>
                      <a:lnTo>
                        <a:pt x="34" y="0"/>
                      </a:lnTo>
                      <a:lnTo>
                        <a:pt x="44" y="15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6" name=""/>
                <p:cNvSpPr/>
                <p:nvPr/>
              </p:nvSpPr>
              <p:spPr>
                <a:xfrm>
                  <a:off x="2359440" y="2606040"/>
                  <a:ext cx="108000" cy="1440"/>
                </a:xfrm>
                <a:custGeom>
                  <a:avLst/>
                  <a:gdLst/>
                  <a:ahLst/>
                  <a:rect l="l" t="t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7" name=""/>
                <p:cNvSpPr/>
                <p:nvPr/>
              </p:nvSpPr>
              <p:spPr>
                <a:xfrm>
                  <a:off x="2382120" y="2552040"/>
                  <a:ext cx="24120" cy="1440"/>
                </a:xfrm>
                <a:custGeom>
                  <a:avLst/>
                  <a:gdLst/>
                  <a:ahLst/>
                  <a:rect l="l" t="t" r="r" b="b"/>
                  <a:pathLst>
                    <a:path w="15" h="1">
                      <a:moveTo>
                        <a:pt x="0" y="0"/>
                      </a:moveTo>
                      <a:lnTo>
                        <a:pt x="14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8" name=""/>
                <p:cNvSpPr/>
                <p:nvPr/>
              </p:nvSpPr>
              <p:spPr>
                <a:xfrm>
                  <a:off x="2417760" y="2552040"/>
                  <a:ext cx="17280" cy="1440"/>
                </a:xfrm>
                <a:custGeom>
                  <a:avLst/>
                  <a:gdLst/>
                  <a:ahLst/>
                  <a:rect l="l" t="t" r="r" b="b"/>
                  <a:pathLst>
                    <a:path w="11" h="1">
                      <a:moveTo>
                        <a:pt x="0" y="0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9" name=""/>
                <p:cNvSpPr/>
                <p:nvPr/>
              </p:nvSpPr>
              <p:spPr>
                <a:xfrm>
                  <a:off x="2354760" y="2626560"/>
                  <a:ext cx="20520" cy="22680"/>
                </a:xfrm>
                <a:custGeom>
                  <a:avLst/>
                  <a:gdLst/>
                  <a:ahLst/>
                  <a:rect l="l" t="t" r="r" b="b"/>
                  <a:pathLst>
                    <a:path w="13" h="18">
                      <a:moveTo>
                        <a:pt x="2" y="0"/>
                      </a:moveTo>
                      <a:lnTo>
                        <a:pt x="12" y="0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0" name=""/>
                <p:cNvSpPr/>
                <p:nvPr/>
              </p:nvSpPr>
              <p:spPr>
                <a:xfrm>
                  <a:off x="2435400" y="2608560"/>
                  <a:ext cx="32040" cy="38520"/>
                </a:xfrm>
                <a:custGeom>
                  <a:avLst/>
                  <a:gdLst/>
                  <a:ahLst/>
                  <a:rect l="l" t="t" r="r" b="b"/>
                  <a:pathLst>
                    <a:path w="20" h="30">
                      <a:moveTo>
                        <a:pt x="0" y="1"/>
                      </a:moveTo>
                      <a:lnTo>
                        <a:pt x="12" y="29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280" bIns="-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1" name=""/>
                <p:cNvSpPr/>
                <p:nvPr/>
              </p:nvSpPr>
              <p:spPr>
                <a:xfrm>
                  <a:off x="2393640" y="2576520"/>
                  <a:ext cx="20520" cy="31680"/>
                </a:xfrm>
                <a:custGeom>
                  <a:avLst/>
                  <a:gdLst/>
                  <a:ahLst/>
                  <a:rect l="l" t="t" r="r" b="b"/>
                  <a:pathLst>
                    <a:path w="13" h="25">
                      <a:moveTo>
                        <a:pt x="0" y="0"/>
                      </a:moveTo>
                      <a:lnTo>
                        <a:pt x="12" y="24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2" name=""/>
                <p:cNvSpPr/>
                <p:nvPr/>
              </p:nvSpPr>
              <p:spPr>
                <a:xfrm>
                  <a:off x="2415960" y="2576520"/>
                  <a:ext cx="20880" cy="31680"/>
                </a:xfrm>
                <a:custGeom>
                  <a:avLst/>
                  <a:gdLst/>
                  <a:ahLst/>
                  <a:rect l="l" t="t" r="r" b="b"/>
                  <a:pathLst>
                    <a:path w="13" h="25">
                      <a:moveTo>
                        <a:pt x="12" y="0"/>
                      </a:moveTo>
                      <a:lnTo>
                        <a:pt x="0" y="24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3" name=""/>
                <p:cNvSpPr/>
                <p:nvPr/>
              </p:nvSpPr>
              <p:spPr>
                <a:xfrm>
                  <a:off x="2374200" y="2576520"/>
                  <a:ext cx="11160" cy="34560"/>
                </a:xfrm>
                <a:custGeom>
                  <a:avLst/>
                  <a:gdLst/>
                  <a:ahLst/>
                  <a:rect l="l" t="t" r="r" b="b"/>
                  <a:pathLst>
                    <a:path w="7" h="27">
                      <a:moveTo>
                        <a:pt x="6" y="0"/>
                      </a:moveTo>
                      <a:lnTo>
                        <a:pt x="0" y="26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4" name=""/>
                <p:cNvSpPr/>
                <p:nvPr/>
              </p:nvSpPr>
              <p:spPr>
                <a:xfrm>
                  <a:off x="2435400" y="2576520"/>
                  <a:ext cx="12960" cy="31680"/>
                </a:xfrm>
                <a:custGeom>
                  <a:avLst/>
                  <a:gdLst/>
                  <a:ahLst/>
                  <a:rect l="l" t="t" r="r" b="b"/>
                  <a:pathLst>
                    <a:path w="8" h="25">
                      <a:moveTo>
                        <a:pt x="0" y="0"/>
                      </a:moveTo>
                      <a:lnTo>
                        <a:pt x="7" y="24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5" name=""/>
                <p:cNvSpPr/>
                <p:nvPr/>
              </p:nvSpPr>
              <p:spPr>
                <a:xfrm>
                  <a:off x="2443320" y="2574000"/>
                  <a:ext cx="24120" cy="80640"/>
                </a:xfrm>
                <a:custGeom>
                  <a:avLst/>
                  <a:gdLst/>
                  <a:ahLst/>
                  <a:rect l="l" t="t" r="r" b="b"/>
                  <a:pathLst>
                    <a:path w="15" h="63">
                      <a:moveTo>
                        <a:pt x="0" y="62"/>
                      </a:moveTo>
                      <a:lnTo>
                        <a:pt x="2" y="0"/>
                      </a:lnTo>
                      <a:lnTo>
                        <a:pt x="14" y="58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6" name=""/>
                <p:cNvSpPr/>
                <p:nvPr/>
              </p:nvSpPr>
              <p:spPr>
                <a:xfrm>
                  <a:off x="2359440" y="2575440"/>
                  <a:ext cx="15840" cy="71640"/>
                </a:xfrm>
                <a:custGeom>
                  <a:avLst/>
                  <a:gdLst/>
                  <a:ahLst/>
                  <a:rect l="l" t="t" r="r" b="b"/>
                  <a:pathLst>
                    <a:path w="10" h="56">
                      <a:moveTo>
                        <a:pt x="0" y="55"/>
                      </a:moveTo>
                      <a:lnTo>
                        <a:pt x="9" y="0"/>
                      </a:lnTo>
                      <a:lnTo>
                        <a:pt x="9" y="55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7" name=""/>
                <p:cNvSpPr/>
                <p:nvPr/>
              </p:nvSpPr>
              <p:spPr>
                <a:xfrm>
                  <a:off x="2366280" y="2513880"/>
                  <a:ext cx="39960" cy="58680"/>
                </a:xfrm>
                <a:custGeom>
                  <a:avLst/>
                  <a:gdLst/>
                  <a:ahLst/>
                  <a:rect l="l" t="t" r="r" b="b"/>
                  <a:pathLst>
                    <a:path w="25" h="46">
                      <a:moveTo>
                        <a:pt x="0" y="45"/>
                      </a:moveTo>
                      <a:lnTo>
                        <a:pt x="11" y="0"/>
                      </a:lnTo>
                      <a:lnTo>
                        <a:pt x="15" y="14"/>
                      </a:lnTo>
                      <a:lnTo>
                        <a:pt x="24" y="33"/>
                      </a:lnTo>
                      <a:lnTo>
                        <a:pt x="22" y="33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8" name=""/>
                <p:cNvSpPr/>
                <p:nvPr/>
              </p:nvSpPr>
              <p:spPr>
                <a:xfrm>
                  <a:off x="2366280" y="2513880"/>
                  <a:ext cx="95040" cy="97200"/>
                </a:xfrm>
                <a:custGeom>
                  <a:avLst/>
                  <a:gdLst/>
                  <a:ahLst/>
                  <a:rect l="l" t="t" r="r" b="b"/>
                  <a:pathLst>
                    <a:path w="59" h="76">
                      <a:moveTo>
                        <a:pt x="0" y="32"/>
                      </a:moveTo>
                      <a:lnTo>
                        <a:pt x="3" y="32"/>
                      </a:lnTo>
                      <a:lnTo>
                        <a:pt x="2" y="16"/>
                      </a:lnTo>
                      <a:lnTo>
                        <a:pt x="7" y="0"/>
                      </a:lnTo>
                      <a:lnTo>
                        <a:pt x="13" y="47"/>
                      </a:lnTo>
                      <a:lnTo>
                        <a:pt x="41" y="0"/>
                      </a:lnTo>
                      <a:lnTo>
                        <a:pt x="58" y="47"/>
                      </a:lnTo>
                      <a:lnTo>
                        <a:pt x="54" y="75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9" name=""/>
                <p:cNvSpPr/>
                <p:nvPr/>
              </p:nvSpPr>
              <p:spPr>
                <a:xfrm>
                  <a:off x="2417760" y="2532960"/>
                  <a:ext cx="22320" cy="24120"/>
                </a:xfrm>
                <a:custGeom>
                  <a:avLst/>
                  <a:gdLst/>
                  <a:ahLst/>
                  <a:rect l="l" t="t" r="r" b="b"/>
                  <a:pathLst>
                    <a:path w="14" h="19">
                      <a:moveTo>
                        <a:pt x="10" y="18"/>
                      </a:moveTo>
                      <a:lnTo>
                        <a:pt x="13" y="18"/>
                      </a:lnTo>
                      <a:lnTo>
                        <a:pt x="8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680" bIns="-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0" name=""/>
                <p:cNvSpPr/>
                <p:nvPr/>
              </p:nvSpPr>
              <p:spPr>
                <a:xfrm>
                  <a:off x="2382120" y="2629080"/>
                  <a:ext cx="17280" cy="20160"/>
                </a:xfrm>
                <a:custGeom>
                  <a:avLst/>
                  <a:gdLst/>
                  <a:ahLst/>
                  <a:rect l="l" t="t" r="r" b="b"/>
                  <a:pathLst>
                    <a:path w="11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" y="15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1" name=""/>
                <p:cNvSpPr/>
                <p:nvPr/>
              </p:nvSpPr>
              <p:spPr>
                <a:xfrm>
                  <a:off x="2429280" y="2627640"/>
                  <a:ext cx="15840" cy="23040"/>
                </a:xfrm>
                <a:custGeom>
                  <a:avLst/>
                  <a:gdLst/>
                  <a:ahLst/>
                  <a:rect l="l" t="t" r="r" b="b"/>
                  <a:pathLst>
                    <a:path w="10" h="18">
                      <a:moveTo>
                        <a:pt x="7" y="1"/>
                      </a:moveTo>
                      <a:lnTo>
                        <a:pt x="0" y="0"/>
                      </a:lnTo>
                      <a:lnTo>
                        <a:pt x="9" y="17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760" bIns="-23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2" name=""/>
                <p:cNvSpPr/>
                <p:nvPr/>
              </p:nvSpPr>
              <p:spPr>
                <a:xfrm>
                  <a:off x="2393640" y="2576520"/>
                  <a:ext cx="38160" cy="3168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3" name=""/>
                <p:cNvSpPr/>
                <p:nvPr/>
              </p:nvSpPr>
              <p:spPr>
                <a:xfrm>
                  <a:off x="2362680" y="2574000"/>
                  <a:ext cx="22680" cy="28080"/>
                </a:xfrm>
                <a:custGeom>
                  <a:avLst/>
                  <a:gdLst/>
                  <a:ahLst/>
                  <a:rect l="l" t="t" r="r" b="b"/>
                  <a:pathLst>
                    <a:path w="14" h="22">
                      <a:moveTo>
                        <a:pt x="13" y="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4" name=""/>
                <p:cNvSpPr/>
                <p:nvPr/>
              </p:nvSpPr>
              <p:spPr>
                <a:xfrm>
                  <a:off x="2362680" y="2581920"/>
                  <a:ext cx="12600" cy="45720"/>
                </a:xfrm>
                <a:custGeom>
                  <a:avLst/>
                  <a:gdLst/>
                  <a:ahLst/>
                  <a:rect l="l" t="t" r="r" b="b"/>
                  <a:pathLst>
                    <a:path w="8" h="36">
                      <a:moveTo>
                        <a:pt x="0" y="0"/>
                      </a:moveTo>
                      <a:lnTo>
                        <a:pt x="7" y="35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5" name=""/>
                <p:cNvSpPr/>
                <p:nvPr/>
              </p:nvSpPr>
              <p:spPr>
                <a:xfrm>
                  <a:off x="2459520" y="2626560"/>
                  <a:ext cx="9720" cy="1080"/>
                </a:xfrm>
                <a:custGeom>
                  <a:avLst/>
                  <a:gdLst/>
                  <a:ahLst/>
                  <a:rect l="l" t="t" r="r" b="b"/>
                  <a:pathLst>
                    <a:path w="6" h="1">
                      <a:moveTo>
                        <a:pt x="0" y="0"/>
                      </a:moveTo>
                      <a:lnTo>
                        <a:pt x="5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6" name=""/>
                <p:cNvSpPr/>
                <p:nvPr/>
              </p:nvSpPr>
              <p:spPr>
                <a:xfrm>
                  <a:off x="2445120" y="2590560"/>
                  <a:ext cx="22320" cy="20520"/>
                </a:xfrm>
                <a:custGeom>
                  <a:avLst/>
                  <a:gdLst/>
                  <a:ahLst/>
                  <a:rect l="l" t="t" r="r" b="b"/>
                  <a:pathLst>
                    <a:path w="14" h="16">
                      <a:moveTo>
                        <a:pt x="13" y="1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7" name=""/>
                <p:cNvSpPr/>
                <p:nvPr/>
              </p:nvSpPr>
              <p:spPr>
                <a:xfrm>
                  <a:off x="2359440" y="2593080"/>
                  <a:ext cx="15840" cy="1440"/>
                </a:xfrm>
                <a:custGeom>
                  <a:avLst/>
                  <a:gdLst/>
                  <a:ahLst/>
                  <a:rect l="l" t="t" r="r" b="b"/>
                  <a:pathLst>
                    <a:path w="10" h="1">
                      <a:moveTo>
                        <a:pt x="0" y="0"/>
                      </a:moveTo>
                      <a:lnTo>
                        <a:pt x="9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8" name=""/>
                <p:cNvSpPr/>
                <p:nvPr/>
              </p:nvSpPr>
              <p:spPr>
                <a:xfrm>
                  <a:off x="2459520" y="2626560"/>
                  <a:ext cx="14400" cy="20520"/>
                </a:xfrm>
                <a:custGeom>
                  <a:avLst/>
                  <a:gdLst/>
                  <a:ahLst/>
                  <a:rect l="l" t="t" r="r" b="b"/>
                  <a:pathLst>
                    <a:path w="9" h="16">
                      <a:moveTo>
                        <a:pt x="0" y="0"/>
                      </a:moveTo>
                      <a:lnTo>
                        <a:pt x="8" y="15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" name=""/>
                <p:cNvSpPr/>
                <p:nvPr/>
              </p:nvSpPr>
              <p:spPr>
                <a:xfrm>
                  <a:off x="2388600" y="2518920"/>
                  <a:ext cx="45360" cy="56160"/>
                </a:xfrm>
                <a:custGeom>
                  <a:avLst/>
                  <a:gdLst/>
                  <a:ahLst/>
                  <a:rect l="l" t="t" r="r" b="b"/>
                  <a:pathLst>
                    <a:path w="28" h="44">
                      <a:moveTo>
                        <a:pt x="0" y="0"/>
                      </a:moveTo>
                      <a:lnTo>
                        <a:pt x="27" y="43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360" bIns="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" name=""/>
                <p:cNvSpPr/>
                <p:nvPr/>
              </p:nvSpPr>
              <p:spPr>
                <a:xfrm>
                  <a:off x="2435400" y="2509920"/>
                  <a:ext cx="12960" cy="91800"/>
                </a:xfrm>
                <a:custGeom>
                  <a:avLst/>
                  <a:gdLst/>
                  <a:ahLst/>
                  <a:rect l="l" t="t" r="r" b="b"/>
                  <a:pathLst>
                    <a:path w="8" h="72">
                      <a:moveTo>
                        <a:pt x="0" y="47"/>
                      </a:moveTo>
                      <a:lnTo>
                        <a:pt x="7" y="0"/>
                      </a:lnTo>
                      <a:lnTo>
                        <a:pt x="2" y="71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" name=""/>
                <p:cNvSpPr/>
                <p:nvPr/>
              </p:nvSpPr>
              <p:spPr>
                <a:xfrm>
                  <a:off x="2435400" y="2511360"/>
                  <a:ext cx="22680" cy="42120"/>
                </a:xfrm>
                <a:custGeom>
                  <a:avLst/>
                  <a:gdLst/>
                  <a:ahLst/>
                  <a:rect l="l" t="t" r="r" b="b"/>
                  <a:pathLst>
                    <a:path w="14" h="33">
                      <a:moveTo>
                        <a:pt x="0" y="0"/>
                      </a:moveTo>
                      <a:lnTo>
                        <a:pt x="9" y="13"/>
                      </a:lnTo>
                      <a:lnTo>
                        <a:pt x="3" y="32"/>
                      </a:lnTo>
                      <a:lnTo>
                        <a:pt x="13" y="32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" bIns="-4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2" name=""/>
                <p:cNvSpPr/>
                <p:nvPr/>
              </p:nvSpPr>
              <p:spPr>
                <a:xfrm>
                  <a:off x="2441880" y="2511360"/>
                  <a:ext cx="11160" cy="42120"/>
                </a:xfrm>
                <a:custGeom>
                  <a:avLst/>
                  <a:gdLst/>
                  <a:ahLst/>
                  <a:rect l="l" t="t" r="r" b="b"/>
                  <a:pathLst>
                    <a:path w="7" h="33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" bIns="-4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3" name=""/>
                <p:cNvSpPr/>
                <p:nvPr/>
              </p:nvSpPr>
              <p:spPr>
                <a:xfrm>
                  <a:off x="2369160" y="2513880"/>
                  <a:ext cx="16200" cy="43560"/>
                </a:xfrm>
                <a:custGeom>
                  <a:avLst/>
                  <a:gdLst/>
                  <a:ahLst/>
                  <a:rect l="l" t="t" r="r" b="b"/>
                  <a:pathLst>
                    <a:path w="10" h="34">
                      <a:moveTo>
                        <a:pt x="9" y="0"/>
                      </a:moveTo>
                      <a:lnTo>
                        <a:pt x="0" y="18"/>
                      </a:lnTo>
                      <a:lnTo>
                        <a:pt x="6" y="33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4" name=""/>
                <p:cNvSpPr/>
                <p:nvPr/>
              </p:nvSpPr>
              <p:spPr>
                <a:xfrm>
                  <a:off x="2387160" y="2469240"/>
                  <a:ext cx="62640" cy="42120"/>
                </a:xfrm>
                <a:custGeom>
                  <a:avLst/>
                  <a:gdLst/>
                  <a:ahLst/>
                  <a:rect l="l" t="t" r="r" b="b"/>
                  <a:pathLst>
                    <a:path w="39" h="33">
                      <a:moveTo>
                        <a:pt x="38" y="3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" bIns="-4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5" name=""/>
                <p:cNvSpPr/>
                <p:nvPr/>
              </p:nvSpPr>
              <p:spPr>
                <a:xfrm>
                  <a:off x="2370960" y="2469240"/>
                  <a:ext cx="90360" cy="47160"/>
                </a:xfrm>
                <a:custGeom>
                  <a:avLst/>
                  <a:gdLst/>
                  <a:ahLst/>
                  <a:rect l="l" t="t" r="r" b="b"/>
                  <a:pathLst>
                    <a:path w="56" h="37">
                      <a:moveTo>
                        <a:pt x="0" y="36"/>
                      </a:moveTo>
                      <a:lnTo>
                        <a:pt x="36" y="2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47" y="33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6" name=""/>
                <p:cNvSpPr/>
                <p:nvPr/>
              </p:nvSpPr>
              <p:spPr>
                <a:xfrm>
                  <a:off x="2324160" y="2344680"/>
                  <a:ext cx="67680" cy="166320"/>
                </a:xfrm>
                <a:custGeom>
                  <a:avLst/>
                  <a:gdLst/>
                  <a:ahLst/>
                  <a:rect l="l" t="t" r="r" b="b"/>
                  <a:pathLst>
                    <a:path w="42" h="130">
                      <a:moveTo>
                        <a:pt x="41" y="12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7" name=""/>
                <p:cNvSpPr/>
                <p:nvPr/>
              </p:nvSpPr>
              <p:spPr>
                <a:xfrm>
                  <a:off x="2312640" y="2292120"/>
                  <a:ext cx="59400" cy="224280"/>
                </a:xfrm>
                <a:custGeom>
                  <a:avLst/>
                  <a:gdLst/>
                  <a:ahLst/>
                  <a:rect l="l" t="t" r="r" b="b"/>
                  <a:pathLst>
                    <a:path w="37" h="175">
                      <a:moveTo>
                        <a:pt x="0" y="0"/>
                      </a:moveTo>
                      <a:lnTo>
                        <a:pt x="3" y="40"/>
                      </a:lnTo>
                      <a:lnTo>
                        <a:pt x="36" y="174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8" name=""/>
                <p:cNvSpPr/>
                <p:nvPr/>
              </p:nvSpPr>
              <p:spPr>
                <a:xfrm>
                  <a:off x="2359440" y="2453760"/>
                  <a:ext cx="17640" cy="62640"/>
                </a:xfrm>
                <a:custGeom>
                  <a:avLst/>
                  <a:gdLst/>
                  <a:ahLst/>
                  <a:rect l="l" t="t" r="r" b="b"/>
                  <a:pathLst>
                    <a:path w="11" h="49">
                      <a:moveTo>
                        <a:pt x="6" y="48"/>
                      </a:moveTo>
                      <a:lnTo>
                        <a:pt x="10" y="24"/>
                      </a:lnTo>
                      <a:lnTo>
                        <a:pt x="0" y="1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840" bIns="15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9" name=""/>
                <p:cNvSpPr/>
                <p:nvPr/>
              </p:nvSpPr>
              <p:spPr>
                <a:xfrm>
                  <a:off x="2415960" y="2470320"/>
                  <a:ext cx="22680" cy="21600"/>
                </a:xfrm>
                <a:custGeom>
                  <a:avLst/>
                  <a:gdLst/>
                  <a:ahLst/>
                  <a:rect l="l" t="t" r="r" b="b"/>
                  <a:pathLst>
                    <a:path w="14" h="17">
                      <a:moveTo>
                        <a:pt x="1" y="8"/>
                      </a:moveTo>
                      <a:lnTo>
                        <a:pt x="13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0" name=""/>
                <p:cNvSpPr/>
                <p:nvPr/>
              </p:nvSpPr>
              <p:spPr>
                <a:xfrm>
                  <a:off x="2388600" y="2469240"/>
                  <a:ext cx="59760" cy="42120"/>
                </a:xfrm>
                <a:custGeom>
                  <a:avLst/>
                  <a:gdLst/>
                  <a:ahLst/>
                  <a:rect l="l" t="t" r="r" b="b"/>
                  <a:pathLst>
                    <a:path w="37" h="33">
                      <a:moveTo>
                        <a:pt x="0" y="32"/>
                      </a:moveTo>
                      <a:lnTo>
                        <a:pt x="36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" bIns="-4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1" name=""/>
                <p:cNvSpPr/>
                <p:nvPr/>
              </p:nvSpPr>
              <p:spPr>
                <a:xfrm>
                  <a:off x="2343600" y="2334600"/>
                  <a:ext cx="80280" cy="176400"/>
                </a:xfrm>
                <a:custGeom>
                  <a:avLst/>
                  <a:gdLst/>
                  <a:ahLst/>
                  <a:rect l="l" t="t" r="r" b="b"/>
                  <a:pathLst>
                    <a:path w="50" h="138">
                      <a:moveTo>
                        <a:pt x="49" y="137"/>
                      </a:moveTo>
                      <a:lnTo>
                        <a:pt x="14" y="103"/>
                      </a:lnTo>
                      <a:lnTo>
                        <a:pt x="1" y="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2" name=""/>
                <p:cNvSpPr/>
                <p:nvPr/>
              </p:nvSpPr>
              <p:spPr>
                <a:xfrm>
                  <a:off x="2348280" y="2344680"/>
                  <a:ext cx="46800" cy="166320"/>
                </a:xfrm>
                <a:custGeom>
                  <a:avLst/>
                  <a:gdLst/>
                  <a:ahLst/>
                  <a:rect l="l" t="t" r="r" b="b"/>
                  <a:pathLst>
                    <a:path w="29" h="130">
                      <a:moveTo>
                        <a:pt x="0" y="0"/>
                      </a:moveTo>
                      <a:lnTo>
                        <a:pt x="3" y="87"/>
                      </a:lnTo>
                      <a:lnTo>
                        <a:pt x="28" y="129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3" name=""/>
                <p:cNvSpPr/>
                <p:nvPr/>
              </p:nvSpPr>
              <p:spPr>
                <a:xfrm>
                  <a:off x="2366280" y="2472840"/>
                  <a:ext cx="19080" cy="22680"/>
                </a:xfrm>
                <a:custGeom>
                  <a:avLst/>
                  <a:gdLst/>
                  <a:ahLst/>
                  <a:rect l="l" t="t" r="r" b="b"/>
                  <a:pathLst>
                    <a:path w="12" h="18">
                      <a:moveTo>
                        <a:pt x="5" y="0"/>
                      </a:moveTo>
                      <a:lnTo>
                        <a:pt x="0" y="17"/>
                      </a:lnTo>
                      <a:lnTo>
                        <a:pt x="11" y="17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" name=""/>
                <p:cNvSpPr/>
                <p:nvPr/>
              </p:nvSpPr>
              <p:spPr>
                <a:xfrm>
                  <a:off x="2453400" y="2292120"/>
                  <a:ext cx="48240" cy="181800"/>
                </a:xfrm>
                <a:custGeom>
                  <a:avLst/>
                  <a:gdLst/>
                  <a:ahLst/>
                  <a:rect l="l" t="t" r="r" b="b"/>
                  <a:pathLst>
                    <a:path w="30" h="142">
                      <a:moveTo>
                        <a:pt x="29" y="0"/>
                      </a:moveTo>
                      <a:lnTo>
                        <a:pt x="26" y="42"/>
                      </a:lnTo>
                      <a:lnTo>
                        <a:pt x="4" y="141"/>
                      </a:lnTo>
                      <a:lnTo>
                        <a:pt x="0" y="127"/>
                      </a:lnTo>
                      <a:lnTo>
                        <a:pt x="8" y="125"/>
                      </a:lnTo>
                      <a:lnTo>
                        <a:pt x="8" y="113"/>
                      </a:lnTo>
                      <a:lnTo>
                        <a:pt x="11" y="113"/>
                      </a:lnTo>
                      <a:lnTo>
                        <a:pt x="9" y="108"/>
                      </a:lnTo>
                      <a:lnTo>
                        <a:pt x="6" y="108"/>
                      </a:lnTo>
                      <a:lnTo>
                        <a:pt x="6" y="103"/>
                      </a:lnTo>
                      <a:lnTo>
                        <a:pt x="16" y="87"/>
                      </a:lnTo>
                      <a:lnTo>
                        <a:pt x="15" y="73"/>
                      </a:lnTo>
                      <a:lnTo>
                        <a:pt x="24" y="52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" name=""/>
                <p:cNvSpPr/>
                <p:nvPr/>
              </p:nvSpPr>
              <p:spPr>
                <a:xfrm>
                  <a:off x="2430720" y="2292120"/>
                  <a:ext cx="70920" cy="218880"/>
                </a:xfrm>
                <a:custGeom>
                  <a:avLst/>
                  <a:gdLst/>
                  <a:ahLst/>
                  <a:rect l="l" t="t" r="r" b="b"/>
                  <a:pathLst>
                    <a:path w="44" h="171">
                      <a:moveTo>
                        <a:pt x="43" y="0"/>
                      </a:moveTo>
                      <a:lnTo>
                        <a:pt x="37" y="42"/>
                      </a:lnTo>
                      <a:lnTo>
                        <a:pt x="0" y="17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6" name=""/>
                <p:cNvSpPr/>
                <p:nvPr/>
              </p:nvSpPr>
              <p:spPr>
                <a:xfrm>
                  <a:off x="2430720" y="2292120"/>
                  <a:ext cx="70920" cy="218880"/>
                </a:xfrm>
                <a:custGeom>
                  <a:avLst/>
                  <a:gdLst/>
                  <a:ahLst/>
                  <a:rect l="l" t="t" r="r" b="b"/>
                  <a:pathLst>
                    <a:path w="44" h="171">
                      <a:moveTo>
                        <a:pt x="0" y="170"/>
                      </a:moveTo>
                      <a:lnTo>
                        <a:pt x="20" y="125"/>
                      </a:lnTo>
                      <a:lnTo>
                        <a:pt x="22" y="42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7" name=""/>
                <p:cNvSpPr/>
                <p:nvPr/>
              </p:nvSpPr>
              <p:spPr>
                <a:xfrm>
                  <a:off x="2471040" y="2292120"/>
                  <a:ext cx="30600" cy="128160"/>
                </a:xfrm>
                <a:custGeom>
                  <a:avLst/>
                  <a:gdLst/>
                  <a:ahLst/>
                  <a:rect l="l" t="t" r="r" b="b"/>
                  <a:pathLst>
                    <a:path w="19" h="100">
                      <a:moveTo>
                        <a:pt x="18" y="0"/>
                      </a:moveTo>
                      <a:lnTo>
                        <a:pt x="0" y="42"/>
                      </a:lnTo>
                      <a:lnTo>
                        <a:pt x="2" y="99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" name=""/>
                <p:cNvSpPr/>
                <p:nvPr/>
              </p:nvSpPr>
              <p:spPr>
                <a:xfrm>
                  <a:off x="2466000" y="2355840"/>
                  <a:ext cx="9360" cy="46080"/>
                </a:xfrm>
                <a:custGeom>
                  <a:avLst/>
                  <a:gdLst/>
                  <a:ahLst/>
                  <a:rect l="l" t="t" r="r" b="b"/>
                  <a:pathLst>
                    <a:path w="6" h="36">
                      <a:moveTo>
                        <a:pt x="0" y="0"/>
                      </a:moveTo>
                      <a:lnTo>
                        <a:pt x="5" y="7"/>
                      </a:lnTo>
                      <a:lnTo>
                        <a:pt x="0" y="7"/>
                      </a:lnTo>
                      <a:lnTo>
                        <a:pt x="5" y="22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" name=""/>
                <p:cNvSpPr/>
                <p:nvPr/>
              </p:nvSpPr>
              <p:spPr>
                <a:xfrm>
                  <a:off x="2338560" y="2349720"/>
                  <a:ext cx="14040" cy="52560"/>
                </a:xfrm>
                <a:custGeom>
                  <a:avLst/>
                  <a:gdLst/>
                  <a:ahLst/>
                  <a:rect l="l" t="t" r="r" b="b"/>
                  <a:pathLst>
                    <a:path w="9" h="41">
                      <a:moveTo>
                        <a:pt x="0" y="0"/>
                      </a:moveTo>
                      <a:lnTo>
                        <a:pt x="7" y="10"/>
                      </a:lnTo>
                      <a:lnTo>
                        <a:pt x="2" y="10"/>
                      </a:lnTo>
                      <a:lnTo>
                        <a:pt x="7" y="23"/>
                      </a:lnTo>
                      <a:lnTo>
                        <a:pt x="2" y="23"/>
                      </a:lnTo>
                      <a:lnTo>
                        <a:pt x="8" y="40"/>
                      </a:lnTo>
                      <a:lnTo>
                        <a:pt x="2" y="4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0" name=""/>
                <p:cNvSpPr/>
                <p:nvPr/>
              </p:nvSpPr>
              <p:spPr>
                <a:xfrm>
                  <a:off x="2336760" y="2379240"/>
                  <a:ext cx="19080" cy="43560"/>
                </a:xfrm>
                <a:custGeom>
                  <a:avLst/>
                  <a:gdLst/>
                  <a:ahLst/>
                  <a:rect l="l" t="t" r="r" b="b"/>
                  <a:pathLst>
                    <a:path w="12" h="34">
                      <a:moveTo>
                        <a:pt x="11" y="33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1" name=""/>
                <p:cNvSpPr/>
                <p:nvPr/>
              </p:nvSpPr>
              <p:spPr>
                <a:xfrm>
                  <a:off x="2398320" y="2479320"/>
                  <a:ext cx="7920" cy="18000"/>
                </a:xfrm>
                <a:custGeom>
                  <a:avLst/>
                  <a:gdLst/>
                  <a:ahLst/>
                  <a:rect l="l" t="t" r="r" b="b"/>
                  <a:pathLst>
                    <a:path w="5" h="14">
                      <a:moveTo>
                        <a:pt x="0" y="13"/>
                      </a:moveTo>
                      <a:lnTo>
                        <a:pt x="4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2" name=""/>
                <p:cNvSpPr/>
                <p:nvPr/>
              </p:nvSpPr>
              <p:spPr>
                <a:xfrm>
                  <a:off x="2358000" y="2426760"/>
                  <a:ext cx="43560" cy="65160"/>
                </a:xfrm>
                <a:custGeom>
                  <a:avLst/>
                  <a:gdLst/>
                  <a:ahLst/>
                  <a:rect l="l" t="t" r="r" b="b"/>
                  <a:pathLst>
                    <a:path w="27" h="51">
                      <a:moveTo>
                        <a:pt x="26" y="50"/>
                      </a:moveTo>
                      <a:lnTo>
                        <a:pt x="18" y="33"/>
                      </a:lnTo>
                      <a:lnTo>
                        <a:pt x="8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3" name=""/>
                <p:cNvSpPr/>
                <p:nvPr/>
              </p:nvSpPr>
              <p:spPr>
                <a:xfrm>
                  <a:off x="2343600" y="2423880"/>
                  <a:ext cx="33840" cy="52560"/>
                </a:xfrm>
                <a:custGeom>
                  <a:avLst/>
                  <a:gdLst/>
                  <a:ahLst/>
                  <a:rect l="l" t="t" r="r" b="b"/>
                  <a:pathLst>
                    <a:path w="21" h="41">
                      <a:moveTo>
                        <a:pt x="0" y="0"/>
                      </a:moveTo>
                      <a:lnTo>
                        <a:pt x="20" y="4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" name=""/>
                <p:cNvSpPr/>
                <p:nvPr/>
              </p:nvSpPr>
              <p:spPr>
                <a:xfrm>
                  <a:off x="2352960" y="2430360"/>
                  <a:ext cx="24480" cy="39600"/>
                </a:xfrm>
                <a:custGeom>
                  <a:avLst/>
                  <a:gdLst/>
                  <a:ahLst/>
                  <a:rect l="l" t="t" r="r" b="b"/>
                  <a:pathLst>
                    <a:path w="15" h="31">
                      <a:moveTo>
                        <a:pt x="14" y="17"/>
                      </a:moveTo>
                      <a:lnTo>
                        <a:pt x="12" y="30"/>
                      </a:lnTo>
                      <a:lnTo>
                        <a:pt x="11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" name=""/>
                <p:cNvSpPr/>
                <p:nvPr/>
              </p:nvSpPr>
              <p:spPr>
                <a:xfrm>
                  <a:off x="2430720" y="2426760"/>
                  <a:ext cx="30600" cy="47160"/>
                </a:xfrm>
                <a:custGeom>
                  <a:avLst/>
                  <a:gdLst/>
                  <a:ahLst/>
                  <a:rect l="l" t="t" r="r" b="b"/>
                  <a:pathLst>
                    <a:path w="19" h="37">
                      <a:moveTo>
                        <a:pt x="0" y="36"/>
                      </a:moveTo>
                      <a:lnTo>
                        <a:pt x="18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6" name=""/>
                <p:cNvSpPr/>
                <p:nvPr/>
              </p:nvSpPr>
              <p:spPr>
                <a:xfrm>
                  <a:off x="2430720" y="2439360"/>
                  <a:ext cx="33840" cy="34560"/>
                </a:xfrm>
                <a:custGeom>
                  <a:avLst/>
                  <a:gdLst/>
                  <a:ahLst/>
                  <a:rect l="l" t="t" r="r" b="b"/>
                  <a:pathLst>
                    <a:path w="21" h="27">
                      <a:moveTo>
                        <a:pt x="0" y="26"/>
                      </a:moveTo>
                      <a:lnTo>
                        <a:pt x="13" y="10"/>
                      </a:lnTo>
                      <a:lnTo>
                        <a:pt x="13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7" name=""/>
                <p:cNvSpPr/>
                <p:nvPr/>
              </p:nvSpPr>
              <p:spPr>
                <a:xfrm>
                  <a:off x="2443320" y="2441880"/>
                  <a:ext cx="12960" cy="49680"/>
                </a:xfrm>
                <a:custGeom>
                  <a:avLst/>
                  <a:gdLst/>
                  <a:ahLst/>
                  <a:rect l="l" t="t" r="r" b="b"/>
                  <a:pathLst>
                    <a:path w="8" h="39">
                      <a:moveTo>
                        <a:pt x="7" y="0"/>
                      </a:moveTo>
                      <a:lnTo>
                        <a:pt x="2" y="6"/>
                      </a:lnTo>
                      <a:lnTo>
                        <a:pt x="0" y="21"/>
                      </a:lnTo>
                      <a:lnTo>
                        <a:pt x="7" y="38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8" name=""/>
                <p:cNvSpPr/>
                <p:nvPr/>
              </p:nvSpPr>
              <p:spPr>
                <a:xfrm>
                  <a:off x="2445120" y="2439360"/>
                  <a:ext cx="9360" cy="71640"/>
                </a:xfrm>
                <a:custGeom>
                  <a:avLst/>
                  <a:gdLst/>
                  <a:ahLst/>
                  <a:rect l="l" t="t" r="r" b="b"/>
                  <a:pathLst>
                    <a:path w="6" h="56">
                      <a:moveTo>
                        <a:pt x="0" y="55"/>
                      </a:moveTo>
                      <a:lnTo>
                        <a:pt x="5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9" name=""/>
                <p:cNvSpPr/>
                <p:nvPr/>
              </p:nvSpPr>
              <p:spPr>
                <a:xfrm>
                  <a:off x="2466000" y="2339280"/>
                  <a:ext cx="25920" cy="27000"/>
                </a:xfrm>
                <a:custGeom>
                  <a:avLst/>
                  <a:gdLst/>
                  <a:ahLst/>
                  <a:rect l="l" t="t" r="r" b="b"/>
                  <a:pathLst>
                    <a:path w="16" h="21">
                      <a:moveTo>
                        <a:pt x="15" y="2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0" name=""/>
                <p:cNvSpPr/>
                <p:nvPr/>
              </p:nvSpPr>
              <p:spPr>
                <a:xfrm>
                  <a:off x="2312640" y="2289600"/>
                  <a:ext cx="32040" cy="76680"/>
                </a:xfrm>
                <a:custGeom>
                  <a:avLst/>
                  <a:gdLst/>
                  <a:ahLst/>
                  <a:rect l="l" t="t" r="r" b="b"/>
                  <a:pathLst>
                    <a:path w="20" h="60">
                      <a:moveTo>
                        <a:pt x="8" y="59"/>
                      </a:moveTo>
                      <a:lnTo>
                        <a:pt x="19" y="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880" bIns="29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1" name=""/>
                <p:cNvSpPr/>
                <p:nvPr/>
              </p:nvSpPr>
              <p:spPr>
                <a:xfrm>
                  <a:off x="2312640" y="2289600"/>
                  <a:ext cx="62640" cy="88200"/>
                </a:xfrm>
                <a:custGeom>
                  <a:avLst/>
                  <a:gdLst/>
                  <a:ahLst/>
                  <a:rect l="l" t="t" r="r" b="b"/>
                  <a:pathLst>
                    <a:path w="39" h="69">
                      <a:moveTo>
                        <a:pt x="0" y="0"/>
                      </a:moveTo>
                      <a:lnTo>
                        <a:pt x="22" y="42"/>
                      </a:lnTo>
                      <a:lnTo>
                        <a:pt x="38" y="68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400" bIns="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2" name=""/>
                <p:cNvSpPr/>
                <p:nvPr/>
              </p:nvSpPr>
              <p:spPr>
                <a:xfrm>
                  <a:off x="2440080" y="2347200"/>
                  <a:ext cx="27360" cy="30240"/>
                </a:xfrm>
                <a:custGeom>
                  <a:avLst/>
                  <a:gdLst/>
                  <a:ahLst/>
                  <a:rect l="l" t="t" r="r" b="b"/>
                  <a:pathLst>
                    <a:path w="17" h="24">
                      <a:moveTo>
                        <a:pt x="0" y="23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3" name=""/>
                <p:cNvSpPr/>
                <p:nvPr/>
              </p:nvSpPr>
              <p:spPr>
                <a:xfrm>
                  <a:off x="2235240" y="2344680"/>
                  <a:ext cx="27360" cy="29160"/>
                </a:xfrm>
                <a:custGeom>
                  <a:avLst/>
                  <a:gdLst/>
                  <a:ahLst/>
                  <a:rect l="l" t="t" r="r" b="b"/>
                  <a:pathLst>
                    <a:path w="17" h="23">
                      <a:moveTo>
                        <a:pt x="16" y="2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4" name=""/>
                <p:cNvSpPr/>
                <p:nvPr/>
              </p:nvSpPr>
              <p:spPr>
                <a:xfrm>
                  <a:off x="2235240" y="2344680"/>
                  <a:ext cx="340560" cy="1080"/>
                </a:xfrm>
                <a:custGeom>
                  <a:avLst/>
                  <a:gdLst/>
                  <a:ahLst/>
                  <a:rect l="l" t="t" r="r" b="b"/>
                  <a:pathLst>
                    <a:path w="211" h="1">
                      <a:moveTo>
                        <a:pt x="0" y="0"/>
                      </a:moveTo>
                      <a:lnTo>
                        <a:pt x="21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5" name=""/>
                <p:cNvSpPr/>
                <p:nvPr/>
              </p:nvSpPr>
              <p:spPr>
                <a:xfrm>
                  <a:off x="2551680" y="2344680"/>
                  <a:ext cx="24120" cy="26640"/>
                </a:xfrm>
                <a:custGeom>
                  <a:avLst/>
                  <a:gdLst/>
                  <a:ahLst/>
                  <a:rect l="l" t="t" r="r" b="b"/>
                  <a:pathLst>
                    <a:path w="15" h="21">
                      <a:moveTo>
                        <a:pt x="14" y="0"/>
                      </a:moveTo>
                      <a:lnTo>
                        <a:pt x="0" y="2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6" name=""/>
                <p:cNvSpPr/>
                <p:nvPr/>
              </p:nvSpPr>
              <p:spPr>
                <a:xfrm>
                  <a:off x="2235240" y="2317680"/>
                  <a:ext cx="340560" cy="28080"/>
                </a:xfrm>
                <a:custGeom>
                  <a:avLst/>
                  <a:gdLst/>
                  <a:ahLst/>
                  <a:rect l="l" t="t" r="r" b="b"/>
                  <a:pathLst>
                    <a:path w="211" h="22">
                      <a:moveTo>
                        <a:pt x="210" y="21"/>
                      </a:moveTo>
                      <a:lnTo>
                        <a:pt x="164" y="2"/>
                      </a:lnTo>
                      <a:lnTo>
                        <a:pt x="153" y="8"/>
                      </a:lnTo>
                      <a:lnTo>
                        <a:pt x="65" y="8"/>
                      </a:lnTo>
                      <a:lnTo>
                        <a:pt x="51" y="0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7" name=""/>
                <p:cNvSpPr/>
                <p:nvPr/>
              </p:nvSpPr>
              <p:spPr>
                <a:xfrm>
                  <a:off x="2312640" y="2289600"/>
                  <a:ext cx="14400" cy="56160"/>
                </a:xfrm>
                <a:custGeom>
                  <a:avLst/>
                  <a:gdLst/>
                  <a:ahLst/>
                  <a:rect l="l" t="t" r="r" b="b"/>
                  <a:pathLst>
                    <a:path w="9" h="44">
                      <a:moveTo>
                        <a:pt x="8" y="4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360" bIns="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8" name=""/>
                <p:cNvSpPr/>
                <p:nvPr/>
              </p:nvSpPr>
              <p:spPr>
                <a:xfrm>
                  <a:off x="2252880" y="2325600"/>
                  <a:ext cx="304920" cy="20160"/>
                </a:xfrm>
                <a:custGeom>
                  <a:avLst/>
                  <a:gdLst/>
                  <a:ahLst/>
                  <a:rect l="l" t="t" r="r" b="b"/>
                  <a:pathLst>
                    <a:path w="189" h="16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8" y="15"/>
                      </a:lnTo>
                      <a:lnTo>
                        <a:pt x="8" y="10"/>
                      </a:lnTo>
                      <a:lnTo>
                        <a:pt x="15" y="12"/>
                      </a:lnTo>
                      <a:lnTo>
                        <a:pt x="15" y="5"/>
                      </a:lnTo>
                      <a:lnTo>
                        <a:pt x="24" y="12"/>
                      </a:lnTo>
                      <a:lnTo>
                        <a:pt x="18" y="2"/>
                      </a:lnTo>
                      <a:lnTo>
                        <a:pt x="32" y="15"/>
                      </a:lnTo>
                      <a:lnTo>
                        <a:pt x="29" y="0"/>
                      </a:lnTo>
                      <a:lnTo>
                        <a:pt x="44" y="15"/>
                      </a:lnTo>
                      <a:lnTo>
                        <a:pt x="56" y="2"/>
                      </a:lnTo>
                      <a:lnTo>
                        <a:pt x="61" y="15"/>
                      </a:lnTo>
                      <a:lnTo>
                        <a:pt x="68" y="2"/>
                      </a:lnTo>
                      <a:lnTo>
                        <a:pt x="73" y="15"/>
                      </a:lnTo>
                      <a:lnTo>
                        <a:pt x="80" y="2"/>
                      </a:lnTo>
                      <a:lnTo>
                        <a:pt x="87" y="15"/>
                      </a:lnTo>
                      <a:lnTo>
                        <a:pt x="92" y="2"/>
                      </a:lnTo>
                      <a:lnTo>
                        <a:pt x="99" y="15"/>
                      </a:lnTo>
                      <a:lnTo>
                        <a:pt x="105" y="2"/>
                      </a:lnTo>
                      <a:lnTo>
                        <a:pt x="111" y="15"/>
                      </a:lnTo>
                      <a:lnTo>
                        <a:pt x="118" y="2"/>
                      </a:lnTo>
                      <a:lnTo>
                        <a:pt x="123" y="15"/>
                      </a:lnTo>
                      <a:lnTo>
                        <a:pt x="130" y="2"/>
                      </a:lnTo>
                      <a:lnTo>
                        <a:pt x="137" y="15"/>
                      </a:lnTo>
                      <a:lnTo>
                        <a:pt x="142" y="2"/>
                      </a:lnTo>
                      <a:lnTo>
                        <a:pt x="150" y="15"/>
                      </a:lnTo>
                      <a:lnTo>
                        <a:pt x="170" y="5"/>
                      </a:lnTo>
                      <a:lnTo>
                        <a:pt x="170" y="15"/>
                      </a:lnTo>
                      <a:lnTo>
                        <a:pt x="179" y="7"/>
                      </a:lnTo>
                      <a:lnTo>
                        <a:pt x="179" y="15"/>
                      </a:lnTo>
                      <a:lnTo>
                        <a:pt x="183" y="9"/>
                      </a:lnTo>
                      <a:lnTo>
                        <a:pt x="184" y="15"/>
                      </a:lnTo>
                      <a:lnTo>
                        <a:pt x="188" y="11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9" name=""/>
                <p:cNvSpPr/>
                <p:nvPr/>
              </p:nvSpPr>
              <p:spPr>
                <a:xfrm>
                  <a:off x="2257920" y="2324160"/>
                  <a:ext cx="308160" cy="21600"/>
                </a:xfrm>
                <a:custGeom>
                  <a:avLst/>
                  <a:gdLst/>
                  <a:ahLst/>
                  <a:rect l="l" t="t" r="r" b="b"/>
                  <a:pathLst>
                    <a:path w="191" h="17">
                      <a:moveTo>
                        <a:pt x="190" y="16"/>
                      </a:moveTo>
                      <a:lnTo>
                        <a:pt x="189" y="13"/>
                      </a:lnTo>
                      <a:lnTo>
                        <a:pt x="181" y="16"/>
                      </a:lnTo>
                      <a:lnTo>
                        <a:pt x="181" y="11"/>
                      </a:lnTo>
                      <a:lnTo>
                        <a:pt x="173" y="16"/>
                      </a:lnTo>
                      <a:lnTo>
                        <a:pt x="175" y="8"/>
                      </a:lnTo>
                      <a:lnTo>
                        <a:pt x="164" y="16"/>
                      </a:lnTo>
                      <a:lnTo>
                        <a:pt x="171" y="6"/>
                      </a:lnTo>
                      <a:lnTo>
                        <a:pt x="158" y="16"/>
                      </a:lnTo>
                      <a:lnTo>
                        <a:pt x="159" y="2"/>
                      </a:lnTo>
                      <a:lnTo>
                        <a:pt x="145" y="16"/>
                      </a:lnTo>
                      <a:lnTo>
                        <a:pt x="134" y="4"/>
                      </a:lnTo>
                      <a:lnTo>
                        <a:pt x="129" y="16"/>
                      </a:lnTo>
                      <a:lnTo>
                        <a:pt x="121" y="4"/>
                      </a:lnTo>
                      <a:lnTo>
                        <a:pt x="116" y="16"/>
                      </a:lnTo>
                      <a:lnTo>
                        <a:pt x="110" y="4"/>
                      </a:lnTo>
                      <a:lnTo>
                        <a:pt x="102" y="16"/>
                      </a:lnTo>
                      <a:lnTo>
                        <a:pt x="97" y="4"/>
                      </a:lnTo>
                      <a:lnTo>
                        <a:pt x="91" y="16"/>
                      </a:lnTo>
                      <a:lnTo>
                        <a:pt x="84" y="4"/>
                      </a:lnTo>
                      <a:lnTo>
                        <a:pt x="78" y="16"/>
                      </a:lnTo>
                      <a:lnTo>
                        <a:pt x="72" y="4"/>
                      </a:lnTo>
                      <a:lnTo>
                        <a:pt x="67" y="16"/>
                      </a:lnTo>
                      <a:lnTo>
                        <a:pt x="60" y="4"/>
                      </a:lnTo>
                      <a:lnTo>
                        <a:pt x="53" y="16"/>
                      </a:lnTo>
                      <a:lnTo>
                        <a:pt x="46" y="0"/>
                      </a:lnTo>
                      <a:lnTo>
                        <a:pt x="37" y="13"/>
                      </a:lnTo>
                      <a:lnTo>
                        <a:pt x="19" y="6"/>
                      </a:lnTo>
                      <a:lnTo>
                        <a:pt x="19" y="16"/>
                      </a:lnTo>
                      <a:lnTo>
                        <a:pt x="10" y="8"/>
                      </a:lnTo>
                      <a:lnTo>
                        <a:pt x="10" y="16"/>
                      </a:lnTo>
                      <a:lnTo>
                        <a:pt x="8" y="13"/>
                      </a:lnTo>
                      <a:lnTo>
                        <a:pt x="7" y="11"/>
                      </a:lnTo>
                      <a:lnTo>
                        <a:pt x="5" y="1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320" name=""/>
                <p:cNvGrpSpPr/>
                <p:nvPr/>
              </p:nvGrpSpPr>
              <p:grpSpPr>
                <a:xfrm>
                  <a:off x="2257920" y="2367720"/>
                  <a:ext cx="298080" cy="39960"/>
                  <a:chOff x="2257920" y="2367720"/>
                  <a:chExt cx="298080" cy="39960"/>
                </a:xfrm>
              </p:grpSpPr>
              <p:grpSp>
                <p:nvGrpSpPr>
                  <p:cNvPr id="321" name=""/>
                  <p:cNvGrpSpPr/>
                  <p:nvPr/>
                </p:nvGrpSpPr>
                <p:grpSpPr>
                  <a:xfrm>
                    <a:off x="2257920" y="2367720"/>
                    <a:ext cx="67320" cy="32760"/>
                    <a:chOff x="2257920" y="2367720"/>
                    <a:chExt cx="67320" cy="32760"/>
                  </a:xfrm>
                </p:grpSpPr>
                <p:sp>
                  <p:nvSpPr>
                    <p:cNvPr id="322" name=""/>
                    <p:cNvSpPr/>
                    <p:nvPr/>
                  </p:nvSpPr>
                  <p:spPr>
                    <a:xfrm>
                      <a:off x="2257920" y="2370240"/>
                      <a:ext cx="35280" cy="30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" h="24">
                          <a:moveTo>
                            <a:pt x="0" y="1"/>
                          </a:moveTo>
                          <a:lnTo>
                            <a:pt x="20" y="23"/>
                          </a:lnTo>
                          <a:lnTo>
                            <a:pt x="21" y="20"/>
                          </a:lnTo>
                          <a:lnTo>
                            <a:pt x="2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202020"/>
                    </a:solidFill>
                    <a:ln cap="rnd" w="126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6560" bIns="-16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23" name=""/>
                    <p:cNvSpPr/>
                    <p:nvPr/>
                  </p:nvSpPr>
                  <p:spPr>
                    <a:xfrm>
                      <a:off x="2293200" y="2367720"/>
                      <a:ext cx="32040" cy="3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" h="25">
                          <a:moveTo>
                            <a:pt x="19" y="1"/>
                          </a:moveTo>
                          <a:lnTo>
                            <a:pt x="1" y="24"/>
                          </a:lnTo>
                          <a:lnTo>
                            <a:pt x="0" y="22"/>
                          </a:lnTo>
                          <a:lnTo>
                            <a:pt x="17" y="0"/>
                          </a:lnTo>
                          <a:lnTo>
                            <a:pt x="19" y="1"/>
                          </a:lnTo>
                        </a:path>
                      </a:pathLst>
                    </a:custGeom>
                    <a:solidFill>
                      <a:srgbClr val="202020"/>
                    </a:solidFill>
                    <a:ln cap="rnd" w="126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120" bIns="-15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24" name=""/>
                  <p:cNvGrpSpPr/>
                  <p:nvPr/>
                </p:nvGrpSpPr>
                <p:grpSpPr>
                  <a:xfrm>
                    <a:off x="2372400" y="2372760"/>
                    <a:ext cx="69120" cy="34920"/>
                    <a:chOff x="2372400" y="2372760"/>
                    <a:chExt cx="69120" cy="34920"/>
                  </a:xfrm>
                </p:grpSpPr>
                <p:sp>
                  <p:nvSpPr>
                    <p:cNvPr id="325" name=""/>
                    <p:cNvSpPr/>
                    <p:nvPr/>
                  </p:nvSpPr>
                  <p:spPr>
                    <a:xfrm>
                      <a:off x="2372400" y="2376360"/>
                      <a:ext cx="35280" cy="31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" h="25">
                          <a:moveTo>
                            <a:pt x="0" y="1"/>
                          </a:moveTo>
                          <a:lnTo>
                            <a:pt x="20" y="24"/>
                          </a:lnTo>
                          <a:lnTo>
                            <a:pt x="21" y="21"/>
                          </a:lnTo>
                          <a:lnTo>
                            <a:pt x="2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202020"/>
                    </a:solidFill>
                    <a:ln cap="rnd" w="126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480" bIns="-15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26" name=""/>
                    <p:cNvSpPr/>
                    <p:nvPr/>
                  </p:nvSpPr>
                  <p:spPr>
                    <a:xfrm>
                      <a:off x="2410920" y="2372760"/>
                      <a:ext cx="30600" cy="32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" h="26">
                          <a:moveTo>
                            <a:pt x="18" y="1"/>
                          </a:moveTo>
                          <a:lnTo>
                            <a:pt x="1" y="25"/>
                          </a:lnTo>
                          <a:lnTo>
                            <a:pt x="0" y="23"/>
                          </a:lnTo>
                          <a:lnTo>
                            <a:pt x="17" y="0"/>
                          </a:lnTo>
                          <a:lnTo>
                            <a:pt x="18" y="1"/>
                          </a:lnTo>
                        </a:path>
                      </a:pathLst>
                    </a:custGeom>
                    <a:solidFill>
                      <a:srgbClr val="202020"/>
                    </a:solidFill>
                    <a:ln cap="rnd" w="126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040" bIns="-14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27" name=""/>
                  <p:cNvGrpSpPr/>
                  <p:nvPr/>
                </p:nvGrpSpPr>
                <p:grpSpPr>
                  <a:xfrm>
                    <a:off x="2490120" y="2367720"/>
                    <a:ext cx="65880" cy="33120"/>
                    <a:chOff x="2490120" y="2367720"/>
                    <a:chExt cx="65880" cy="33120"/>
                  </a:xfrm>
                </p:grpSpPr>
                <p:sp>
                  <p:nvSpPr>
                    <p:cNvPr id="328" name=""/>
                    <p:cNvSpPr/>
                    <p:nvPr/>
                  </p:nvSpPr>
                  <p:spPr>
                    <a:xfrm>
                      <a:off x="2490120" y="2367720"/>
                      <a:ext cx="33840" cy="33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1" h="26">
                          <a:moveTo>
                            <a:pt x="0" y="1"/>
                          </a:moveTo>
                          <a:lnTo>
                            <a:pt x="19" y="25"/>
                          </a:lnTo>
                          <a:lnTo>
                            <a:pt x="20" y="22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202020"/>
                    </a:solidFill>
                    <a:ln cap="rnd" w="126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3680" bIns="-13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29" name=""/>
                    <p:cNvSpPr/>
                    <p:nvPr/>
                  </p:nvSpPr>
                  <p:spPr>
                    <a:xfrm>
                      <a:off x="2523960" y="2367720"/>
                      <a:ext cx="32040" cy="3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" h="25">
                          <a:moveTo>
                            <a:pt x="19" y="1"/>
                          </a:moveTo>
                          <a:lnTo>
                            <a:pt x="1" y="24"/>
                          </a:lnTo>
                          <a:lnTo>
                            <a:pt x="0" y="22"/>
                          </a:lnTo>
                          <a:lnTo>
                            <a:pt x="17" y="0"/>
                          </a:lnTo>
                          <a:lnTo>
                            <a:pt x="19" y="1"/>
                          </a:lnTo>
                        </a:path>
                      </a:pathLst>
                    </a:custGeom>
                    <a:solidFill>
                      <a:srgbClr val="202020"/>
                    </a:solidFill>
                    <a:ln cap="rnd" w="126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120" bIns="-15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</p:grpSp>
            <p:sp>
              <p:nvSpPr>
                <p:cNvPr id="330" name=""/>
                <p:cNvSpPr/>
                <p:nvPr/>
              </p:nvSpPr>
              <p:spPr>
                <a:xfrm>
                  <a:off x="2500200" y="2321280"/>
                  <a:ext cx="7920" cy="24120"/>
                </a:xfrm>
                <a:custGeom>
                  <a:avLst/>
                  <a:gdLst/>
                  <a:ahLst/>
                  <a:rect l="l" t="t" r="r" b="b"/>
                  <a:pathLst>
                    <a:path w="5" h="19">
                      <a:moveTo>
                        <a:pt x="0" y="0"/>
                      </a:moveTo>
                      <a:lnTo>
                        <a:pt x="4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680" bIns="-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331" name=""/>
            <p:cNvSpPr/>
            <p:nvPr/>
          </p:nvSpPr>
          <p:spPr>
            <a:xfrm>
              <a:off x="1317600" y="2479320"/>
              <a:ext cx="954360" cy="11196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988a08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Transmission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32" name=""/>
          <p:cNvSpPr/>
          <p:nvPr/>
        </p:nvSpPr>
        <p:spPr>
          <a:xfrm>
            <a:off x="6559560" y="1825560"/>
            <a:ext cx="1271520" cy="1699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988a08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Lighting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"/>
          <p:cNvSpPr/>
          <p:nvPr/>
        </p:nvSpPr>
        <p:spPr>
          <a:xfrm>
            <a:off x="6583320" y="2206800"/>
            <a:ext cx="1386000" cy="533160"/>
          </a:xfrm>
          <a:prstGeom prst="rect">
            <a:avLst/>
          </a:prstGeom>
          <a:gradFill rotWithShape="0">
            <a:gsLst>
              <a:gs pos="0">
                <a:srgbClr val="6989c3"/>
              </a:gs>
              <a:gs pos="50000">
                <a:srgbClr val="e8edf5"/>
              </a:gs>
              <a:gs pos="100000">
                <a:srgbClr val="6989c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39578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>
            <a:off x="6561000" y="2930040"/>
            <a:ext cx="1157400" cy="275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988a0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35" name=""/>
          <p:cNvGrpSpPr/>
          <p:nvPr/>
        </p:nvGrpSpPr>
        <p:grpSpPr>
          <a:xfrm>
            <a:off x="3824280" y="1959120"/>
            <a:ext cx="1501560" cy="314280"/>
            <a:chOff x="3824280" y="1959120"/>
            <a:chExt cx="1501560" cy="314280"/>
          </a:xfrm>
        </p:grpSpPr>
        <p:sp>
          <p:nvSpPr>
            <p:cNvPr id="336" name=""/>
            <p:cNvSpPr/>
            <p:nvPr/>
          </p:nvSpPr>
          <p:spPr>
            <a:xfrm>
              <a:off x="3824280" y="1959120"/>
              <a:ext cx="1501560" cy="314280"/>
            </a:xfrm>
            <a:prstGeom prst="rect">
              <a:avLst/>
            </a:prstGeom>
            <a:gradFill rotWithShape="0">
              <a:gsLst>
                <a:gs pos="0">
                  <a:srgbClr val="6989c3"/>
                </a:gs>
                <a:gs pos="50000">
                  <a:srgbClr val="e8edf5"/>
                </a:gs>
                <a:gs pos="100000">
                  <a:srgbClr val="6989c3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39578d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" name=""/>
            <p:cNvSpPr/>
            <p:nvPr/>
          </p:nvSpPr>
          <p:spPr>
            <a:xfrm>
              <a:off x="3830400" y="2049480"/>
              <a:ext cx="1322280" cy="1112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988a08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Chillers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38" name="chiller%20copy" descr=""/>
            <p:cNvPicPr/>
            <p:nvPr/>
          </p:nvPicPr>
          <p:blipFill>
            <a:blip r:embed="rId4"/>
            <a:stretch/>
          </p:blipFill>
          <p:spPr>
            <a:xfrm>
              <a:off x="4895640" y="1989360"/>
              <a:ext cx="357120" cy="24768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</p:pic>
      </p:grpSp>
      <p:grpSp>
        <p:nvGrpSpPr>
          <p:cNvPr id="339" name=""/>
          <p:cNvGrpSpPr/>
          <p:nvPr/>
        </p:nvGrpSpPr>
        <p:grpSpPr>
          <a:xfrm>
            <a:off x="3803760" y="1619280"/>
            <a:ext cx="1520280" cy="315720"/>
            <a:chOff x="3803760" y="1619280"/>
            <a:chExt cx="1520280" cy="315720"/>
          </a:xfrm>
        </p:grpSpPr>
        <p:sp>
          <p:nvSpPr>
            <p:cNvPr id="340" name=""/>
            <p:cNvSpPr/>
            <p:nvPr/>
          </p:nvSpPr>
          <p:spPr>
            <a:xfrm>
              <a:off x="3824280" y="1619280"/>
              <a:ext cx="1499760" cy="315720"/>
            </a:xfrm>
            <a:prstGeom prst="rect">
              <a:avLst/>
            </a:prstGeom>
            <a:gradFill rotWithShape="0">
              <a:gsLst>
                <a:gs pos="0">
                  <a:srgbClr val="6989c3"/>
                </a:gs>
                <a:gs pos="50000">
                  <a:srgbClr val="e8edf5"/>
                </a:gs>
                <a:gs pos="100000">
                  <a:srgbClr val="6989c3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39578d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3803760" y="1709640"/>
              <a:ext cx="1320480" cy="1123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988a08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Boilers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42" name="boiler" descr=""/>
            <p:cNvPicPr/>
            <p:nvPr/>
          </p:nvPicPr>
          <p:blipFill>
            <a:blip r:embed="rId5"/>
            <a:stretch/>
          </p:blipFill>
          <p:spPr>
            <a:xfrm>
              <a:off x="4873320" y="1653840"/>
              <a:ext cx="401400" cy="26316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</p:pic>
      </p:grpSp>
      <p:pic>
        <p:nvPicPr>
          <p:cNvPr id="343" name="air%20cooler%20chiller%20copy" descr=""/>
          <p:cNvPicPr/>
          <p:nvPr/>
        </p:nvPicPr>
        <p:blipFill>
          <a:blip r:embed="rId6"/>
          <a:srcRect l="0" t="0" r="6278" b="0"/>
          <a:stretch/>
        </p:blipFill>
        <p:spPr>
          <a:xfrm>
            <a:off x="7508880" y="2427120"/>
            <a:ext cx="415800" cy="273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344" name=""/>
          <p:cNvSpPr/>
          <p:nvPr/>
        </p:nvSpPr>
        <p:spPr>
          <a:xfrm>
            <a:off x="6562800" y="2108520"/>
            <a:ext cx="1103400" cy="641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988a0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Conditioned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45" name=""/>
          <p:cNvGrpSpPr/>
          <p:nvPr/>
        </p:nvGrpSpPr>
        <p:grpSpPr>
          <a:xfrm>
            <a:off x="3773520" y="2298600"/>
            <a:ext cx="1553760" cy="314280"/>
            <a:chOff x="3773520" y="2298600"/>
            <a:chExt cx="1553760" cy="314280"/>
          </a:xfrm>
        </p:grpSpPr>
        <p:sp>
          <p:nvSpPr>
            <p:cNvPr id="346" name=""/>
            <p:cNvSpPr/>
            <p:nvPr/>
          </p:nvSpPr>
          <p:spPr>
            <a:xfrm>
              <a:off x="3824280" y="2298600"/>
              <a:ext cx="1503000" cy="314280"/>
            </a:xfrm>
            <a:prstGeom prst="rect">
              <a:avLst/>
            </a:prstGeom>
            <a:gradFill rotWithShape="0">
              <a:gsLst>
                <a:gs pos="0">
                  <a:srgbClr val="6989c3"/>
                </a:gs>
                <a:gs pos="50000">
                  <a:srgbClr val="e8edf5"/>
                </a:gs>
                <a:gs pos="100000">
                  <a:srgbClr val="6989c3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39578d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3773520" y="2387520"/>
              <a:ext cx="1322280" cy="11268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988a08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Controls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48" name="stock_datacenters" descr=""/>
            <p:cNvPicPr/>
            <p:nvPr/>
          </p:nvPicPr>
          <p:blipFill>
            <a:blip r:embed="rId7"/>
            <a:stretch/>
          </p:blipFill>
          <p:spPr>
            <a:xfrm>
              <a:off x="4878360" y="2311200"/>
              <a:ext cx="394920" cy="26028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</p:pic>
      </p:grpSp>
      <p:grpSp>
        <p:nvGrpSpPr>
          <p:cNvPr id="349" name=""/>
          <p:cNvGrpSpPr/>
          <p:nvPr/>
        </p:nvGrpSpPr>
        <p:grpSpPr>
          <a:xfrm>
            <a:off x="3797280" y="2976480"/>
            <a:ext cx="1527120" cy="316080"/>
            <a:chOff x="3797280" y="2976480"/>
            <a:chExt cx="1527120" cy="316080"/>
          </a:xfrm>
        </p:grpSpPr>
        <p:sp>
          <p:nvSpPr>
            <p:cNvPr id="350" name=""/>
            <p:cNvSpPr/>
            <p:nvPr/>
          </p:nvSpPr>
          <p:spPr>
            <a:xfrm>
              <a:off x="3824280" y="2976480"/>
              <a:ext cx="1500120" cy="316080"/>
            </a:xfrm>
            <a:prstGeom prst="rect">
              <a:avLst/>
            </a:prstGeom>
            <a:gradFill rotWithShape="0">
              <a:gsLst>
                <a:gs pos="0">
                  <a:srgbClr val="6989c3"/>
                </a:gs>
                <a:gs pos="50000">
                  <a:srgbClr val="e8edf5"/>
                </a:gs>
                <a:gs pos="100000">
                  <a:srgbClr val="6989c3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39578d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3797280" y="3078000"/>
              <a:ext cx="1322280" cy="11304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988a08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Substations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52" name="cogen" descr=""/>
            <p:cNvPicPr/>
            <p:nvPr/>
          </p:nvPicPr>
          <p:blipFill>
            <a:blip r:embed="rId8"/>
            <a:srcRect l="13895" t="24753" r="6022" b="14651"/>
            <a:stretch/>
          </p:blipFill>
          <p:spPr>
            <a:xfrm>
              <a:off x="4883040" y="3011400"/>
              <a:ext cx="382680" cy="26676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</p:pic>
      </p:grpSp>
      <p:grpSp>
        <p:nvGrpSpPr>
          <p:cNvPr id="353" name=""/>
          <p:cNvGrpSpPr/>
          <p:nvPr/>
        </p:nvGrpSpPr>
        <p:grpSpPr>
          <a:xfrm>
            <a:off x="3798720" y="2637000"/>
            <a:ext cx="1525680" cy="314280"/>
            <a:chOff x="3798720" y="2637000"/>
            <a:chExt cx="1525680" cy="314280"/>
          </a:xfrm>
        </p:grpSpPr>
        <p:sp>
          <p:nvSpPr>
            <p:cNvPr id="354" name=""/>
            <p:cNvSpPr/>
            <p:nvPr/>
          </p:nvSpPr>
          <p:spPr>
            <a:xfrm>
              <a:off x="3824280" y="2637000"/>
              <a:ext cx="1500120" cy="314280"/>
            </a:xfrm>
            <a:prstGeom prst="rect">
              <a:avLst/>
            </a:prstGeom>
            <a:gradFill rotWithShape="0">
              <a:gsLst>
                <a:gs pos="0">
                  <a:srgbClr val="6989c3"/>
                </a:gs>
                <a:gs pos="50000">
                  <a:srgbClr val="e8edf5"/>
                </a:gs>
                <a:gs pos="100000">
                  <a:srgbClr val="6989c3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39578d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3798720" y="2724120"/>
              <a:ext cx="1319040" cy="11268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988a08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Lighting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56" name="lights%20retrofit" descr=""/>
            <p:cNvPicPr/>
            <p:nvPr/>
          </p:nvPicPr>
          <p:blipFill>
            <a:blip r:embed="rId9"/>
            <a:srcRect l="1685" t="1143" r="10494" b="30482"/>
            <a:stretch/>
          </p:blipFill>
          <p:spPr>
            <a:xfrm>
              <a:off x="4895640" y="2665440"/>
              <a:ext cx="360360" cy="27324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</p:pic>
      </p:grpSp>
      <p:graphicFrame>
        <p:nvGraphicFramePr>
          <p:cNvPr id="357" name=""/>
          <p:cNvGraphicFramePr/>
          <p:nvPr/>
        </p:nvGraphicFramePr>
        <p:xfrm>
          <a:off x="1023840" y="3956040"/>
          <a:ext cx="2698920" cy="195408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58" name="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1023840" y="3956040"/>
                    <a:ext cx="2698920" cy="195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9" name=""/>
          <p:cNvSpPr/>
          <p:nvPr/>
        </p:nvSpPr>
        <p:spPr>
          <a:xfrm>
            <a:off x="1657440" y="4586400"/>
            <a:ext cx="612720" cy="38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0" name=""/>
          <p:cNvSpPr/>
          <p:nvPr/>
        </p:nvSpPr>
        <p:spPr>
          <a:xfrm>
            <a:off x="1952280" y="5114880"/>
            <a:ext cx="4518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$175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"/>
          <p:cNvSpPr/>
          <p:nvPr/>
        </p:nvSpPr>
        <p:spPr>
          <a:xfrm>
            <a:off x="2851200" y="4299120"/>
            <a:ext cx="596880" cy="38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" name=""/>
          <p:cNvSpPr/>
          <p:nvPr/>
        </p:nvSpPr>
        <p:spPr>
          <a:xfrm>
            <a:off x="1874520" y="4429080"/>
            <a:ext cx="4518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$180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" name=""/>
          <p:cNvSpPr/>
          <p:nvPr/>
        </p:nvSpPr>
        <p:spPr>
          <a:xfrm>
            <a:off x="2553840" y="4737240"/>
            <a:ext cx="4518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64" name=""/>
          <p:cNvGrpSpPr/>
          <p:nvPr/>
        </p:nvGrpSpPr>
        <p:grpSpPr>
          <a:xfrm>
            <a:off x="7404120" y="2895480"/>
            <a:ext cx="507960" cy="342720"/>
            <a:chOff x="7404120" y="2895480"/>
            <a:chExt cx="507960" cy="342720"/>
          </a:xfrm>
        </p:grpSpPr>
        <p:sp>
          <p:nvSpPr>
            <p:cNvPr id="365" name=""/>
            <p:cNvSpPr/>
            <p:nvPr/>
          </p:nvSpPr>
          <p:spPr>
            <a:xfrm>
              <a:off x="7404120" y="2895480"/>
              <a:ext cx="507960" cy="342720"/>
            </a:xfrm>
            <a:prstGeom prst="rect">
              <a:avLst/>
            </a:prstGeom>
            <a:gradFill rotWithShape="0">
              <a:gsLst>
                <a:gs pos="0">
                  <a:srgbClr val="c4dbef"/>
                </a:gs>
                <a:gs pos="100000">
                  <a:srgbClr val="0b6bc3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7488360" y="2950920"/>
              <a:ext cx="290520" cy="253800"/>
            </a:xfrm>
            <a:custGeom>
              <a:avLst/>
              <a:gdLst/>
              <a:ahLst/>
              <a:rect l="l" t="t" r="r" b="b"/>
              <a:pathLst>
                <a:path w="613" h="624">
                  <a:moveTo>
                    <a:pt x="613" y="624"/>
                  </a:moveTo>
                  <a:lnTo>
                    <a:pt x="613" y="516"/>
                  </a:lnTo>
                  <a:lnTo>
                    <a:pt x="145" y="516"/>
                  </a:lnTo>
                  <a:lnTo>
                    <a:pt x="127" y="487"/>
                  </a:lnTo>
                  <a:lnTo>
                    <a:pt x="116" y="446"/>
                  </a:lnTo>
                  <a:lnTo>
                    <a:pt x="97" y="386"/>
                  </a:lnTo>
                  <a:lnTo>
                    <a:pt x="97" y="316"/>
                  </a:lnTo>
                  <a:lnTo>
                    <a:pt x="97" y="273"/>
                  </a:lnTo>
                  <a:lnTo>
                    <a:pt x="116" y="184"/>
                  </a:lnTo>
                  <a:lnTo>
                    <a:pt x="127" y="149"/>
                  </a:lnTo>
                  <a:lnTo>
                    <a:pt x="145" y="113"/>
                  </a:lnTo>
                  <a:lnTo>
                    <a:pt x="97" y="0"/>
                  </a:lnTo>
                  <a:lnTo>
                    <a:pt x="78" y="28"/>
                  </a:lnTo>
                  <a:lnTo>
                    <a:pt x="61" y="61"/>
                  </a:lnTo>
                  <a:lnTo>
                    <a:pt x="43" y="93"/>
                  </a:lnTo>
                  <a:lnTo>
                    <a:pt x="30" y="129"/>
                  </a:lnTo>
                  <a:lnTo>
                    <a:pt x="18" y="167"/>
                  </a:lnTo>
                  <a:lnTo>
                    <a:pt x="9" y="206"/>
                  </a:lnTo>
                  <a:lnTo>
                    <a:pt x="4" y="246"/>
                  </a:lnTo>
                  <a:lnTo>
                    <a:pt x="0" y="287"/>
                  </a:lnTo>
                  <a:lnTo>
                    <a:pt x="0" y="328"/>
                  </a:lnTo>
                  <a:lnTo>
                    <a:pt x="3" y="370"/>
                  </a:lnTo>
                  <a:lnTo>
                    <a:pt x="8" y="409"/>
                  </a:lnTo>
                  <a:lnTo>
                    <a:pt x="16" y="448"/>
                  </a:lnTo>
                  <a:lnTo>
                    <a:pt x="27" y="487"/>
                  </a:lnTo>
                  <a:lnTo>
                    <a:pt x="40" y="523"/>
                  </a:lnTo>
                  <a:lnTo>
                    <a:pt x="56" y="557"/>
                  </a:lnTo>
                  <a:lnTo>
                    <a:pt x="74" y="588"/>
                  </a:lnTo>
                  <a:lnTo>
                    <a:pt x="94" y="617"/>
                  </a:lnTo>
                  <a:lnTo>
                    <a:pt x="97" y="624"/>
                  </a:lnTo>
                  <a:lnTo>
                    <a:pt x="613" y="624"/>
                  </a:lnTo>
                  <a:lnTo>
                    <a:pt x="613" y="6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7535880" y="2950920"/>
              <a:ext cx="290520" cy="253800"/>
            </a:xfrm>
            <a:custGeom>
              <a:avLst/>
              <a:gdLst/>
              <a:ahLst/>
              <a:rect l="l" t="t" r="r" b="b"/>
              <a:pathLst>
                <a:path w="613" h="624">
                  <a:moveTo>
                    <a:pt x="0" y="0"/>
                  </a:moveTo>
                  <a:lnTo>
                    <a:pt x="0" y="108"/>
                  </a:lnTo>
                  <a:lnTo>
                    <a:pt x="467" y="108"/>
                  </a:lnTo>
                  <a:lnTo>
                    <a:pt x="485" y="137"/>
                  </a:lnTo>
                  <a:lnTo>
                    <a:pt x="496" y="179"/>
                  </a:lnTo>
                  <a:lnTo>
                    <a:pt x="515" y="238"/>
                  </a:lnTo>
                  <a:lnTo>
                    <a:pt x="515" y="309"/>
                  </a:lnTo>
                  <a:lnTo>
                    <a:pt x="515" y="351"/>
                  </a:lnTo>
                  <a:lnTo>
                    <a:pt x="496" y="440"/>
                  </a:lnTo>
                  <a:lnTo>
                    <a:pt x="485" y="476"/>
                  </a:lnTo>
                  <a:lnTo>
                    <a:pt x="467" y="511"/>
                  </a:lnTo>
                  <a:lnTo>
                    <a:pt x="515" y="624"/>
                  </a:lnTo>
                  <a:lnTo>
                    <a:pt x="535" y="596"/>
                  </a:lnTo>
                  <a:lnTo>
                    <a:pt x="553" y="564"/>
                  </a:lnTo>
                  <a:lnTo>
                    <a:pt x="570" y="531"/>
                  </a:lnTo>
                  <a:lnTo>
                    <a:pt x="584" y="495"/>
                  </a:lnTo>
                  <a:lnTo>
                    <a:pt x="595" y="458"/>
                  </a:lnTo>
                  <a:lnTo>
                    <a:pt x="603" y="418"/>
                  </a:lnTo>
                  <a:lnTo>
                    <a:pt x="608" y="378"/>
                  </a:lnTo>
                  <a:lnTo>
                    <a:pt x="613" y="337"/>
                  </a:lnTo>
                  <a:lnTo>
                    <a:pt x="613" y="296"/>
                  </a:lnTo>
                  <a:lnTo>
                    <a:pt x="610" y="255"/>
                  </a:lnTo>
                  <a:lnTo>
                    <a:pt x="604" y="215"/>
                  </a:lnTo>
                  <a:lnTo>
                    <a:pt x="598" y="176"/>
                  </a:lnTo>
                  <a:lnTo>
                    <a:pt x="586" y="137"/>
                  </a:lnTo>
                  <a:lnTo>
                    <a:pt x="572" y="101"/>
                  </a:lnTo>
                  <a:lnTo>
                    <a:pt x="556" y="67"/>
                  </a:lnTo>
                  <a:lnTo>
                    <a:pt x="539" y="36"/>
                  </a:lnTo>
                  <a:lnTo>
                    <a:pt x="519" y="7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7585200" y="3035160"/>
              <a:ext cx="47520" cy="85680"/>
            </a:xfrm>
            <a:custGeom>
              <a:avLst/>
              <a:gdLst/>
              <a:ahLst/>
              <a:rect l="l" t="t" r="r" b="b"/>
              <a:pathLst>
                <a:path w="100" h="210">
                  <a:moveTo>
                    <a:pt x="0" y="21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210"/>
                  </a:lnTo>
                  <a:lnTo>
                    <a:pt x="0" y="21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7682040" y="3035160"/>
              <a:ext cx="47520" cy="85680"/>
            </a:xfrm>
            <a:custGeom>
              <a:avLst/>
              <a:gdLst/>
              <a:ahLst/>
              <a:rect l="l" t="t" r="r" b="b"/>
              <a:pathLst>
                <a:path w="100" h="210">
                  <a:moveTo>
                    <a:pt x="0" y="21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210"/>
                  </a:lnTo>
                  <a:lnTo>
                    <a:pt x="0" y="21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"/>
          <p:cNvSpPr/>
          <p:nvPr/>
        </p:nvSpPr>
        <p:spPr>
          <a:xfrm flipH="1" flipV="1">
            <a:off x="4559400" y="1676160"/>
            <a:ext cx="1511280" cy="120636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4" name=""/>
          <p:cNvSpPr/>
          <p:nvPr/>
        </p:nvSpPr>
        <p:spPr>
          <a:xfrm flipV="1">
            <a:off x="2857680" y="1676160"/>
            <a:ext cx="1511280" cy="120636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5" name=""/>
          <p:cNvSpPr/>
          <p:nvPr/>
        </p:nvSpPr>
        <p:spPr>
          <a:xfrm>
            <a:off x="5694480" y="2065320"/>
            <a:ext cx="2871720" cy="214164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6" name=""/>
          <p:cNvSpPr/>
          <p:nvPr/>
        </p:nvSpPr>
        <p:spPr>
          <a:xfrm>
            <a:off x="5846400" y="2114640"/>
            <a:ext cx="254052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Intellectual Capital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7" name=""/>
          <p:cNvSpPr/>
          <p:nvPr/>
        </p:nvSpPr>
        <p:spPr>
          <a:xfrm>
            <a:off x="538200" y="2116080"/>
            <a:ext cx="2668680" cy="2179800"/>
          </a:xfrm>
          <a:prstGeom prst="rect">
            <a:avLst/>
          </a:prstGeom>
          <a:solidFill>
            <a:srgbClr val="00ec0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8" name=""/>
          <p:cNvSpPr/>
          <p:nvPr/>
        </p:nvSpPr>
        <p:spPr>
          <a:xfrm>
            <a:off x="341640" y="2152800"/>
            <a:ext cx="30474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Monitoring Technology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spcAft>
                <a:spcPts val="451"/>
              </a:spcAft>
              <a:buClr>
                <a:srgbClr val="0b6bc3"/>
              </a:buClr>
              <a:buSzPct val="6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49" name="" descr=""/>
          <p:cNvPicPr/>
          <p:nvPr/>
        </p:nvPicPr>
        <p:blipFill>
          <a:blip r:embed="rId1"/>
          <a:stretch/>
        </p:blipFill>
        <p:spPr>
          <a:xfrm>
            <a:off x="1379520" y="2608200"/>
            <a:ext cx="1585800" cy="1057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1250" name=""/>
          <p:cNvSpPr/>
          <p:nvPr/>
        </p:nvSpPr>
        <p:spPr>
          <a:xfrm>
            <a:off x="1236600" y="2616120"/>
            <a:ext cx="1133640" cy="1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1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Value Creation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pic>
        <p:nvPicPr>
          <p:cNvPr id="1252" name="mtr-01" descr=""/>
          <p:cNvPicPr/>
          <p:nvPr/>
        </p:nvPicPr>
        <p:blipFill>
          <a:blip r:embed="rId2"/>
          <a:srcRect l="0" t="6833" r="0" b="0"/>
          <a:stretch/>
        </p:blipFill>
        <p:spPr>
          <a:xfrm>
            <a:off x="787320" y="2732040"/>
            <a:ext cx="1041480" cy="1395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1253" name=""/>
          <p:cNvSpPr/>
          <p:nvPr/>
        </p:nvSpPr>
        <p:spPr>
          <a:xfrm>
            <a:off x="437040" y="1748880"/>
            <a:ext cx="1554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4" name=""/>
          <p:cNvSpPr/>
          <p:nvPr/>
        </p:nvSpPr>
        <p:spPr>
          <a:xfrm>
            <a:off x="5591520" y="1723680"/>
            <a:ext cx="1632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Building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55" name="" descr=""/>
          <p:cNvPicPr/>
          <p:nvPr/>
        </p:nvPicPr>
        <p:blipFill>
          <a:blip r:embed="rId3"/>
          <a:srcRect l="536" t="2488" r="0" b="0"/>
          <a:stretch/>
        </p:blipFill>
        <p:spPr>
          <a:xfrm>
            <a:off x="7083360" y="3209760"/>
            <a:ext cx="1347840" cy="849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256" name="PMC_1" descr=""/>
          <p:cNvPicPr/>
          <p:nvPr/>
        </p:nvPicPr>
        <p:blipFill>
          <a:blip r:embed="rId4"/>
          <a:srcRect l="3866" t="0" r="0" b="0"/>
          <a:stretch/>
        </p:blipFill>
        <p:spPr>
          <a:xfrm>
            <a:off x="6064200" y="2606760"/>
            <a:ext cx="1530360" cy="1062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1257" name=""/>
          <p:cNvSpPr/>
          <p:nvPr/>
        </p:nvSpPr>
        <p:spPr>
          <a:xfrm>
            <a:off x="341280" y="4476960"/>
            <a:ext cx="8802720" cy="227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228600" indent="-228600">
              <a:lnSpc>
                <a:spcPct val="13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Information and Expertise Used To: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3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 Energy Consumption and Supply on a Realtime Basis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3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Optimize Costs of Commodity, Energy Assets and Labor Collectively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3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Continuous Monitoring of Customer Satisfaction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3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8" name=""/>
          <p:cNvSpPr/>
          <p:nvPr/>
        </p:nvSpPr>
        <p:spPr>
          <a:xfrm>
            <a:off x="442800" y="5130720"/>
            <a:ext cx="139680" cy="1396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9" name=""/>
          <p:cNvSpPr/>
          <p:nvPr/>
        </p:nvSpPr>
        <p:spPr>
          <a:xfrm>
            <a:off x="442800" y="5562720"/>
            <a:ext cx="139680" cy="1396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0" name=""/>
          <p:cNvSpPr/>
          <p:nvPr/>
        </p:nvSpPr>
        <p:spPr>
          <a:xfrm>
            <a:off x="442800" y="6019920"/>
            <a:ext cx="139680" cy="1396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261" name=""/>
          <p:cNvGrpSpPr/>
          <p:nvPr/>
        </p:nvGrpSpPr>
        <p:grpSpPr>
          <a:xfrm>
            <a:off x="3827880" y="1008000"/>
            <a:ext cx="1196280" cy="1335960"/>
            <a:chOff x="3827880" y="1008000"/>
            <a:chExt cx="1196280" cy="1335960"/>
          </a:xfrm>
        </p:grpSpPr>
        <p:sp>
          <p:nvSpPr>
            <p:cNvPr id="1262" name=""/>
            <p:cNvSpPr/>
            <p:nvPr/>
          </p:nvSpPr>
          <p:spPr>
            <a:xfrm flipH="1">
              <a:off x="4337640" y="1491120"/>
              <a:ext cx="26640" cy="45360"/>
            </a:xfrm>
            <a:custGeom>
              <a:avLst/>
              <a:gdLst/>
              <a:ahLst/>
              <a:rect l="l" t="t" r="r" b="b"/>
              <a:pathLst>
                <a:path w="29" h="49">
                  <a:moveTo>
                    <a:pt x="28" y="0"/>
                  </a:moveTo>
                  <a:lnTo>
                    <a:pt x="0" y="49"/>
                  </a:lnTo>
                  <a:lnTo>
                    <a:pt x="29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9f2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3" name=""/>
            <p:cNvSpPr/>
            <p:nvPr/>
          </p:nvSpPr>
          <p:spPr>
            <a:xfrm flipH="1">
              <a:off x="4034520" y="1931040"/>
              <a:ext cx="18720" cy="34560"/>
            </a:xfrm>
            <a:custGeom>
              <a:avLst/>
              <a:gdLst/>
              <a:ahLst/>
              <a:rect l="l" t="t" r="r" b="b"/>
              <a:pathLst>
                <a:path w="21" h="40">
                  <a:moveTo>
                    <a:pt x="3" y="17"/>
                  </a:moveTo>
                  <a:lnTo>
                    <a:pt x="6" y="9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1" y="8"/>
                  </a:lnTo>
                  <a:lnTo>
                    <a:pt x="20" y="15"/>
                  </a:lnTo>
                  <a:lnTo>
                    <a:pt x="17" y="23"/>
                  </a:lnTo>
                  <a:lnTo>
                    <a:pt x="14" y="30"/>
                  </a:lnTo>
                  <a:lnTo>
                    <a:pt x="10" y="36"/>
                  </a:lnTo>
                  <a:lnTo>
                    <a:pt x="5" y="39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9f2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4" name=""/>
            <p:cNvSpPr/>
            <p:nvPr/>
          </p:nvSpPr>
          <p:spPr>
            <a:xfrm flipH="1">
              <a:off x="4492800" y="2019960"/>
              <a:ext cx="64440" cy="50400"/>
            </a:xfrm>
            <a:custGeom>
              <a:avLst/>
              <a:gdLst/>
              <a:ahLst/>
              <a:rect l="l" t="t" r="r" b="b"/>
              <a:pathLst>
                <a:path w="70" h="57">
                  <a:moveTo>
                    <a:pt x="6" y="20"/>
                  </a:moveTo>
                  <a:lnTo>
                    <a:pt x="25" y="28"/>
                  </a:lnTo>
                  <a:lnTo>
                    <a:pt x="40" y="35"/>
                  </a:lnTo>
                  <a:lnTo>
                    <a:pt x="48" y="16"/>
                  </a:lnTo>
                  <a:lnTo>
                    <a:pt x="54" y="0"/>
                  </a:lnTo>
                  <a:lnTo>
                    <a:pt x="70" y="6"/>
                  </a:lnTo>
                  <a:lnTo>
                    <a:pt x="63" y="23"/>
                  </a:lnTo>
                  <a:lnTo>
                    <a:pt x="50" y="57"/>
                  </a:lnTo>
                  <a:lnTo>
                    <a:pt x="18" y="44"/>
                  </a:lnTo>
                  <a:lnTo>
                    <a:pt x="0" y="37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9f2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5" name=""/>
            <p:cNvSpPr/>
            <p:nvPr/>
          </p:nvSpPr>
          <p:spPr>
            <a:xfrm flipH="1">
              <a:off x="4480200" y="2052000"/>
              <a:ext cx="61200" cy="50400"/>
            </a:xfrm>
            <a:custGeom>
              <a:avLst/>
              <a:gdLst/>
              <a:ahLst/>
              <a:rect l="l" t="t" r="r" b="b"/>
              <a:pathLst>
                <a:path w="70" h="57">
                  <a:moveTo>
                    <a:pt x="49" y="57"/>
                  </a:moveTo>
                  <a:lnTo>
                    <a:pt x="0" y="37"/>
                  </a:lnTo>
                  <a:lnTo>
                    <a:pt x="6" y="21"/>
                  </a:lnTo>
                  <a:lnTo>
                    <a:pt x="38" y="34"/>
                  </a:lnTo>
                  <a:lnTo>
                    <a:pt x="51" y="0"/>
                  </a:lnTo>
                  <a:lnTo>
                    <a:pt x="70" y="8"/>
                  </a:lnTo>
                  <a:lnTo>
                    <a:pt x="49" y="57"/>
                  </a:lnTo>
                  <a:close/>
                </a:path>
              </a:pathLst>
            </a:custGeom>
            <a:solidFill>
              <a:srgbClr val="f9f2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6" name=""/>
            <p:cNvSpPr/>
            <p:nvPr/>
          </p:nvSpPr>
          <p:spPr>
            <a:xfrm flipH="1">
              <a:off x="4047840" y="1166040"/>
              <a:ext cx="914760" cy="1177920"/>
            </a:xfrm>
            <a:custGeom>
              <a:avLst/>
              <a:gdLst/>
              <a:ahLst/>
              <a:rect l="l" t="t" r="r" b="b"/>
              <a:pathLst>
                <a:path w="1025" h="1318">
                  <a:moveTo>
                    <a:pt x="1023" y="843"/>
                  </a:moveTo>
                  <a:lnTo>
                    <a:pt x="1024" y="842"/>
                  </a:lnTo>
                  <a:lnTo>
                    <a:pt x="939" y="808"/>
                  </a:lnTo>
                  <a:lnTo>
                    <a:pt x="943" y="788"/>
                  </a:lnTo>
                  <a:lnTo>
                    <a:pt x="945" y="772"/>
                  </a:lnTo>
                  <a:lnTo>
                    <a:pt x="943" y="761"/>
                  </a:lnTo>
                  <a:lnTo>
                    <a:pt x="938" y="755"/>
                  </a:lnTo>
                  <a:lnTo>
                    <a:pt x="939" y="754"/>
                  </a:lnTo>
                  <a:lnTo>
                    <a:pt x="931" y="751"/>
                  </a:lnTo>
                  <a:lnTo>
                    <a:pt x="931" y="751"/>
                  </a:lnTo>
                  <a:lnTo>
                    <a:pt x="931" y="751"/>
                  </a:lnTo>
                  <a:lnTo>
                    <a:pt x="879" y="730"/>
                  </a:lnTo>
                  <a:lnTo>
                    <a:pt x="887" y="702"/>
                  </a:lnTo>
                  <a:lnTo>
                    <a:pt x="894" y="676"/>
                  </a:lnTo>
                  <a:lnTo>
                    <a:pt x="900" y="651"/>
                  </a:lnTo>
                  <a:lnTo>
                    <a:pt x="904" y="627"/>
                  </a:lnTo>
                  <a:lnTo>
                    <a:pt x="908" y="604"/>
                  </a:lnTo>
                  <a:lnTo>
                    <a:pt x="910" y="583"/>
                  </a:lnTo>
                  <a:lnTo>
                    <a:pt x="910" y="563"/>
                  </a:lnTo>
                  <a:lnTo>
                    <a:pt x="910" y="545"/>
                  </a:lnTo>
                  <a:lnTo>
                    <a:pt x="912" y="554"/>
                  </a:lnTo>
                  <a:lnTo>
                    <a:pt x="913" y="564"/>
                  </a:lnTo>
                  <a:lnTo>
                    <a:pt x="913" y="575"/>
                  </a:lnTo>
                  <a:lnTo>
                    <a:pt x="913" y="587"/>
                  </a:lnTo>
                  <a:lnTo>
                    <a:pt x="916" y="559"/>
                  </a:lnTo>
                  <a:lnTo>
                    <a:pt x="917" y="534"/>
                  </a:lnTo>
                  <a:lnTo>
                    <a:pt x="917" y="511"/>
                  </a:lnTo>
                  <a:lnTo>
                    <a:pt x="914" y="491"/>
                  </a:lnTo>
                  <a:lnTo>
                    <a:pt x="910" y="473"/>
                  </a:lnTo>
                  <a:lnTo>
                    <a:pt x="904" y="459"/>
                  </a:lnTo>
                  <a:lnTo>
                    <a:pt x="895" y="448"/>
                  </a:lnTo>
                  <a:lnTo>
                    <a:pt x="885" y="442"/>
                  </a:lnTo>
                  <a:lnTo>
                    <a:pt x="880" y="440"/>
                  </a:lnTo>
                  <a:lnTo>
                    <a:pt x="874" y="440"/>
                  </a:lnTo>
                  <a:lnTo>
                    <a:pt x="868" y="440"/>
                  </a:lnTo>
                  <a:lnTo>
                    <a:pt x="862" y="441"/>
                  </a:lnTo>
                  <a:lnTo>
                    <a:pt x="736" y="456"/>
                  </a:lnTo>
                  <a:lnTo>
                    <a:pt x="731" y="456"/>
                  </a:lnTo>
                  <a:lnTo>
                    <a:pt x="725" y="457"/>
                  </a:lnTo>
                  <a:lnTo>
                    <a:pt x="719" y="458"/>
                  </a:lnTo>
                  <a:lnTo>
                    <a:pt x="713" y="461"/>
                  </a:lnTo>
                  <a:lnTo>
                    <a:pt x="692" y="452"/>
                  </a:lnTo>
                  <a:lnTo>
                    <a:pt x="690" y="450"/>
                  </a:lnTo>
                  <a:lnTo>
                    <a:pt x="687" y="448"/>
                  </a:lnTo>
                  <a:lnTo>
                    <a:pt x="685" y="447"/>
                  </a:lnTo>
                  <a:lnTo>
                    <a:pt x="682" y="446"/>
                  </a:lnTo>
                  <a:lnTo>
                    <a:pt x="679" y="445"/>
                  </a:lnTo>
                  <a:lnTo>
                    <a:pt x="675" y="444"/>
                  </a:lnTo>
                  <a:lnTo>
                    <a:pt x="671" y="444"/>
                  </a:lnTo>
                  <a:lnTo>
                    <a:pt x="667" y="444"/>
                  </a:lnTo>
                  <a:lnTo>
                    <a:pt x="663" y="445"/>
                  </a:lnTo>
                  <a:lnTo>
                    <a:pt x="659" y="446"/>
                  </a:lnTo>
                  <a:lnTo>
                    <a:pt x="654" y="448"/>
                  </a:lnTo>
                  <a:lnTo>
                    <a:pt x="650" y="450"/>
                  </a:lnTo>
                  <a:lnTo>
                    <a:pt x="650" y="450"/>
                  </a:lnTo>
                  <a:lnTo>
                    <a:pt x="665" y="423"/>
                  </a:lnTo>
                  <a:lnTo>
                    <a:pt x="702" y="366"/>
                  </a:lnTo>
                  <a:lnTo>
                    <a:pt x="728" y="376"/>
                  </a:lnTo>
                  <a:lnTo>
                    <a:pt x="739" y="383"/>
                  </a:lnTo>
                  <a:lnTo>
                    <a:pt x="724" y="407"/>
                  </a:lnTo>
                  <a:lnTo>
                    <a:pt x="740" y="383"/>
                  </a:lnTo>
                  <a:lnTo>
                    <a:pt x="740" y="383"/>
                  </a:lnTo>
                  <a:lnTo>
                    <a:pt x="775" y="329"/>
                  </a:lnTo>
                  <a:lnTo>
                    <a:pt x="833" y="241"/>
                  </a:lnTo>
                  <a:lnTo>
                    <a:pt x="833" y="241"/>
                  </a:lnTo>
                  <a:lnTo>
                    <a:pt x="833" y="241"/>
                  </a:lnTo>
                  <a:lnTo>
                    <a:pt x="965" y="36"/>
                  </a:lnTo>
                  <a:lnTo>
                    <a:pt x="953" y="31"/>
                  </a:lnTo>
                  <a:lnTo>
                    <a:pt x="942" y="27"/>
                  </a:lnTo>
                  <a:lnTo>
                    <a:pt x="930" y="22"/>
                  </a:lnTo>
                  <a:lnTo>
                    <a:pt x="918" y="18"/>
                  </a:lnTo>
                  <a:lnTo>
                    <a:pt x="906" y="13"/>
                  </a:lnTo>
                  <a:lnTo>
                    <a:pt x="894" y="9"/>
                  </a:lnTo>
                  <a:lnTo>
                    <a:pt x="883" y="4"/>
                  </a:lnTo>
                  <a:lnTo>
                    <a:pt x="871" y="0"/>
                  </a:lnTo>
                  <a:lnTo>
                    <a:pt x="602" y="413"/>
                  </a:lnTo>
                  <a:lnTo>
                    <a:pt x="529" y="384"/>
                  </a:lnTo>
                  <a:lnTo>
                    <a:pt x="418" y="469"/>
                  </a:lnTo>
                  <a:lnTo>
                    <a:pt x="401" y="505"/>
                  </a:lnTo>
                  <a:lnTo>
                    <a:pt x="401" y="505"/>
                  </a:lnTo>
                  <a:lnTo>
                    <a:pt x="401" y="505"/>
                  </a:lnTo>
                  <a:lnTo>
                    <a:pt x="401" y="505"/>
                  </a:lnTo>
                  <a:lnTo>
                    <a:pt x="400" y="505"/>
                  </a:lnTo>
                  <a:lnTo>
                    <a:pt x="397" y="504"/>
                  </a:lnTo>
                  <a:lnTo>
                    <a:pt x="393" y="506"/>
                  </a:lnTo>
                  <a:lnTo>
                    <a:pt x="388" y="509"/>
                  </a:lnTo>
                  <a:lnTo>
                    <a:pt x="383" y="513"/>
                  </a:lnTo>
                  <a:lnTo>
                    <a:pt x="378" y="519"/>
                  </a:lnTo>
                  <a:lnTo>
                    <a:pt x="373" y="526"/>
                  </a:lnTo>
                  <a:lnTo>
                    <a:pt x="368" y="533"/>
                  </a:lnTo>
                  <a:lnTo>
                    <a:pt x="363" y="542"/>
                  </a:lnTo>
                  <a:lnTo>
                    <a:pt x="361" y="498"/>
                  </a:lnTo>
                  <a:lnTo>
                    <a:pt x="370" y="486"/>
                  </a:lnTo>
                  <a:lnTo>
                    <a:pt x="396" y="460"/>
                  </a:lnTo>
                  <a:lnTo>
                    <a:pt x="397" y="444"/>
                  </a:lnTo>
                  <a:lnTo>
                    <a:pt x="397" y="450"/>
                  </a:lnTo>
                  <a:lnTo>
                    <a:pt x="415" y="305"/>
                  </a:lnTo>
                  <a:lnTo>
                    <a:pt x="394" y="296"/>
                  </a:lnTo>
                  <a:lnTo>
                    <a:pt x="291" y="374"/>
                  </a:lnTo>
                  <a:lnTo>
                    <a:pt x="281" y="551"/>
                  </a:lnTo>
                  <a:lnTo>
                    <a:pt x="299" y="566"/>
                  </a:lnTo>
                  <a:lnTo>
                    <a:pt x="344" y="519"/>
                  </a:lnTo>
                  <a:lnTo>
                    <a:pt x="358" y="554"/>
                  </a:lnTo>
                  <a:lnTo>
                    <a:pt x="352" y="571"/>
                  </a:lnTo>
                  <a:lnTo>
                    <a:pt x="349" y="586"/>
                  </a:lnTo>
                  <a:lnTo>
                    <a:pt x="349" y="598"/>
                  </a:lnTo>
                  <a:lnTo>
                    <a:pt x="352" y="606"/>
                  </a:lnTo>
                  <a:lnTo>
                    <a:pt x="334" y="643"/>
                  </a:lnTo>
                  <a:lnTo>
                    <a:pt x="328" y="686"/>
                  </a:lnTo>
                  <a:lnTo>
                    <a:pt x="144" y="531"/>
                  </a:lnTo>
                  <a:lnTo>
                    <a:pt x="265" y="535"/>
                  </a:lnTo>
                  <a:lnTo>
                    <a:pt x="266" y="525"/>
                  </a:lnTo>
                  <a:lnTo>
                    <a:pt x="128" y="521"/>
                  </a:lnTo>
                  <a:lnTo>
                    <a:pt x="125" y="526"/>
                  </a:lnTo>
                  <a:lnTo>
                    <a:pt x="325" y="698"/>
                  </a:lnTo>
                  <a:lnTo>
                    <a:pt x="327" y="695"/>
                  </a:lnTo>
                  <a:lnTo>
                    <a:pt x="320" y="745"/>
                  </a:lnTo>
                  <a:lnTo>
                    <a:pt x="19" y="481"/>
                  </a:lnTo>
                  <a:lnTo>
                    <a:pt x="268" y="492"/>
                  </a:lnTo>
                  <a:lnTo>
                    <a:pt x="269" y="480"/>
                  </a:lnTo>
                  <a:lnTo>
                    <a:pt x="4" y="470"/>
                  </a:lnTo>
                  <a:lnTo>
                    <a:pt x="0" y="478"/>
                  </a:lnTo>
                  <a:lnTo>
                    <a:pt x="318" y="758"/>
                  </a:lnTo>
                  <a:lnTo>
                    <a:pt x="311" y="807"/>
                  </a:lnTo>
                  <a:lnTo>
                    <a:pt x="337" y="851"/>
                  </a:lnTo>
                  <a:lnTo>
                    <a:pt x="342" y="853"/>
                  </a:lnTo>
                  <a:lnTo>
                    <a:pt x="342" y="854"/>
                  </a:lnTo>
                  <a:lnTo>
                    <a:pt x="342" y="854"/>
                  </a:lnTo>
                  <a:lnTo>
                    <a:pt x="341" y="854"/>
                  </a:lnTo>
                  <a:lnTo>
                    <a:pt x="341" y="854"/>
                  </a:lnTo>
                  <a:lnTo>
                    <a:pt x="339" y="863"/>
                  </a:lnTo>
                  <a:lnTo>
                    <a:pt x="341" y="871"/>
                  </a:lnTo>
                  <a:lnTo>
                    <a:pt x="345" y="880"/>
                  </a:lnTo>
                  <a:lnTo>
                    <a:pt x="352" y="887"/>
                  </a:lnTo>
                  <a:lnTo>
                    <a:pt x="49" y="1219"/>
                  </a:lnTo>
                  <a:lnTo>
                    <a:pt x="53" y="1243"/>
                  </a:lnTo>
                  <a:lnTo>
                    <a:pt x="321" y="948"/>
                  </a:lnTo>
                  <a:lnTo>
                    <a:pt x="128" y="1309"/>
                  </a:lnTo>
                  <a:lnTo>
                    <a:pt x="144" y="1318"/>
                  </a:lnTo>
                  <a:lnTo>
                    <a:pt x="370" y="898"/>
                  </a:lnTo>
                  <a:lnTo>
                    <a:pt x="377" y="900"/>
                  </a:lnTo>
                  <a:lnTo>
                    <a:pt x="384" y="900"/>
                  </a:lnTo>
                  <a:lnTo>
                    <a:pt x="392" y="900"/>
                  </a:lnTo>
                  <a:lnTo>
                    <a:pt x="398" y="899"/>
                  </a:lnTo>
                  <a:lnTo>
                    <a:pt x="404" y="897"/>
                  </a:lnTo>
                  <a:lnTo>
                    <a:pt x="409" y="893"/>
                  </a:lnTo>
                  <a:lnTo>
                    <a:pt x="413" y="889"/>
                  </a:lnTo>
                  <a:lnTo>
                    <a:pt x="416" y="884"/>
                  </a:lnTo>
                  <a:lnTo>
                    <a:pt x="416" y="884"/>
                  </a:lnTo>
                  <a:lnTo>
                    <a:pt x="416" y="883"/>
                  </a:lnTo>
                  <a:lnTo>
                    <a:pt x="416" y="883"/>
                  </a:lnTo>
                  <a:lnTo>
                    <a:pt x="416" y="883"/>
                  </a:lnTo>
                  <a:lnTo>
                    <a:pt x="442" y="893"/>
                  </a:lnTo>
                  <a:lnTo>
                    <a:pt x="460" y="880"/>
                  </a:lnTo>
                  <a:lnTo>
                    <a:pt x="461" y="889"/>
                  </a:lnTo>
                  <a:lnTo>
                    <a:pt x="463" y="897"/>
                  </a:lnTo>
                  <a:lnTo>
                    <a:pt x="465" y="904"/>
                  </a:lnTo>
                  <a:lnTo>
                    <a:pt x="468" y="911"/>
                  </a:lnTo>
                  <a:lnTo>
                    <a:pt x="459" y="907"/>
                  </a:lnTo>
                  <a:lnTo>
                    <a:pt x="439" y="956"/>
                  </a:lnTo>
                  <a:lnTo>
                    <a:pt x="454" y="962"/>
                  </a:lnTo>
                  <a:lnTo>
                    <a:pt x="472" y="969"/>
                  </a:lnTo>
                  <a:lnTo>
                    <a:pt x="488" y="976"/>
                  </a:lnTo>
                  <a:lnTo>
                    <a:pt x="496" y="958"/>
                  </a:lnTo>
                  <a:lnTo>
                    <a:pt x="502" y="942"/>
                  </a:lnTo>
                  <a:lnTo>
                    <a:pt x="504" y="936"/>
                  </a:lnTo>
                  <a:lnTo>
                    <a:pt x="526" y="944"/>
                  </a:lnTo>
                  <a:lnTo>
                    <a:pt x="527" y="945"/>
                  </a:lnTo>
                  <a:lnTo>
                    <a:pt x="527" y="946"/>
                  </a:lnTo>
                  <a:lnTo>
                    <a:pt x="528" y="947"/>
                  </a:lnTo>
                  <a:lnTo>
                    <a:pt x="528" y="948"/>
                  </a:lnTo>
                  <a:lnTo>
                    <a:pt x="614" y="1055"/>
                  </a:lnTo>
                  <a:lnTo>
                    <a:pt x="618" y="1060"/>
                  </a:lnTo>
                  <a:lnTo>
                    <a:pt x="622" y="1064"/>
                  </a:lnTo>
                  <a:lnTo>
                    <a:pt x="627" y="1067"/>
                  </a:lnTo>
                  <a:lnTo>
                    <a:pt x="632" y="1070"/>
                  </a:lnTo>
                  <a:lnTo>
                    <a:pt x="640" y="1072"/>
                  </a:lnTo>
                  <a:lnTo>
                    <a:pt x="649" y="1073"/>
                  </a:lnTo>
                  <a:lnTo>
                    <a:pt x="658" y="1071"/>
                  </a:lnTo>
                  <a:lnTo>
                    <a:pt x="668" y="1067"/>
                  </a:lnTo>
                  <a:lnTo>
                    <a:pt x="677" y="1062"/>
                  </a:lnTo>
                  <a:lnTo>
                    <a:pt x="688" y="1055"/>
                  </a:lnTo>
                  <a:lnTo>
                    <a:pt x="698" y="1046"/>
                  </a:lnTo>
                  <a:lnTo>
                    <a:pt x="709" y="1036"/>
                  </a:lnTo>
                  <a:lnTo>
                    <a:pt x="708" y="1037"/>
                  </a:lnTo>
                  <a:lnTo>
                    <a:pt x="707" y="1037"/>
                  </a:lnTo>
                  <a:lnTo>
                    <a:pt x="706" y="1038"/>
                  </a:lnTo>
                  <a:lnTo>
                    <a:pt x="705" y="1038"/>
                  </a:lnTo>
                  <a:lnTo>
                    <a:pt x="719" y="1025"/>
                  </a:lnTo>
                  <a:lnTo>
                    <a:pt x="733" y="1010"/>
                  </a:lnTo>
                  <a:lnTo>
                    <a:pt x="748" y="992"/>
                  </a:lnTo>
                  <a:lnTo>
                    <a:pt x="763" y="971"/>
                  </a:lnTo>
                  <a:lnTo>
                    <a:pt x="778" y="948"/>
                  </a:lnTo>
                  <a:lnTo>
                    <a:pt x="793" y="924"/>
                  </a:lnTo>
                  <a:lnTo>
                    <a:pt x="808" y="898"/>
                  </a:lnTo>
                  <a:lnTo>
                    <a:pt x="822" y="870"/>
                  </a:lnTo>
                  <a:lnTo>
                    <a:pt x="877" y="849"/>
                  </a:lnTo>
                  <a:lnTo>
                    <a:pt x="874" y="866"/>
                  </a:lnTo>
                  <a:lnTo>
                    <a:pt x="873" y="880"/>
                  </a:lnTo>
                  <a:lnTo>
                    <a:pt x="875" y="890"/>
                  </a:lnTo>
                  <a:lnTo>
                    <a:pt x="880" y="895"/>
                  </a:lnTo>
                  <a:lnTo>
                    <a:pt x="884" y="896"/>
                  </a:lnTo>
                  <a:lnTo>
                    <a:pt x="888" y="895"/>
                  </a:lnTo>
                  <a:lnTo>
                    <a:pt x="892" y="893"/>
                  </a:lnTo>
                  <a:lnTo>
                    <a:pt x="896" y="889"/>
                  </a:lnTo>
                  <a:lnTo>
                    <a:pt x="901" y="885"/>
                  </a:lnTo>
                  <a:lnTo>
                    <a:pt x="906" y="879"/>
                  </a:lnTo>
                  <a:lnTo>
                    <a:pt x="910" y="872"/>
                  </a:lnTo>
                  <a:lnTo>
                    <a:pt x="915" y="865"/>
                  </a:lnTo>
                  <a:lnTo>
                    <a:pt x="1000" y="899"/>
                  </a:lnTo>
                  <a:lnTo>
                    <a:pt x="1001" y="899"/>
                  </a:lnTo>
                  <a:lnTo>
                    <a:pt x="1003" y="899"/>
                  </a:lnTo>
                  <a:lnTo>
                    <a:pt x="1005" y="898"/>
                  </a:lnTo>
                  <a:lnTo>
                    <a:pt x="1006" y="897"/>
                  </a:lnTo>
                  <a:lnTo>
                    <a:pt x="1008" y="896"/>
                  </a:lnTo>
                  <a:lnTo>
                    <a:pt x="1007" y="892"/>
                  </a:lnTo>
                  <a:lnTo>
                    <a:pt x="1007" y="885"/>
                  </a:lnTo>
                  <a:lnTo>
                    <a:pt x="1008" y="877"/>
                  </a:lnTo>
                  <a:lnTo>
                    <a:pt x="1011" y="868"/>
                  </a:lnTo>
                  <a:lnTo>
                    <a:pt x="1014" y="861"/>
                  </a:lnTo>
                  <a:lnTo>
                    <a:pt x="1018" y="855"/>
                  </a:lnTo>
                  <a:lnTo>
                    <a:pt x="1022" y="850"/>
                  </a:lnTo>
                  <a:lnTo>
                    <a:pt x="1025" y="847"/>
                  </a:lnTo>
                  <a:lnTo>
                    <a:pt x="1025" y="846"/>
                  </a:lnTo>
                  <a:lnTo>
                    <a:pt x="1024" y="845"/>
                  </a:lnTo>
                  <a:lnTo>
                    <a:pt x="1024" y="844"/>
                  </a:lnTo>
                  <a:lnTo>
                    <a:pt x="1023" y="843"/>
                  </a:lnTo>
                  <a:close/>
                </a:path>
              </a:pathLst>
            </a:custGeom>
            <a:solidFill>
              <a:srgbClr val="d8d1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7" name=""/>
            <p:cNvSpPr/>
            <p:nvPr/>
          </p:nvSpPr>
          <p:spPr>
            <a:xfrm flipH="1">
              <a:off x="3978360" y="2030400"/>
              <a:ext cx="292320" cy="144720"/>
            </a:xfrm>
            <a:custGeom>
              <a:avLst/>
              <a:gdLst/>
              <a:ahLst/>
              <a:rect l="l" t="t" r="r" b="b"/>
              <a:pathLst>
                <a:path w="327" h="160">
                  <a:moveTo>
                    <a:pt x="16" y="0"/>
                  </a:moveTo>
                  <a:lnTo>
                    <a:pt x="0" y="15"/>
                  </a:lnTo>
                  <a:lnTo>
                    <a:pt x="317" y="160"/>
                  </a:lnTo>
                  <a:lnTo>
                    <a:pt x="327" y="14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1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8" name=""/>
            <p:cNvSpPr/>
            <p:nvPr/>
          </p:nvSpPr>
          <p:spPr>
            <a:xfrm flipH="1">
              <a:off x="4480200" y="2052000"/>
              <a:ext cx="61200" cy="50400"/>
            </a:xfrm>
            <a:custGeom>
              <a:avLst/>
              <a:gdLst/>
              <a:ahLst/>
              <a:rect l="l" t="t" r="r" b="b"/>
              <a:pathLst>
                <a:path w="70" h="57">
                  <a:moveTo>
                    <a:pt x="38" y="34"/>
                  </a:moveTo>
                  <a:lnTo>
                    <a:pt x="6" y="21"/>
                  </a:lnTo>
                  <a:lnTo>
                    <a:pt x="0" y="37"/>
                  </a:lnTo>
                  <a:lnTo>
                    <a:pt x="49" y="57"/>
                  </a:lnTo>
                  <a:lnTo>
                    <a:pt x="70" y="8"/>
                  </a:lnTo>
                  <a:lnTo>
                    <a:pt x="51" y="0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d8d1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9" name=""/>
            <p:cNvSpPr/>
            <p:nvPr/>
          </p:nvSpPr>
          <p:spPr>
            <a:xfrm flipH="1">
              <a:off x="4492800" y="2019960"/>
              <a:ext cx="64440" cy="50400"/>
            </a:xfrm>
            <a:custGeom>
              <a:avLst/>
              <a:gdLst/>
              <a:ahLst/>
              <a:rect l="l" t="t" r="r" b="b"/>
              <a:pathLst>
                <a:path w="70" h="57">
                  <a:moveTo>
                    <a:pt x="50" y="57"/>
                  </a:moveTo>
                  <a:lnTo>
                    <a:pt x="63" y="23"/>
                  </a:lnTo>
                  <a:lnTo>
                    <a:pt x="70" y="6"/>
                  </a:lnTo>
                  <a:lnTo>
                    <a:pt x="54" y="0"/>
                  </a:lnTo>
                  <a:lnTo>
                    <a:pt x="48" y="16"/>
                  </a:lnTo>
                  <a:lnTo>
                    <a:pt x="40" y="35"/>
                  </a:lnTo>
                  <a:lnTo>
                    <a:pt x="25" y="28"/>
                  </a:lnTo>
                  <a:lnTo>
                    <a:pt x="6" y="20"/>
                  </a:lnTo>
                  <a:lnTo>
                    <a:pt x="0" y="37"/>
                  </a:lnTo>
                  <a:lnTo>
                    <a:pt x="18" y="44"/>
                  </a:lnTo>
                  <a:lnTo>
                    <a:pt x="50" y="57"/>
                  </a:lnTo>
                  <a:close/>
                </a:path>
              </a:pathLst>
            </a:custGeom>
            <a:solidFill>
              <a:srgbClr val="d8d1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0" name=""/>
            <p:cNvSpPr/>
            <p:nvPr/>
          </p:nvSpPr>
          <p:spPr>
            <a:xfrm flipH="1">
              <a:off x="4034520" y="1931040"/>
              <a:ext cx="18720" cy="34560"/>
            </a:xfrm>
            <a:custGeom>
              <a:avLst/>
              <a:gdLst/>
              <a:ahLst/>
              <a:rect l="l" t="t" r="r" b="b"/>
              <a:pathLst>
                <a:path w="21" h="40">
                  <a:moveTo>
                    <a:pt x="2" y="40"/>
                  </a:moveTo>
                  <a:lnTo>
                    <a:pt x="5" y="39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17" y="23"/>
                  </a:lnTo>
                  <a:lnTo>
                    <a:pt x="20" y="15"/>
                  </a:lnTo>
                  <a:lnTo>
                    <a:pt x="21" y="8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4"/>
                  </a:lnTo>
                  <a:lnTo>
                    <a:pt x="6" y="9"/>
                  </a:lnTo>
                  <a:lnTo>
                    <a:pt x="3" y="17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d8d1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1" name=""/>
            <p:cNvSpPr/>
            <p:nvPr/>
          </p:nvSpPr>
          <p:spPr>
            <a:xfrm flipH="1">
              <a:off x="4098960" y="1059120"/>
              <a:ext cx="69840" cy="32040"/>
            </a:xfrm>
            <a:custGeom>
              <a:avLst/>
              <a:gdLst/>
              <a:ahLst/>
              <a:rect l="l" t="t" r="r" b="b"/>
              <a:pathLst>
                <a:path w="78" h="37">
                  <a:moveTo>
                    <a:pt x="10" y="0"/>
                  </a:moveTo>
                  <a:lnTo>
                    <a:pt x="78" y="37"/>
                  </a:ln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2" name=""/>
            <p:cNvSpPr/>
            <p:nvPr/>
          </p:nvSpPr>
          <p:spPr>
            <a:xfrm flipH="1">
              <a:off x="4131360" y="1107000"/>
              <a:ext cx="69120" cy="35280"/>
            </a:xfrm>
            <a:custGeom>
              <a:avLst/>
              <a:gdLst/>
              <a:ahLst/>
              <a:rect l="l" t="t" r="r" b="b"/>
              <a:pathLst>
                <a:path w="79" h="39">
                  <a:moveTo>
                    <a:pt x="10" y="0"/>
                  </a:moveTo>
                  <a:lnTo>
                    <a:pt x="79" y="39"/>
                  </a:lnTo>
                  <a:lnTo>
                    <a:pt x="0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3" name=""/>
            <p:cNvSpPr/>
            <p:nvPr/>
          </p:nvSpPr>
          <p:spPr>
            <a:xfrm flipH="1">
              <a:off x="4157640" y="1155600"/>
              <a:ext cx="72360" cy="37080"/>
            </a:xfrm>
            <a:custGeom>
              <a:avLst/>
              <a:gdLst/>
              <a:ahLst/>
              <a:rect l="l" t="t" r="r" b="b"/>
              <a:pathLst>
                <a:path w="81" h="41">
                  <a:moveTo>
                    <a:pt x="11" y="0"/>
                  </a:moveTo>
                  <a:lnTo>
                    <a:pt x="81" y="41"/>
                  </a:lnTo>
                  <a:lnTo>
                    <a:pt x="0" y="2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4" name=""/>
            <p:cNvSpPr/>
            <p:nvPr/>
          </p:nvSpPr>
          <p:spPr>
            <a:xfrm flipH="1">
              <a:off x="4168800" y="1533600"/>
              <a:ext cx="262800" cy="526320"/>
            </a:xfrm>
            <a:custGeom>
              <a:avLst/>
              <a:gdLst/>
              <a:ahLst/>
              <a:rect l="l" t="t" r="r" b="b"/>
              <a:pathLst>
                <a:path w="294" h="586">
                  <a:moveTo>
                    <a:pt x="30" y="584"/>
                  </a:moveTo>
                  <a:lnTo>
                    <a:pt x="40" y="586"/>
                  </a:lnTo>
                  <a:lnTo>
                    <a:pt x="50" y="585"/>
                  </a:lnTo>
                  <a:lnTo>
                    <a:pt x="62" y="581"/>
                  </a:lnTo>
                  <a:lnTo>
                    <a:pt x="74" y="575"/>
                  </a:lnTo>
                  <a:lnTo>
                    <a:pt x="86" y="566"/>
                  </a:lnTo>
                  <a:lnTo>
                    <a:pt x="99" y="553"/>
                  </a:lnTo>
                  <a:lnTo>
                    <a:pt x="113" y="539"/>
                  </a:lnTo>
                  <a:lnTo>
                    <a:pt x="127" y="523"/>
                  </a:lnTo>
                  <a:lnTo>
                    <a:pt x="140" y="505"/>
                  </a:lnTo>
                  <a:lnTo>
                    <a:pt x="154" y="485"/>
                  </a:lnTo>
                  <a:lnTo>
                    <a:pt x="169" y="463"/>
                  </a:lnTo>
                  <a:lnTo>
                    <a:pt x="182" y="439"/>
                  </a:lnTo>
                  <a:lnTo>
                    <a:pt x="196" y="413"/>
                  </a:lnTo>
                  <a:lnTo>
                    <a:pt x="210" y="387"/>
                  </a:lnTo>
                  <a:lnTo>
                    <a:pt x="223" y="358"/>
                  </a:lnTo>
                  <a:lnTo>
                    <a:pt x="236" y="329"/>
                  </a:lnTo>
                  <a:lnTo>
                    <a:pt x="258" y="269"/>
                  </a:lnTo>
                  <a:lnTo>
                    <a:pt x="274" y="212"/>
                  </a:lnTo>
                  <a:lnTo>
                    <a:pt x="286" y="160"/>
                  </a:lnTo>
                  <a:lnTo>
                    <a:pt x="292" y="113"/>
                  </a:lnTo>
                  <a:lnTo>
                    <a:pt x="294" y="72"/>
                  </a:lnTo>
                  <a:lnTo>
                    <a:pt x="289" y="38"/>
                  </a:lnTo>
                  <a:lnTo>
                    <a:pt x="279" y="15"/>
                  </a:lnTo>
                  <a:lnTo>
                    <a:pt x="264" y="2"/>
                  </a:lnTo>
                  <a:lnTo>
                    <a:pt x="254" y="0"/>
                  </a:lnTo>
                  <a:lnTo>
                    <a:pt x="244" y="1"/>
                  </a:lnTo>
                  <a:lnTo>
                    <a:pt x="231" y="4"/>
                  </a:lnTo>
                  <a:lnTo>
                    <a:pt x="219" y="11"/>
                  </a:lnTo>
                  <a:lnTo>
                    <a:pt x="207" y="20"/>
                  </a:lnTo>
                  <a:lnTo>
                    <a:pt x="194" y="31"/>
                  </a:lnTo>
                  <a:lnTo>
                    <a:pt x="180" y="45"/>
                  </a:lnTo>
                  <a:lnTo>
                    <a:pt x="166" y="61"/>
                  </a:lnTo>
                  <a:lnTo>
                    <a:pt x="152" y="81"/>
                  </a:lnTo>
                  <a:lnTo>
                    <a:pt x="138" y="101"/>
                  </a:lnTo>
                  <a:lnTo>
                    <a:pt x="124" y="123"/>
                  </a:lnTo>
                  <a:lnTo>
                    <a:pt x="111" y="147"/>
                  </a:lnTo>
                  <a:lnTo>
                    <a:pt x="97" y="172"/>
                  </a:lnTo>
                  <a:lnTo>
                    <a:pt x="84" y="199"/>
                  </a:lnTo>
                  <a:lnTo>
                    <a:pt x="71" y="228"/>
                  </a:lnTo>
                  <a:lnTo>
                    <a:pt x="59" y="257"/>
                  </a:lnTo>
                  <a:lnTo>
                    <a:pt x="37" y="317"/>
                  </a:lnTo>
                  <a:lnTo>
                    <a:pt x="20" y="373"/>
                  </a:lnTo>
                  <a:lnTo>
                    <a:pt x="7" y="426"/>
                  </a:lnTo>
                  <a:lnTo>
                    <a:pt x="1" y="473"/>
                  </a:lnTo>
                  <a:lnTo>
                    <a:pt x="0" y="514"/>
                  </a:lnTo>
                  <a:lnTo>
                    <a:pt x="4" y="546"/>
                  </a:lnTo>
                  <a:lnTo>
                    <a:pt x="15" y="571"/>
                  </a:lnTo>
                  <a:lnTo>
                    <a:pt x="30" y="58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5" name=""/>
            <p:cNvSpPr/>
            <p:nvPr/>
          </p:nvSpPr>
          <p:spPr>
            <a:xfrm flipH="1">
              <a:off x="4228200" y="1587960"/>
              <a:ext cx="187200" cy="402120"/>
            </a:xfrm>
            <a:custGeom>
              <a:avLst/>
              <a:gdLst/>
              <a:ahLst/>
              <a:rect l="l" t="t" r="r" b="b"/>
              <a:pathLst>
                <a:path w="210" h="451">
                  <a:moveTo>
                    <a:pt x="15" y="451"/>
                  </a:moveTo>
                  <a:lnTo>
                    <a:pt x="28" y="451"/>
                  </a:lnTo>
                  <a:lnTo>
                    <a:pt x="43" y="441"/>
                  </a:lnTo>
                  <a:lnTo>
                    <a:pt x="60" y="424"/>
                  </a:lnTo>
                  <a:lnTo>
                    <a:pt x="79" y="400"/>
                  </a:lnTo>
                  <a:lnTo>
                    <a:pt x="99" y="370"/>
                  </a:lnTo>
                  <a:lnTo>
                    <a:pt x="119" y="334"/>
                  </a:lnTo>
                  <a:lnTo>
                    <a:pt x="139" y="293"/>
                  </a:lnTo>
                  <a:lnTo>
                    <a:pt x="159" y="247"/>
                  </a:lnTo>
                  <a:lnTo>
                    <a:pt x="176" y="201"/>
                  </a:lnTo>
                  <a:lnTo>
                    <a:pt x="190" y="158"/>
                  </a:lnTo>
                  <a:lnTo>
                    <a:pt x="200" y="118"/>
                  </a:lnTo>
                  <a:lnTo>
                    <a:pt x="207" y="82"/>
                  </a:lnTo>
                  <a:lnTo>
                    <a:pt x="210" y="51"/>
                  </a:lnTo>
                  <a:lnTo>
                    <a:pt x="209" y="27"/>
                  </a:lnTo>
                  <a:lnTo>
                    <a:pt x="205" y="10"/>
                  </a:lnTo>
                  <a:lnTo>
                    <a:pt x="196" y="0"/>
                  </a:lnTo>
                  <a:lnTo>
                    <a:pt x="183" y="0"/>
                  </a:lnTo>
                  <a:lnTo>
                    <a:pt x="168" y="10"/>
                  </a:lnTo>
                  <a:lnTo>
                    <a:pt x="150" y="27"/>
                  </a:lnTo>
                  <a:lnTo>
                    <a:pt x="131" y="51"/>
                  </a:lnTo>
                  <a:lnTo>
                    <a:pt x="111" y="82"/>
                  </a:lnTo>
                  <a:lnTo>
                    <a:pt x="91" y="118"/>
                  </a:lnTo>
                  <a:lnTo>
                    <a:pt x="71" y="159"/>
                  </a:lnTo>
                  <a:lnTo>
                    <a:pt x="52" y="204"/>
                  </a:lnTo>
                  <a:lnTo>
                    <a:pt x="35" y="250"/>
                  </a:lnTo>
                  <a:lnTo>
                    <a:pt x="21" y="294"/>
                  </a:lnTo>
                  <a:lnTo>
                    <a:pt x="10" y="334"/>
                  </a:lnTo>
                  <a:lnTo>
                    <a:pt x="4" y="370"/>
                  </a:lnTo>
                  <a:lnTo>
                    <a:pt x="0" y="401"/>
                  </a:lnTo>
                  <a:lnTo>
                    <a:pt x="1" y="425"/>
                  </a:lnTo>
                  <a:lnTo>
                    <a:pt x="6" y="442"/>
                  </a:lnTo>
                  <a:lnTo>
                    <a:pt x="15" y="451"/>
                  </a:lnTo>
                  <a:close/>
                </a:path>
              </a:pathLst>
            </a:custGeom>
            <a:solidFill>
              <a:srgbClr val="d8d8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6" name=""/>
            <p:cNvSpPr/>
            <p:nvPr/>
          </p:nvSpPr>
          <p:spPr>
            <a:xfrm flipH="1">
              <a:off x="4228200" y="1826280"/>
              <a:ext cx="69120" cy="45360"/>
            </a:xfrm>
            <a:custGeom>
              <a:avLst/>
              <a:gdLst/>
              <a:ahLst/>
              <a:rect l="l" t="t" r="r" b="b"/>
              <a:pathLst>
                <a:path w="78" h="51">
                  <a:moveTo>
                    <a:pt x="68" y="51"/>
                  </a:moveTo>
                  <a:lnTo>
                    <a:pt x="78" y="27"/>
                  </a:lnTo>
                  <a:lnTo>
                    <a:pt x="10" y="0"/>
                  </a:lnTo>
                  <a:lnTo>
                    <a:pt x="0" y="24"/>
                  </a:lnTo>
                  <a:lnTo>
                    <a:pt x="68" y="51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7" name=""/>
            <p:cNvSpPr/>
            <p:nvPr/>
          </p:nvSpPr>
          <p:spPr>
            <a:xfrm flipH="1">
              <a:off x="4401720" y="1504440"/>
              <a:ext cx="201240" cy="394200"/>
            </a:xfrm>
            <a:custGeom>
              <a:avLst/>
              <a:gdLst/>
              <a:ahLst/>
              <a:rect l="l" t="t" r="r" b="b"/>
              <a:pathLst>
                <a:path w="223" h="442">
                  <a:moveTo>
                    <a:pt x="223" y="18"/>
                  </a:moveTo>
                  <a:lnTo>
                    <a:pt x="215" y="0"/>
                  </a:lnTo>
                  <a:lnTo>
                    <a:pt x="101" y="78"/>
                  </a:lnTo>
                  <a:lnTo>
                    <a:pt x="25" y="237"/>
                  </a:lnTo>
                  <a:lnTo>
                    <a:pt x="0" y="412"/>
                  </a:lnTo>
                  <a:lnTo>
                    <a:pt x="7" y="439"/>
                  </a:lnTo>
                  <a:lnTo>
                    <a:pt x="28" y="442"/>
                  </a:lnTo>
                  <a:lnTo>
                    <a:pt x="51" y="415"/>
                  </a:lnTo>
                  <a:lnTo>
                    <a:pt x="89" y="259"/>
                  </a:lnTo>
                  <a:lnTo>
                    <a:pt x="152" y="124"/>
                  </a:lnTo>
                  <a:lnTo>
                    <a:pt x="210" y="37"/>
                  </a:lnTo>
                  <a:lnTo>
                    <a:pt x="223" y="18"/>
                  </a:lnTo>
                  <a:close/>
                </a:path>
              </a:pathLst>
            </a:custGeom>
            <a:solidFill>
              <a:srgbClr val="99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8" name=""/>
            <p:cNvSpPr/>
            <p:nvPr/>
          </p:nvSpPr>
          <p:spPr>
            <a:xfrm flipH="1">
              <a:off x="4042080" y="1008000"/>
              <a:ext cx="981720" cy="1298520"/>
            </a:xfrm>
            <a:custGeom>
              <a:avLst/>
              <a:gdLst/>
              <a:ahLst/>
              <a:rect l="l" t="t" r="r" b="b"/>
              <a:pathLst>
                <a:path w="1099" h="1454">
                  <a:moveTo>
                    <a:pt x="1099" y="18"/>
                  </a:moveTo>
                  <a:lnTo>
                    <a:pt x="994" y="0"/>
                  </a:lnTo>
                  <a:lnTo>
                    <a:pt x="650" y="528"/>
                  </a:lnTo>
                  <a:lnTo>
                    <a:pt x="577" y="499"/>
                  </a:lnTo>
                  <a:lnTo>
                    <a:pt x="466" y="584"/>
                  </a:lnTo>
                  <a:lnTo>
                    <a:pt x="383" y="758"/>
                  </a:lnTo>
                  <a:lnTo>
                    <a:pt x="377" y="801"/>
                  </a:lnTo>
                  <a:lnTo>
                    <a:pt x="379" y="803"/>
                  </a:lnTo>
                  <a:lnTo>
                    <a:pt x="375" y="811"/>
                  </a:lnTo>
                  <a:lnTo>
                    <a:pt x="368" y="859"/>
                  </a:lnTo>
                  <a:lnTo>
                    <a:pt x="379" y="869"/>
                  </a:lnTo>
                  <a:lnTo>
                    <a:pt x="373" y="878"/>
                  </a:lnTo>
                  <a:lnTo>
                    <a:pt x="366" y="872"/>
                  </a:lnTo>
                  <a:lnTo>
                    <a:pt x="359" y="923"/>
                  </a:lnTo>
                  <a:lnTo>
                    <a:pt x="385" y="966"/>
                  </a:lnTo>
                  <a:lnTo>
                    <a:pt x="390" y="968"/>
                  </a:lnTo>
                  <a:lnTo>
                    <a:pt x="390" y="969"/>
                  </a:lnTo>
                  <a:lnTo>
                    <a:pt x="390" y="969"/>
                  </a:lnTo>
                  <a:lnTo>
                    <a:pt x="389" y="969"/>
                  </a:lnTo>
                  <a:lnTo>
                    <a:pt x="389" y="970"/>
                  </a:lnTo>
                  <a:lnTo>
                    <a:pt x="387" y="978"/>
                  </a:lnTo>
                  <a:lnTo>
                    <a:pt x="389" y="987"/>
                  </a:lnTo>
                  <a:lnTo>
                    <a:pt x="393" y="995"/>
                  </a:lnTo>
                  <a:lnTo>
                    <a:pt x="400" y="1003"/>
                  </a:lnTo>
                  <a:lnTo>
                    <a:pt x="0" y="1442"/>
                  </a:lnTo>
                  <a:lnTo>
                    <a:pt x="14" y="1454"/>
                  </a:lnTo>
                  <a:lnTo>
                    <a:pt x="370" y="1064"/>
                  </a:lnTo>
                  <a:lnTo>
                    <a:pt x="176" y="1425"/>
                  </a:lnTo>
                  <a:lnTo>
                    <a:pt x="192" y="1433"/>
                  </a:lnTo>
                  <a:lnTo>
                    <a:pt x="418" y="1013"/>
                  </a:lnTo>
                  <a:lnTo>
                    <a:pt x="425" y="1015"/>
                  </a:lnTo>
                  <a:lnTo>
                    <a:pt x="432" y="1016"/>
                  </a:lnTo>
                  <a:lnTo>
                    <a:pt x="439" y="1016"/>
                  </a:lnTo>
                  <a:lnTo>
                    <a:pt x="445" y="1014"/>
                  </a:lnTo>
                  <a:lnTo>
                    <a:pt x="451" y="1012"/>
                  </a:lnTo>
                  <a:lnTo>
                    <a:pt x="457" y="1008"/>
                  </a:lnTo>
                  <a:lnTo>
                    <a:pt x="461" y="1004"/>
                  </a:lnTo>
                  <a:lnTo>
                    <a:pt x="464" y="999"/>
                  </a:lnTo>
                  <a:lnTo>
                    <a:pt x="464" y="999"/>
                  </a:lnTo>
                  <a:lnTo>
                    <a:pt x="464" y="999"/>
                  </a:lnTo>
                  <a:lnTo>
                    <a:pt x="464" y="999"/>
                  </a:lnTo>
                  <a:lnTo>
                    <a:pt x="464" y="998"/>
                  </a:lnTo>
                  <a:lnTo>
                    <a:pt x="490" y="1009"/>
                  </a:lnTo>
                  <a:lnTo>
                    <a:pt x="520" y="987"/>
                  </a:lnTo>
                  <a:lnTo>
                    <a:pt x="491" y="992"/>
                  </a:lnTo>
                  <a:lnTo>
                    <a:pt x="481" y="969"/>
                  </a:lnTo>
                  <a:lnTo>
                    <a:pt x="504" y="807"/>
                  </a:lnTo>
                  <a:lnTo>
                    <a:pt x="582" y="634"/>
                  </a:lnTo>
                  <a:lnTo>
                    <a:pt x="676" y="560"/>
                  </a:lnTo>
                  <a:lnTo>
                    <a:pt x="699" y="575"/>
                  </a:lnTo>
                  <a:lnTo>
                    <a:pt x="695" y="546"/>
                  </a:lnTo>
                  <a:lnTo>
                    <a:pt x="668" y="536"/>
                  </a:lnTo>
                  <a:lnTo>
                    <a:pt x="994" y="29"/>
                  </a:lnTo>
                  <a:lnTo>
                    <a:pt x="1056" y="53"/>
                  </a:lnTo>
                  <a:lnTo>
                    <a:pt x="773" y="523"/>
                  </a:lnTo>
                  <a:lnTo>
                    <a:pt x="109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9" name=""/>
            <p:cNvSpPr/>
            <p:nvPr/>
          </p:nvSpPr>
          <p:spPr>
            <a:xfrm flipH="1">
              <a:off x="4697280" y="1531080"/>
              <a:ext cx="284400" cy="254880"/>
            </a:xfrm>
            <a:custGeom>
              <a:avLst/>
              <a:gdLst/>
              <a:ahLst/>
              <a:rect l="l" t="t" r="r" b="b"/>
              <a:pathLst>
                <a:path w="320" h="287">
                  <a:moveTo>
                    <a:pt x="19" y="10"/>
                  </a:moveTo>
                  <a:lnTo>
                    <a:pt x="268" y="21"/>
                  </a:lnTo>
                  <a:lnTo>
                    <a:pt x="269" y="10"/>
                  </a:lnTo>
                  <a:lnTo>
                    <a:pt x="4" y="0"/>
                  </a:lnTo>
                  <a:lnTo>
                    <a:pt x="0" y="8"/>
                  </a:lnTo>
                  <a:lnTo>
                    <a:pt x="318" y="287"/>
                  </a:lnTo>
                  <a:lnTo>
                    <a:pt x="320" y="274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0" name=""/>
            <p:cNvSpPr/>
            <p:nvPr/>
          </p:nvSpPr>
          <p:spPr>
            <a:xfrm flipH="1">
              <a:off x="4686840" y="1775160"/>
              <a:ext cx="10080" cy="16200"/>
            </a:xfrm>
            <a:custGeom>
              <a:avLst/>
              <a:gdLst/>
              <a:ahLst/>
              <a:rect l="l" t="t" r="r" b="b"/>
              <a:pathLst>
                <a:path w="13" h="19">
                  <a:moveTo>
                    <a:pt x="13" y="10"/>
                  </a:moveTo>
                  <a:lnTo>
                    <a:pt x="2" y="0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1" name=""/>
            <p:cNvSpPr/>
            <p:nvPr/>
          </p:nvSpPr>
          <p:spPr>
            <a:xfrm flipH="1">
              <a:off x="4689360" y="1574280"/>
              <a:ext cx="179280" cy="160560"/>
            </a:xfrm>
            <a:custGeom>
              <a:avLst/>
              <a:gdLst/>
              <a:ahLst/>
              <a:rect l="l" t="t" r="r" b="b"/>
              <a:pathLst>
                <a:path w="203" h="179">
                  <a:moveTo>
                    <a:pt x="18" y="10"/>
                  </a:moveTo>
                  <a:lnTo>
                    <a:pt x="139" y="14"/>
                  </a:lnTo>
                  <a:lnTo>
                    <a:pt x="140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200" y="179"/>
                  </a:lnTo>
                  <a:lnTo>
                    <a:pt x="201" y="176"/>
                  </a:lnTo>
                  <a:lnTo>
                    <a:pt x="203" y="16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2" name=""/>
            <p:cNvSpPr/>
            <p:nvPr/>
          </p:nvSpPr>
          <p:spPr>
            <a:xfrm flipH="1">
              <a:off x="4619160" y="1388880"/>
              <a:ext cx="93960" cy="219960"/>
            </a:xfrm>
            <a:custGeom>
              <a:avLst/>
              <a:gdLst/>
              <a:ahLst/>
              <a:rect l="l" t="t" r="r" b="b"/>
              <a:pathLst>
                <a:path w="103" h="246">
                  <a:moveTo>
                    <a:pt x="0" y="246"/>
                  </a:moveTo>
                  <a:lnTo>
                    <a:pt x="93" y="150"/>
                  </a:lnTo>
                  <a:lnTo>
                    <a:pt x="103" y="0"/>
                  </a:lnTo>
                  <a:lnTo>
                    <a:pt x="10" y="65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3" name=""/>
            <p:cNvSpPr/>
            <p:nvPr/>
          </p:nvSpPr>
          <p:spPr>
            <a:xfrm flipH="1">
              <a:off x="4222440" y="1512360"/>
              <a:ext cx="332640" cy="528840"/>
            </a:xfrm>
            <a:custGeom>
              <a:avLst/>
              <a:gdLst/>
              <a:ahLst/>
              <a:rect l="l" t="t" r="r" b="b"/>
              <a:pathLst>
                <a:path w="371" h="593">
                  <a:moveTo>
                    <a:pt x="119" y="571"/>
                  </a:moveTo>
                  <a:lnTo>
                    <a:pt x="47" y="490"/>
                  </a:lnTo>
                  <a:lnTo>
                    <a:pt x="0" y="455"/>
                  </a:lnTo>
                  <a:lnTo>
                    <a:pt x="41" y="204"/>
                  </a:lnTo>
                  <a:lnTo>
                    <a:pt x="115" y="79"/>
                  </a:lnTo>
                  <a:lnTo>
                    <a:pt x="182" y="5"/>
                  </a:lnTo>
                  <a:lnTo>
                    <a:pt x="201" y="0"/>
                  </a:lnTo>
                  <a:lnTo>
                    <a:pt x="239" y="16"/>
                  </a:lnTo>
                  <a:lnTo>
                    <a:pt x="371" y="5"/>
                  </a:lnTo>
                  <a:lnTo>
                    <a:pt x="298" y="118"/>
                  </a:lnTo>
                  <a:lnTo>
                    <a:pt x="197" y="311"/>
                  </a:lnTo>
                  <a:lnTo>
                    <a:pt x="154" y="537"/>
                  </a:lnTo>
                  <a:lnTo>
                    <a:pt x="152" y="593"/>
                  </a:lnTo>
                  <a:lnTo>
                    <a:pt x="119" y="571"/>
                  </a:lnTo>
                  <a:close/>
                </a:path>
              </a:pathLst>
            </a:custGeom>
            <a:solidFill>
              <a:srgbClr val="d8d8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4" name=""/>
            <p:cNvSpPr/>
            <p:nvPr/>
          </p:nvSpPr>
          <p:spPr>
            <a:xfrm flipH="1">
              <a:off x="4214160" y="1506960"/>
              <a:ext cx="195840" cy="54000"/>
            </a:xfrm>
            <a:custGeom>
              <a:avLst/>
              <a:gdLst/>
              <a:ahLst/>
              <a:rect l="l" t="t" r="r" b="b"/>
              <a:pathLst>
                <a:path w="219" h="61">
                  <a:moveTo>
                    <a:pt x="0" y="45"/>
                  </a:moveTo>
                  <a:lnTo>
                    <a:pt x="33" y="61"/>
                  </a:lnTo>
                  <a:lnTo>
                    <a:pt x="163" y="59"/>
                  </a:lnTo>
                  <a:lnTo>
                    <a:pt x="219" y="0"/>
                  </a:lnTo>
                  <a:lnTo>
                    <a:pt x="87" y="23"/>
                  </a:lnTo>
                  <a:lnTo>
                    <a:pt x="49" y="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5" name=""/>
            <p:cNvSpPr/>
            <p:nvPr/>
          </p:nvSpPr>
          <p:spPr>
            <a:xfrm flipH="1">
              <a:off x="4426200" y="1818360"/>
              <a:ext cx="133560" cy="217080"/>
            </a:xfrm>
            <a:custGeom>
              <a:avLst/>
              <a:gdLst/>
              <a:ahLst/>
              <a:rect l="l" t="t" r="r" b="b"/>
              <a:pathLst>
                <a:path w="149" h="243">
                  <a:moveTo>
                    <a:pt x="20" y="0"/>
                  </a:moveTo>
                  <a:lnTo>
                    <a:pt x="62" y="17"/>
                  </a:lnTo>
                  <a:lnTo>
                    <a:pt x="146" y="109"/>
                  </a:lnTo>
                  <a:lnTo>
                    <a:pt x="149" y="243"/>
                  </a:lnTo>
                  <a:lnTo>
                    <a:pt x="68" y="159"/>
                  </a:lnTo>
                  <a:lnTo>
                    <a:pt x="13" y="137"/>
                  </a:lnTo>
                  <a:lnTo>
                    <a:pt x="0" y="5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6" name=""/>
            <p:cNvSpPr/>
            <p:nvPr/>
          </p:nvSpPr>
          <p:spPr>
            <a:xfrm flipH="1">
              <a:off x="4163040" y="1504440"/>
              <a:ext cx="284040" cy="565920"/>
            </a:xfrm>
            <a:custGeom>
              <a:avLst/>
              <a:gdLst/>
              <a:ahLst/>
              <a:rect l="l" t="t" r="r" b="b"/>
              <a:pathLst>
                <a:path w="318" h="633">
                  <a:moveTo>
                    <a:pt x="79" y="602"/>
                  </a:moveTo>
                  <a:lnTo>
                    <a:pt x="67" y="590"/>
                  </a:lnTo>
                  <a:lnTo>
                    <a:pt x="59" y="569"/>
                  </a:lnTo>
                  <a:lnTo>
                    <a:pt x="57" y="540"/>
                  </a:lnTo>
                  <a:lnTo>
                    <a:pt x="59" y="504"/>
                  </a:lnTo>
                  <a:lnTo>
                    <a:pt x="66" y="462"/>
                  </a:lnTo>
                  <a:lnTo>
                    <a:pt x="77" y="414"/>
                  </a:lnTo>
                  <a:lnTo>
                    <a:pt x="93" y="363"/>
                  </a:lnTo>
                  <a:lnTo>
                    <a:pt x="113" y="309"/>
                  </a:lnTo>
                  <a:lnTo>
                    <a:pt x="124" y="282"/>
                  </a:lnTo>
                  <a:lnTo>
                    <a:pt x="135" y="256"/>
                  </a:lnTo>
                  <a:lnTo>
                    <a:pt x="147" y="232"/>
                  </a:lnTo>
                  <a:lnTo>
                    <a:pt x="159" y="208"/>
                  </a:lnTo>
                  <a:lnTo>
                    <a:pt x="171" y="187"/>
                  </a:lnTo>
                  <a:lnTo>
                    <a:pt x="184" y="166"/>
                  </a:lnTo>
                  <a:lnTo>
                    <a:pt x="196" y="148"/>
                  </a:lnTo>
                  <a:lnTo>
                    <a:pt x="208" y="131"/>
                  </a:lnTo>
                  <a:lnTo>
                    <a:pt x="220" y="116"/>
                  </a:lnTo>
                  <a:lnTo>
                    <a:pt x="232" y="103"/>
                  </a:lnTo>
                  <a:lnTo>
                    <a:pt x="243" y="91"/>
                  </a:lnTo>
                  <a:lnTo>
                    <a:pt x="255" y="83"/>
                  </a:lnTo>
                  <a:lnTo>
                    <a:pt x="266" y="77"/>
                  </a:lnTo>
                  <a:lnTo>
                    <a:pt x="275" y="73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3" y="82"/>
                  </a:lnTo>
                  <a:lnTo>
                    <a:pt x="310" y="98"/>
                  </a:lnTo>
                  <a:lnTo>
                    <a:pt x="314" y="120"/>
                  </a:lnTo>
                  <a:lnTo>
                    <a:pt x="314" y="147"/>
                  </a:lnTo>
                  <a:lnTo>
                    <a:pt x="317" y="119"/>
                  </a:lnTo>
                  <a:lnTo>
                    <a:pt x="318" y="93"/>
                  </a:lnTo>
                  <a:lnTo>
                    <a:pt x="318" y="70"/>
                  </a:lnTo>
                  <a:lnTo>
                    <a:pt x="315" y="50"/>
                  </a:lnTo>
                  <a:lnTo>
                    <a:pt x="311" y="33"/>
                  </a:lnTo>
                  <a:lnTo>
                    <a:pt x="305" y="19"/>
                  </a:lnTo>
                  <a:lnTo>
                    <a:pt x="296" y="8"/>
                  </a:lnTo>
                  <a:lnTo>
                    <a:pt x="286" y="2"/>
                  </a:lnTo>
                  <a:lnTo>
                    <a:pt x="276" y="0"/>
                  </a:lnTo>
                  <a:lnTo>
                    <a:pt x="264" y="1"/>
                  </a:lnTo>
                  <a:lnTo>
                    <a:pt x="251" y="5"/>
                  </a:lnTo>
                  <a:lnTo>
                    <a:pt x="238" y="12"/>
                  </a:lnTo>
                  <a:lnTo>
                    <a:pt x="225" y="22"/>
                  </a:lnTo>
                  <a:lnTo>
                    <a:pt x="210" y="34"/>
                  </a:lnTo>
                  <a:lnTo>
                    <a:pt x="196" y="49"/>
                  </a:lnTo>
                  <a:lnTo>
                    <a:pt x="181" y="67"/>
                  </a:lnTo>
                  <a:lnTo>
                    <a:pt x="166" y="87"/>
                  </a:lnTo>
                  <a:lnTo>
                    <a:pt x="151" y="109"/>
                  </a:lnTo>
                  <a:lnTo>
                    <a:pt x="135" y="133"/>
                  </a:lnTo>
                  <a:lnTo>
                    <a:pt x="120" y="159"/>
                  </a:lnTo>
                  <a:lnTo>
                    <a:pt x="106" y="187"/>
                  </a:lnTo>
                  <a:lnTo>
                    <a:pt x="91" y="216"/>
                  </a:lnTo>
                  <a:lnTo>
                    <a:pt x="77" y="246"/>
                  </a:lnTo>
                  <a:lnTo>
                    <a:pt x="64" y="278"/>
                  </a:lnTo>
                  <a:lnTo>
                    <a:pt x="40" y="342"/>
                  </a:lnTo>
                  <a:lnTo>
                    <a:pt x="21" y="404"/>
                  </a:lnTo>
                  <a:lnTo>
                    <a:pt x="8" y="460"/>
                  </a:lnTo>
                  <a:lnTo>
                    <a:pt x="1" y="511"/>
                  </a:lnTo>
                  <a:lnTo>
                    <a:pt x="0" y="555"/>
                  </a:lnTo>
                  <a:lnTo>
                    <a:pt x="5" y="590"/>
                  </a:lnTo>
                  <a:lnTo>
                    <a:pt x="15" y="617"/>
                  </a:lnTo>
                  <a:lnTo>
                    <a:pt x="33" y="631"/>
                  </a:lnTo>
                  <a:lnTo>
                    <a:pt x="41" y="633"/>
                  </a:lnTo>
                  <a:lnTo>
                    <a:pt x="50" y="633"/>
                  </a:lnTo>
                  <a:lnTo>
                    <a:pt x="59" y="631"/>
                  </a:lnTo>
                  <a:lnTo>
                    <a:pt x="69" y="628"/>
                  </a:lnTo>
                  <a:lnTo>
                    <a:pt x="79" y="622"/>
                  </a:lnTo>
                  <a:lnTo>
                    <a:pt x="89" y="615"/>
                  </a:lnTo>
                  <a:lnTo>
                    <a:pt x="100" y="606"/>
                  </a:lnTo>
                  <a:lnTo>
                    <a:pt x="111" y="595"/>
                  </a:lnTo>
                  <a:lnTo>
                    <a:pt x="107" y="598"/>
                  </a:lnTo>
                  <a:lnTo>
                    <a:pt x="102" y="601"/>
                  </a:lnTo>
                  <a:lnTo>
                    <a:pt x="98" y="602"/>
                  </a:lnTo>
                  <a:lnTo>
                    <a:pt x="94" y="603"/>
                  </a:lnTo>
                  <a:lnTo>
                    <a:pt x="90" y="604"/>
                  </a:lnTo>
                  <a:lnTo>
                    <a:pt x="86" y="604"/>
                  </a:lnTo>
                  <a:lnTo>
                    <a:pt x="82" y="603"/>
                  </a:lnTo>
                  <a:lnTo>
                    <a:pt x="79" y="6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7" name=""/>
            <p:cNvSpPr/>
            <p:nvPr/>
          </p:nvSpPr>
          <p:spPr>
            <a:xfrm flipH="1">
              <a:off x="4150440" y="1780560"/>
              <a:ext cx="241200" cy="56520"/>
            </a:xfrm>
            <a:custGeom>
              <a:avLst/>
              <a:gdLst/>
              <a:ahLst/>
              <a:rect l="l" t="t" r="r" b="b"/>
              <a:pathLst>
                <a:path w="270" h="62">
                  <a:moveTo>
                    <a:pt x="270" y="0"/>
                  </a:moveTo>
                  <a:lnTo>
                    <a:pt x="0" y="62"/>
                  </a:lnTo>
                  <a:lnTo>
                    <a:pt x="259" y="1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720" bIns="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8" name=""/>
            <p:cNvSpPr/>
            <p:nvPr/>
          </p:nvSpPr>
          <p:spPr>
            <a:xfrm flipH="1">
              <a:off x="4308120" y="1517760"/>
              <a:ext cx="211680" cy="453240"/>
            </a:xfrm>
            <a:custGeom>
              <a:avLst/>
              <a:gdLst/>
              <a:ahLst/>
              <a:rect l="l" t="t" r="r" b="b"/>
              <a:pathLst>
                <a:path w="238" h="506">
                  <a:moveTo>
                    <a:pt x="83" y="230"/>
                  </a:moveTo>
                  <a:lnTo>
                    <a:pt x="101" y="188"/>
                  </a:lnTo>
                  <a:lnTo>
                    <a:pt x="122" y="149"/>
                  </a:lnTo>
                  <a:lnTo>
                    <a:pt x="142" y="114"/>
                  </a:lnTo>
                  <a:lnTo>
                    <a:pt x="163" y="82"/>
                  </a:lnTo>
                  <a:lnTo>
                    <a:pt x="183" y="55"/>
                  </a:lnTo>
                  <a:lnTo>
                    <a:pt x="202" y="34"/>
                  </a:lnTo>
                  <a:lnTo>
                    <a:pt x="221" y="19"/>
                  </a:lnTo>
                  <a:lnTo>
                    <a:pt x="238" y="10"/>
                  </a:lnTo>
                  <a:lnTo>
                    <a:pt x="236" y="7"/>
                  </a:lnTo>
                  <a:lnTo>
                    <a:pt x="233" y="5"/>
                  </a:lnTo>
                  <a:lnTo>
                    <a:pt x="230" y="4"/>
                  </a:lnTo>
                  <a:lnTo>
                    <a:pt x="227" y="2"/>
                  </a:lnTo>
                  <a:lnTo>
                    <a:pt x="219" y="0"/>
                  </a:lnTo>
                  <a:lnTo>
                    <a:pt x="210" y="1"/>
                  </a:lnTo>
                  <a:lnTo>
                    <a:pt x="200" y="4"/>
                  </a:lnTo>
                  <a:lnTo>
                    <a:pt x="190" y="10"/>
                  </a:lnTo>
                  <a:lnTo>
                    <a:pt x="179" y="17"/>
                  </a:lnTo>
                  <a:lnTo>
                    <a:pt x="168" y="27"/>
                  </a:lnTo>
                  <a:lnTo>
                    <a:pt x="156" y="39"/>
                  </a:lnTo>
                  <a:lnTo>
                    <a:pt x="145" y="53"/>
                  </a:lnTo>
                  <a:lnTo>
                    <a:pt x="133" y="69"/>
                  </a:lnTo>
                  <a:lnTo>
                    <a:pt x="120" y="88"/>
                  </a:lnTo>
                  <a:lnTo>
                    <a:pt x="107" y="107"/>
                  </a:lnTo>
                  <a:lnTo>
                    <a:pt x="95" y="127"/>
                  </a:lnTo>
                  <a:lnTo>
                    <a:pt x="84" y="149"/>
                  </a:lnTo>
                  <a:lnTo>
                    <a:pt x="72" y="172"/>
                  </a:lnTo>
                  <a:lnTo>
                    <a:pt x="61" y="197"/>
                  </a:lnTo>
                  <a:lnTo>
                    <a:pt x="50" y="222"/>
                  </a:lnTo>
                  <a:lnTo>
                    <a:pt x="31" y="273"/>
                  </a:lnTo>
                  <a:lnTo>
                    <a:pt x="17" y="322"/>
                  </a:lnTo>
                  <a:lnTo>
                    <a:pt x="6" y="368"/>
                  </a:lnTo>
                  <a:lnTo>
                    <a:pt x="1" y="409"/>
                  </a:lnTo>
                  <a:lnTo>
                    <a:pt x="0" y="444"/>
                  </a:lnTo>
                  <a:lnTo>
                    <a:pt x="3" y="472"/>
                  </a:lnTo>
                  <a:lnTo>
                    <a:pt x="12" y="493"/>
                  </a:lnTo>
                  <a:lnTo>
                    <a:pt x="25" y="504"/>
                  </a:lnTo>
                  <a:lnTo>
                    <a:pt x="30" y="506"/>
                  </a:lnTo>
                  <a:lnTo>
                    <a:pt x="36" y="506"/>
                  </a:lnTo>
                  <a:lnTo>
                    <a:pt x="42" y="506"/>
                  </a:lnTo>
                  <a:lnTo>
                    <a:pt x="48" y="504"/>
                  </a:lnTo>
                  <a:lnTo>
                    <a:pt x="39" y="488"/>
                  </a:lnTo>
                  <a:lnTo>
                    <a:pt x="34" y="465"/>
                  </a:lnTo>
                  <a:lnTo>
                    <a:pt x="33" y="436"/>
                  </a:lnTo>
                  <a:lnTo>
                    <a:pt x="36" y="402"/>
                  </a:lnTo>
                  <a:lnTo>
                    <a:pt x="42" y="363"/>
                  </a:lnTo>
                  <a:lnTo>
                    <a:pt x="52" y="321"/>
                  </a:lnTo>
                  <a:lnTo>
                    <a:pt x="66" y="276"/>
                  </a:lnTo>
                  <a:lnTo>
                    <a:pt x="83" y="2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9" name=""/>
            <p:cNvSpPr/>
            <p:nvPr/>
          </p:nvSpPr>
          <p:spPr>
            <a:xfrm flipH="1">
              <a:off x="4204080" y="1504440"/>
              <a:ext cx="146880" cy="32040"/>
            </a:xfrm>
            <a:custGeom>
              <a:avLst/>
              <a:gdLst/>
              <a:ahLst/>
              <a:rect l="l" t="t" r="r" b="b"/>
              <a:pathLst>
                <a:path w="166" h="36">
                  <a:moveTo>
                    <a:pt x="22" y="18"/>
                  </a:moveTo>
                  <a:lnTo>
                    <a:pt x="166" y="0"/>
                  </a:lnTo>
                  <a:lnTo>
                    <a:pt x="151" y="36"/>
                  </a:lnTo>
                  <a:lnTo>
                    <a:pt x="0" y="30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0" name=""/>
            <p:cNvSpPr/>
            <p:nvPr/>
          </p:nvSpPr>
          <p:spPr>
            <a:xfrm flipH="1">
              <a:off x="4415400" y="1936440"/>
              <a:ext cx="101880" cy="123480"/>
            </a:xfrm>
            <a:custGeom>
              <a:avLst/>
              <a:gdLst/>
              <a:ahLst/>
              <a:rect l="l" t="t" r="r" b="b"/>
              <a:pathLst>
                <a:path w="115" h="137">
                  <a:moveTo>
                    <a:pt x="9" y="25"/>
                  </a:moveTo>
                  <a:lnTo>
                    <a:pt x="100" y="137"/>
                  </a:lnTo>
                  <a:lnTo>
                    <a:pt x="115" y="100"/>
                  </a:lnTo>
                  <a:lnTo>
                    <a:pt x="0" y="0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1" name=""/>
            <p:cNvSpPr/>
            <p:nvPr/>
          </p:nvSpPr>
          <p:spPr>
            <a:xfrm flipH="1">
              <a:off x="3827880" y="1976760"/>
              <a:ext cx="461520" cy="219960"/>
            </a:xfrm>
            <a:custGeom>
              <a:avLst/>
              <a:gdLst/>
              <a:ahLst/>
              <a:rect l="l" t="t" r="r" b="b"/>
              <a:pathLst>
                <a:path w="517" h="246">
                  <a:moveTo>
                    <a:pt x="510" y="246"/>
                  </a:moveTo>
                  <a:lnTo>
                    <a:pt x="517" y="229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510" y="2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2" name=""/>
            <p:cNvSpPr/>
            <p:nvPr/>
          </p:nvSpPr>
          <p:spPr>
            <a:xfrm flipH="1">
              <a:off x="4498920" y="1998000"/>
              <a:ext cx="61200" cy="48600"/>
            </a:xfrm>
            <a:custGeom>
              <a:avLst/>
              <a:gdLst/>
              <a:ahLst/>
              <a:rect l="l" t="t" r="r" b="b"/>
              <a:pathLst>
                <a:path w="70" h="56">
                  <a:moveTo>
                    <a:pt x="52" y="0"/>
                  </a:moveTo>
                  <a:lnTo>
                    <a:pt x="38" y="32"/>
                  </a:lnTo>
                  <a:lnTo>
                    <a:pt x="6" y="20"/>
                  </a:lnTo>
                  <a:lnTo>
                    <a:pt x="0" y="35"/>
                  </a:lnTo>
                  <a:lnTo>
                    <a:pt x="50" y="56"/>
                  </a:lnTo>
                  <a:lnTo>
                    <a:pt x="70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3" name=""/>
            <p:cNvSpPr/>
            <p:nvPr/>
          </p:nvSpPr>
          <p:spPr>
            <a:xfrm flipH="1">
              <a:off x="4511880" y="1965600"/>
              <a:ext cx="64440" cy="48600"/>
            </a:xfrm>
            <a:custGeom>
              <a:avLst/>
              <a:gdLst/>
              <a:ahLst/>
              <a:rect l="l" t="t" r="r" b="b"/>
              <a:pathLst>
                <a:path w="70" h="55">
                  <a:moveTo>
                    <a:pt x="64" y="22"/>
                  </a:moveTo>
                  <a:lnTo>
                    <a:pt x="70" y="7"/>
                  </a:lnTo>
                  <a:lnTo>
                    <a:pt x="54" y="0"/>
                  </a:lnTo>
                  <a:lnTo>
                    <a:pt x="48" y="16"/>
                  </a:lnTo>
                  <a:lnTo>
                    <a:pt x="40" y="34"/>
                  </a:lnTo>
                  <a:lnTo>
                    <a:pt x="25" y="28"/>
                  </a:lnTo>
                  <a:lnTo>
                    <a:pt x="7" y="20"/>
                  </a:lnTo>
                  <a:lnTo>
                    <a:pt x="0" y="36"/>
                  </a:lnTo>
                  <a:lnTo>
                    <a:pt x="18" y="43"/>
                  </a:lnTo>
                  <a:lnTo>
                    <a:pt x="50" y="55"/>
                  </a:lnTo>
                  <a:lnTo>
                    <a:pt x="6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4" name=""/>
            <p:cNvSpPr/>
            <p:nvPr/>
          </p:nvSpPr>
          <p:spPr>
            <a:xfrm flipH="1">
              <a:off x="4437000" y="1469880"/>
              <a:ext cx="147600" cy="91080"/>
            </a:xfrm>
            <a:custGeom>
              <a:avLst/>
              <a:gdLst/>
              <a:ahLst/>
              <a:rect l="l" t="t" r="r" b="b"/>
              <a:pathLst>
                <a:path w="164" h="100">
                  <a:moveTo>
                    <a:pt x="0" y="68"/>
                  </a:moveTo>
                  <a:lnTo>
                    <a:pt x="80" y="100"/>
                  </a:lnTo>
                  <a:lnTo>
                    <a:pt x="164" y="33"/>
                  </a:lnTo>
                  <a:lnTo>
                    <a:pt x="83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5" name=""/>
            <p:cNvSpPr/>
            <p:nvPr/>
          </p:nvSpPr>
          <p:spPr>
            <a:xfrm flipH="1">
              <a:off x="4442040" y="1477800"/>
              <a:ext cx="85680" cy="39960"/>
            </a:xfrm>
            <a:custGeom>
              <a:avLst/>
              <a:gdLst/>
              <a:ahLst/>
              <a:rect l="l" t="t" r="r" b="b"/>
              <a:pathLst>
                <a:path w="95" h="43">
                  <a:moveTo>
                    <a:pt x="93" y="43"/>
                  </a:moveTo>
                  <a:lnTo>
                    <a:pt x="95" y="37"/>
                  </a:lnTo>
                  <a:lnTo>
                    <a:pt x="2" y="0"/>
                  </a:lnTo>
                  <a:lnTo>
                    <a:pt x="0" y="5"/>
                  </a:lnTo>
                  <a:lnTo>
                    <a:pt x="93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6" name=""/>
            <p:cNvSpPr/>
            <p:nvPr/>
          </p:nvSpPr>
          <p:spPr>
            <a:xfrm flipH="1">
              <a:off x="4464000" y="1493640"/>
              <a:ext cx="85680" cy="39960"/>
            </a:xfrm>
            <a:custGeom>
              <a:avLst/>
              <a:gdLst/>
              <a:ahLst/>
              <a:rect l="l" t="t" r="r" b="b"/>
              <a:pathLst>
                <a:path w="96" h="43">
                  <a:moveTo>
                    <a:pt x="93" y="43"/>
                  </a:moveTo>
                  <a:lnTo>
                    <a:pt x="96" y="38"/>
                  </a:lnTo>
                  <a:lnTo>
                    <a:pt x="2" y="0"/>
                  </a:lnTo>
                  <a:lnTo>
                    <a:pt x="0" y="6"/>
                  </a:lnTo>
                  <a:lnTo>
                    <a:pt x="93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7" name=""/>
            <p:cNvSpPr/>
            <p:nvPr/>
          </p:nvSpPr>
          <p:spPr>
            <a:xfrm flipH="1">
              <a:off x="4485240" y="1509840"/>
              <a:ext cx="85680" cy="37080"/>
            </a:xfrm>
            <a:custGeom>
              <a:avLst/>
              <a:gdLst/>
              <a:ahLst/>
              <a:rect l="l" t="t" r="r" b="b"/>
              <a:pathLst>
                <a:path w="96" h="43">
                  <a:moveTo>
                    <a:pt x="94" y="43"/>
                  </a:moveTo>
                  <a:lnTo>
                    <a:pt x="96" y="37"/>
                  </a:lnTo>
                  <a:lnTo>
                    <a:pt x="2" y="0"/>
                  </a:lnTo>
                  <a:lnTo>
                    <a:pt x="0" y="5"/>
                  </a:lnTo>
                  <a:lnTo>
                    <a:pt x="94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8" name=""/>
            <p:cNvSpPr/>
            <p:nvPr/>
          </p:nvSpPr>
          <p:spPr>
            <a:xfrm flipH="1">
              <a:off x="4597920" y="1705680"/>
              <a:ext cx="85680" cy="155160"/>
            </a:xfrm>
            <a:custGeom>
              <a:avLst/>
              <a:gdLst/>
              <a:ahLst/>
              <a:rect l="l" t="t" r="r" b="b"/>
              <a:pathLst>
                <a:path w="95" h="174">
                  <a:moveTo>
                    <a:pt x="15" y="0"/>
                  </a:moveTo>
                  <a:lnTo>
                    <a:pt x="95" y="32"/>
                  </a:lnTo>
                  <a:lnTo>
                    <a:pt x="79" y="174"/>
                  </a:lnTo>
                  <a:lnTo>
                    <a:pt x="0" y="1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9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9" name=""/>
            <p:cNvSpPr/>
            <p:nvPr/>
          </p:nvSpPr>
          <p:spPr>
            <a:xfrm flipH="1">
              <a:off x="4597920" y="1767240"/>
              <a:ext cx="85680" cy="37440"/>
            </a:xfrm>
            <a:custGeom>
              <a:avLst/>
              <a:gdLst/>
              <a:ahLst/>
              <a:rect l="l" t="t" r="r" b="b"/>
              <a:pathLst>
                <a:path w="98" h="42">
                  <a:moveTo>
                    <a:pt x="98" y="37"/>
                  </a:moveTo>
                  <a:lnTo>
                    <a:pt x="95" y="42"/>
                  </a:lnTo>
                  <a:lnTo>
                    <a:pt x="0" y="4"/>
                  </a:lnTo>
                  <a:lnTo>
                    <a:pt x="4" y="0"/>
                  </a:lnTo>
                  <a:lnTo>
                    <a:pt x="98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360" bIns="-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0" name=""/>
            <p:cNvSpPr/>
            <p:nvPr/>
          </p:nvSpPr>
          <p:spPr>
            <a:xfrm flipH="1">
              <a:off x="4595400" y="1743120"/>
              <a:ext cx="85680" cy="37440"/>
            </a:xfrm>
            <a:custGeom>
              <a:avLst/>
              <a:gdLst/>
              <a:ahLst/>
              <a:rect l="l" t="t" r="r" b="b"/>
              <a:pathLst>
                <a:path w="98" h="42">
                  <a:moveTo>
                    <a:pt x="98" y="38"/>
                  </a:moveTo>
                  <a:lnTo>
                    <a:pt x="94" y="42"/>
                  </a:lnTo>
                  <a:lnTo>
                    <a:pt x="0" y="4"/>
                  </a:lnTo>
                  <a:lnTo>
                    <a:pt x="3" y="0"/>
                  </a:lnTo>
                  <a:lnTo>
                    <a:pt x="98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360" bIns="-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1" name=""/>
            <p:cNvSpPr/>
            <p:nvPr/>
          </p:nvSpPr>
          <p:spPr>
            <a:xfrm flipH="1">
              <a:off x="4600440" y="1815480"/>
              <a:ext cx="86040" cy="37440"/>
            </a:xfrm>
            <a:custGeom>
              <a:avLst/>
              <a:gdLst/>
              <a:ahLst/>
              <a:rect l="l" t="t" r="r" b="b"/>
              <a:pathLst>
                <a:path w="98" h="44">
                  <a:moveTo>
                    <a:pt x="98" y="39"/>
                  </a:moveTo>
                  <a:lnTo>
                    <a:pt x="94" y="44"/>
                  </a:lnTo>
                  <a:lnTo>
                    <a:pt x="0" y="6"/>
                  </a:lnTo>
                  <a:lnTo>
                    <a:pt x="3" y="0"/>
                  </a:lnTo>
                  <a:lnTo>
                    <a:pt x="98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360" bIns="-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2" name=""/>
            <p:cNvSpPr/>
            <p:nvPr/>
          </p:nvSpPr>
          <p:spPr>
            <a:xfrm flipH="1">
              <a:off x="4598280" y="1791720"/>
              <a:ext cx="88560" cy="37080"/>
            </a:xfrm>
            <a:custGeom>
              <a:avLst/>
              <a:gdLst/>
              <a:ahLst/>
              <a:rect l="l" t="t" r="r" b="b"/>
              <a:pathLst>
                <a:path w="98" h="43">
                  <a:moveTo>
                    <a:pt x="98" y="39"/>
                  </a:moveTo>
                  <a:lnTo>
                    <a:pt x="95" y="43"/>
                  </a:lnTo>
                  <a:lnTo>
                    <a:pt x="0" y="4"/>
                  </a:lnTo>
                  <a:lnTo>
                    <a:pt x="4" y="0"/>
                  </a:lnTo>
                  <a:lnTo>
                    <a:pt x="98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3" name=""/>
            <p:cNvSpPr/>
            <p:nvPr/>
          </p:nvSpPr>
          <p:spPr>
            <a:xfrm flipH="1">
              <a:off x="4595400" y="1719360"/>
              <a:ext cx="85680" cy="37080"/>
            </a:xfrm>
            <a:custGeom>
              <a:avLst/>
              <a:gdLst/>
              <a:ahLst/>
              <a:rect l="l" t="t" r="r" b="b"/>
              <a:pathLst>
                <a:path w="98" h="43">
                  <a:moveTo>
                    <a:pt x="98" y="38"/>
                  </a:moveTo>
                  <a:lnTo>
                    <a:pt x="95" y="43"/>
                  </a:lnTo>
                  <a:lnTo>
                    <a:pt x="0" y="5"/>
                  </a:lnTo>
                  <a:lnTo>
                    <a:pt x="4" y="0"/>
                  </a:lnTo>
                  <a:lnTo>
                    <a:pt x="98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4" name=""/>
            <p:cNvSpPr/>
            <p:nvPr/>
          </p:nvSpPr>
          <p:spPr>
            <a:xfrm flipH="1">
              <a:off x="4525200" y="1546920"/>
              <a:ext cx="133560" cy="158760"/>
            </a:xfrm>
            <a:custGeom>
              <a:avLst/>
              <a:gdLst/>
              <a:ahLst/>
              <a:rect l="l" t="t" r="r" b="b"/>
              <a:pathLst>
                <a:path w="150" h="178">
                  <a:moveTo>
                    <a:pt x="69" y="0"/>
                  </a:moveTo>
                  <a:lnTo>
                    <a:pt x="150" y="35"/>
                  </a:lnTo>
                  <a:lnTo>
                    <a:pt x="81" y="178"/>
                  </a:lnTo>
                  <a:lnTo>
                    <a:pt x="0" y="1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5" name=""/>
            <p:cNvSpPr/>
            <p:nvPr/>
          </p:nvSpPr>
          <p:spPr>
            <a:xfrm flipH="1">
              <a:off x="4605480" y="1369800"/>
              <a:ext cx="126360" cy="249840"/>
            </a:xfrm>
            <a:custGeom>
              <a:avLst/>
              <a:gdLst/>
              <a:ahLst/>
              <a:rect l="l" t="t" r="r" b="b"/>
              <a:pathLst>
                <a:path w="140" h="279">
                  <a:moveTo>
                    <a:pt x="120" y="25"/>
                  </a:moveTo>
                  <a:lnTo>
                    <a:pt x="115" y="159"/>
                  </a:lnTo>
                  <a:lnTo>
                    <a:pt x="140" y="10"/>
                  </a:lnTo>
                  <a:lnTo>
                    <a:pt x="118" y="0"/>
                  </a:lnTo>
                  <a:lnTo>
                    <a:pt x="10" y="83"/>
                  </a:lnTo>
                  <a:lnTo>
                    <a:pt x="0" y="260"/>
                  </a:lnTo>
                  <a:lnTo>
                    <a:pt x="18" y="275"/>
                  </a:lnTo>
                  <a:lnTo>
                    <a:pt x="63" y="227"/>
                  </a:lnTo>
                  <a:lnTo>
                    <a:pt x="84" y="279"/>
                  </a:lnTo>
                  <a:lnTo>
                    <a:pt x="80" y="206"/>
                  </a:lnTo>
                  <a:lnTo>
                    <a:pt x="104" y="180"/>
                  </a:lnTo>
                  <a:lnTo>
                    <a:pt x="25" y="247"/>
                  </a:lnTo>
                  <a:lnTo>
                    <a:pt x="34" y="93"/>
                  </a:lnTo>
                  <a:lnTo>
                    <a:pt x="12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6" name=""/>
            <p:cNvSpPr/>
            <p:nvPr/>
          </p:nvSpPr>
          <p:spPr>
            <a:xfrm flipH="1">
              <a:off x="4568400" y="1647000"/>
              <a:ext cx="88200" cy="37080"/>
            </a:xfrm>
            <a:custGeom>
              <a:avLst/>
              <a:gdLst/>
              <a:ahLst/>
              <a:rect l="l" t="t" r="r" b="b"/>
              <a:pathLst>
                <a:path w="98" h="43">
                  <a:moveTo>
                    <a:pt x="98" y="38"/>
                  </a:moveTo>
                  <a:lnTo>
                    <a:pt x="94" y="43"/>
                  </a:lnTo>
                  <a:lnTo>
                    <a:pt x="0" y="5"/>
                  </a:lnTo>
                  <a:lnTo>
                    <a:pt x="4" y="0"/>
                  </a:lnTo>
                  <a:lnTo>
                    <a:pt x="98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7" name=""/>
            <p:cNvSpPr/>
            <p:nvPr/>
          </p:nvSpPr>
          <p:spPr>
            <a:xfrm flipH="1">
              <a:off x="4557240" y="1620000"/>
              <a:ext cx="88200" cy="37080"/>
            </a:xfrm>
            <a:custGeom>
              <a:avLst/>
              <a:gdLst/>
              <a:ahLst/>
              <a:rect l="l" t="t" r="r" b="b"/>
              <a:pathLst>
                <a:path w="98" h="42">
                  <a:moveTo>
                    <a:pt x="98" y="38"/>
                  </a:moveTo>
                  <a:lnTo>
                    <a:pt x="94" y="42"/>
                  </a:lnTo>
                  <a:lnTo>
                    <a:pt x="0" y="5"/>
                  </a:lnTo>
                  <a:lnTo>
                    <a:pt x="3" y="0"/>
                  </a:lnTo>
                  <a:lnTo>
                    <a:pt x="98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8" name=""/>
            <p:cNvSpPr/>
            <p:nvPr/>
          </p:nvSpPr>
          <p:spPr>
            <a:xfrm flipH="1">
              <a:off x="4547160" y="1592640"/>
              <a:ext cx="88560" cy="40680"/>
            </a:xfrm>
            <a:custGeom>
              <a:avLst/>
              <a:gdLst/>
              <a:ahLst/>
              <a:rect l="l" t="t" r="r" b="b"/>
              <a:pathLst>
                <a:path w="98" h="44">
                  <a:moveTo>
                    <a:pt x="98" y="39"/>
                  </a:moveTo>
                  <a:lnTo>
                    <a:pt x="94" y="44"/>
                  </a:lnTo>
                  <a:lnTo>
                    <a:pt x="0" y="6"/>
                  </a:lnTo>
                  <a:lnTo>
                    <a:pt x="3" y="0"/>
                  </a:lnTo>
                  <a:lnTo>
                    <a:pt x="98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9" name=""/>
            <p:cNvSpPr/>
            <p:nvPr/>
          </p:nvSpPr>
          <p:spPr>
            <a:xfrm flipH="1">
              <a:off x="4536000" y="1566000"/>
              <a:ext cx="88200" cy="39960"/>
            </a:xfrm>
            <a:custGeom>
              <a:avLst/>
              <a:gdLst/>
              <a:ahLst/>
              <a:rect l="l" t="t" r="r" b="b"/>
              <a:pathLst>
                <a:path w="98" h="43">
                  <a:moveTo>
                    <a:pt x="98" y="39"/>
                  </a:moveTo>
                  <a:lnTo>
                    <a:pt x="94" y="43"/>
                  </a:lnTo>
                  <a:lnTo>
                    <a:pt x="0" y="4"/>
                  </a:lnTo>
                  <a:lnTo>
                    <a:pt x="3" y="0"/>
                  </a:lnTo>
                  <a:lnTo>
                    <a:pt x="98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0" name=""/>
            <p:cNvSpPr/>
            <p:nvPr/>
          </p:nvSpPr>
          <p:spPr>
            <a:xfrm flipH="1">
              <a:off x="4182120" y="1201320"/>
              <a:ext cx="74520" cy="37080"/>
            </a:xfrm>
            <a:custGeom>
              <a:avLst/>
              <a:gdLst/>
              <a:ahLst/>
              <a:rect l="l" t="t" r="r" b="b"/>
              <a:pathLst>
                <a:path w="82" h="42">
                  <a:moveTo>
                    <a:pt x="11" y="0"/>
                  </a:moveTo>
                  <a:lnTo>
                    <a:pt x="82" y="42"/>
                  </a:lnTo>
                  <a:lnTo>
                    <a:pt x="0" y="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1" name=""/>
            <p:cNvSpPr/>
            <p:nvPr/>
          </p:nvSpPr>
          <p:spPr>
            <a:xfrm flipH="1">
              <a:off x="4211280" y="1243800"/>
              <a:ext cx="72360" cy="37440"/>
            </a:xfrm>
            <a:custGeom>
              <a:avLst/>
              <a:gdLst/>
              <a:ahLst/>
              <a:rect l="l" t="t" r="r" b="b"/>
              <a:pathLst>
                <a:path w="82" h="44">
                  <a:moveTo>
                    <a:pt x="10" y="0"/>
                  </a:moveTo>
                  <a:lnTo>
                    <a:pt x="82" y="44"/>
                  </a:ln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360" bIns="-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2" name=""/>
            <p:cNvSpPr/>
            <p:nvPr/>
          </p:nvSpPr>
          <p:spPr>
            <a:xfrm flipH="1">
              <a:off x="4237920" y="1284120"/>
              <a:ext cx="72360" cy="39960"/>
            </a:xfrm>
            <a:custGeom>
              <a:avLst/>
              <a:gdLst/>
              <a:ahLst/>
              <a:rect l="l" t="t" r="r" b="b"/>
              <a:pathLst>
                <a:path w="81" h="45">
                  <a:moveTo>
                    <a:pt x="10" y="0"/>
                  </a:moveTo>
                  <a:lnTo>
                    <a:pt x="81" y="45"/>
                  </a:lnTo>
                  <a:lnTo>
                    <a:pt x="0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3" name=""/>
            <p:cNvSpPr/>
            <p:nvPr/>
          </p:nvSpPr>
          <p:spPr>
            <a:xfrm flipH="1">
              <a:off x="4267800" y="1327320"/>
              <a:ext cx="72360" cy="39960"/>
            </a:xfrm>
            <a:custGeom>
              <a:avLst/>
              <a:gdLst/>
              <a:ahLst/>
              <a:rect l="l" t="t" r="r" b="b"/>
              <a:pathLst>
                <a:path w="81" h="47">
                  <a:moveTo>
                    <a:pt x="10" y="0"/>
                  </a:moveTo>
                  <a:lnTo>
                    <a:pt x="81" y="47"/>
                  </a:lnTo>
                  <a:lnTo>
                    <a:pt x="0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4" name=""/>
            <p:cNvSpPr/>
            <p:nvPr/>
          </p:nvSpPr>
          <p:spPr>
            <a:xfrm flipH="1">
              <a:off x="4294800" y="1367640"/>
              <a:ext cx="74520" cy="45360"/>
            </a:xfrm>
            <a:custGeom>
              <a:avLst/>
              <a:gdLst/>
              <a:ahLst/>
              <a:rect l="l" t="t" r="r" b="b"/>
              <a:pathLst>
                <a:path w="82" h="50">
                  <a:moveTo>
                    <a:pt x="11" y="0"/>
                  </a:moveTo>
                  <a:lnTo>
                    <a:pt x="82" y="50"/>
                  </a:lnTo>
                  <a:lnTo>
                    <a:pt x="0" y="2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5" name=""/>
            <p:cNvSpPr/>
            <p:nvPr/>
          </p:nvSpPr>
          <p:spPr>
            <a:xfrm flipH="1">
              <a:off x="4323600" y="1405080"/>
              <a:ext cx="72360" cy="45360"/>
            </a:xfrm>
            <a:custGeom>
              <a:avLst/>
              <a:gdLst/>
              <a:ahLst/>
              <a:rect l="l" t="t" r="r" b="b"/>
              <a:pathLst>
                <a:path w="81" h="49">
                  <a:moveTo>
                    <a:pt x="10" y="0"/>
                  </a:moveTo>
                  <a:lnTo>
                    <a:pt x="81" y="49"/>
                  </a:lnTo>
                  <a:lnTo>
                    <a:pt x="0" y="1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6" name=""/>
            <p:cNvSpPr/>
            <p:nvPr/>
          </p:nvSpPr>
          <p:spPr>
            <a:xfrm flipH="1">
              <a:off x="4095720" y="1026720"/>
              <a:ext cx="295560" cy="469800"/>
            </a:xfrm>
            <a:custGeom>
              <a:avLst/>
              <a:gdLst/>
              <a:ahLst/>
              <a:rect l="l" t="t" r="r" b="b"/>
              <a:pathLst>
                <a:path w="330" h="523">
                  <a:moveTo>
                    <a:pt x="0" y="523"/>
                  </a:moveTo>
                  <a:lnTo>
                    <a:pt x="330" y="7"/>
                  </a:lnTo>
                  <a:lnTo>
                    <a:pt x="319" y="0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7" name=""/>
            <p:cNvSpPr/>
            <p:nvPr/>
          </p:nvSpPr>
          <p:spPr>
            <a:xfrm flipH="1">
              <a:off x="4053600" y="1874520"/>
              <a:ext cx="18720" cy="37440"/>
            </a:xfrm>
            <a:custGeom>
              <a:avLst/>
              <a:gdLst/>
              <a:ahLst/>
              <a:rect l="l" t="t" r="r" b="b"/>
              <a:pathLst>
                <a:path w="21" h="40">
                  <a:moveTo>
                    <a:pt x="2" y="40"/>
                  </a:moveTo>
                  <a:lnTo>
                    <a:pt x="5" y="40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7" y="23"/>
                  </a:lnTo>
                  <a:lnTo>
                    <a:pt x="20" y="15"/>
                  </a:lnTo>
                  <a:lnTo>
                    <a:pt x="21" y="8"/>
                  </a:lnTo>
                  <a:lnTo>
                    <a:pt x="20" y="3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10"/>
                  </a:lnTo>
                  <a:lnTo>
                    <a:pt x="3" y="17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360" bIns="-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8" name=""/>
            <p:cNvSpPr/>
            <p:nvPr/>
          </p:nvSpPr>
          <p:spPr>
            <a:xfrm flipH="1">
              <a:off x="4361760" y="1506960"/>
              <a:ext cx="227880" cy="477720"/>
            </a:xfrm>
            <a:custGeom>
              <a:avLst/>
              <a:gdLst/>
              <a:ahLst/>
              <a:rect l="l" t="t" r="r" b="b"/>
              <a:pathLst>
                <a:path w="254" h="533">
                  <a:moveTo>
                    <a:pt x="67" y="482"/>
                  </a:moveTo>
                  <a:lnTo>
                    <a:pt x="59" y="466"/>
                  </a:lnTo>
                  <a:lnTo>
                    <a:pt x="54" y="443"/>
                  </a:lnTo>
                  <a:lnTo>
                    <a:pt x="53" y="416"/>
                  </a:lnTo>
                  <a:lnTo>
                    <a:pt x="56" y="383"/>
                  </a:lnTo>
                  <a:lnTo>
                    <a:pt x="62" y="345"/>
                  </a:lnTo>
                  <a:lnTo>
                    <a:pt x="72" y="306"/>
                  </a:lnTo>
                  <a:lnTo>
                    <a:pt x="85" y="264"/>
                  </a:lnTo>
                  <a:lnTo>
                    <a:pt x="101" y="220"/>
                  </a:lnTo>
                  <a:lnTo>
                    <a:pt x="119" y="180"/>
                  </a:lnTo>
                  <a:lnTo>
                    <a:pt x="138" y="142"/>
                  </a:lnTo>
                  <a:lnTo>
                    <a:pt x="158" y="109"/>
                  </a:lnTo>
                  <a:lnTo>
                    <a:pt x="178" y="78"/>
                  </a:lnTo>
                  <a:lnTo>
                    <a:pt x="199" y="53"/>
                  </a:lnTo>
                  <a:lnTo>
                    <a:pt x="218" y="33"/>
                  </a:lnTo>
                  <a:lnTo>
                    <a:pt x="237" y="18"/>
                  </a:lnTo>
                  <a:lnTo>
                    <a:pt x="254" y="10"/>
                  </a:lnTo>
                  <a:lnTo>
                    <a:pt x="252" y="7"/>
                  </a:lnTo>
                  <a:lnTo>
                    <a:pt x="249" y="5"/>
                  </a:lnTo>
                  <a:lnTo>
                    <a:pt x="247" y="4"/>
                  </a:lnTo>
                  <a:lnTo>
                    <a:pt x="244" y="2"/>
                  </a:lnTo>
                  <a:lnTo>
                    <a:pt x="233" y="0"/>
                  </a:lnTo>
                  <a:lnTo>
                    <a:pt x="221" y="2"/>
                  </a:lnTo>
                  <a:lnTo>
                    <a:pt x="208" y="8"/>
                  </a:lnTo>
                  <a:lnTo>
                    <a:pt x="194" y="18"/>
                  </a:lnTo>
                  <a:lnTo>
                    <a:pt x="179" y="31"/>
                  </a:lnTo>
                  <a:lnTo>
                    <a:pt x="164" y="47"/>
                  </a:lnTo>
                  <a:lnTo>
                    <a:pt x="148" y="66"/>
                  </a:lnTo>
                  <a:lnTo>
                    <a:pt x="133" y="88"/>
                  </a:lnTo>
                  <a:lnTo>
                    <a:pt x="132" y="85"/>
                  </a:lnTo>
                  <a:lnTo>
                    <a:pt x="131" y="82"/>
                  </a:lnTo>
                  <a:lnTo>
                    <a:pt x="129" y="80"/>
                  </a:lnTo>
                  <a:lnTo>
                    <a:pt x="128" y="79"/>
                  </a:lnTo>
                  <a:lnTo>
                    <a:pt x="121" y="80"/>
                  </a:lnTo>
                  <a:lnTo>
                    <a:pt x="114" y="86"/>
                  </a:lnTo>
                  <a:lnTo>
                    <a:pt x="107" y="98"/>
                  </a:lnTo>
                  <a:lnTo>
                    <a:pt x="100" y="112"/>
                  </a:lnTo>
                  <a:lnTo>
                    <a:pt x="95" y="125"/>
                  </a:lnTo>
                  <a:lnTo>
                    <a:pt x="93" y="136"/>
                  </a:lnTo>
                  <a:lnTo>
                    <a:pt x="93" y="146"/>
                  </a:lnTo>
                  <a:lnTo>
                    <a:pt x="96" y="152"/>
                  </a:lnTo>
                  <a:lnTo>
                    <a:pt x="89" y="166"/>
                  </a:lnTo>
                  <a:lnTo>
                    <a:pt x="82" y="181"/>
                  </a:lnTo>
                  <a:lnTo>
                    <a:pt x="75" y="196"/>
                  </a:lnTo>
                  <a:lnTo>
                    <a:pt x="69" y="21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61" y="212"/>
                  </a:lnTo>
                  <a:lnTo>
                    <a:pt x="54" y="218"/>
                  </a:lnTo>
                  <a:lnTo>
                    <a:pt x="47" y="228"/>
                  </a:lnTo>
                  <a:lnTo>
                    <a:pt x="40" y="242"/>
                  </a:lnTo>
                  <a:lnTo>
                    <a:pt x="35" y="257"/>
                  </a:lnTo>
                  <a:lnTo>
                    <a:pt x="33" y="269"/>
                  </a:lnTo>
                  <a:lnTo>
                    <a:pt x="34" y="279"/>
                  </a:lnTo>
                  <a:lnTo>
                    <a:pt x="38" y="284"/>
                  </a:lnTo>
                  <a:lnTo>
                    <a:pt x="39" y="285"/>
                  </a:lnTo>
                  <a:lnTo>
                    <a:pt x="40" y="285"/>
                  </a:lnTo>
                  <a:lnTo>
                    <a:pt x="42" y="285"/>
                  </a:lnTo>
                  <a:lnTo>
                    <a:pt x="43" y="284"/>
                  </a:lnTo>
                  <a:lnTo>
                    <a:pt x="35" y="314"/>
                  </a:lnTo>
                  <a:lnTo>
                    <a:pt x="28" y="342"/>
                  </a:lnTo>
                  <a:lnTo>
                    <a:pt x="23" y="370"/>
                  </a:lnTo>
                  <a:lnTo>
                    <a:pt x="21" y="394"/>
                  </a:lnTo>
                  <a:lnTo>
                    <a:pt x="20" y="417"/>
                  </a:lnTo>
                  <a:lnTo>
                    <a:pt x="21" y="436"/>
                  </a:lnTo>
                  <a:lnTo>
                    <a:pt x="24" y="453"/>
                  </a:lnTo>
                  <a:lnTo>
                    <a:pt x="29" y="467"/>
                  </a:lnTo>
                  <a:lnTo>
                    <a:pt x="20" y="463"/>
                  </a:lnTo>
                  <a:lnTo>
                    <a:pt x="0" y="513"/>
                  </a:lnTo>
                  <a:lnTo>
                    <a:pt x="16" y="519"/>
                  </a:lnTo>
                  <a:lnTo>
                    <a:pt x="34" y="527"/>
                  </a:lnTo>
                  <a:lnTo>
                    <a:pt x="49" y="533"/>
                  </a:lnTo>
                  <a:lnTo>
                    <a:pt x="57" y="515"/>
                  </a:lnTo>
                  <a:lnTo>
                    <a:pt x="63" y="499"/>
                  </a:lnTo>
                  <a:lnTo>
                    <a:pt x="69" y="483"/>
                  </a:lnTo>
                  <a:lnTo>
                    <a:pt x="67" y="4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9" name=""/>
            <p:cNvSpPr/>
            <p:nvPr/>
          </p:nvSpPr>
          <p:spPr>
            <a:xfrm flipH="1">
              <a:off x="4064040" y="1724760"/>
              <a:ext cx="343080" cy="227520"/>
            </a:xfrm>
            <a:custGeom>
              <a:avLst/>
              <a:gdLst/>
              <a:ahLst/>
              <a:rect l="l" t="t" r="r" b="b"/>
              <a:pathLst>
                <a:path w="384" h="253">
                  <a:moveTo>
                    <a:pt x="369" y="180"/>
                  </a:moveTo>
                  <a:lnTo>
                    <a:pt x="372" y="173"/>
                  </a:lnTo>
                  <a:lnTo>
                    <a:pt x="376" y="167"/>
                  </a:lnTo>
                  <a:lnTo>
                    <a:pt x="380" y="162"/>
                  </a:lnTo>
                  <a:lnTo>
                    <a:pt x="384" y="159"/>
                  </a:lnTo>
                  <a:lnTo>
                    <a:pt x="383" y="158"/>
                  </a:lnTo>
                  <a:lnTo>
                    <a:pt x="383" y="157"/>
                  </a:lnTo>
                  <a:lnTo>
                    <a:pt x="382" y="157"/>
                  </a:lnTo>
                  <a:lnTo>
                    <a:pt x="381" y="156"/>
                  </a:lnTo>
                  <a:lnTo>
                    <a:pt x="382" y="154"/>
                  </a:lnTo>
                  <a:lnTo>
                    <a:pt x="298" y="120"/>
                  </a:lnTo>
                  <a:lnTo>
                    <a:pt x="302" y="100"/>
                  </a:lnTo>
                  <a:lnTo>
                    <a:pt x="303" y="84"/>
                  </a:lnTo>
                  <a:lnTo>
                    <a:pt x="301" y="72"/>
                  </a:lnTo>
                  <a:lnTo>
                    <a:pt x="296" y="66"/>
                  </a:lnTo>
                  <a:lnTo>
                    <a:pt x="297" y="65"/>
                  </a:lnTo>
                  <a:lnTo>
                    <a:pt x="134" y="0"/>
                  </a:lnTo>
                  <a:lnTo>
                    <a:pt x="275" y="75"/>
                  </a:lnTo>
                  <a:lnTo>
                    <a:pt x="278" y="73"/>
                  </a:lnTo>
                  <a:lnTo>
                    <a:pt x="271" y="82"/>
                  </a:lnTo>
                  <a:lnTo>
                    <a:pt x="263" y="92"/>
                  </a:lnTo>
                  <a:lnTo>
                    <a:pt x="256" y="106"/>
                  </a:lnTo>
                  <a:lnTo>
                    <a:pt x="249" y="120"/>
                  </a:lnTo>
                  <a:lnTo>
                    <a:pt x="69" y="46"/>
                  </a:lnTo>
                  <a:lnTo>
                    <a:pt x="62" y="64"/>
                  </a:lnTo>
                  <a:lnTo>
                    <a:pt x="242" y="138"/>
                  </a:lnTo>
                  <a:lnTo>
                    <a:pt x="241" y="140"/>
                  </a:lnTo>
                  <a:lnTo>
                    <a:pt x="241" y="141"/>
                  </a:lnTo>
                  <a:lnTo>
                    <a:pt x="240" y="143"/>
                  </a:lnTo>
                  <a:lnTo>
                    <a:pt x="239" y="145"/>
                  </a:lnTo>
                  <a:lnTo>
                    <a:pt x="0" y="253"/>
                  </a:lnTo>
                  <a:lnTo>
                    <a:pt x="235" y="161"/>
                  </a:lnTo>
                  <a:lnTo>
                    <a:pt x="232" y="178"/>
                  </a:lnTo>
                  <a:lnTo>
                    <a:pt x="231" y="192"/>
                  </a:lnTo>
                  <a:lnTo>
                    <a:pt x="234" y="202"/>
                  </a:lnTo>
                  <a:lnTo>
                    <a:pt x="239" y="208"/>
                  </a:lnTo>
                  <a:lnTo>
                    <a:pt x="242" y="208"/>
                  </a:lnTo>
                  <a:lnTo>
                    <a:pt x="246" y="207"/>
                  </a:lnTo>
                  <a:lnTo>
                    <a:pt x="250" y="205"/>
                  </a:lnTo>
                  <a:lnTo>
                    <a:pt x="255" y="201"/>
                  </a:lnTo>
                  <a:lnTo>
                    <a:pt x="259" y="197"/>
                  </a:lnTo>
                  <a:lnTo>
                    <a:pt x="264" y="191"/>
                  </a:lnTo>
                  <a:lnTo>
                    <a:pt x="268" y="184"/>
                  </a:lnTo>
                  <a:lnTo>
                    <a:pt x="273" y="177"/>
                  </a:lnTo>
                  <a:lnTo>
                    <a:pt x="359" y="212"/>
                  </a:lnTo>
                  <a:lnTo>
                    <a:pt x="359" y="211"/>
                  </a:lnTo>
                  <a:lnTo>
                    <a:pt x="361" y="211"/>
                  </a:lnTo>
                  <a:lnTo>
                    <a:pt x="363" y="210"/>
                  </a:lnTo>
                  <a:lnTo>
                    <a:pt x="364" y="210"/>
                  </a:lnTo>
                  <a:lnTo>
                    <a:pt x="366" y="209"/>
                  </a:lnTo>
                  <a:lnTo>
                    <a:pt x="365" y="205"/>
                  </a:lnTo>
                  <a:lnTo>
                    <a:pt x="365" y="198"/>
                  </a:lnTo>
                  <a:lnTo>
                    <a:pt x="366" y="189"/>
                  </a:lnTo>
                  <a:lnTo>
                    <a:pt x="369" y="1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0" name=""/>
            <p:cNvSpPr/>
            <p:nvPr/>
          </p:nvSpPr>
          <p:spPr>
            <a:xfrm flipH="1">
              <a:off x="4624920" y="1560960"/>
              <a:ext cx="45360" cy="93600"/>
            </a:xfrm>
            <a:custGeom>
              <a:avLst/>
              <a:gdLst/>
              <a:ahLst/>
              <a:rect l="l" t="t" r="r" b="b"/>
              <a:pathLst>
                <a:path w="52" h="104">
                  <a:moveTo>
                    <a:pt x="51" y="0"/>
                  </a:moveTo>
                  <a:lnTo>
                    <a:pt x="47" y="0"/>
                  </a:lnTo>
                  <a:lnTo>
                    <a:pt x="42" y="1"/>
                  </a:lnTo>
                  <a:lnTo>
                    <a:pt x="37" y="5"/>
                  </a:lnTo>
                  <a:lnTo>
                    <a:pt x="32" y="10"/>
                  </a:lnTo>
                  <a:lnTo>
                    <a:pt x="27" y="17"/>
                  </a:lnTo>
                  <a:lnTo>
                    <a:pt x="21" y="25"/>
                  </a:lnTo>
                  <a:lnTo>
                    <a:pt x="16" y="35"/>
                  </a:lnTo>
                  <a:lnTo>
                    <a:pt x="11" y="46"/>
                  </a:lnTo>
                  <a:lnTo>
                    <a:pt x="4" y="66"/>
                  </a:lnTo>
                  <a:lnTo>
                    <a:pt x="0" y="84"/>
                  </a:lnTo>
                  <a:lnTo>
                    <a:pt x="0" y="97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1" name=""/>
            <p:cNvSpPr/>
            <p:nvPr/>
          </p:nvSpPr>
          <p:spPr>
            <a:xfrm flipH="1">
              <a:off x="4543920" y="1931040"/>
              <a:ext cx="29160" cy="32040"/>
            </a:xfrm>
            <a:custGeom>
              <a:avLst/>
              <a:gdLst/>
              <a:ahLst/>
              <a:rect l="l" t="t" r="r" b="b"/>
              <a:pathLst>
                <a:path w="34" h="36">
                  <a:moveTo>
                    <a:pt x="24" y="36"/>
                  </a:moveTo>
                  <a:lnTo>
                    <a:pt x="34" y="10"/>
                  </a:lnTo>
                  <a:lnTo>
                    <a:pt x="10" y="0"/>
                  </a:lnTo>
                  <a:lnTo>
                    <a:pt x="0" y="2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2" name=""/>
            <p:cNvSpPr/>
            <p:nvPr/>
          </p:nvSpPr>
          <p:spPr>
            <a:xfrm flipH="1">
              <a:off x="4079880" y="1839600"/>
              <a:ext cx="74520" cy="37440"/>
            </a:xfrm>
            <a:custGeom>
              <a:avLst/>
              <a:gdLst/>
              <a:ahLst/>
              <a:rect l="l" t="t" r="r" b="b"/>
              <a:pathLst>
                <a:path w="84" h="42">
                  <a:moveTo>
                    <a:pt x="76" y="42"/>
                  </a:moveTo>
                  <a:lnTo>
                    <a:pt x="84" y="30"/>
                  </a:lnTo>
                  <a:lnTo>
                    <a:pt x="9" y="0"/>
                  </a:lnTo>
                  <a:lnTo>
                    <a:pt x="0" y="12"/>
                  </a:lnTo>
                  <a:lnTo>
                    <a:pt x="76" y="4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360" bIns="-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3" name=""/>
            <p:cNvSpPr/>
            <p:nvPr/>
          </p:nvSpPr>
          <p:spPr>
            <a:xfrm flipH="1">
              <a:off x="4610880" y="1864080"/>
              <a:ext cx="56520" cy="29160"/>
            </a:xfrm>
            <a:custGeom>
              <a:avLst/>
              <a:gdLst/>
              <a:ahLst/>
              <a:rect l="l" t="t" r="r" b="b"/>
              <a:pathLst>
                <a:path w="64" h="33">
                  <a:moveTo>
                    <a:pt x="60" y="33"/>
                  </a:moveTo>
                  <a:lnTo>
                    <a:pt x="64" y="24"/>
                  </a:lnTo>
                  <a:lnTo>
                    <a:pt x="4" y="0"/>
                  </a:lnTo>
                  <a:lnTo>
                    <a:pt x="0" y="9"/>
                  </a:lnTo>
                  <a:lnTo>
                    <a:pt x="60" y="3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"/>
          <p:cNvSpPr/>
          <p:nvPr/>
        </p:nvSpPr>
        <p:spPr>
          <a:xfrm>
            <a:off x="317520" y="4259160"/>
            <a:ext cx="3848040" cy="2306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5" name=""/>
          <p:cNvSpPr/>
          <p:nvPr/>
        </p:nvSpPr>
        <p:spPr>
          <a:xfrm>
            <a:off x="291960" y="1473120"/>
            <a:ext cx="3848400" cy="2306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326" name=""/>
          <p:cNvGraphicFramePr/>
          <p:nvPr/>
        </p:nvGraphicFramePr>
        <p:xfrm>
          <a:off x="324000" y="4265640"/>
          <a:ext cx="3825720" cy="2173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4000" y="4265640"/>
                    <a:ext cx="3825720" cy="2173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28" name="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2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Technology Applications Yielding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Enormous Benefits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329" name=""/>
          <p:cNvSpPr/>
          <p:nvPr/>
        </p:nvSpPr>
        <p:spPr>
          <a:xfrm>
            <a:off x="7675560" y="1521000"/>
            <a:ext cx="1440" cy="4680"/>
          </a:xfrm>
          <a:custGeom>
            <a:avLst/>
            <a:gdLst/>
            <a:ahLst/>
            <a:rect l="l" t="t" r="r" b="b"/>
            <a:pathLst>
              <a:path w="4" h="10">
                <a:moveTo>
                  <a:pt x="2" y="0"/>
                </a:moveTo>
                <a:lnTo>
                  <a:pt x="0" y="10"/>
                </a:lnTo>
                <a:lnTo>
                  <a:pt x="4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330" name=""/>
          <p:cNvGraphicFramePr/>
          <p:nvPr/>
        </p:nvGraphicFramePr>
        <p:xfrm>
          <a:off x="365040" y="1893960"/>
          <a:ext cx="3675240" cy="1663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3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65040" y="1893960"/>
                    <a:ext cx="3675240" cy="1663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2" name=""/>
          <p:cNvSpPr/>
          <p:nvPr/>
        </p:nvSpPr>
        <p:spPr>
          <a:xfrm>
            <a:off x="1540800" y="3540240"/>
            <a:ext cx="1264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 Hour Period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333" name=""/>
          <p:cNvGrpSpPr/>
          <p:nvPr/>
        </p:nvGrpSpPr>
        <p:grpSpPr>
          <a:xfrm>
            <a:off x="5575320" y="5059440"/>
            <a:ext cx="671400" cy="833760"/>
            <a:chOff x="5575320" y="5059440"/>
            <a:chExt cx="671400" cy="833760"/>
          </a:xfrm>
        </p:grpSpPr>
        <p:sp>
          <p:nvSpPr>
            <p:cNvPr id="1334" name=""/>
            <p:cNvSpPr/>
            <p:nvPr/>
          </p:nvSpPr>
          <p:spPr>
            <a:xfrm>
              <a:off x="5700600" y="5138640"/>
              <a:ext cx="544320" cy="294840"/>
            </a:xfrm>
            <a:custGeom>
              <a:avLst/>
              <a:gdLst/>
              <a:ahLst/>
              <a:rect l="l" t="t" r="r" b="b"/>
              <a:pathLst>
                <a:path w="745" h="245">
                  <a:moveTo>
                    <a:pt x="0" y="244"/>
                  </a:moveTo>
                  <a:lnTo>
                    <a:pt x="453" y="3"/>
                  </a:lnTo>
                  <a:lnTo>
                    <a:pt x="744" y="0"/>
                  </a:lnTo>
                </a:path>
              </a:pathLst>
            </a:custGeom>
            <a:noFill/>
            <a:ln cap="rnd" w="12600">
              <a:solidFill>
                <a:srgbClr val="a0a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335" name=""/>
            <p:cNvGrpSpPr/>
            <p:nvPr/>
          </p:nvGrpSpPr>
          <p:grpSpPr>
            <a:xfrm>
              <a:off x="5575320" y="5059440"/>
              <a:ext cx="671400" cy="430920"/>
              <a:chOff x="5575320" y="5059440"/>
              <a:chExt cx="671400" cy="430920"/>
            </a:xfrm>
          </p:grpSpPr>
          <p:grpSp>
            <p:nvGrpSpPr>
              <p:cNvPr id="1336" name=""/>
              <p:cNvGrpSpPr/>
              <p:nvPr/>
            </p:nvGrpSpPr>
            <p:grpSpPr>
              <a:xfrm>
                <a:off x="5575320" y="5362200"/>
                <a:ext cx="671400" cy="128160"/>
                <a:chOff x="5575320" y="5362200"/>
                <a:chExt cx="671400" cy="128160"/>
              </a:xfrm>
            </p:grpSpPr>
            <p:sp>
              <p:nvSpPr>
                <p:cNvPr id="1337" name=""/>
                <p:cNvSpPr/>
                <p:nvPr/>
              </p:nvSpPr>
              <p:spPr>
                <a:xfrm>
                  <a:off x="5575320" y="5367960"/>
                  <a:ext cx="671400" cy="122400"/>
                </a:xfrm>
                <a:custGeom>
                  <a:avLst/>
                  <a:gdLst/>
                  <a:ahLst/>
                  <a:rect l="l" t="t" r="r" b="b"/>
                  <a:pathLst>
                    <a:path w="919" h="102">
                      <a:moveTo>
                        <a:pt x="0" y="45"/>
                      </a:moveTo>
                      <a:lnTo>
                        <a:pt x="215" y="0"/>
                      </a:lnTo>
                      <a:lnTo>
                        <a:pt x="918" y="101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8" name=""/>
                <p:cNvSpPr/>
                <p:nvPr/>
              </p:nvSpPr>
              <p:spPr>
                <a:xfrm>
                  <a:off x="5575320" y="5391000"/>
                  <a:ext cx="671400" cy="86400"/>
                </a:xfrm>
                <a:custGeom>
                  <a:avLst/>
                  <a:gdLst/>
                  <a:ahLst/>
                  <a:rect l="l" t="t" r="r" b="b"/>
                  <a:pathLst>
                    <a:path w="919" h="72">
                      <a:moveTo>
                        <a:pt x="0" y="47"/>
                      </a:moveTo>
                      <a:lnTo>
                        <a:pt x="215" y="0"/>
                      </a:lnTo>
                      <a:lnTo>
                        <a:pt x="337" y="21"/>
                      </a:lnTo>
                      <a:lnTo>
                        <a:pt x="918" y="71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0" bIns="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9" name=""/>
                <p:cNvSpPr/>
                <p:nvPr/>
              </p:nvSpPr>
              <p:spPr>
                <a:xfrm>
                  <a:off x="5575320" y="5362200"/>
                  <a:ext cx="671400" cy="97200"/>
                </a:xfrm>
                <a:custGeom>
                  <a:avLst/>
                  <a:gdLst/>
                  <a:ahLst/>
                  <a:rect l="l" t="t" r="r" b="b"/>
                  <a:pathLst>
                    <a:path w="919" h="81">
                      <a:moveTo>
                        <a:pt x="918" y="45"/>
                      </a:moveTo>
                      <a:lnTo>
                        <a:pt x="671" y="0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0" name=""/>
                <p:cNvSpPr/>
                <p:nvPr/>
              </p:nvSpPr>
              <p:spPr>
                <a:xfrm>
                  <a:off x="5575320" y="5381280"/>
                  <a:ext cx="671400" cy="96120"/>
                </a:xfrm>
                <a:custGeom>
                  <a:avLst/>
                  <a:gdLst/>
                  <a:ahLst/>
                  <a:rect l="l" t="t" r="r" b="b"/>
                  <a:pathLst>
                    <a:path w="919" h="80">
                      <a:moveTo>
                        <a:pt x="918" y="40"/>
                      </a:moveTo>
                      <a:lnTo>
                        <a:pt x="674" y="0"/>
                      </a:lnTo>
                      <a:lnTo>
                        <a:pt x="318" y="40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1" name=""/>
                <p:cNvSpPr/>
                <p:nvPr/>
              </p:nvSpPr>
              <p:spPr>
                <a:xfrm>
                  <a:off x="5575320" y="5398200"/>
                  <a:ext cx="671400" cy="88560"/>
                </a:xfrm>
                <a:custGeom>
                  <a:avLst/>
                  <a:gdLst/>
                  <a:ahLst/>
                  <a:rect l="l" t="t" r="r" b="b"/>
                  <a:pathLst>
                    <a:path w="919" h="74">
                      <a:moveTo>
                        <a:pt x="0" y="73"/>
                      </a:moveTo>
                      <a:lnTo>
                        <a:pt x="443" y="0"/>
                      </a:lnTo>
                      <a:lnTo>
                        <a:pt x="570" y="26"/>
                      </a:lnTo>
                      <a:lnTo>
                        <a:pt x="918" y="47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2" name=""/>
                <p:cNvSpPr/>
                <p:nvPr/>
              </p:nvSpPr>
              <p:spPr>
                <a:xfrm>
                  <a:off x="5575320" y="5375520"/>
                  <a:ext cx="671400" cy="96120"/>
                </a:xfrm>
                <a:custGeom>
                  <a:avLst/>
                  <a:gdLst/>
                  <a:ahLst/>
                  <a:rect l="l" t="t" r="r" b="b"/>
                  <a:pathLst>
                    <a:path w="919" h="80">
                      <a:moveTo>
                        <a:pt x="0" y="74"/>
                      </a:moveTo>
                      <a:lnTo>
                        <a:pt x="318" y="29"/>
                      </a:lnTo>
                      <a:lnTo>
                        <a:pt x="440" y="0"/>
                      </a:lnTo>
                      <a:lnTo>
                        <a:pt x="573" y="29"/>
                      </a:lnTo>
                      <a:lnTo>
                        <a:pt x="918" y="79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343" name=""/>
              <p:cNvSpPr/>
              <p:nvPr/>
            </p:nvSpPr>
            <p:spPr>
              <a:xfrm>
                <a:off x="5675400" y="5059440"/>
                <a:ext cx="569880" cy="178920"/>
              </a:xfrm>
              <a:custGeom>
                <a:avLst/>
                <a:gdLst/>
                <a:ahLst/>
                <a:rect l="l" t="t" r="r" b="b"/>
                <a:pathLst>
                  <a:path w="780" h="149">
                    <a:moveTo>
                      <a:pt x="0" y="148"/>
                    </a:moveTo>
                    <a:lnTo>
                      <a:pt x="109" y="71"/>
                    </a:lnTo>
                    <a:lnTo>
                      <a:pt x="779" y="0"/>
                    </a:lnTo>
                  </a:path>
                </a:pathLst>
              </a:custGeom>
              <a:noFill/>
              <a:ln cap="rnd" w="12600">
                <a:solidFill>
                  <a:srgbClr val="a0a0a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344" name=""/>
            <p:cNvGrpSpPr/>
            <p:nvPr/>
          </p:nvGrpSpPr>
          <p:grpSpPr>
            <a:xfrm>
              <a:off x="5647320" y="5138640"/>
              <a:ext cx="492480" cy="754560"/>
              <a:chOff x="5647320" y="5138640"/>
              <a:chExt cx="492480" cy="754560"/>
            </a:xfrm>
          </p:grpSpPr>
          <p:grpSp>
            <p:nvGrpSpPr>
              <p:cNvPr id="1345" name=""/>
              <p:cNvGrpSpPr/>
              <p:nvPr/>
            </p:nvGrpSpPr>
            <p:grpSpPr>
              <a:xfrm>
                <a:off x="5832000" y="5594040"/>
                <a:ext cx="142560" cy="152280"/>
                <a:chOff x="5832000" y="5594040"/>
                <a:chExt cx="142560" cy="152280"/>
              </a:xfrm>
            </p:grpSpPr>
            <p:sp>
              <p:nvSpPr>
                <p:cNvPr id="1346" name=""/>
                <p:cNvSpPr/>
                <p:nvPr/>
              </p:nvSpPr>
              <p:spPr>
                <a:xfrm>
                  <a:off x="5832000" y="5726160"/>
                  <a:ext cx="142560" cy="20160"/>
                </a:xfrm>
                <a:custGeom>
                  <a:avLst/>
                  <a:gdLst/>
                  <a:ahLst/>
                  <a:rect l="l" t="t" r="r" b="b"/>
                  <a:pathLst>
                    <a:path w="195" h="17">
                      <a:moveTo>
                        <a:pt x="0" y="0"/>
                      </a:moveTo>
                      <a:lnTo>
                        <a:pt x="194" y="0"/>
                      </a:lnTo>
                      <a:lnTo>
                        <a:pt x="144" y="16"/>
                      </a:lnTo>
                      <a:lnTo>
                        <a:pt x="53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7" name=""/>
                <p:cNvSpPr/>
                <p:nvPr/>
              </p:nvSpPr>
              <p:spPr>
                <a:xfrm>
                  <a:off x="5843520" y="5594040"/>
                  <a:ext cx="113400" cy="20160"/>
                </a:xfrm>
                <a:custGeom>
                  <a:avLst/>
                  <a:gdLst/>
                  <a:ahLst/>
                  <a:rect l="l" t="t" r="r" b="b"/>
                  <a:pathLst>
                    <a:path w="155" h="17">
                      <a:moveTo>
                        <a:pt x="0" y="16"/>
                      </a:moveTo>
                      <a:lnTo>
                        <a:pt x="37" y="0"/>
                      </a:lnTo>
                      <a:lnTo>
                        <a:pt x="154" y="0"/>
                      </a:lnTo>
                      <a:lnTo>
                        <a:pt x="117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348" name=""/>
              <p:cNvGrpSpPr/>
              <p:nvPr/>
            </p:nvGrpSpPr>
            <p:grpSpPr>
              <a:xfrm>
                <a:off x="5820480" y="5594040"/>
                <a:ext cx="172800" cy="299160"/>
                <a:chOff x="5820480" y="5594040"/>
                <a:chExt cx="172800" cy="299160"/>
              </a:xfrm>
            </p:grpSpPr>
            <p:sp>
              <p:nvSpPr>
                <p:cNvPr id="1349" name=""/>
                <p:cNvSpPr/>
                <p:nvPr/>
              </p:nvSpPr>
              <p:spPr>
                <a:xfrm>
                  <a:off x="5820480" y="5602320"/>
                  <a:ext cx="24120" cy="276480"/>
                </a:xfrm>
                <a:custGeom>
                  <a:avLst/>
                  <a:gdLst/>
                  <a:ahLst/>
                  <a:rect l="l" t="t" r="r" b="b"/>
                  <a:pathLst>
                    <a:path w="33" h="230">
                      <a:moveTo>
                        <a:pt x="32" y="0"/>
                      </a:moveTo>
                      <a:lnTo>
                        <a:pt x="0" y="229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0" name=""/>
                <p:cNvSpPr/>
                <p:nvPr/>
              </p:nvSpPr>
              <p:spPr>
                <a:xfrm>
                  <a:off x="5859720" y="5602320"/>
                  <a:ext cx="11520" cy="276480"/>
                </a:xfrm>
                <a:custGeom>
                  <a:avLst/>
                  <a:gdLst/>
                  <a:ahLst/>
                  <a:rect l="l" t="t" r="r" b="b"/>
                  <a:pathLst>
                    <a:path w="16" h="230">
                      <a:moveTo>
                        <a:pt x="15" y="0"/>
                      </a:moveTo>
                      <a:lnTo>
                        <a:pt x="0" y="22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1" name=""/>
                <p:cNvSpPr/>
                <p:nvPr/>
              </p:nvSpPr>
              <p:spPr>
                <a:xfrm>
                  <a:off x="5930280" y="5602320"/>
                  <a:ext cx="20160" cy="290880"/>
                </a:xfrm>
                <a:custGeom>
                  <a:avLst/>
                  <a:gdLst/>
                  <a:ahLst/>
                  <a:rect l="l" t="t" r="r" b="b"/>
                  <a:pathLst>
                    <a:path w="28" h="242">
                      <a:moveTo>
                        <a:pt x="0" y="0"/>
                      </a:moveTo>
                      <a:lnTo>
                        <a:pt x="27" y="24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2" name=""/>
                <p:cNvSpPr/>
                <p:nvPr/>
              </p:nvSpPr>
              <p:spPr>
                <a:xfrm>
                  <a:off x="5956200" y="5594040"/>
                  <a:ext cx="37080" cy="291960"/>
                </a:xfrm>
                <a:custGeom>
                  <a:avLst/>
                  <a:gdLst/>
                  <a:ahLst/>
                  <a:rect l="l" t="t" r="r" b="b"/>
                  <a:pathLst>
                    <a:path w="51" h="243">
                      <a:moveTo>
                        <a:pt x="0" y="0"/>
                      </a:moveTo>
                      <a:lnTo>
                        <a:pt x="50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353" name=""/>
              <p:cNvSpPr/>
              <p:nvPr/>
            </p:nvSpPr>
            <p:spPr>
              <a:xfrm>
                <a:off x="5867280" y="5602680"/>
                <a:ext cx="66960" cy="124920"/>
              </a:xfrm>
              <a:custGeom>
                <a:avLst/>
                <a:gdLst/>
                <a:ahLst/>
                <a:rect l="l" t="t" r="r" b="b"/>
                <a:pathLst>
                  <a:path w="92" h="104">
                    <a:moveTo>
                      <a:pt x="91" y="0"/>
                    </a:moveTo>
                    <a:lnTo>
                      <a:pt x="0" y="103"/>
                    </a:lnTo>
                    <a:lnTo>
                      <a:pt x="9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4" name=""/>
              <p:cNvSpPr/>
              <p:nvPr/>
            </p:nvSpPr>
            <p:spPr>
              <a:xfrm>
                <a:off x="5870880" y="5594040"/>
                <a:ext cx="103680" cy="285120"/>
              </a:xfrm>
              <a:custGeom>
                <a:avLst/>
                <a:gdLst/>
                <a:ahLst/>
                <a:rect l="l" t="t" r="r" b="b"/>
                <a:pathLst>
                  <a:path w="142" h="237">
                    <a:moveTo>
                      <a:pt x="0" y="37"/>
                    </a:moveTo>
                    <a:lnTo>
                      <a:pt x="29" y="0"/>
                    </a:lnTo>
                    <a:lnTo>
                      <a:pt x="141" y="109"/>
                    </a:lnTo>
                    <a:lnTo>
                      <a:pt x="96" y="159"/>
                    </a:lnTo>
                    <a:lnTo>
                      <a:pt x="61" y="236"/>
                    </a:lnTo>
                    <a:lnTo>
                      <a:pt x="29" y="16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5" name=""/>
              <p:cNvSpPr/>
              <p:nvPr/>
            </p:nvSpPr>
            <p:spPr>
              <a:xfrm>
                <a:off x="5870880" y="5793840"/>
                <a:ext cx="45720" cy="85320"/>
              </a:xfrm>
              <a:custGeom>
                <a:avLst/>
                <a:gdLst/>
                <a:ahLst/>
                <a:rect l="l" t="t" r="r" b="b"/>
                <a:pathLst>
                  <a:path w="63" h="71">
                    <a:moveTo>
                      <a:pt x="0" y="0"/>
                    </a:moveTo>
                    <a:lnTo>
                      <a:pt x="30" y="70"/>
                    </a:lnTo>
                    <a:lnTo>
                      <a:pt x="6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6" name=""/>
              <p:cNvSpPr/>
              <p:nvPr/>
            </p:nvSpPr>
            <p:spPr>
              <a:xfrm>
                <a:off x="5826960" y="5602680"/>
                <a:ext cx="105120" cy="272880"/>
              </a:xfrm>
              <a:custGeom>
                <a:avLst/>
                <a:gdLst/>
                <a:ahLst/>
                <a:rect l="l" t="t" r="r" b="b"/>
                <a:pathLst>
                  <a:path w="144" h="227">
                    <a:moveTo>
                      <a:pt x="19" y="226"/>
                    </a:moveTo>
                    <a:lnTo>
                      <a:pt x="0" y="170"/>
                    </a:lnTo>
                    <a:lnTo>
                      <a:pt x="34" y="133"/>
                    </a:lnTo>
                    <a:lnTo>
                      <a:pt x="8" y="104"/>
                    </a:lnTo>
                    <a:lnTo>
                      <a:pt x="111" y="0"/>
                    </a:lnTo>
                    <a:lnTo>
                      <a:pt x="143" y="3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7" name=""/>
              <p:cNvSpPr/>
              <p:nvPr/>
            </p:nvSpPr>
            <p:spPr>
              <a:xfrm>
                <a:off x="5828400" y="5793840"/>
                <a:ext cx="154080" cy="1080"/>
              </a:xfrm>
              <a:custGeom>
                <a:avLst/>
                <a:gdLst/>
                <a:ahLst/>
                <a:rect l="l" t="t" r="r" b="b"/>
                <a:pathLst>
                  <a:path w="211" h="1">
                    <a:moveTo>
                      <a:pt x="0" y="0"/>
                    </a:moveTo>
                    <a:lnTo>
                      <a:pt x="21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8" name=""/>
              <p:cNvSpPr/>
              <p:nvPr/>
            </p:nvSpPr>
            <p:spPr>
              <a:xfrm>
                <a:off x="5859720" y="5680800"/>
                <a:ext cx="32760" cy="1080"/>
              </a:xfrm>
              <a:custGeom>
                <a:avLst/>
                <a:gdLst/>
                <a:ahLst/>
                <a:rect l="l" t="t" r="r" b="b"/>
                <a:pathLst>
                  <a:path w="45" h="1">
                    <a:moveTo>
                      <a:pt x="0" y="0"/>
                    </a:moveTo>
                    <a:lnTo>
                      <a:pt x="4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9" name=""/>
              <p:cNvSpPr/>
              <p:nvPr/>
            </p:nvSpPr>
            <p:spPr>
              <a:xfrm>
                <a:off x="5911560" y="5680800"/>
                <a:ext cx="24840" cy="1080"/>
              </a:xfrm>
              <a:custGeom>
                <a:avLst/>
                <a:gdLst/>
                <a:ahLst/>
                <a:rect l="l" t="t" r="r" b="b"/>
                <a:pathLst>
                  <a:path w="34" h="1">
                    <a:moveTo>
                      <a:pt x="0" y="0"/>
                    </a:moveTo>
                    <a:lnTo>
                      <a:pt x="3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0" name=""/>
              <p:cNvSpPr/>
              <p:nvPr/>
            </p:nvSpPr>
            <p:spPr>
              <a:xfrm>
                <a:off x="5820480" y="5834520"/>
                <a:ext cx="29160" cy="44640"/>
              </a:xfrm>
              <a:custGeom>
                <a:avLst/>
                <a:gdLst/>
                <a:ahLst/>
                <a:rect l="l" t="t" r="r" b="b"/>
                <a:pathLst>
                  <a:path w="40" h="37">
                    <a:moveTo>
                      <a:pt x="6" y="0"/>
                    </a:moveTo>
                    <a:lnTo>
                      <a:pt x="39" y="0"/>
                    </a:lnTo>
                    <a:lnTo>
                      <a:pt x="0" y="3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1" name=""/>
              <p:cNvSpPr/>
              <p:nvPr/>
            </p:nvSpPr>
            <p:spPr>
              <a:xfrm>
                <a:off x="5937480" y="5798520"/>
                <a:ext cx="45000" cy="7668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3"/>
                    </a:moveTo>
                    <a:lnTo>
                      <a:pt x="40" y="63"/>
                    </a:lnTo>
                    <a:lnTo>
                      <a:pt x="6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880" bIns="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2" name=""/>
              <p:cNvSpPr/>
              <p:nvPr/>
            </p:nvSpPr>
            <p:spPr>
              <a:xfrm>
                <a:off x="5877360" y="5732640"/>
                <a:ext cx="27000" cy="62280"/>
              </a:xfrm>
              <a:custGeom>
                <a:avLst/>
                <a:gdLst/>
                <a:ahLst/>
                <a:rect l="l" t="t" r="r" b="b"/>
                <a:pathLst>
                  <a:path w="37" h="52">
                    <a:moveTo>
                      <a:pt x="0" y="0"/>
                    </a:moveTo>
                    <a:lnTo>
                      <a:pt x="36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3" name=""/>
              <p:cNvSpPr/>
              <p:nvPr/>
            </p:nvSpPr>
            <p:spPr>
              <a:xfrm>
                <a:off x="5909040" y="5732640"/>
                <a:ext cx="29160" cy="62280"/>
              </a:xfrm>
              <a:custGeom>
                <a:avLst/>
                <a:gdLst/>
                <a:ahLst/>
                <a:rect l="l" t="t" r="r" b="b"/>
                <a:pathLst>
                  <a:path w="40" h="52">
                    <a:moveTo>
                      <a:pt x="39" y="0"/>
                    </a:moveTo>
                    <a:lnTo>
                      <a:pt x="0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4" name=""/>
              <p:cNvSpPr/>
              <p:nvPr/>
            </p:nvSpPr>
            <p:spPr>
              <a:xfrm>
                <a:off x="5848920" y="5732640"/>
                <a:ext cx="15120" cy="67320"/>
              </a:xfrm>
              <a:custGeom>
                <a:avLst/>
                <a:gdLst/>
                <a:ahLst/>
                <a:rect l="l" t="t" r="r" b="b"/>
                <a:pathLst>
                  <a:path w="21" h="56">
                    <a:moveTo>
                      <a:pt x="20" y="0"/>
                    </a:moveTo>
                    <a:lnTo>
                      <a:pt x="0" y="5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5" name=""/>
              <p:cNvSpPr/>
              <p:nvPr/>
            </p:nvSpPr>
            <p:spPr>
              <a:xfrm>
                <a:off x="5937480" y="5732640"/>
                <a:ext cx="15840" cy="62280"/>
              </a:xfrm>
              <a:custGeom>
                <a:avLst/>
                <a:gdLst/>
                <a:ahLst/>
                <a:rect l="l" t="t" r="r" b="b"/>
                <a:pathLst>
                  <a:path w="22" h="52">
                    <a:moveTo>
                      <a:pt x="0" y="0"/>
                    </a:moveTo>
                    <a:lnTo>
                      <a:pt x="21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6" name=""/>
              <p:cNvSpPr/>
              <p:nvPr/>
            </p:nvSpPr>
            <p:spPr>
              <a:xfrm>
                <a:off x="5949720" y="5726520"/>
                <a:ext cx="32760" cy="163080"/>
              </a:xfrm>
              <a:custGeom>
                <a:avLst/>
                <a:gdLst/>
                <a:ahLst/>
                <a:rect l="l" t="t" r="r" b="b"/>
                <a:pathLst>
                  <a:path w="45" h="136">
                    <a:moveTo>
                      <a:pt x="0" y="135"/>
                    </a:moveTo>
                    <a:lnTo>
                      <a:pt x="5" y="0"/>
                    </a:lnTo>
                    <a:lnTo>
                      <a:pt x="44" y="12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7" name=""/>
              <p:cNvSpPr/>
              <p:nvPr/>
            </p:nvSpPr>
            <p:spPr>
              <a:xfrm>
                <a:off x="5828400" y="5728680"/>
                <a:ext cx="20880" cy="146520"/>
              </a:xfrm>
              <a:custGeom>
                <a:avLst/>
                <a:gdLst/>
                <a:ahLst/>
                <a:rect l="l" t="t" r="r" b="b"/>
                <a:pathLst>
                  <a:path w="29" h="122">
                    <a:moveTo>
                      <a:pt x="0" y="121"/>
                    </a:moveTo>
                    <a:lnTo>
                      <a:pt x="28" y="0"/>
                    </a:lnTo>
                    <a:lnTo>
                      <a:pt x="28" y="12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8" name=""/>
              <p:cNvSpPr/>
              <p:nvPr/>
            </p:nvSpPr>
            <p:spPr>
              <a:xfrm>
                <a:off x="5837400" y="5602680"/>
                <a:ext cx="55440" cy="117720"/>
              </a:xfrm>
              <a:custGeom>
                <a:avLst/>
                <a:gdLst/>
                <a:ahLst/>
                <a:rect l="l" t="t" r="r" b="b"/>
                <a:pathLst>
                  <a:path w="76" h="98">
                    <a:moveTo>
                      <a:pt x="0" y="97"/>
                    </a:moveTo>
                    <a:lnTo>
                      <a:pt x="36" y="0"/>
                    </a:lnTo>
                    <a:lnTo>
                      <a:pt x="47" y="31"/>
                    </a:lnTo>
                    <a:lnTo>
                      <a:pt x="75" y="71"/>
                    </a:lnTo>
                    <a:lnTo>
                      <a:pt x="70" y="7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9" name=""/>
              <p:cNvSpPr/>
              <p:nvPr/>
            </p:nvSpPr>
            <p:spPr>
              <a:xfrm>
                <a:off x="5837400" y="5602680"/>
                <a:ext cx="137160" cy="197280"/>
              </a:xfrm>
              <a:custGeom>
                <a:avLst/>
                <a:gdLst/>
                <a:ahLst/>
                <a:rect l="l" t="t" r="r" b="b"/>
                <a:pathLst>
                  <a:path w="188" h="164">
                    <a:moveTo>
                      <a:pt x="0" y="71"/>
                    </a:moveTo>
                    <a:lnTo>
                      <a:pt x="11" y="71"/>
                    </a:lnTo>
                    <a:lnTo>
                      <a:pt x="5" y="34"/>
                    </a:lnTo>
                    <a:lnTo>
                      <a:pt x="21" y="0"/>
                    </a:lnTo>
                    <a:lnTo>
                      <a:pt x="42" y="103"/>
                    </a:lnTo>
                    <a:lnTo>
                      <a:pt x="132" y="0"/>
                    </a:lnTo>
                    <a:lnTo>
                      <a:pt x="187" y="103"/>
                    </a:lnTo>
                    <a:lnTo>
                      <a:pt x="176" y="16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0" name=""/>
              <p:cNvSpPr/>
              <p:nvPr/>
            </p:nvSpPr>
            <p:spPr>
              <a:xfrm>
                <a:off x="5911560" y="5641200"/>
                <a:ext cx="29880" cy="4824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32" y="39"/>
                    </a:moveTo>
                    <a:lnTo>
                      <a:pt x="40" y="39"/>
                    </a:lnTo>
                    <a:lnTo>
                      <a:pt x="27" y="0"/>
                    </a:lnTo>
                    <a:lnTo>
                      <a:pt x="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1" name=""/>
              <p:cNvSpPr/>
              <p:nvPr/>
            </p:nvSpPr>
            <p:spPr>
              <a:xfrm>
                <a:off x="5861160" y="5840640"/>
                <a:ext cx="22680" cy="38520"/>
              </a:xfrm>
              <a:custGeom>
                <a:avLst/>
                <a:gdLst/>
                <a:ahLst/>
                <a:rect l="l" t="t" r="r" b="b"/>
                <a:pathLst>
                  <a:path w="31" h="32">
                    <a:moveTo>
                      <a:pt x="0" y="0"/>
                    </a:moveTo>
                    <a:lnTo>
                      <a:pt x="30" y="0"/>
                    </a:lnTo>
                    <a:lnTo>
                      <a:pt x="5" y="3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2" name=""/>
              <p:cNvSpPr/>
              <p:nvPr/>
            </p:nvSpPr>
            <p:spPr>
              <a:xfrm>
                <a:off x="5928120" y="5837040"/>
                <a:ext cx="22320" cy="46800"/>
              </a:xfrm>
              <a:custGeom>
                <a:avLst/>
                <a:gdLst/>
                <a:ahLst/>
                <a:rect l="l" t="t" r="r" b="b"/>
                <a:pathLst>
                  <a:path w="31" h="39">
                    <a:moveTo>
                      <a:pt x="25" y="3"/>
                    </a:moveTo>
                    <a:lnTo>
                      <a:pt x="0" y="0"/>
                    </a:lnTo>
                    <a:lnTo>
                      <a:pt x="30" y="38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3" name=""/>
              <p:cNvSpPr/>
              <p:nvPr/>
            </p:nvSpPr>
            <p:spPr>
              <a:xfrm>
                <a:off x="5877360" y="5732640"/>
                <a:ext cx="53280" cy="62280"/>
              </a:xfrm>
              <a:custGeom>
                <a:avLst/>
                <a:gdLst/>
                <a:ahLst/>
                <a:rect l="l" t="t" r="r" b="b"/>
                <a:pathLst>
                  <a:path w="73" h="52">
                    <a:moveTo>
                      <a:pt x="0" y="51"/>
                    </a:moveTo>
                    <a:lnTo>
                      <a:pt x="37" y="0"/>
                    </a:lnTo>
                    <a:lnTo>
                      <a:pt x="72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4" name=""/>
              <p:cNvSpPr/>
              <p:nvPr/>
            </p:nvSpPr>
            <p:spPr>
              <a:xfrm>
                <a:off x="5832000" y="5726520"/>
                <a:ext cx="32040" cy="55080"/>
              </a:xfrm>
              <a:custGeom>
                <a:avLst/>
                <a:gdLst/>
                <a:ahLst/>
                <a:rect l="l" t="t" r="r" b="b"/>
                <a:pathLst>
                  <a:path w="44" h="46">
                    <a:moveTo>
                      <a:pt x="43" y="4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280" bIns="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5" name=""/>
              <p:cNvSpPr/>
              <p:nvPr/>
            </p:nvSpPr>
            <p:spPr>
              <a:xfrm>
                <a:off x="5832000" y="5742360"/>
                <a:ext cx="17280" cy="93600"/>
              </a:xfrm>
              <a:custGeom>
                <a:avLst/>
                <a:gdLst/>
                <a:ahLst/>
                <a:rect l="l" t="t" r="r" b="b"/>
                <a:pathLst>
                  <a:path w="24" h="78">
                    <a:moveTo>
                      <a:pt x="0" y="0"/>
                    </a:moveTo>
                    <a:lnTo>
                      <a:pt x="23" y="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6" name=""/>
              <p:cNvSpPr/>
              <p:nvPr/>
            </p:nvSpPr>
            <p:spPr>
              <a:xfrm>
                <a:off x="5973840" y="5834520"/>
                <a:ext cx="12240" cy="1080"/>
              </a:xfrm>
              <a:custGeom>
                <a:avLst/>
                <a:gdLst/>
                <a:ahLst/>
                <a:rect l="l" t="t" r="r" b="b"/>
                <a:pathLst>
                  <a:path w="17" h="1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7" name=""/>
              <p:cNvSpPr/>
              <p:nvPr/>
            </p:nvSpPr>
            <p:spPr>
              <a:xfrm>
                <a:off x="5952600" y="5761440"/>
                <a:ext cx="29880" cy="38520"/>
              </a:xfrm>
              <a:custGeom>
                <a:avLst/>
                <a:gdLst/>
                <a:ahLst/>
                <a:rect l="l" t="t" r="r" b="b"/>
                <a:pathLst>
                  <a:path w="41" h="32">
                    <a:moveTo>
                      <a:pt x="40" y="3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8" name=""/>
              <p:cNvSpPr/>
              <p:nvPr/>
            </p:nvSpPr>
            <p:spPr>
              <a:xfrm>
                <a:off x="5828400" y="5767200"/>
                <a:ext cx="20880" cy="1080"/>
              </a:xfrm>
              <a:custGeom>
                <a:avLst/>
                <a:gdLst/>
                <a:ahLst/>
                <a:rect l="l" t="t" r="r" b="b"/>
                <a:pathLst>
                  <a:path w="29" h="1">
                    <a:moveTo>
                      <a:pt x="0" y="0"/>
                    </a:moveTo>
                    <a:lnTo>
                      <a:pt x="2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9" name=""/>
              <p:cNvSpPr/>
              <p:nvPr/>
            </p:nvSpPr>
            <p:spPr>
              <a:xfrm>
                <a:off x="5973840" y="5834520"/>
                <a:ext cx="18360" cy="40680"/>
              </a:xfrm>
              <a:custGeom>
                <a:avLst/>
                <a:gdLst/>
                <a:ahLst/>
                <a:rect l="l" t="t" r="r" b="b"/>
                <a:pathLst>
                  <a:path w="25" h="34">
                    <a:moveTo>
                      <a:pt x="0" y="0"/>
                    </a:moveTo>
                    <a:lnTo>
                      <a:pt x="24" y="3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0" name=""/>
              <p:cNvSpPr/>
              <p:nvPr/>
            </p:nvSpPr>
            <p:spPr>
              <a:xfrm>
                <a:off x="5870880" y="5613480"/>
                <a:ext cx="63360" cy="114120"/>
              </a:xfrm>
              <a:custGeom>
                <a:avLst/>
                <a:gdLst/>
                <a:ahLst/>
                <a:rect l="l" t="t" r="r" b="b"/>
                <a:pathLst>
                  <a:path w="87" h="95">
                    <a:moveTo>
                      <a:pt x="0" y="0"/>
                    </a:moveTo>
                    <a:lnTo>
                      <a:pt x="86" y="9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1" name=""/>
              <p:cNvSpPr/>
              <p:nvPr/>
            </p:nvSpPr>
            <p:spPr>
              <a:xfrm>
                <a:off x="5937480" y="5594040"/>
                <a:ext cx="15840" cy="187560"/>
              </a:xfrm>
              <a:custGeom>
                <a:avLst/>
                <a:gdLst/>
                <a:ahLst/>
                <a:rect l="l" t="t" r="r" b="b"/>
                <a:pathLst>
                  <a:path w="22" h="156">
                    <a:moveTo>
                      <a:pt x="0" y="104"/>
                    </a:moveTo>
                    <a:lnTo>
                      <a:pt x="21" y="0"/>
                    </a:lnTo>
                    <a:lnTo>
                      <a:pt x="5" y="15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2" name=""/>
              <p:cNvSpPr/>
              <p:nvPr/>
            </p:nvSpPr>
            <p:spPr>
              <a:xfrm>
                <a:off x="5938920" y="5598000"/>
                <a:ext cx="29520" cy="83880"/>
              </a:xfrm>
              <a:custGeom>
                <a:avLst/>
                <a:gdLst/>
                <a:ahLst/>
                <a:rect l="l" t="t" r="r" b="b"/>
                <a:pathLst>
                  <a:path w="41" h="70">
                    <a:moveTo>
                      <a:pt x="0" y="0"/>
                    </a:moveTo>
                    <a:lnTo>
                      <a:pt x="29" y="29"/>
                    </a:lnTo>
                    <a:lnTo>
                      <a:pt x="8" y="69"/>
                    </a:lnTo>
                    <a:lnTo>
                      <a:pt x="40" y="6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3" name=""/>
              <p:cNvSpPr/>
              <p:nvPr/>
            </p:nvSpPr>
            <p:spPr>
              <a:xfrm>
                <a:off x="5947560" y="5598000"/>
                <a:ext cx="13680" cy="83880"/>
              </a:xfrm>
              <a:custGeom>
                <a:avLst/>
                <a:gdLst/>
                <a:ahLst/>
                <a:rect l="l" t="t" r="r" b="b"/>
                <a:pathLst>
                  <a:path w="19" h="70">
                    <a:moveTo>
                      <a:pt x="0" y="0"/>
                    </a:moveTo>
                    <a:lnTo>
                      <a:pt x="18" y="29"/>
                    </a:lnTo>
                    <a:lnTo>
                      <a:pt x="15" y="6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4" name=""/>
              <p:cNvSpPr/>
              <p:nvPr/>
            </p:nvSpPr>
            <p:spPr>
              <a:xfrm>
                <a:off x="5841720" y="5602680"/>
                <a:ext cx="22680" cy="86400"/>
              </a:xfrm>
              <a:custGeom>
                <a:avLst/>
                <a:gdLst/>
                <a:ahLst/>
                <a:rect l="l" t="t" r="r" b="b"/>
                <a:pathLst>
                  <a:path w="31" h="72">
                    <a:moveTo>
                      <a:pt x="30" y="0"/>
                    </a:moveTo>
                    <a:lnTo>
                      <a:pt x="0" y="39"/>
                    </a:lnTo>
                    <a:lnTo>
                      <a:pt x="20" y="7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5" name=""/>
              <p:cNvSpPr/>
              <p:nvPr/>
            </p:nvSpPr>
            <p:spPr>
              <a:xfrm>
                <a:off x="5867280" y="5508720"/>
                <a:ext cx="89640" cy="86400"/>
              </a:xfrm>
              <a:custGeom>
                <a:avLst/>
                <a:gdLst/>
                <a:ahLst/>
                <a:rect l="l" t="t" r="r" b="b"/>
                <a:pathLst>
                  <a:path w="123" h="72">
                    <a:moveTo>
                      <a:pt x="122" y="7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6" name=""/>
              <p:cNvSpPr/>
              <p:nvPr/>
            </p:nvSpPr>
            <p:spPr>
              <a:xfrm>
                <a:off x="5843880" y="5508720"/>
                <a:ext cx="130680" cy="95040"/>
              </a:xfrm>
              <a:custGeom>
                <a:avLst/>
                <a:gdLst/>
                <a:ahLst/>
                <a:rect l="l" t="t" r="r" b="b"/>
                <a:pathLst>
                  <a:path w="179" h="79">
                    <a:moveTo>
                      <a:pt x="0" y="78"/>
                    </a:moveTo>
                    <a:lnTo>
                      <a:pt x="117" y="5"/>
                    </a:lnTo>
                    <a:lnTo>
                      <a:pt x="143" y="0"/>
                    </a:lnTo>
                    <a:lnTo>
                      <a:pt x="178" y="0"/>
                    </a:lnTo>
                    <a:lnTo>
                      <a:pt x="154" y="7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7" name=""/>
              <p:cNvSpPr/>
              <p:nvPr/>
            </p:nvSpPr>
            <p:spPr>
              <a:xfrm>
                <a:off x="5777280" y="5251680"/>
                <a:ext cx="94320" cy="343800"/>
              </a:xfrm>
              <a:custGeom>
                <a:avLst/>
                <a:gdLst/>
                <a:ahLst/>
                <a:rect l="l" t="t" r="r" b="b"/>
                <a:pathLst>
                  <a:path w="129" h="286">
                    <a:moveTo>
                      <a:pt x="128" y="28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8" name=""/>
              <p:cNvSpPr/>
              <p:nvPr/>
            </p:nvSpPr>
            <p:spPr>
              <a:xfrm>
                <a:off x="5759640" y="5144400"/>
                <a:ext cx="84600" cy="459360"/>
              </a:xfrm>
              <a:custGeom>
                <a:avLst/>
                <a:gdLst/>
                <a:ahLst/>
                <a:rect l="l" t="t" r="r" b="b"/>
                <a:pathLst>
                  <a:path w="116" h="382">
                    <a:moveTo>
                      <a:pt x="0" y="0"/>
                    </a:moveTo>
                    <a:lnTo>
                      <a:pt x="11" y="88"/>
                    </a:lnTo>
                    <a:lnTo>
                      <a:pt x="115" y="38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9" name=""/>
              <p:cNvSpPr/>
              <p:nvPr/>
            </p:nvSpPr>
            <p:spPr>
              <a:xfrm>
                <a:off x="5828400" y="5476320"/>
                <a:ext cx="23760" cy="127440"/>
              </a:xfrm>
              <a:custGeom>
                <a:avLst/>
                <a:gdLst/>
                <a:ahLst/>
                <a:rect l="l" t="t" r="r" b="b"/>
                <a:pathLst>
                  <a:path w="33" h="106">
                    <a:moveTo>
                      <a:pt x="21" y="105"/>
                    </a:moveTo>
                    <a:lnTo>
                      <a:pt x="32" y="54"/>
                    </a:lnTo>
                    <a:lnTo>
                      <a:pt x="0" y="43"/>
                    </a:lnTo>
                    <a:lnTo>
                      <a:pt x="5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0" name=""/>
              <p:cNvSpPr/>
              <p:nvPr/>
            </p:nvSpPr>
            <p:spPr>
              <a:xfrm>
                <a:off x="5909040" y="5512680"/>
                <a:ext cx="30600" cy="41760"/>
              </a:xfrm>
              <a:custGeom>
                <a:avLst/>
                <a:gdLst/>
                <a:ahLst/>
                <a:rect l="l" t="t" r="r" b="b"/>
                <a:pathLst>
                  <a:path w="42" h="35">
                    <a:moveTo>
                      <a:pt x="3" y="18"/>
                    </a:moveTo>
                    <a:lnTo>
                      <a:pt x="41" y="0"/>
                    </a:lnTo>
                    <a:lnTo>
                      <a:pt x="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040" bIns="-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1" name=""/>
              <p:cNvSpPr/>
              <p:nvPr/>
            </p:nvSpPr>
            <p:spPr>
              <a:xfrm>
                <a:off x="5870880" y="5508720"/>
                <a:ext cx="82440" cy="86400"/>
              </a:xfrm>
              <a:custGeom>
                <a:avLst/>
                <a:gdLst/>
                <a:ahLst/>
                <a:rect l="l" t="t" r="r" b="b"/>
                <a:pathLst>
                  <a:path w="113" h="72">
                    <a:moveTo>
                      <a:pt x="0" y="71"/>
                    </a:moveTo>
                    <a:lnTo>
                      <a:pt x="11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2" name=""/>
              <p:cNvSpPr/>
              <p:nvPr/>
            </p:nvSpPr>
            <p:spPr>
              <a:xfrm>
                <a:off x="5803560" y="5232240"/>
                <a:ext cx="116640" cy="362880"/>
              </a:xfrm>
              <a:custGeom>
                <a:avLst/>
                <a:gdLst/>
                <a:ahLst/>
                <a:rect l="l" t="t" r="r" b="b"/>
                <a:pathLst>
                  <a:path w="160" h="302">
                    <a:moveTo>
                      <a:pt x="159" y="301"/>
                    </a:moveTo>
                    <a:lnTo>
                      <a:pt x="45" y="227"/>
                    </a:lnTo>
                    <a:lnTo>
                      <a:pt x="3" y="158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3" name=""/>
              <p:cNvSpPr/>
              <p:nvPr/>
            </p:nvSpPr>
            <p:spPr>
              <a:xfrm>
                <a:off x="5812560" y="5251680"/>
                <a:ext cx="65520" cy="343800"/>
              </a:xfrm>
              <a:custGeom>
                <a:avLst/>
                <a:gdLst/>
                <a:ahLst/>
                <a:rect l="l" t="t" r="r" b="b"/>
                <a:pathLst>
                  <a:path w="90" h="286">
                    <a:moveTo>
                      <a:pt x="0" y="0"/>
                    </a:moveTo>
                    <a:lnTo>
                      <a:pt x="11" y="193"/>
                    </a:lnTo>
                    <a:lnTo>
                      <a:pt x="89" y="28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4" name=""/>
              <p:cNvSpPr/>
              <p:nvPr/>
            </p:nvSpPr>
            <p:spPr>
              <a:xfrm>
                <a:off x="5837400" y="5518440"/>
                <a:ext cx="27000" cy="42840"/>
              </a:xfrm>
              <a:custGeom>
                <a:avLst/>
                <a:gdLst/>
                <a:ahLst/>
                <a:rect l="l" t="t" r="r" b="b"/>
                <a:pathLst>
                  <a:path w="37" h="36">
                    <a:moveTo>
                      <a:pt x="18" y="0"/>
                    </a:moveTo>
                    <a:lnTo>
                      <a:pt x="0" y="35"/>
                    </a:lnTo>
                    <a:lnTo>
                      <a:pt x="36" y="3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5" name=""/>
              <p:cNvSpPr/>
              <p:nvPr/>
            </p:nvSpPr>
            <p:spPr>
              <a:xfrm>
                <a:off x="5964480" y="5144400"/>
                <a:ext cx="66960" cy="372600"/>
              </a:xfrm>
              <a:custGeom>
                <a:avLst/>
                <a:gdLst/>
                <a:ahLst/>
                <a:rect l="l" t="t" r="r" b="b"/>
                <a:pathLst>
                  <a:path w="92" h="310">
                    <a:moveTo>
                      <a:pt x="91" y="0"/>
                    </a:moveTo>
                    <a:lnTo>
                      <a:pt x="83" y="93"/>
                    </a:lnTo>
                    <a:lnTo>
                      <a:pt x="13" y="309"/>
                    </a:lnTo>
                    <a:lnTo>
                      <a:pt x="0" y="280"/>
                    </a:lnTo>
                    <a:lnTo>
                      <a:pt x="24" y="274"/>
                    </a:lnTo>
                    <a:lnTo>
                      <a:pt x="24" y="248"/>
                    </a:lnTo>
                    <a:lnTo>
                      <a:pt x="35" y="248"/>
                    </a:lnTo>
                    <a:lnTo>
                      <a:pt x="29" y="237"/>
                    </a:lnTo>
                    <a:lnTo>
                      <a:pt x="19" y="237"/>
                    </a:lnTo>
                    <a:lnTo>
                      <a:pt x="19" y="226"/>
                    </a:lnTo>
                    <a:lnTo>
                      <a:pt x="51" y="192"/>
                    </a:lnTo>
                    <a:lnTo>
                      <a:pt x="46" y="160"/>
                    </a:lnTo>
                    <a:lnTo>
                      <a:pt x="78" y="11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6" name=""/>
              <p:cNvSpPr/>
              <p:nvPr/>
            </p:nvSpPr>
            <p:spPr>
              <a:xfrm>
                <a:off x="5930280" y="5144400"/>
                <a:ext cx="101520" cy="450720"/>
              </a:xfrm>
              <a:custGeom>
                <a:avLst/>
                <a:gdLst/>
                <a:ahLst/>
                <a:rect l="l" t="t" r="r" b="b"/>
                <a:pathLst>
                  <a:path w="139" h="375">
                    <a:moveTo>
                      <a:pt x="138" y="0"/>
                    </a:moveTo>
                    <a:lnTo>
                      <a:pt x="119" y="93"/>
                    </a:lnTo>
                    <a:lnTo>
                      <a:pt x="0" y="37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7" name=""/>
              <p:cNvSpPr/>
              <p:nvPr/>
            </p:nvSpPr>
            <p:spPr>
              <a:xfrm>
                <a:off x="5930280" y="5144400"/>
                <a:ext cx="101520" cy="450720"/>
              </a:xfrm>
              <a:custGeom>
                <a:avLst/>
                <a:gdLst/>
                <a:ahLst/>
                <a:rect l="l" t="t" r="r" b="b"/>
                <a:pathLst>
                  <a:path w="139" h="375">
                    <a:moveTo>
                      <a:pt x="0" y="374"/>
                    </a:moveTo>
                    <a:lnTo>
                      <a:pt x="66" y="276"/>
                    </a:lnTo>
                    <a:lnTo>
                      <a:pt x="72" y="93"/>
                    </a:lnTo>
                    <a:lnTo>
                      <a:pt x="13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8" name=""/>
              <p:cNvSpPr/>
              <p:nvPr/>
            </p:nvSpPr>
            <p:spPr>
              <a:xfrm>
                <a:off x="5989320" y="5144400"/>
                <a:ext cx="42120" cy="260640"/>
              </a:xfrm>
              <a:custGeom>
                <a:avLst/>
                <a:gdLst/>
                <a:ahLst/>
                <a:rect l="l" t="t" r="r" b="b"/>
                <a:pathLst>
                  <a:path w="58" h="217">
                    <a:moveTo>
                      <a:pt x="57" y="0"/>
                    </a:moveTo>
                    <a:lnTo>
                      <a:pt x="0" y="93"/>
                    </a:lnTo>
                    <a:lnTo>
                      <a:pt x="8" y="21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9" name=""/>
              <p:cNvSpPr/>
              <p:nvPr/>
            </p:nvSpPr>
            <p:spPr>
              <a:xfrm>
                <a:off x="5982120" y="5275800"/>
                <a:ext cx="11520" cy="93600"/>
              </a:xfrm>
              <a:custGeom>
                <a:avLst/>
                <a:gdLst/>
                <a:ahLst/>
                <a:rect l="l" t="t" r="r" b="b"/>
                <a:pathLst>
                  <a:path w="16" h="78">
                    <a:moveTo>
                      <a:pt x="0" y="0"/>
                    </a:moveTo>
                    <a:lnTo>
                      <a:pt x="15" y="16"/>
                    </a:lnTo>
                    <a:lnTo>
                      <a:pt x="0" y="16"/>
                    </a:lnTo>
                    <a:lnTo>
                      <a:pt x="15" y="50"/>
                    </a:lnTo>
                    <a:lnTo>
                      <a:pt x="0" y="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00" name=""/>
              <p:cNvSpPr/>
              <p:nvPr/>
            </p:nvSpPr>
            <p:spPr>
              <a:xfrm>
                <a:off x="5797800" y="5263560"/>
                <a:ext cx="17280" cy="105480"/>
              </a:xfrm>
              <a:custGeom>
                <a:avLst/>
                <a:gdLst/>
                <a:ahLst/>
                <a:rect l="l" t="t" r="r" b="b"/>
                <a:pathLst>
                  <a:path w="24" h="88">
                    <a:moveTo>
                      <a:pt x="0" y="0"/>
                    </a:moveTo>
                    <a:lnTo>
                      <a:pt x="20" y="21"/>
                    </a:lnTo>
                    <a:lnTo>
                      <a:pt x="5" y="21"/>
                    </a:lnTo>
                    <a:lnTo>
                      <a:pt x="20" y="50"/>
                    </a:lnTo>
                    <a:lnTo>
                      <a:pt x="5" y="50"/>
                    </a:lnTo>
                    <a:lnTo>
                      <a:pt x="23" y="87"/>
                    </a:lnTo>
                    <a:lnTo>
                      <a:pt x="5" y="8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01" name=""/>
              <p:cNvSpPr/>
              <p:nvPr/>
            </p:nvSpPr>
            <p:spPr>
              <a:xfrm>
                <a:off x="5795640" y="5323680"/>
                <a:ext cx="25560" cy="86400"/>
              </a:xfrm>
              <a:custGeom>
                <a:avLst/>
                <a:gdLst/>
                <a:ahLst/>
                <a:rect l="l" t="t" r="r" b="b"/>
                <a:pathLst>
                  <a:path w="35" h="72">
                    <a:moveTo>
                      <a:pt x="34" y="71"/>
                    </a:move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02" name=""/>
              <p:cNvSpPr/>
              <p:nvPr/>
            </p:nvSpPr>
            <p:spPr>
              <a:xfrm>
                <a:off x="5883480" y="5531760"/>
                <a:ext cx="10800" cy="32400"/>
              </a:xfrm>
              <a:custGeom>
                <a:avLst/>
                <a:gdLst/>
                <a:ahLst/>
                <a:rect l="l" t="t" r="r" b="b"/>
                <a:pathLst>
                  <a:path w="15" h="27">
                    <a:moveTo>
                      <a:pt x="0" y="26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03" name=""/>
              <p:cNvSpPr/>
              <p:nvPr/>
            </p:nvSpPr>
            <p:spPr>
              <a:xfrm>
                <a:off x="5824800" y="5422320"/>
                <a:ext cx="60480" cy="132120"/>
              </a:xfrm>
              <a:custGeom>
                <a:avLst/>
                <a:gdLst/>
                <a:ahLst/>
                <a:rect l="l" t="t" r="r" b="b"/>
                <a:pathLst>
                  <a:path w="83" h="110">
                    <a:moveTo>
                      <a:pt x="82" y="109"/>
                    </a:moveTo>
                    <a:lnTo>
                      <a:pt x="58" y="72"/>
                    </a:lnTo>
                    <a:lnTo>
                      <a:pt x="26" y="27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04" name=""/>
              <p:cNvSpPr/>
              <p:nvPr/>
            </p:nvSpPr>
            <p:spPr>
              <a:xfrm>
                <a:off x="5803560" y="5417280"/>
                <a:ext cx="48600" cy="105480"/>
              </a:xfrm>
              <a:custGeom>
                <a:avLst/>
                <a:gdLst/>
                <a:ahLst/>
                <a:rect l="l" t="t" r="r" b="b"/>
                <a:pathLst>
                  <a:path w="67" h="88">
                    <a:moveTo>
                      <a:pt x="0" y="0"/>
                    </a:moveTo>
                    <a:lnTo>
                      <a:pt x="66" y="8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05" name=""/>
              <p:cNvSpPr/>
              <p:nvPr/>
            </p:nvSpPr>
            <p:spPr>
              <a:xfrm>
                <a:off x="5818320" y="5429520"/>
                <a:ext cx="34200" cy="80640"/>
              </a:xfrm>
              <a:custGeom>
                <a:avLst/>
                <a:gdLst/>
                <a:ahLst/>
                <a:rect l="l" t="t" r="r" b="b"/>
                <a:pathLst>
                  <a:path w="47" h="67">
                    <a:moveTo>
                      <a:pt x="46" y="37"/>
                    </a:moveTo>
                    <a:lnTo>
                      <a:pt x="41" y="66"/>
                    </a:lnTo>
                    <a:lnTo>
                      <a:pt x="36" y="26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06" name=""/>
              <p:cNvSpPr/>
              <p:nvPr/>
            </p:nvSpPr>
            <p:spPr>
              <a:xfrm>
                <a:off x="5930280" y="5422320"/>
                <a:ext cx="44280" cy="94680"/>
              </a:xfrm>
              <a:custGeom>
                <a:avLst/>
                <a:gdLst/>
                <a:ahLst/>
                <a:rect l="l" t="t" r="r" b="b"/>
                <a:pathLst>
                  <a:path w="61" h="79">
                    <a:moveTo>
                      <a:pt x="0" y="78"/>
                    </a:moveTo>
                    <a:lnTo>
                      <a:pt x="6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07" name=""/>
              <p:cNvSpPr/>
              <p:nvPr/>
            </p:nvSpPr>
            <p:spPr>
              <a:xfrm>
                <a:off x="5930280" y="5448960"/>
                <a:ext cx="48600" cy="68400"/>
              </a:xfrm>
              <a:custGeom>
                <a:avLst/>
                <a:gdLst/>
                <a:ahLst/>
                <a:rect l="l" t="t" r="r" b="b"/>
                <a:pathLst>
                  <a:path w="67" h="57">
                    <a:moveTo>
                      <a:pt x="0" y="56"/>
                    </a:moveTo>
                    <a:lnTo>
                      <a:pt x="42" y="21"/>
                    </a:lnTo>
                    <a:lnTo>
                      <a:pt x="42" y="0"/>
                    </a:lnTo>
                    <a:lnTo>
                      <a:pt x="66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08" name=""/>
              <p:cNvSpPr/>
              <p:nvPr/>
            </p:nvSpPr>
            <p:spPr>
              <a:xfrm>
                <a:off x="5949720" y="5454720"/>
                <a:ext cx="15120" cy="99720"/>
              </a:xfrm>
              <a:custGeom>
                <a:avLst/>
                <a:gdLst/>
                <a:ahLst/>
                <a:rect l="l" t="t" r="r" b="b"/>
                <a:pathLst>
                  <a:path w="21" h="83">
                    <a:moveTo>
                      <a:pt x="20" y="0"/>
                    </a:moveTo>
                    <a:lnTo>
                      <a:pt x="5" y="13"/>
                    </a:lnTo>
                    <a:lnTo>
                      <a:pt x="0" y="45"/>
                    </a:lnTo>
                    <a:lnTo>
                      <a:pt x="20" y="8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09" name=""/>
              <p:cNvSpPr/>
              <p:nvPr/>
            </p:nvSpPr>
            <p:spPr>
              <a:xfrm>
                <a:off x="5952600" y="5448960"/>
                <a:ext cx="10800" cy="146520"/>
              </a:xfrm>
              <a:custGeom>
                <a:avLst/>
                <a:gdLst/>
                <a:ahLst/>
                <a:rect l="l" t="t" r="r" b="b"/>
                <a:pathLst>
                  <a:path w="15" h="122">
                    <a:moveTo>
                      <a:pt x="0" y="121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10" name=""/>
              <p:cNvSpPr/>
              <p:nvPr/>
            </p:nvSpPr>
            <p:spPr>
              <a:xfrm>
                <a:off x="5983560" y="5241960"/>
                <a:ext cx="33480" cy="54000"/>
              </a:xfrm>
              <a:custGeom>
                <a:avLst/>
                <a:gdLst/>
                <a:ahLst/>
                <a:rect l="l" t="t" r="r" b="b"/>
                <a:pathLst>
                  <a:path w="46" h="45">
                    <a:moveTo>
                      <a:pt x="45" y="4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11" name=""/>
              <p:cNvSpPr/>
              <p:nvPr/>
            </p:nvSpPr>
            <p:spPr>
              <a:xfrm>
                <a:off x="5759640" y="5138640"/>
                <a:ext cx="44280" cy="157320"/>
              </a:xfrm>
              <a:custGeom>
                <a:avLst/>
                <a:gdLst/>
                <a:ahLst/>
                <a:rect l="l" t="t" r="r" b="b"/>
                <a:pathLst>
                  <a:path w="61" h="131">
                    <a:moveTo>
                      <a:pt x="27" y="130"/>
                    </a:moveTo>
                    <a:lnTo>
                      <a:pt x="60" y="93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12" name=""/>
              <p:cNvSpPr/>
              <p:nvPr/>
            </p:nvSpPr>
            <p:spPr>
              <a:xfrm>
                <a:off x="5759640" y="5138640"/>
                <a:ext cx="90000" cy="180360"/>
              </a:xfrm>
              <a:custGeom>
                <a:avLst/>
                <a:gdLst/>
                <a:ahLst/>
                <a:rect l="l" t="t" r="r" b="b"/>
                <a:pathLst>
                  <a:path w="123" h="150">
                    <a:moveTo>
                      <a:pt x="0" y="0"/>
                    </a:moveTo>
                    <a:lnTo>
                      <a:pt x="72" y="93"/>
                    </a:lnTo>
                    <a:lnTo>
                      <a:pt x="122" y="14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13" name=""/>
              <p:cNvSpPr/>
              <p:nvPr/>
            </p:nvSpPr>
            <p:spPr>
              <a:xfrm>
                <a:off x="5944680" y="5257800"/>
                <a:ext cx="37800" cy="61200"/>
              </a:xfrm>
              <a:custGeom>
                <a:avLst/>
                <a:gdLst/>
                <a:ahLst/>
                <a:rect l="l" t="t" r="r" b="b"/>
                <a:pathLst>
                  <a:path w="52" h="51">
                    <a:moveTo>
                      <a:pt x="0" y="50"/>
                    </a:moveTo>
                    <a:lnTo>
                      <a:pt x="5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0" bIns="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14" name=""/>
              <p:cNvSpPr/>
              <p:nvPr/>
            </p:nvSpPr>
            <p:spPr>
              <a:xfrm>
                <a:off x="5647320" y="5251680"/>
                <a:ext cx="37080" cy="59760"/>
              </a:xfrm>
              <a:custGeom>
                <a:avLst/>
                <a:gdLst/>
                <a:ahLst/>
                <a:rect l="l" t="t" r="r" b="b"/>
                <a:pathLst>
                  <a:path w="51" h="50">
                    <a:moveTo>
                      <a:pt x="50" y="49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15" name=""/>
              <p:cNvSpPr/>
              <p:nvPr/>
            </p:nvSpPr>
            <p:spPr>
              <a:xfrm>
                <a:off x="5647320" y="5251680"/>
                <a:ext cx="492480" cy="1080"/>
              </a:xfrm>
              <a:custGeom>
                <a:avLst/>
                <a:gdLst/>
                <a:ahLst/>
                <a:rect l="l" t="t" r="r" b="b"/>
                <a:pathLst>
                  <a:path w="674" h="1">
                    <a:moveTo>
                      <a:pt x="0" y="0"/>
                    </a:moveTo>
                    <a:lnTo>
                      <a:pt x="67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16" name=""/>
              <p:cNvSpPr/>
              <p:nvPr/>
            </p:nvSpPr>
            <p:spPr>
              <a:xfrm>
                <a:off x="6106320" y="5251680"/>
                <a:ext cx="33480" cy="53640"/>
              </a:xfrm>
              <a:custGeom>
                <a:avLst/>
                <a:gdLst/>
                <a:ahLst/>
                <a:rect l="l" t="t" r="r" b="b"/>
                <a:pathLst>
                  <a:path w="46" h="45">
                    <a:moveTo>
                      <a:pt x="45" y="0"/>
                    </a:moveTo>
                    <a:lnTo>
                      <a:pt x="0" y="4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17" name=""/>
              <p:cNvSpPr/>
              <p:nvPr/>
            </p:nvSpPr>
            <p:spPr>
              <a:xfrm>
                <a:off x="5647320" y="5196240"/>
                <a:ext cx="492480" cy="56160"/>
              </a:xfrm>
              <a:custGeom>
                <a:avLst/>
                <a:gdLst/>
                <a:ahLst/>
                <a:rect l="l" t="t" r="r" b="b"/>
                <a:pathLst>
                  <a:path w="674" h="47">
                    <a:moveTo>
                      <a:pt x="673" y="46"/>
                    </a:moveTo>
                    <a:lnTo>
                      <a:pt x="525" y="5"/>
                    </a:lnTo>
                    <a:lnTo>
                      <a:pt x="490" y="19"/>
                    </a:lnTo>
                    <a:lnTo>
                      <a:pt x="209" y="19"/>
                    </a:lnTo>
                    <a:lnTo>
                      <a:pt x="164" y="0"/>
                    </a:lnTo>
                    <a:lnTo>
                      <a:pt x="0" y="4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18" name=""/>
              <p:cNvSpPr/>
              <p:nvPr/>
            </p:nvSpPr>
            <p:spPr>
              <a:xfrm>
                <a:off x="5759640" y="5138640"/>
                <a:ext cx="17280" cy="114120"/>
              </a:xfrm>
              <a:custGeom>
                <a:avLst/>
                <a:gdLst/>
                <a:ahLst/>
                <a:rect l="l" t="t" r="r" b="b"/>
                <a:pathLst>
                  <a:path w="24" h="95">
                    <a:moveTo>
                      <a:pt x="23" y="9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19" name=""/>
              <p:cNvSpPr/>
              <p:nvPr/>
            </p:nvSpPr>
            <p:spPr>
              <a:xfrm>
                <a:off x="5672880" y="5213160"/>
                <a:ext cx="441360" cy="39240"/>
              </a:xfrm>
              <a:custGeom>
                <a:avLst/>
                <a:gdLst/>
                <a:ahLst/>
                <a:rect l="l" t="t" r="r" b="b"/>
                <a:pathLst>
                  <a:path w="604" h="33">
                    <a:moveTo>
                      <a:pt x="0" y="32"/>
                    </a:moveTo>
                    <a:lnTo>
                      <a:pt x="5" y="21"/>
                    </a:lnTo>
                    <a:lnTo>
                      <a:pt x="27" y="32"/>
                    </a:lnTo>
                    <a:lnTo>
                      <a:pt x="27" y="21"/>
                    </a:lnTo>
                    <a:lnTo>
                      <a:pt x="48" y="27"/>
                    </a:lnTo>
                    <a:lnTo>
                      <a:pt x="48" y="11"/>
                    </a:lnTo>
                    <a:lnTo>
                      <a:pt x="77" y="27"/>
                    </a:lnTo>
                    <a:lnTo>
                      <a:pt x="58" y="5"/>
                    </a:lnTo>
                    <a:lnTo>
                      <a:pt x="103" y="32"/>
                    </a:lnTo>
                    <a:lnTo>
                      <a:pt x="93" y="0"/>
                    </a:lnTo>
                    <a:lnTo>
                      <a:pt x="143" y="32"/>
                    </a:lnTo>
                    <a:lnTo>
                      <a:pt x="179" y="5"/>
                    </a:lnTo>
                    <a:lnTo>
                      <a:pt x="195" y="32"/>
                    </a:lnTo>
                    <a:lnTo>
                      <a:pt x="219" y="5"/>
                    </a:lnTo>
                    <a:lnTo>
                      <a:pt x="235" y="32"/>
                    </a:lnTo>
                    <a:lnTo>
                      <a:pt x="256" y="5"/>
                    </a:lnTo>
                    <a:lnTo>
                      <a:pt x="280" y="32"/>
                    </a:lnTo>
                    <a:lnTo>
                      <a:pt x="296" y="5"/>
                    </a:lnTo>
                    <a:lnTo>
                      <a:pt x="317" y="32"/>
                    </a:lnTo>
                    <a:lnTo>
                      <a:pt x="339" y="5"/>
                    </a:lnTo>
                    <a:lnTo>
                      <a:pt x="357" y="32"/>
                    </a:lnTo>
                    <a:lnTo>
                      <a:pt x="378" y="5"/>
                    </a:lnTo>
                    <a:lnTo>
                      <a:pt x="394" y="32"/>
                    </a:lnTo>
                    <a:lnTo>
                      <a:pt x="418" y="5"/>
                    </a:lnTo>
                    <a:lnTo>
                      <a:pt x="439" y="32"/>
                    </a:lnTo>
                    <a:lnTo>
                      <a:pt x="455" y="5"/>
                    </a:lnTo>
                    <a:lnTo>
                      <a:pt x="482" y="32"/>
                    </a:lnTo>
                    <a:lnTo>
                      <a:pt x="547" y="11"/>
                    </a:lnTo>
                    <a:lnTo>
                      <a:pt x="547" y="32"/>
                    </a:lnTo>
                    <a:lnTo>
                      <a:pt x="577" y="16"/>
                    </a:lnTo>
                    <a:lnTo>
                      <a:pt x="577" y="32"/>
                    </a:lnTo>
                    <a:lnTo>
                      <a:pt x="587" y="19"/>
                    </a:lnTo>
                    <a:lnTo>
                      <a:pt x="592" y="32"/>
                    </a:lnTo>
                    <a:lnTo>
                      <a:pt x="603" y="2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20" name=""/>
              <p:cNvSpPr/>
              <p:nvPr/>
            </p:nvSpPr>
            <p:spPr>
              <a:xfrm>
                <a:off x="5680080" y="5209200"/>
                <a:ext cx="445680" cy="43200"/>
              </a:xfrm>
              <a:custGeom>
                <a:avLst/>
                <a:gdLst/>
                <a:ahLst/>
                <a:rect l="l" t="t" r="r" b="b"/>
                <a:pathLst>
                  <a:path w="610" h="36">
                    <a:moveTo>
                      <a:pt x="609" y="35"/>
                    </a:moveTo>
                    <a:lnTo>
                      <a:pt x="606" y="30"/>
                    </a:lnTo>
                    <a:lnTo>
                      <a:pt x="582" y="35"/>
                    </a:lnTo>
                    <a:lnTo>
                      <a:pt x="582" y="24"/>
                    </a:lnTo>
                    <a:lnTo>
                      <a:pt x="556" y="35"/>
                    </a:lnTo>
                    <a:lnTo>
                      <a:pt x="561" y="19"/>
                    </a:lnTo>
                    <a:lnTo>
                      <a:pt x="527" y="35"/>
                    </a:lnTo>
                    <a:lnTo>
                      <a:pt x="548" y="13"/>
                    </a:lnTo>
                    <a:lnTo>
                      <a:pt x="506" y="35"/>
                    </a:lnTo>
                    <a:lnTo>
                      <a:pt x="511" y="5"/>
                    </a:lnTo>
                    <a:lnTo>
                      <a:pt x="466" y="35"/>
                    </a:lnTo>
                    <a:lnTo>
                      <a:pt x="430" y="8"/>
                    </a:lnTo>
                    <a:lnTo>
                      <a:pt x="414" y="35"/>
                    </a:lnTo>
                    <a:lnTo>
                      <a:pt x="390" y="8"/>
                    </a:lnTo>
                    <a:lnTo>
                      <a:pt x="374" y="35"/>
                    </a:lnTo>
                    <a:lnTo>
                      <a:pt x="353" y="8"/>
                    </a:lnTo>
                    <a:lnTo>
                      <a:pt x="329" y="35"/>
                    </a:lnTo>
                    <a:lnTo>
                      <a:pt x="313" y="8"/>
                    </a:lnTo>
                    <a:lnTo>
                      <a:pt x="291" y="35"/>
                    </a:lnTo>
                    <a:lnTo>
                      <a:pt x="271" y="8"/>
                    </a:lnTo>
                    <a:lnTo>
                      <a:pt x="251" y="35"/>
                    </a:lnTo>
                    <a:lnTo>
                      <a:pt x="231" y="8"/>
                    </a:lnTo>
                    <a:lnTo>
                      <a:pt x="215" y="35"/>
                    </a:lnTo>
                    <a:lnTo>
                      <a:pt x="194" y="8"/>
                    </a:lnTo>
                    <a:lnTo>
                      <a:pt x="170" y="35"/>
                    </a:lnTo>
                    <a:lnTo>
                      <a:pt x="149" y="0"/>
                    </a:lnTo>
                    <a:lnTo>
                      <a:pt x="117" y="30"/>
                    </a:lnTo>
                    <a:lnTo>
                      <a:pt x="61" y="13"/>
                    </a:lnTo>
                    <a:lnTo>
                      <a:pt x="61" y="35"/>
                    </a:lnTo>
                    <a:lnTo>
                      <a:pt x="32" y="19"/>
                    </a:lnTo>
                    <a:lnTo>
                      <a:pt x="32" y="35"/>
                    </a:lnTo>
                    <a:lnTo>
                      <a:pt x="27" y="30"/>
                    </a:lnTo>
                    <a:lnTo>
                      <a:pt x="21" y="24"/>
                    </a:lnTo>
                    <a:lnTo>
                      <a:pt x="16" y="35"/>
                    </a:lnTo>
                    <a:lnTo>
                      <a:pt x="0" y="3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421" name=""/>
              <p:cNvGrpSpPr/>
              <p:nvPr/>
            </p:nvGrpSpPr>
            <p:grpSpPr>
              <a:xfrm>
                <a:off x="5680080" y="5299560"/>
                <a:ext cx="429840" cy="82080"/>
                <a:chOff x="5680080" y="5299560"/>
                <a:chExt cx="429840" cy="82080"/>
              </a:xfrm>
            </p:grpSpPr>
            <p:grpSp>
              <p:nvGrpSpPr>
                <p:cNvPr id="1422" name=""/>
                <p:cNvGrpSpPr/>
                <p:nvPr/>
              </p:nvGrpSpPr>
              <p:grpSpPr>
                <a:xfrm>
                  <a:off x="5680080" y="5299560"/>
                  <a:ext cx="94320" cy="66960"/>
                  <a:chOff x="5680080" y="5299560"/>
                  <a:chExt cx="94320" cy="66960"/>
                </a:xfrm>
              </p:grpSpPr>
              <p:sp>
                <p:nvSpPr>
                  <p:cNvPr id="1423" name=""/>
                  <p:cNvSpPr/>
                  <p:nvPr/>
                </p:nvSpPr>
                <p:spPr>
                  <a:xfrm>
                    <a:off x="5680080" y="5304240"/>
                    <a:ext cx="47880" cy="62280"/>
                  </a:xfrm>
                  <a:custGeom>
                    <a:avLst/>
                    <a:gdLst/>
                    <a:ahLst/>
                    <a:rect l="l" t="t" r="r" b="b"/>
                    <a:pathLst>
                      <a:path w="66" h="52">
                        <a:moveTo>
                          <a:pt x="0" y="3"/>
                        </a:moveTo>
                        <a:lnTo>
                          <a:pt x="62" y="51"/>
                        </a:lnTo>
                        <a:lnTo>
                          <a:pt x="65" y="46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5480" bIns="15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24" name=""/>
                  <p:cNvSpPr/>
                  <p:nvPr/>
                </p:nvSpPr>
                <p:spPr>
                  <a:xfrm>
                    <a:off x="5730120" y="5299560"/>
                    <a:ext cx="44280" cy="6372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53">
                        <a:moveTo>
                          <a:pt x="60" y="3"/>
                        </a:moveTo>
                        <a:lnTo>
                          <a:pt x="3" y="52"/>
                        </a:lnTo>
                        <a:lnTo>
                          <a:pt x="0" y="49"/>
                        </a:lnTo>
                        <a:lnTo>
                          <a:pt x="55" y="0"/>
                        </a:lnTo>
                        <a:lnTo>
                          <a:pt x="6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425" name=""/>
                <p:cNvGrpSpPr/>
                <p:nvPr/>
              </p:nvGrpSpPr>
              <p:grpSpPr>
                <a:xfrm>
                  <a:off x="5845680" y="5310360"/>
                  <a:ext cx="98280" cy="71280"/>
                  <a:chOff x="5845680" y="5310360"/>
                  <a:chExt cx="98280" cy="71280"/>
                </a:xfrm>
              </p:grpSpPr>
              <p:sp>
                <p:nvSpPr>
                  <p:cNvPr id="1426" name=""/>
                  <p:cNvSpPr/>
                  <p:nvPr/>
                </p:nvSpPr>
                <p:spPr>
                  <a:xfrm>
                    <a:off x="5845680" y="5317200"/>
                    <a:ext cx="49320" cy="64440"/>
                  </a:xfrm>
                  <a:custGeom>
                    <a:avLst/>
                    <a:gdLst/>
                    <a:ahLst/>
                    <a:rect l="l" t="t" r="r" b="b"/>
                    <a:pathLst>
                      <a:path w="68" h="54">
                        <a:moveTo>
                          <a:pt x="0" y="3"/>
                        </a:moveTo>
                        <a:lnTo>
                          <a:pt x="64" y="53"/>
                        </a:lnTo>
                        <a:lnTo>
                          <a:pt x="67" y="48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7640" bIns="17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27" name=""/>
                  <p:cNvSpPr/>
                  <p:nvPr/>
                </p:nvSpPr>
                <p:spPr>
                  <a:xfrm>
                    <a:off x="5902560" y="5310360"/>
                    <a:ext cx="41400" cy="6552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55">
                        <a:moveTo>
                          <a:pt x="56" y="3"/>
                        </a:moveTo>
                        <a:lnTo>
                          <a:pt x="3" y="54"/>
                        </a:lnTo>
                        <a:lnTo>
                          <a:pt x="0" y="51"/>
                        </a:lnTo>
                        <a:lnTo>
                          <a:pt x="53" y="0"/>
                        </a:lnTo>
                        <a:lnTo>
                          <a:pt x="56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720" bIns="18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428" name=""/>
                <p:cNvGrpSpPr/>
                <p:nvPr/>
              </p:nvGrpSpPr>
              <p:grpSpPr>
                <a:xfrm>
                  <a:off x="6015960" y="5299560"/>
                  <a:ext cx="93960" cy="67320"/>
                  <a:chOff x="6015960" y="5299560"/>
                  <a:chExt cx="93960" cy="67320"/>
                </a:xfrm>
              </p:grpSpPr>
              <p:sp>
                <p:nvSpPr>
                  <p:cNvPr id="1429" name=""/>
                  <p:cNvSpPr/>
                  <p:nvPr/>
                </p:nvSpPr>
                <p:spPr>
                  <a:xfrm>
                    <a:off x="6015960" y="5299560"/>
                    <a:ext cx="47160" cy="6732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56">
                        <a:moveTo>
                          <a:pt x="0" y="3"/>
                        </a:moveTo>
                        <a:lnTo>
                          <a:pt x="61" y="55"/>
                        </a:lnTo>
                        <a:lnTo>
                          <a:pt x="64" y="5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0520" bIns="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30" name=""/>
                  <p:cNvSpPr/>
                  <p:nvPr/>
                </p:nvSpPr>
                <p:spPr>
                  <a:xfrm>
                    <a:off x="6064920" y="5299560"/>
                    <a:ext cx="45000" cy="63720"/>
                  </a:xfrm>
                  <a:custGeom>
                    <a:avLst/>
                    <a:gdLst/>
                    <a:ahLst/>
                    <a:rect l="l" t="t" r="r" b="b"/>
                    <a:pathLst>
                      <a:path w="62" h="53">
                        <a:moveTo>
                          <a:pt x="61" y="3"/>
                        </a:moveTo>
                        <a:lnTo>
                          <a:pt x="3" y="52"/>
                        </a:lnTo>
                        <a:lnTo>
                          <a:pt x="0" y="49"/>
                        </a:lnTo>
                        <a:lnTo>
                          <a:pt x="56" y="0"/>
                        </a:lnTo>
                        <a:lnTo>
                          <a:pt x="61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1431" name=""/>
              <p:cNvSpPr/>
              <p:nvPr/>
            </p:nvSpPr>
            <p:spPr>
              <a:xfrm>
                <a:off x="6031080" y="5204880"/>
                <a:ext cx="11520" cy="47880"/>
              </a:xfrm>
              <a:custGeom>
                <a:avLst/>
                <a:gdLst/>
                <a:ahLst/>
                <a:rect l="l" t="t" r="r" b="b"/>
                <a:pathLst>
                  <a:path w="16" h="40">
                    <a:moveTo>
                      <a:pt x="0" y="0"/>
                    </a:moveTo>
                    <a:lnTo>
                      <a:pt x="15" y="39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1432" name=""/>
          <p:cNvSpPr/>
          <p:nvPr/>
        </p:nvSpPr>
        <p:spPr>
          <a:xfrm>
            <a:off x="1566360" y="6199200"/>
            <a:ext cx="1264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 Hour Period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3" name=""/>
          <p:cNvSpPr/>
          <p:nvPr/>
        </p:nvSpPr>
        <p:spPr>
          <a:xfrm>
            <a:off x="177840" y="3936960"/>
            <a:ext cx="87883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4" name=""/>
          <p:cNvSpPr/>
          <p:nvPr/>
        </p:nvSpPr>
        <p:spPr>
          <a:xfrm>
            <a:off x="6284880" y="5345280"/>
            <a:ext cx="774720" cy="168120"/>
          </a:xfrm>
          <a:custGeom>
            <a:avLst/>
            <a:gdLst/>
            <a:ahLst/>
            <a:rect l="l" t="t" r="r" b="b"/>
            <a:pathLst>
              <a:path w="336" h="42">
                <a:moveTo>
                  <a:pt x="0" y="33"/>
                </a:moveTo>
                <a:lnTo>
                  <a:pt x="120" y="0"/>
                </a:lnTo>
                <a:lnTo>
                  <a:pt x="102" y="39"/>
                </a:lnTo>
                <a:lnTo>
                  <a:pt x="234" y="3"/>
                </a:lnTo>
                <a:lnTo>
                  <a:pt x="216" y="42"/>
                </a:lnTo>
                <a:lnTo>
                  <a:pt x="336" y="9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5" name=""/>
          <p:cNvSpPr/>
          <p:nvPr/>
        </p:nvSpPr>
        <p:spPr>
          <a:xfrm>
            <a:off x="6793200" y="5839560"/>
            <a:ext cx="10699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6" name=""/>
          <p:cNvSpPr/>
          <p:nvPr/>
        </p:nvSpPr>
        <p:spPr>
          <a:xfrm>
            <a:off x="244800" y="3945960"/>
            <a:ext cx="121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Traditional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37" name=""/>
          <p:cNvGrpSpPr/>
          <p:nvPr/>
        </p:nvGrpSpPr>
        <p:grpSpPr>
          <a:xfrm>
            <a:off x="6951600" y="4856040"/>
            <a:ext cx="839880" cy="1028880"/>
            <a:chOff x="6951600" y="4856040"/>
            <a:chExt cx="839880" cy="1028880"/>
          </a:xfrm>
        </p:grpSpPr>
        <p:sp>
          <p:nvSpPr>
            <p:cNvPr id="1438" name=""/>
            <p:cNvSpPr/>
            <p:nvPr/>
          </p:nvSpPr>
          <p:spPr>
            <a:xfrm>
              <a:off x="6951600" y="5838840"/>
              <a:ext cx="839880" cy="46080"/>
            </a:xfrm>
            <a:custGeom>
              <a:avLst/>
              <a:gdLst/>
              <a:ahLst/>
              <a:rect l="l" t="t" r="r" b="b"/>
              <a:pathLst>
                <a:path w="565" h="29">
                  <a:moveTo>
                    <a:pt x="478" y="4"/>
                  </a:moveTo>
                  <a:lnTo>
                    <a:pt x="564" y="9"/>
                  </a:lnTo>
                  <a:lnTo>
                    <a:pt x="301" y="28"/>
                  </a:lnTo>
                  <a:lnTo>
                    <a:pt x="145" y="21"/>
                  </a:lnTo>
                  <a:lnTo>
                    <a:pt x="0" y="4"/>
                  </a:lnTo>
                  <a:lnTo>
                    <a:pt x="39" y="0"/>
                  </a:lnTo>
                  <a:lnTo>
                    <a:pt x="283" y="11"/>
                  </a:lnTo>
                  <a:lnTo>
                    <a:pt x="478" y="4"/>
                  </a:lnTo>
                </a:path>
              </a:pathLst>
            </a:cu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439" name=""/>
            <p:cNvGrpSpPr/>
            <p:nvPr/>
          </p:nvGrpSpPr>
          <p:grpSpPr>
            <a:xfrm>
              <a:off x="7011000" y="4856040"/>
              <a:ext cx="193680" cy="1000080"/>
              <a:chOff x="7011000" y="4856040"/>
              <a:chExt cx="193680" cy="1000080"/>
            </a:xfrm>
          </p:grpSpPr>
          <p:grpSp>
            <p:nvGrpSpPr>
              <p:cNvPr id="1440" name=""/>
              <p:cNvGrpSpPr/>
              <p:nvPr/>
            </p:nvGrpSpPr>
            <p:grpSpPr>
              <a:xfrm>
                <a:off x="7011000" y="4859280"/>
                <a:ext cx="188640" cy="996840"/>
                <a:chOff x="7011000" y="4859280"/>
                <a:chExt cx="188640" cy="996840"/>
              </a:xfrm>
            </p:grpSpPr>
            <p:sp>
              <p:nvSpPr>
                <p:cNvPr id="1441" name=""/>
                <p:cNvSpPr/>
                <p:nvPr/>
              </p:nvSpPr>
              <p:spPr>
                <a:xfrm>
                  <a:off x="7011000" y="4859280"/>
                  <a:ext cx="188640" cy="996840"/>
                </a:xfrm>
                <a:custGeom>
                  <a:avLst/>
                  <a:gdLst/>
                  <a:ahLst/>
                  <a:rect l="l" t="t" r="r" b="b"/>
                  <a:pathLst>
                    <a:path w="127" h="628">
                      <a:moveTo>
                        <a:pt x="126" y="4"/>
                      </a:moveTo>
                      <a:lnTo>
                        <a:pt x="121" y="2"/>
                      </a:lnTo>
                      <a:lnTo>
                        <a:pt x="119" y="0"/>
                      </a:lnTo>
                      <a:lnTo>
                        <a:pt x="118" y="0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107" y="0"/>
                      </a:lnTo>
                      <a:lnTo>
                        <a:pt x="102" y="2"/>
                      </a:lnTo>
                      <a:lnTo>
                        <a:pt x="101" y="2"/>
                      </a:lnTo>
                      <a:lnTo>
                        <a:pt x="97" y="7"/>
                      </a:lnTo>
                      <a:lnTo>
                        <a:pt x="0" y="106"/>
                      </a:lnTo>
                      <a:lnTo>
                        <a:pt x="0" y="612"/>
                      </a:lnTo>
                      <a:lnTo>
                        <a:pt x="126" y="627"/>
                      </a:lnTo>
                      <a:lnTo>
                        <a:pt x="126" y="4"/>
                      </a:lnTo>
                    </a:path>
                  </a:pathLst>
                </a:cu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2" name=""/>
                <p:cNvSpPr/>
                <p:nvPr/>
              </p:nvSpPr>
              <p:spPr>
                <a:xfrm>
                  <a:off x="7116120" y="4914720"/>
                  <a:ext cx="0" cy="824040"/>
                </a:xfrm>
                <a:prstGeom prst="line">
                  <a:avLst/>
                </a:prstGeom>
                <a:ln w="12600">
                  <a:solidFill>
                    <a:srgbClr val="a0a0a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3" name=""/>
                <p:cNvSpPr/>
                <p:nvPr/>
              </p:nvSpPr>
              <p:spPr>
                <a:xfrm>
                  <a:off x="7011000" y="5757840"/>
                  <a:ext cx="167760" cy="98280"/>
                </a:xfrm>
                <a:custGeom>
                  <a:avLst/>
                  <a:gdLst/>
                  <a:ahLst/>
                  <a:rect l="l" t="t" r="r" b="b"/>
                  <a:pathLst>
                    <a:path w="113" h="62">
                      <a:moveTo>
                        <a:pt x="112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2" y="61"/>
                      </a:lnTo>
                      <a:lnTo>
                        <a:pt x="112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444" name=""/>
              <p:cNvGrpSpPr/>
              <p:nvPr/>
            </p:nvGrpSpPr>
            <p:grpSpPr>
              <a:xfrm>
                <a:off x="7021440" y="4962600"/>
                <a:ext cx="81360" cy="772920"/>
                <a:chOff x="7021440" y="4962600"/>
                <a:chExt cx="81360" cy="772920"/>
              </a:xfrm>
            </p:grpSpPr>
            <p:sp>
              <p:nvSpPr>
                <p:cNvPr id="1445" name=""/>
                <p:cNvSpPr/>
                <p:nvPr/>
              </p:nvSpPr>
              <p:spPr>
                <a:xfrm>
                  <a:off x="7021440" y="4962600"/>
                  <a:ext cx="81360" cy="112680"/>
                </a:xfrm>
                <a:custGeom>
                  <a:avLst/>
                  <a:gdLst/>
                  <a:ahLst/>
                  <a:rect l="l" t="t" r="r" b="b"/>
                  <a:pathLst>
                    <a:path w="55" h="71">
                      <a:moveTo>
                        <a:pt x="54" y="0"/>
                      </a:moveTo>
                      <a:lnTo>
                        <a:pt x="0" y="52"/>
                      </a:lnTo>
                      <a:lnTo>
                        <a:pt x="0" y="70"/>
                      </a:lnTo>
                      <a:lnTo>
                        <a:pt x="54" y="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6" name=""/>
                <p:cNvSpPr/>
                <p:nvPr/>
              </p:nvSpPr>
              <p:spPr>
                <a:xfrm>
                  <a:off x="7021440" y="5035320"/>
                  <a:ext cx="81360" cy="106560"/>
                </a:xfrm>
                <a:custGeom>
                  <a:avLst/>
                  <a:gdLst/>
                  <a:ahLst/>
                  <a:rect l="l" t="t" r="r" b="b"/>
                  <a:pathLst>
                    <a:path w="55" h="67">
                      <a:moveTo>
                        <a:pt x="54" y="0"/>
                      </a:moveTo>
                      <a:lnTo>
                        <a:pt x="0" y="46"/>
                      </a:lnTo>
                      <a:lnTo>
                        <a:pt x="0" y="66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7" name=""/>
                <p:cNvSpPr/>
                <p:nvPr/>
              </p:nvSpPr>
              <p:spPr>
                <a:xfrm>
                  <a:off x="7021440" y="5106960"/>
                  <a:ext cx="81360" cy="101520"/>
                </a:xfrm>
                <a:custGeom>
                  <a:avLst/>
                  <a:gdLst/>
                  <a:ahLst/>
                  <a:rect l="l" t="t" r="r" b="b"/>
                  <a:pathLst>
                    <a:path w="55" h="64">
                      <a:moveTo>
                        <a:pt x="54" y="0"/>
                      </a:moveTo>
                      <a:lnTo>
                        <a:pt x="0" y="43"/>
                      </a:lnTo>
                      <a:lnTo>
                        <a:pt x="0" y="63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8" name=""/>
                <p:cNvSpPr/>
                <p:nvPr/>
              </p:nvSpPr>
              <p:spPr>
                <a:xfrm>
                  <a:off x="7021440" y="5181480"/>
                  <a:ext cx="81360" cy="90720"/>
                </a:xfrm>
                <a:custGeom>
                  <a:avLst/>
                  <a:gdLst/>
                  <a:ahLst/>
                  <a:rect l="l" t="t" r="r" b="b"/>
                  <a:pathLst>
                    <a:path w="55" h="57">
                      <a:moveTo>
                        <a:pt x="54" y="0"/>
                      </a:moveTo>
                      <a:lnTo>
                        <a:pt x="0" y="39"/>
                      </a:lnTo>
                      <a:lnTo>
                        <a:pt x="0" y="56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920" bIns="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9" name=""/>
                <p:cNvSpPr/>
                <p:nvPr/>
              </p:nvSpPr>
              <p:spPr>
                <a:xfrm>
                  <a:off x="7021440" y="5256000"/>
                  <a:ext cx="81360" cy="84240"/>
                </a:xfrm>
                <a:custGeom>
                  <a:avLst/>
                  <a:gdLst/>
                  <a:ahLst/>
                  <a:rect l="l" t="t" r="r" b="b"/>
                  <a:pathLst>
                    <a:path w="55" h="53">
                      <a:moveTo>
                        <a:pt x="54" y="0"/>
                      </a:moveTo>
                      <a:lnTo>
                        <a:pt x="0" y="32"/>
                      </a:lnTo>
                      <a:lnTo>
                        <a:pt x="0" y="52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0" name=""/>
                <p:cNvSpPr/>
                <p:nvPr/>
              </p:nvSpPr>
              <p:spPr>
                <a:xfrm>
                  <a:off x="7021440" y="5329080"/>
                  <a:ext cx="81360" cy="74880"/>
                </a:xfrm>
                <a:custGeom>
                  <a:avLst/>
                  <a:gdLst/>
                  <a:ahLst/>
                  <a:rect l="l" t="t" r="r" b="b"/>
                  <a:pathLst>
                    <a:path w="55" h="47">
                      <a:moveTo>
                        <a:pt x="54" y="0"/>
                      </a:moveTo>
                      <a:lnTo>
                        <a:pt x="0" y="29"/>
                      </a:lnTo>
                      <a:lnTo>
                        <a:pt x="0" y="46"/>
                      </a:lnTo>
                      <a:lnTo>
                        <a:pt x="54" y="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1" name=""/>
                <p:cNvSpPr/>
                <p:nvPr/>
              </p:nvSpPr>
              <p:spPr>
                <a:xfrm>
                  <a:off x="7021440" y="5403960"/>
                  <a:ext cx="81360" cy="66600"/>
                </a:xfrm>
                <a:custGeom>
                  <a:avLst/>
                  <a:gdLst/>
                  <a:ahLst/>
                  <a:rect l="l" t="t" r="r" b="b"/>
                  <a:pathLst>
                    <a:path w="55" h="42">
                      <a:moveTo>
                        <a:pt x="54" y="0"/>
                      </a:moveTo>
                      <a:lnTo>
                        <a:pt x="0" y="24"/>
                      </a:lnTo>
                      <a:lnTo>
                        <a:pt x="0" y="41"/>
                      </a:lnTo>
                      <a:lnTo>
                        <a:pt x="54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2" name=""/>
                <p:cNvSpPr/>
                <p:nvPr/>
              </p:nvSpPr>
              <p:spPr>
                <a:xfrm>
                  <a:off x="7021440" y="5478480"/>
                  <a:ext cx="81360" cy="60120"/>
                </a:xfrm>
                <a:custGeom>
                  <a:avLst/>
                  <a:gdLst/>
                  <a:ahLst/>
                  <a:rect l="l" t="t" r="r" b="b"/>
                  <a:pathLst>
                    <a:path w="55" h="38">
                      <a:moveTo>
                        <a:pt x="54" y="0"/>
                      </a:moveTo>
                      <a:lnTo>
                        <a:pt x="0" y="18"/>
                      </a:lnTo>
                      <a:lnTo>
                        <a:pt x="0" y="37"/>
                      </a:lnTo>
                      <a:lnTo>
                        <a:pt x="54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3" name=""/>
                <p:cNvSpPr/>
                <p:nvPr/>
              </p:nvSpPr>
              <p:spPr>
                <a:xfrm>
                  <a:off x="7021440" y="5549760"/>
                  <a:ext cx="81360" cy="52560"/>
                </a:xfrm>
                <a:custGeom>
                  <a:avLst/>
                  <a:gdLst/>
                  <a:ahLst/>
                  <a:rect l="l" t="t" r="r" b="b"/>
                  <a:pathLst>
                    <a:path w="55" h="33">
                      <a:moveTo>
                        <a:pt x="54" y="0"/>
                      </a:moveTo>
                      <a:lnTo>
                        <a:pt x="0" y="16"/>
                      </a:lnTo>
                      <a:lnTo>
                        <a:pt x="0" y="32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4" name=""/>
                <p:cNvSpPr/>
                <p:nvPr/>
              </p:nvSpPr>
              <p:spPr>
                <a:xfrm>
                  <a:off x="7021440" y="5622840"/>
                  <a:ext cx="81360" cy="46080"/>
                </a:xfrm>
                <a:custGeom>
                  <a:avLst/>
                  <a:gdLst/>
                  <a:ahLst/>
                  <a:rect l="l" t="t" r="r" b="b"/>
                  <a:pathLst>
                    <a:path w="55" h="29">
                      <a:moveTo>
                        <a:pt x="54" y="0"/>
                      </a:moveTo>
                      <a:lnTo>
                        <a:pt x="0" y="12"/>
                      </a:lnTo>
                      <a:lnTo>
                        <a:pt x="0" y="28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5" name=""/>
                <p:cNvSpPr/>
                <p:nvPr/>
              </p:nvSpPr>
              <p:spPr>
                <a:xfrm>
                  <a:off x="7021440" y="5697360"/>
                  <a:ext cx="81360" cy="38160"/>
                </a:xfrm>
                <a:custGeom>
                  <a:avLst/>
                  <a:gdLst/>
                  <a:ahLst/>
                  <a:rect l="l" t="t" r="r" b="b"/>
                  <a:pathLst>
                    <a:path w="55" h="24">
                      <a:moveTo>
                        <a:pt x="54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6" name=""/>
                <p:cNvSpPr/>
                <p:nvPr/>
              </p:nvSpPr>
              <p:spPr>
                <a:xfrm>
                  <a:off x="7068600" y="4998960"/>
                  <a:ext cx="0" cy="72540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7" name=""/>
                <p:cNvSpPr/>
                <p:nvPr/>
              </p:nvSpPr>
              <p:spPr>
                <a:xfrm>
                  <a:off x="7032960" y="5030640"/>
                  <a:ext cx="0" cy="69696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458" name=""/>
              <p:cNvGrpSpPr/>
              <p:nvPr/>
            </p:nvGrpSpPr>
            <p:grpSpPr>
              <a:xfrm>
                <a:off x="7154640" y="4856040"/>
                <a:ext cx="50040" cy="992160"/>
                <a:chOff x="7154640" y="4856040"/>
                <a:chExt cx="50040" cy="992160"/>
              </a:xfrm>
            </p:grpSpPr>
            <p:sp>
              <p:nvSpPr>
                <p:cNvPr id="1459" name=""/>
                <p:cNvSpPr/>
                <p:nvPr/>
              </p:nvSpPr>
              <p:spPr>
                <a:xfrm>
                  <a:off x="7196040" y="4883040"/>
                  <a:ext cx="0" cy="96516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0" name=""/>
                <p:cNvSpPr/>
                <p:nvPr/>
              </p:nvSpPr>
              <p:spPr>
                <a:xfrm>
                  <a:off x="7181280" y="4878360"/>
                  <a:ext cx="0" cy="96660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1" name=""/>
                <p:cNvSpPr/>
                <p:nvPr/>
              </p:nvSpPr>
              <p:spPr>
                <a:xfrm>
                  <a:off x="7181280" y="4875120"/>
                  <a:ext cx="0" cy="973080"/>
                </a:xfrm>
                <a:prstGeom prst="line">
                  <a:avLst/>
                </a:prstGeom>
                <a:ln w="12600">
                  <a:solidFill>
                    <a:srgbClr val="e0e0e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2" name=""/>
                <p:cNvSpPr/>
                <p:nvPr/>
              </p:nvSpPr>
              <p:spPr>
                <a:xfrm>
                  <a:off x="7175160" y="4875120"/>
                  <a:ext cx="0" cy="97308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3" name=""/>
                <p:cNvSpPr/>
                <p:nvPr/>
              </p:nvSpPr>
              <p:spPr>
                <a:xfrm>
                  <a:off x="7154640" y="4883040"/>
                  <a:ext cx="0" cy="961920"/>
                </a:xfrm>
                <a:prstGeom prst="line">
                  <a:avLst/>
                </a:prstGeom>
                <a:ln w="12600">
                  <a:solidFill>
                    <a:srgbClr val="e0e0e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4" name=""/>
                <p:cNvSpPr/>
                <p:nvPr/>
              </p:nvSpPr>
              <p:spPr>
                <a:xfrm>
                  <a:off x="7163640" y="491652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5" name=""/>
                <p:cNvSpPr/>
                <p:nvPr/>
              </p:nvSpPr>
              <p:spPr>
                <a:xfrm>
                  <a:off x="7163640" y="4989600"/>
                  <a:ext cx="41040" cy="39600"/>
                </a:xfrm>
                <a:custGeom>
                  <a:avLst/>
                  <a:gdLst/>
                  <a:ahLst/>
                  <a:rect l="l" t="t" r="r" b="b"/>
                  <a:pathLst>
                    <a:path w="28" h="25">
                      <a:moveTo>
                        <a:pt x="24" y="4"/>
                      </a:move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4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7" y="19"/>
                      </a:lnTo>
                      <a:lnTo>
                        <a:pt x="19" y="20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6" name=""/>
                <p:cNvSpPr/>
                <p:nvPr/>
              </p:nvSpPr>
              <p:spPr>
                <a:xfrm>
                  <a:off x="7163640" y="506736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2"/>
                      </a:move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27" y="5"/>
                      </a:lnTo>
                      <a:lnTo>
                        <a:pt x="24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7" name=""/>
                <p:cNvSpPr/>
                <p:nvPr/>
              </p:nvSpPr>
              <p:spPr>
                <a:xfrm>
                  <a:off x="7163640" y="514188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8" name=""/>
                <p:cNvSpPr/>
                <p:nvPr/>
              </p:nvSpPr>
              <p:spPr>
                <a:xfrm>
                  <a:off x="7163640" y="521640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9" name=""/>
                <p:cNvSpPr/>
                <p:nvPr/>
              </p:nvSpPr>
              <p:spPr>
                <a:xfrm>
                  <a:off x="7163640" y="5290920"/>
                  <a:ext cx="41040" cy="38160"/>
                </a:xfrm>
                <a:custGeom>
                  <a:avLst/>
                  <a:gdLst/>
                  <a:ahLst/>
                  <a:rect l="l" t="t" r="r" b="b"/>
                  <a:pathLst>
                    <a:path w="28" h="24">
                      <a:moveTo>
                        <a:pt x="24" y="3"/>
                      </a:move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7" y="5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0" name=""/>
                <p:cNvSpPr/>
                <p:nvPr/>
              </p:nvSpPr>
              <p:spPr>
                <a:xfrm>
                  <a:off x="7163640" y="5368680"/>
                  <a:ext cx="41040" cy="3528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1"/>
                      </a:move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7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7" y="16"/>
                      </a:lnTo>
                      <a:lnTo>
                        <a:pt x="19" y="17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27" y="3"/>
                      </a:lnTo>
                      <a:lnTo>
                        <a:pt x="24" y="1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520" bIns="-11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1" name=""/>
                <p:cNvSpPr/>
                <p:nvPr/>
              </p:nvSpPr>
              <p:spPr>
                <a:xfrm>
                  <a:off x="7163640" y="544356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2" name=""/>
                <p:cNvSpPr/>
                <p:nvPr/>
              </p:nvSpPr>
              <p:spPr>
                <a:xfrm>
                  <a:off x="7163640" y="5518080"/>
                  <a:ext cx="41040" cy="33480"/>
                </a:xfrm>
                <a:custGeom>
                  <a:avLst/>
                  <a:gdLst/>
                  <a:ahLst/>
                  <a:rect l="l" t="t" r="r" b="b"/>
                  <a:pathLst>
                    <a:path w="28" h="21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7" y="20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3" name=""/>
                <p:cNvSpPr/>
                <p:nvPr/>
              </p:nvSpPr>
              <p:spPr>
                <a:xfrm>
                  <a:off x="7163640" y="559116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20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4" name=""/>
                <p:cNvSpPr/>
                <p:nvPr/>
              </p:nvSpPr>
              <p:spPr>
                <a:xfrm>
                  <a:off x="7163640" y="566892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5" name=""/>
                <p:cNvSpPr/>
                <p:nvPr/>
              </p:nvSpPr>
              <p:spPr>
                <a:xfrm>
                  <a:off x="7163640" y="4856040"/>
                  <a:ext cx="41040" cy="27000"/>
                </a:xfrm>
                <a:custGeom>
                  <a:avLst/>
                  <a:gdLst/>
                  <a:ahLst/>
                  <a:rect l="l" t="t" r="r" b="b"/>
                  <a:pathLst>
                    <a:path w="28" h="17">
                      <a:moveTo>
                        <a:pt x="24" y="2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12" y="12"/>
                      </a:lnTo>
                      <a:lnTo>
                        <a:pt x="13" y="12"/>
                      </a:lnTo>
                      <a:lnTo>
                        <a:pt x="17" y="12"/>
                      </a:lnTo>
                      <a:lnTo>
                        <a:pt x="19" y="12"/>
                      </a:lnTo>
                      <a:lnTo>
                        <a:pt x="24" y="14"/>
                      </a:lnTo>
                      <a:lnTo>
                        <a:pt x="27" y="16"/>
                      </a:lnTo>
                      <a:lnTo>
                        <a:pt x="27" y="5"/>
                      </a:lnTo>
                      <a:lnTo>
                        <a:pt x="24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476" name=""/>
            <p:cNvGrpSpPr/>
            <p:nvPr/>
          </p:nvGrpSpPr>
          <p:grpSpPr>
            <a:xfrm>
              <a:off x="7210440" y="4865760"/>
              <a:ext cx="502560" cy="1012680"/>
              <a:chOff x="7210440" y="4865760"/>
              <a:chExt cx="502560" cy="1012680"/>
            </a:xfrm>
          </p:grpSpPr>
          <p:grpSp>
            <p:nvGrpSpPr>
              <p:cNvPr id="1477" name=""/>
              <p:cNvGrpSpPr/>
              <p:nvPr/>
            </p:nvGrpSpPr>
            <p:grpSpPr>
              <a:xfrm>
                <a:off x="7210440" y="4865760"/>
                <a:ext cx="461160" cy="990360"/>
                <a:chOff x="7210440" y="4865760"/>
                <a:chExt cx="461160" cy="990360"/>
              </a:xfrm>
            </p:grpSpPr>
            <p:sp>
              <p:nvSpPr>
                <p:cNvPr id="1478" name=""/>
                <p:cNvSpPr/>
                <p:nvPr/>
              </p:nvSpPr>
              <p:spPr>
                <a:xfrm>
                  <a:off x="7315560" y="4968720"/>
                  <a:ext cx="356040" cy="887400"/>
                </a:xfrm>
                <a:custGeom>
                  <a:avLst/>
                  <a:gdLst/>
                  <a:ahLst/>
                  <a:rect l="l" t="t" r="r" b="b"/>
                  <a:pathLst>
                    <a:path w="240" h="559">
                      <a:moveTo>
                        <a:pt x="0" y="0"/>
                      </a:moveTo>
                      <a:lnTo>
                        <a:pt x="239" y="109"/>
                      </a:lnTo>
                      <a:lnTo>
                        <a:pt x="239" y="545"/>
                      </a:lnTo>
                      <a:lnTo>
                        <a:pt x="0" y="55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9" name=""/>
                <p:cNvSpPr/>
                <p:nvPr/>
              </p:nvSpPr>
              <p:spPr>
                <a:xfrm flipH="1" flipV="1">
                  <a:off x="7523280" y="5092560"/>
                  <a:ext cx="46080" cy="30240"/>
                </a:xfrm>
                <a:prstGeom prst="line">
                  <a:avLst/>
                </a:prstGeom>
                <a:ln w="12600">
                  <a:solidFill>
                    <a:srgbClr val="60606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0" name=""/>
                <p:cNvSpPr/>
                <p:nvPr/>
              </p:nvSpPr>
              <p:spPr>
                <a:xfrm>
                  <a:off x="7210440" y="4865760"/>
                  <a:ext cx="213480" cy="990360"/>
                </a:xfrm>
                <a:custGeom>
                  <a:avLst/>
                  <a:gdLst/>
                  <a:ahLst/>
                  <a:rect l="l" t="t" r="r" b="b"/>
                  <a:pathLst>
                    <a:path w="144" h="624">
                      <a:moveTo>
                        <a:pt x="143" y="75"/>
                      </a:moveTo>
                      <a:lnTo>
                        <a:pt x="0" y="0"/>
                      </a:lnTo>
                      <a:lnTo>
                        <a:pt x="0" y="623"/>
                      </a:lnTo>
                      <a:lnTo>
                        <a:pt x="143" y="619"/>
                      </a:lnTo>
                      <a:lnTo>
                        <a:pt x="141" y="73"/>
                      </a:lnTo>
                      <a:lnTo>
                        <a:pt x="143" y="75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481" name=""/>
              <p:cNvGrpSpPr/>
              <p:nvPr/>
            </p:nvGrpSpPr>
            <p:grpSpPr>
              <a:xfrm>
                <a:off x="7391520" y="5106960"/>
                <a:ext cx="234360" cy="536400"/>
                <a:chOff x="7391520" y="5106960"/>
                <a:chExt cx="234360" cy="536400"/>
              </a:xfrm>
            </p:grpSpPr>
            <p:sp>
              <p:nvSpPr>
                <p:cNvPr id="1482" name=""/>
                <p:cNvSpPr/>
                <p:nvPr/>
              </p:nvSpPr>
              <p:spPr>
                <a:xfrm>
                  <a:off x="7391520" y="5106960"/>
                  <a:ext cx="234360" cy="536400"/>
                </a:xfrm>
                <a:custGeom>
                  <a:avLst/>
                  <a:gdLst/>
                  <a:ahLst/>
                  <a:rect l="l" t="t" r="r" b="b"/>
                  <a:pathLst>
                    <a:path w="158" h="338">
                      <a:moveTo>
                        <a:pt x="0" y="329"/>
                      </a:moveTo>
                      <a:lnTo>
                        <a:pt x="0" y="0"/>
                      </a:lnTo>
                      <a:lnTo>
                        <a:pt x="157" y="59"/>
                      </a:lnTo>
                      <a:lnTo>
                        <a:pt x="157" y="337"/>
                      </a:lnTo>
                      <a:lnTo>
                        <a:pt x="0" y="329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3" name=""/>
                <p:cNvSpPr/>
                <p:nvPr/>
              </p:nvSpPr>
              <p:spPr>
                <a:xfrm>
                  <a:off x="7401600" y="5127480"/>
                  <a:ext cx="206280" cy="515880"/>
                </a:xfrm>
                <a:custGeom>
                  <a:avLst/>
                  <a:gdLst/>
                  <a:ahLst/>
                  <a:rect l="l" t="t" r="r" b="b"/>
                  <a:pathLst>
                    <a:path w="139" h="325">
                      <a:moveTo>
                        <a:pt x="0" y="316"/>
                      </a:moveTo>
                      <a:lnTo>
                        <a:pt x="0" y="0"/>
                      </a:lnTo>
                      <a:lnTo>
                        <a:pt x="138" y="55"/>
                      </a:lnTo>
                      <a:lnTo>
                        <a:pt x="138" y="324"/>
                      </a:lnTo>
                      <a:lnTo>
                        <a:pt x="0" y="316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4" name=""/>
                <p:cNvSpPr/>
                <p:nvPr/>
              </p:nvSpPr>
              <p:spPr>
                <a:xfrm>
                  <a:off x="7401600" y="5167080"/>
                  <a:ext cx="206280" cy="101880"/>
                </a:xfrm>
                <a:custGeom>
                  <a:avLst/>
                  <a:gdLst/>
                  <a:ahLst/>
                  <a:rect l="l" t="t" r="r" b="b"/>
                  <a:pathLst>
                    <a:path w="139" h="64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38" y="47"/>
                      </a:lnTo>
                      <a:lnTo>
                        <a:pt x="138" y="63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5" name=""/>
                <p:cNvSpPr/>
                <p:nvPr/>
              </p:nvSpPr>
              <p:spPr>
                <a:xfrm>
                  <a:off x="7401600" y="5248080"/>
                  <a:ext cx="206280" cy="88920"/>
                </a:xfrm>
                <a:custGeom>
                  <a:avLst/>
                  <a:gdLst/>
                  <a:ahLst/>
                  <a:rect l="l" t="t" r="r" b="b"/>
                  <a:pathLst>
                    <a:path w="139" h="56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38" y="39"/>
                      </a:lnTo>
                      <a:lnTo>
                        <a:pt x="138" y="55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6" name=""/>
                <p:cNvSpPr/>
                <p:nvPr/>
              </p:nvSpPr>
              <p:spPr>
                <a:xfrm>
                  <a:off x="7401600" y="5325840"/>
                  <a:ext cx="206280" cy="81000"/>
                </a:xfrm>
                <a:custGeom>
                  <a:avLst/>
                  <a:gdLst/>
                  <a:ahLst/>
                  <a:rect l="l" t="t" r="r" b="b"/>
                  <a:pathLst>
                    <a:path w="139" h="51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38" y="34"/>
                      </a:lnTo>
                      <a:lnTo>
                        <a:pt x="138" y="5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7" name=""/>
                <p:cNvSpPr/>
                <p:nvPr/>
              </p:nvSpPr>
              <p:spPr>
                <a:xfrm>
                  <a:off x="7401600" y="5400720"/>
                  <a:ext cx="206280" cy="77760"/>
                </a:xfrm>
                <a:custGeom>
                  <a:avLst/>
                  <a:gdLst/>
                  <a:ahLst/>
                  <a:rect l="l" t="t" r="r" b="b"/>
                  <a:pathLst>
                    <a:path w="139" h="49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38" y="28"/>
                      </a:lnTo>
                      <a:lnTo>
                        <a:pt x="138" y="48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8" name=""/>
                <p:cNvSpPr/>
                <p:nvPr/>
              </p:nvSpPr>
              <p:spPr>
                <a:xfrm>
                  <a:off x="7401600" y="5481720"/>
                  <a:ext cx="206280" cy="63360"/>
                </a:xfrm>
                <a:custGeom>
                  <a:avLst/>
                  <a:gdLst/>
                  <a:ahLst/>
                  <a:rect l="l" t="t" r="r" b="b"/>
                  <a:pathLst>
                    <a:path w="139" h="40">
                      <a:moveTo>
                        <a:pt x="0" y="0"/>
                      </a:moveTo>
                      <a:lnTo>
                        <a:pt x="138" y="22"/>
                      </a:lnTo>
                      <a:lnTo>
                        <a:pt x="138" y="39"/>
                      </a:lnTo>
                      <a:lnTo>
                        <a:pt x="0" y="2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9" name=""/>
                <p:cNvSpPr/>
                <p:nvPr/>
              </p:nvSpPr>
              <p:spPr>
                <a:xfrm>
                  <a:off x="7401600" y="5562360"/>
                  <a:ext cx="206280" cy="57240"/>
                </a:xfrm>
                <a:custGeom>
                  <a:avLst/>
                  <a:gdLst/>
                  <a:ahLst/>
                  <a:rect l="l" t="t" r="r" b="b"/>
                  <a:pathLst>
                    <a:path w="139" h="36">
                      <a:moveTo>
                        <a:pt x="138" y="35"/>
                      </a:move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38" y="15"/>
                      </a:lnTo>
                      <a:lnTo>
                        <a:pt x="138" y="35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0" name=""/>
                <p:cNvSpPr/>
                <p:nvPr/>
              </p:nvSpPr>
              <p:spPr>
                <a:xfrm>
                  <a:off x="7434000" y="5135400"/>
                  <a:ext cx="22320" cy="498600"/>
                </a:xfrm>
                <a:custGeom>
                  <a:avLst/>
                  <a:gdLst/>
                  <a:ahLst/>
                  <a:rect l="l" t="t" r="r" b="b"/>
                  <a:pathLst>
                    <a:path w="15" h="314">
                      <a:moveTo>
                        <a:pt x="0" y="0"/>
                      </a:moveTo>
                      <a:lnTo>
                        <a:pt x="0" y="311"/>
                      </a:lnTo>
                      <a:lnTo>
                        <a:pt x="14" y="313"/>
                      </a:lnTo>
                      <a:lnTo>
                        <a:pt x="1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1" name=""/>
                <p:cNvSpPr/>
                <p:nvPr/>
              </p:nvSpPr>
              <p:spPr>
                <a:xfrm>
                  <a:off x="7440120" y="5141880"/>
                  <a:ext cx="23760" cy="492120"/>
                </a:xfrm>
                <a:custGeom>
                  <a:avLst/>
                  <a:gdLst/>
                  <a:ahLst/>
                  <a:rect l="l" t="t" r="r" b="b"/>
                  <a:pathLst>
                    <a:path w="16" h="310">
                      <a:moveTo>
                        <a:pt x="0" y="0"/>
                      </a:moveTo>
                      <a:lnTo>
                        <a:pt x="0" y="307"/>
                      </a:lnTo>
                      <a:lnTo>
                        <a:pt x="15" y="309"/>
                      </a:lnTo>
                      <a:lnTo>
                        <a:pt x="15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2" name=""/>
                <p:cNvSpPr/>
                <p:nvPr/>
              </p:nvSpPr>
              <p:spPr>
                <a:xfrm>
                  <a:off x="7499520" y="5164200"/>
                  <a:ext cx="22320" cy="473040"/>
                </a:xfrm>
                <a:custGeom>
                  <a:avLst/>
                  <a:gdLst/>
                  <a:ahLst/>
                  <a:rect l="l" t="t" r="r" b="b"/>
                  <a:pathLst>
                    <a:path w="15" h="298">
                      <a:moveTo>
                        <a:pt x="0" y="0"/>
                      </a:moveTo>
                      <a:lnTo>
                        <a:pt x="0" y="297"/>
                      </a:lnTo>
                      <a:lnTo>
                        <a:pt x="14" y="297"/>
                      </a:lnTo>
                      <a:lnTo>
                        <a:pt x="1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3" name=""/>
                <p:cNvSpPr/>
                <p:nvPr/>
              </p:nvSpPr>
              <p:spPr>
                <a:xfrm>
                  <a:off x="7507080" y="5170320"/>
                  <a:ext cx="21960" cy="466920"/>
                </a:xfrm>
                <a:custGeom>
                  <a:avLst/>
                  <a:gdLst/>
                  <a:ahLst/>
                  <a:rect l="l" t="t" r="r" b="b"/>
                  <a:pathLst>
                    <a:path w="15" h="294">
                      <a:moveTo>
                        <a:pt x="0" y="0"/>
                      </a:moveTo>
                      <a:lnTo>
                        <a:pt x="0" y="293"/>
                      </a:lnTo>
                      <a:lnTo>
                        <a:pt x="14" y="293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4" name=""/>
                <p:cNvSpPr/>
                <p:nvPr/>
              </p:nvSpPr>
              <p:spPr>
                <a:xfrm>
                  <a:off x="7558920" y="5187960"/>
                  <a:ext cx="21960" cy="452520"/>
                </a:xfrm>
                <a:custGeom>
                  <a:avLst/>
                  <a:gdLst/>
                  <a:ahLst/>
                  <a:rect l="l" t="t" r="r" b="b"/>
                  <a:pathLst>
                    <a:path w="15" h="285">
                      <a:moveTo>
                        <a:pt x="0" y="0"/>
                      </a:moveTo>
                      <a:lnTo>
                        <a:pt x="0" y="284"/>
                      </a:lnTo>
                      <a:lnTo>
                        <a:pt x="14" y="284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5" name=""/>
                <p:cNvSpPr/>
                <p:nvPr/>
              </p:nvSpPr>
              <p:spPr>
                <a:xfrm>
                  <a:off x="7566480" y="5195880"/>
                  <a:ext cx="21960" cy="444600"/>
                </a:xfrm>
                <a:custGeom>
                  <a:avLst/>
                  <a:gdLst/>
                  <a:ahLst/>
                  <a:rect l="l" t="t" r="r" b="b"/>
                  <a:pathLst>
                    <a:path w="15" h="280">
                      <a:moveTo>
                        <a:pt x="0" y="0"/>
                      </a:moveTo>
                      <a:lnTo>
                        <a:pt x="0" y="279"/>
                      </a:lnTo>
                      <a:lnTo>
                        <a:pt x="14" y="279"/>
                      </a:lnTo>
                      <a:lnTo>
                        <a:pt x="14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496" name=""/>
              <p:cNvGrpSpPr/>
              <p:nvPr/>
            </p:nvGrpSpPr>
            <p:grpSpPr>
              <a:xfrm>
                <a:off x="7296120" y="5634000"/>
                <a:ext cx="416880" cy="244440"/>
                <a:chOff x="7296120" y="5634000"/>
                <a:chExt cx="416880" cy="244440"/>
              </a:xfrm>
            </p:grpSpPr>
            <p:sp>
              <p:nvSpPr>
                <p:cNvPr id="1497" name=""/>
                <p:cNvSpPr/>
                <p:nvPr/>
              </p:nvSpPr>
              <p:spPr>
                <a:xfrm>
                  <a:off x="7296120" y="5634000"/>
                  <a:ext cx="90360" cy="127080"/>
                </a:xfrm>
                <a:custGeom>
                  <a:avLst/>
                  <a:gdLst/>
                  <a:ahLst/>
                  <a:rect l="l" t="t" r="r" b="b"/>
                  <a:pathLst>
                    <a:path w="61" h="80">
                      <a:moveTo>
                        <a:pt x="0" y="75"/>
                      </a:moveTo>
                      <a:lnTo>
                        <a:pt x="60" y="79"/>
                      </a:lnTo>
                      <a:lnTo>
                        <a:pt x="60" y="2"/>
                      </a:lnTo>
                      <a:lnTo>
                        <a:pt x="0" y="0"/>
                      </a:lnTo>
                      <a:lnTo>
                        <a:pt x="0" y="75"/>
                      </a:lnTo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1498" name=""/>
                <p:cNvGrpSpPr/>
                <p:nvPr/>
              </p:nvGrpSpPr>
              <p:grpSpPr>
                <a:xfrm>
                  <a:off x="7380720" y="5751360"/>
                  <a:ext cx="327600" cy="127080"/>
                  <a:chOff x="7380720" y="5751360"/>
                  <a:chExt cx="327600" cy="127080"/>
                </a:xfrm>
              </p:grpSpPr>
              <p:sp>
                <p:nvSpPr>
                  <p:cNvPr id="1499" name=""/>
                  <p:cNvSpPr/>
                  <p:nvPr/>
                </p:nvSpPr>
                <p:spPr>
                  <a:xfrm>
                    <a:off x="7707240" y="5761080"/>
                    <a:ext cx="1080" cy="8892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6">
                        <a:moveTo>
                          <a:pt x="0" y="0"/>
                        </a:moveTo>
                        <a:lnTo>
                          <a:pt x="0" y="5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120" bIns="42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00" name=""/>
                  <p:cNvSpPr/>
                  <p:nvPr/>
                </p:nvSpPr>
                <p:spPr>
                  <a:xfrm>
                    <a:off x="7380720" y="5761080"/>
                    <a:ext cx="21960" cy="11736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74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7" y="73"/>
                        </a:lnTo>
                        <a:lnTo>
                          <a:pt x="12" y="73"/>
                        </a:lnTo>
                        <a:lnTo>
                          <a:pt x="14" y="7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01" name=""/>
                  <p:cNvSpPr/>
                  <p:nvPr/>
                </p:nvSpPr>
                <p:spPr>
                  <a:xfrm>
                    <a:off x="7511040" y="5751360"/>
                    <a:ext cx="21960" cy="11916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75">
                        <a:moveTo>
                          <a:pt x="0" y="5"/>
                        </a:moveTo>
                        <a:lnTo>
                          <a:pt x="0" y="74"/>
                        </a:lnTo>
                        <a:lnTo>
                          <a:pt x="14" y="72"/>
                        </a:lnTo>
                        <a:lnTo>
                          <a:pt x="14" y="0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02" name=""/>
                  <p:cNvSpPr/>
                  <p:nvPr/>
                </p:nvSpPr>
                <p:spPr>
                  <a:xfrm>
                    <a:off x="7612200" y="5754600"/>
                    <a:ext cx="21960" cy="10476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66">
                        <a:moveTo>
                          <a:pt x="0" y="6"/>
                        </a:moveTo>
                        <a:lnTo>
                          <a:pt x="0" y="65"/>
                        </a:lnTo>
                        <a:lnTo>
                          <a:pt x="14" y="65"/>
                        </a:lnTo>
                        <a:lnTo>
                          <a:pt x="14" y="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03" name=""/>
                  <p:cNvSpPr/>
                  <p:nvPr/>
                </p:nvSpPr>
                <p:spPr>
                  <a:xfrm>
                    <a:off x="7707240" y="5765760"/>
                    <a:ext cx="1080" cy="2700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17">
                        <a:moveTo>
                          <a:pt x="0" y="1"/>
                        </a:move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9800" bIns="-19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04" name=""/>
                  <p:cNvSpPr/>
                  <p:nvPr/>
                </p:nvSpPr>
                <p:spPr>
                  <a:xfrm>
                    <a:off x="7612200" y="5751360"/>
                    <a:ext cx="21960" cy="3492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2">
                        <a:moveTo>
                          <a:pt x="14" y="8"/>
                        </a:moveTo>
                        <a:lnTo>
                          <a:pt x="14" y="16"/>
                        </a:ln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14" y="8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1880" bIns="-11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05" name=""/>
                  <p:cNvSpPr/>
                  <p:nvPr/>
                </p:nvSpPr>
                <p:spPr>
                  <a:xfrm>
                    <a:off x="7511040" y="5751360"/>
                    <a:ext cx="21960" cy="414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6">
                        <a:moveTo>
                          <a:pt x="14" y="7"/>
                        </a:moveTo>
                        <a:lnTo>
                          <a:pt x="14" y="20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14" y="7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400" bIns="-5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06" name=""/>
                  <p:cNvSpPr/>
                  <p:nvPr/>
                </p:nvSpPr>
                <p:spPr>
                  <a:xfrm>
                    <a:off x="7380720" y="5754600"/>
                    <a:ext cx="21960" cy="414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6">
                        <a:moveTo>
                          <a:pt x="14" y="7"/>
                        </a:moveTo>
                        <a:lnTo>
                          <a:pt x="14" y="18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14" y="7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400" bIns="-5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507" name=""/>
                <p:cNvSpPr/>
                <p:nvPr/>
              </p:nvSpPr>
              <p:spPr>
                <a:xfrm>
                  <a:off x="7394040" y="5634000"/>
                  <a:ext cx="318960" cy="127080"/>
                </a:xfrm>
                <a:custGeom>
                  <a:avLst/>
                  <a:gdLst/>
                  <a:ahLst/>
                  <a:rect l="l" t="t" r="r" b="b"/>
                  <a:pathLst>
                    <a:path w="215" h="80">
                      <a:moveTo>
                        <a:pt x="0" y="79"/>
                      </a:moveTo>
                      <a:lnTo>
                        <a:pt x="214" y="79"/>
                      </a:lnTo>
                      <a:lnTo>
                        <a:pt x="214" y="12"/>
                      </a:lnTo>
                      <a:lnTo>
                        <a:pt x="0" y="0"/>
                      </a:lnTo>
                      <a:lnTo>
                        <a:pt x="0" y="79"/>
                      </a:lnTo>
                    </a:path>
                  </a:pathLst>
                </a:custGeom>
                <a:solidFill>
                  <a:srgbClr val="cecec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1508" name=""/>
                <p:cNvGrpSpPr/>
                <p:nvPr/>
              </p:nvGrpSpPr>
              <p:grpSpPr>
                <a:xfrm>
                  <a:off x="7296120" y="5761080"/>
                  <a:ext cx="71280" cy="109440"/>
                  <a:chOff x="7296120" y="5761080"/>
                  <a:chExt cx="71280" cy="109440"/>
                </a:xfrm>
              </p:grpSpPr>
              <p:sp>
                <p:nvSpPr>
                  <p:cNvPr id="1509" name=""/>
                  <p:cNvSpPr/>
                  <p:nvPr/>
                </p:nvSpPr>
                <p:spPr>
                  <a:xfrm>
                    <a:off x="7296120" y="5761080"/>
                    <a:ext cx="71280" cy="95040"/>
                  </a:xfrm>
                  <a:custGeom>
                    <a:avLst/>
                    <a:gdLst/>
                    <a:ahLst/>
                    <a:rect l="l" t="t" r="r" b="b"/>
                    <a:pathLst>
                      <a:path w="48" h="60">
                        <a:moveTo>
                          <a:pt x="0" y="0"/>
                        </a:moveTo>
                        <a:lnTo>
                          <a:pt x="47" y="4"/>
                        </a:lnTo>
                        <a:lnTo>
                          <a:pt x="47" y="59"/>
                        </a:lnTo>
                        <a:lnTo>
                          <a:pt x="0" y="5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606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1510" name=""/>
                  <p:cNvGrpSpPr/>
                  <p:nvPr/>
                </p:nvGrpSpPr>
                <p:grpSpPr>
                  <a:xfrm>
                    <a:off x="7299000" y="5778360"/>
                    <a:ext cx="32400" cy="92160"/>
                    <a:chOff x="7299000" y="5778360"/>
                    <a:chExt cx="32400" cy="92160"/>
                  </a:xfrm>
                </p:grpSpPr>
                <p:sp>
                  <p:nvSpPr>
                    <p:cNvPr id="1511" name=""/>
                    <p:cNvSpPr/>
                    <p:nvPr/>
                  </p:nvSpPr>
                  <p:spPr>
                    <a:xfrm>
                      <a:off x="7323840" y="5778360"/>
                      <a:ext cx="0" cy="6984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3040" bIns="23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12" name=""/>
                    <p:cNvSpPr/>
                    <p:nvPr/>
                  </p:nvSpPr>
                  <p:spPr>
                    <a:xfrm flipH="1">
                      <a:off x="7299000" y="5816520"/>
                      <a:ext cx="32400" cy="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13" name=""/>
                    <p:cNvSpPr/>
                    <p:nvPr/>
                  </p:nvSpPr>
                  <p:spPr>
                    <a:xfrm>
                      <a:off x="7300440" y="5823000"/>
                      <a:ext cx="0" cy="2520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600" bIns="-216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14" name=""/>
                    <p:cNvSpPr/>
                    <p:nvPr/>
                  </p:nvSpPr>
                  <p:spPr>
                    <a:xfrm flipH="1">
                      <a:off x="7299000" y="5870520"/>
                      <a:ext cx="32400" cy="0"/>
                    </a:xfrm>
                    <a:prstGeom prst="line">
                      <a:avLst/>
                    </a:prstGeom>
                    <a:ln w="12600">
                      <a:solidFill>
                        <a:srgbClr val="cecece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515" name=""/>
          <p:cNvGrpSpPr/>
          <p:nvPr/>
        </p:nvGrpSpPr>
        <p:grpSpPr>
          <a:xfrm>
            <a:off x="6632640" y="2290680"/>
            <a:ext cx="839880" cy="1028880"/>
            <a:chOff x="6632640" y="2290680"/>
            <a:chExt cx="839880" cy="1028880"/>
          </a:xfrm>
        </p:grpSpPr>
        <p:sp>
          <p:nvSpPr>
            <p:cNvPr id="1516" name=""/>
            <p:cNvSpPr/>
            <p:nvPr/>
          </p:nvSpPr>
          <p:spPr>
            <a:xfrm>
              <a:off x="6632640" y="3273480"/>
              <a:ext cx="839880" cy="46080"/>
            </a:xfrm>
            <a:custGeom>
              <a:avLst/>
              <a:gdLst/>
              <a:ahLst/>
              <a:rect l="l" t="t" r="r" b="b"/>
              <a:pathLst>
                <a:path w="565" h="29">
                  <a:moveTo>
                    <a:pt x="478" y="4"/>
                  </a:moveTo>
                  <a:lnTo>
                    <a:pt x="564" y="9"/>
                  </a:lnTo>
                  <a:lnTo>
                    <a:pt x="301" y="28"/>
                  </a:lnTo>
                  <a:lnTo>
                    <a:pt x="145" y="21"/>
                  </a:lnTo>
                  <a:lnTo>
                    <a:pt x="0" y="4"/>
                  </a:lnTo>
                  <a:lnTo>
                    <a:pt x="39" y="0"/>
                  </a:lnTo>
                  <a:lnTo>
                    <a:pt x="283" y="11"/>
                  </a:lnTo>
                  <a:lnTo>
                    <a:pt x="478" y="4"/>
                  </a:lnTo>
                </a:path>
              </a:pathLst>
            </a:cu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517" name=""/>
            <p:cNvGrpSpPr/>
            <p:nvPr/>
          </p:nvGrpSpPr>
          <p:grpSpPr>
            <a:xfrm>
              <a:off x="6692040" y="2290680"/>
              <a:ext cx="193680" cy="1000080"/>
              <a:chOff x="6692040" y="2290680"/>
              <a:chExt cx="193680" cy="1000080"/>
            </a:xfrm>
          </p:grpSpPr>
          <p:grpSp>
            <p:nvGrpSpPr>
              <p:cNvPr id="1518" name=""/>
              <p:cNvGrpSpPr/>
              <p:nvPr/>
            </p:nvGrpSpPr>
            <p:grpSpPr>
              <a:xfrm>
                <a:off x="6692040" y="2293920"/>
                <a:ext cx="188640" cy="996840"/>
                <a:chOff x="6692040" y="2293920"/>
                <a:chExt cx="188640" cy="996840"/>
              </a:xfrm>
            </p:grpSpPr>
            <p:sp>
              <p:nvSpPr>
                <p:cNvPr id="1519" name=""/>
                <p:cNvSpPr/>
                <p:nvPr/>
              </p:nvSpPr>
              <p:spPr>
                <a:xfrm>
                  <a:off x="6692040" y="2293920"/>
                  <a:ext cx="188640" cy="996840"/>
                </a:xfrm>
                <a:custGeom>
                  <a:avLst/>
                  <a:gdLst/>
                  <a:ahLst/>
                  <a:rect l="l" t="t" r="r" b="b"/>
                  <a:pathLst>
                    <a:path w="127" h="628">
                      <a:moveTo>
                        <a:pt x="126" y="4"/>
                      </a:moveTo>
                      <a:lnTo>
                        <a:pt x="121" y="2"/>
                      </a:lnTo>
                      <a:lnTo>
                        <a:pt x="119" y="0"/>
                      </a:lnTo>
                      <a:lnTo>
                        <a:pt x="118" y="0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107" y="0"/>
                      </a:lnTo>
                      <a:lnTo>
                        <a:pt x="102" y="2"/>
                      </a:lnTo>
                      <a:lnTo>
                        <a:pt x="101" y="2"/>
                      </a:lnTo>
                      <a:lnTo>
                        <a:pt x="97" y="7"/>
                      </a:lnTo>
                      <a:lnTo>
                        <a:pt x="0" y="106"/>
                      </a:lnTo>
                      <a:lnTo>
                        <a:pt x="0" y="612"/>
                      </a:lnTo>
                      <a:lnTo>
                        <a:pt x="126" y="627"/>
                      </a:lnTo>
                      <a:lnTo>
                        <a:pt x="126" y="4"/>
                      </a:lnTo>
                    </a:path>
                  </a:pathLst>
                </a:cu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0" name=""/>
                <p:cNvSpPr/>
                <p:nvPr/>
              </p:nvSpPr>
              <p:spPr>
                <a:xfrm>
                  <a:off x="6797160" y="2349360"/>
                  <a:ext cx="0" cy="824040"/>
                </a:xfrm>
                <a:prstGeom prst="line">
                  <a:avLst/>
                </a:prstGeom>
                <a:ln w="12600">
                  <a:solidFill>
                    <a:srgbClr val="a0a0a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1" name=""/>
                <p:cNvSpPr/>
                <p:nvPr/>
              </p:nvSpPr>
              <p:spPr>
                <a:xfrm>
                  <a:off x="6692040" y="3192480"/>
                  <a:ext cx="167760" cy="98280"/>
                </a:xfrm>
                <a:custGeom>
                  <a:avLst/>
                  <a:gdLst/>
                  <a:ahLst/>
                  <a:rect l="l" t="t" r="r" b="b"/>
                  <a:pathLst>
                    <a:path w="113" h="62">
                      <a:moveTo>
                        <a:pt x="112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2" y="61"/>
                      </a:lnTo>
                      <a:lnTo>
                        <a:pt x="112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522" name=""/>
              <p:cNvGrpSpPr/>
              <p:nvPr/>
            </p:nvGrpSpPr>
            <p:grpSpPr>
              <a:xfrm>
                <a:off x="6702480" y="2397240"/>
                <a:ext cx="81360" cy="772920"/>
                <a:chOff x="6702480" y="2397240"/>
                <a:chExt cx="81360" cy="772920"/>
              </a:xfrm>
            </p:grpSpPr>
            <p:sp>
              <p:nvSpPr>
                <p:cNvPr id="1523" name=""/>
                <p:cNvSpPr/>
                <p:nvPr/>
              </p:nvSpPr>
              <p:spPr>
                <a:xfrm>
                  <a:off x="6702480" y="2397240"/>
                  <a:ext cx="81360" cy="112680"/>
                </a:xfrm>
                <a:custGeom>
                  <a:avLst/>
                  <a:gdLst/>
                  <a:ahLst/>
                  <a:rect l="l" t="t" r="r" b="b"/>
                  <a:pathLst>
                    <a:path w="55" h="71">
                      <a:moveTo>
                        <a:pt x="54" y="0"/>
                      </a:moveTo>
                      <a:lnTo>
                        <a:pt x="0" y="52"/>
                      </a:lnTo>
                      <a:lnTo>
                        <a:pt x="0" y="70"/>
                      </a:lnTo>
                      <a:lnTo>
                        <a:pt x="54" y="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4" name=""/>
                <p:cNvSpPr/>
                <p:nvPr/>
              </p:nvSpPr>
              <p:spPr>
                <a:xfrm>
                  <a:off x="6702480" y="2469960"/>
                  <a:ext cx="81360" cy="106560"/>
                </a:xfrm>
                <a:custGeom>
                  <a:avLst/>
                  <a:gdLst/>
                  <a:ahLst/>
                  <a:rect l="l" t="t" r="r" b="b"/>
                  <a:pathLst>
                    <a:path w="55" h="67">
                      <a:moveTo>
                        <a:pt x="54" y="0"/>
                      </a:moveTo>
                      <a:lnTo>
                        <a:pt x="0" y="46"/>
                      </a:lnTo>
                      <a:lnTo>
                        <a:pt x="0" y="66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5" name=""/>
                <p:cNvSpPr/>
                <p:nvPr/>
              </p:nvSpPr>
              <p:spPr>
                <a:xfrm>
                  <a:off x="6702480" y="2541600"/>
                  <a:ext cx="81360" cy="101520"/>
                </a:xfrm>
                <a:custGeom>
                  <a:avLst/>
                  <a:gdLst/>
                  <a:ahLst/>
                  <a:rect l="l" t="t" r="r" b="b"/>
                  <a:pathLst>
                    <a:path w="55" h="64">
                      <a:moveTo>
                        <a:pt x="54" y="0"/>
                      </a:moveTo>
                      <a:lnTo>
                        <a:pt x="0" y="43"/>
                      </a:lnTo>
                      <a:lnTo>
                        <a:pt x="0" y="63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6" name=""/>
                <p:cNvSpPr/>
                <p:nvPr/>
              </p:nvSpPr>
              <p:spPr>
                <a:xfrm>
                  <a:off x="6702480" y="2616120"/>
                  <a:ext cx="81360" cy="90720"/>
                </a:xfrm>
                <a:custGeom>
                  <a:avLst/>
                  <a:gdLst/>
                  <a:ahLst/>
                  <a:rect l="l" t="t" r="r" b="b"/>
                  <a:pathLst>
                    <a:path w="55" h="57">
                      <a:moveTo>
                        <a:pt x="54" y="0"/>
                      </a:moveTo>
                      <a:lnTo>
                        <a:pt x="0" y="39"/>
                      </a:lnTo>
                      <a:lnTo>
                        <a:pt x="0" y="56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920" bIns="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7" name=""/>
                <p:cNvSpPr/>
                <p:nvPr/>
              </p:nvSpPr>
              <p:spPr>
                <a:xfrm>
                  <a:off x="6702480" y="2690640"/>
                  <a:ext cx="81360" cy="84240"/>
                </a:xfrm>
                <a:custGeom>
                  <a:avLst/>
                  <a:gdLst/>
                  <a:ahLst/>
                  <a:rect l="l" t="t" r="r" b="b"/>
                  <a:pathLst>
                    <a:path w="55" h="53">
                      <a:moveTo>
                        <a:pt x="54" y="0"/>
                      </a:moveTo>
                      <a:lnTo>
                        <a:pt x="0" y="32"/>
                      </a:lnTo>
                      <a:lnTo>
                        <a:pt x="0" y="52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8" name=""/>
                <p:cNvSpPr/>
                <p:nvPr/>
              </p:nvSpPr>
              <p:spPr>
                <a:xfrm>
                  <a:off x="6702480" y="2763720"/>
                  <a:ext cx="81360" cy="74880"/>
                </a:xfrm>
                <a:custGeom>
                  <a:avLst/>
                  <a:gdLst/>
                  <a:ahLst/>
                  <a:rect l="l" t="t" r="r" b="b"/>
                  <a:pathLst>
                    <a:path w="55" h="47">
                      <a:moveTo>
                        <a:pt x="54" y="0"/>
                      </a:moveTo>
                      <a:lnTo>
                        <a:pt x="0" y="29"/>
                      </a:lnTo>
                      <a:lnTo>
                        <a:pt x="0" y="46"/>
                      </a:lnTo>
                      <a:lnTo>
                        <a:pt x="54" y="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9" name=""/>
                <p:cNvSpPr/>
                <p:nvPr/>
              </p:nvSpPr>
              <p:spPr>
                <a:xfrm>
                  <a:off x="6702480" y="2838600"/>
                  <a:ext cx="81360" cy="66600"/>
                </a:xfrm>
                <a:custGeom>
                  <a:avLst/>
                  <a:gdLst/>
                  <a:ahLst/>
                  <a:rect l="l" t="t" r="r" b="b"/>
                  <a:pathLst>
                    <a:path w="55" h="42">
                      <a:moveTo>
                        <a:pt x="54" y="0"/>
                      </a:moveTo>
                      <a:lnTo>
                        <a:pt x="0" y="24"/>
                      </a:lnTo>
                      <a:lnTo>
                        <a:pt x="0" y="41"/>
                      </a:lnTo>
                      <a:lnTo>
                        <a:pt x="54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0" name=""/>
                <p:cNvSpPr/>
                <p:nvPr/>
              </p:nvSpPr>
              <p:spPr>
                <a:xfrm>
                  <a:off x="6702480" y="2913120"/>
                  <a:ext cx="81360" cy="60120"/>
                </a:xfrm>
                <a:custGeom>
                  <a:avLst/>
                  <a:gdLst/>
                  <a:ahLst/>
                  <a:rect l="l" t="t" r="r" b="b"/>
                  <a:pathLst>
                    <a:path w="55" h="38">
                      <a:moveTo>
                        <a:pt x="54" y="0"/>
                      </a:moveTo>
                      <a:lnTo>
                        <a:pt x="0" y="18"/>
                      </a:lnTo>
                      <a:lnTo>
                        <a:pt x="0" y="37"/>
                      </a:lnTo>
                      <a:lnTo>
                        <a:pt x="54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1" name=""/>
                <p:cNvSpPr/>
                <p:nvPr/>
              </p:nvSpPr>
              <p:spPr>
                <a:xfrm>
                  <a:off x="6702480" y="2984400"/>
                  <a:ext cx="81360" cy="52560"/>
                </a:xfrm>
                <a:custGeom>
                  <a:avLst/>
                  <a:gdLst/>
                  <a:ahLst/>
                  <a:rect l="l" t="t" r="r" b="b"/>
                  <a:pathLst>
                    <a:path w="55" h="33">
                      <a:moveTo>
                        <a:pt x="54" y="0"/>
                      </a:moveTo>
                      <a:lnTo>
                        <a:pt x="0" y="16"/>
                      </a:lnTo>
                      <a:lnTo>
                        <a:pt x="0" y="32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2" name=""/>
                <p:cNvSpPr/>
                <p:nvPr/>
              </p:nvSpPr>
              <p:spPr>
                <a:xfrm>
                  <a:off x="6702480" y="3057480"/>
                  <a:ext cx="81360" cy="46080"/>
                </a:xfrm>
                <a:custGeom>
                  <a:avLst/>
                  <a:gdLst/>
                  <a:ahLst/>
                  <a:rect l="l" t="t" r="r" b="b"/>
                  <a:pathLst>
                    <a:path w="55" h="29">
                      <a:moveTo>
                        <a:pt x="54" y="0"/>
                      </a:moveTo>
                      <a:lnTo>
                        <a:pt x="0" y="12"/>
                      </a:lnTo>
                      <a:lnTo>
                        <a:pt x="0" y="28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3" name=""/>
                <p:cNvSpPr/>
                <p:nvPr/>
              </p:nvSpPr>
              <p:spPr>
                <a:xfrm>
                  <a:off x="6702480" y="3132000"/>
                  <a:ext cx="81360" cy="38160"/>
                </a:xfrm>
                <a:custGeom>
                  <a:avLst/>
                  <a:gdLst/>
                  <a:ahLst/>
                  <a:rect l="l" t="t" r="r" b="b"/>
                  <a:pathLst>
                    <a:path w="55" h="24">
                      <a:moveTo>
                        <a:pt x="54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4" name=""/>
                <p:cNvSpPr/>
                <p:nvPr/>
              </p:nvSpPr>
              <p:spPr>
                <a:xfrm>
                  <a:off x="6749640" y="2433600"/>
                  <a:ext cx="0" cy="72540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5" name=""/>
                <p:cNvSpPr/>
                <p:nvPr/>
              </p:nvSpPr>
              <p:spPr>
                <a:xfrm>
                  <a:off x="6714000" y="2465280"/>
                  <a:ext cx="0" cy="69696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536" name=""/>
              <p:cNvGrpSpPr/>
              <p:nvPr/>
            </p:nvGrpSpPr>
            <p:grpSpPr>
              <a:xfrm>
                <a:off x="6835680" y="2290680"/>
                <a:ext cx="50040" cy="992160"/>
                <a:chOff x="6835680" y="2290680"/>
                <a:chExt cx="50040" cy="992160"/>
              </a:xfrm>
            </p:grpSpPr>
            <p:sp>
              <p:nvSpPr>
                <p:cNvPr id="1537" name=""/>
                <p:cNvSpPr/>
                <p:nvPr/>
              </p:nvSpPr>
              <p:spPr>
                <a:xfrm>
                  <a:off x="6877080" y="2317680"/>
                  <a:ext cx="0" cy="96516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8" name=""/>
                <p:cNvSpPr/>
                <p:nvPr/>
              </p:nvSpPr>
              <p:spPr>
                <a:xfrm>
                  <a:off x="6862320" y="2313000"/>
                  <a:ext cx="0" cy="96660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9" name=""/>
                <p:cNvSpPr/>
                <p:nvPr/>
              </p:nvSpPr>
              <p:spPr>
                <a:xfrm>
                  <a:off x="6862320" y="2309760"/>
                  <a:ext cx="0" cy="973080"/>
                </a:xfrm>
                <a:prstGeom prst="line">
                  <a:avLst/>
                </a:prstGeom>
                <a:ln w="12600">
                  <a:solidFill>
                    <a:srgbClr val="e0e0e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0" name=""/>
                <p:cNvSpPr/>
                <p:nvPr/>
              </p:nvSpPr>
              <p:spPr>
                <a:xfrm>
                  <a:off x="6856200" y="2309760"/>
                  <a:ext cx="0" cy="97308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1" name=""/>
                <p:cNvSpPr/>
                <p:nvPr/>
              </p:nvSpPr>
              <p:spPr>
                <a:xfrm>
                  <a:off x="6835680" y="2317680"/>
                  <a:ext cx="0" cy="961920"/>
                </a:xfrm>
                <a:prstGeom prst="line">
                  <a:avLst/>
                </a:prstGeom>
                <a:ln w="12600">
                  <a:solidFill>
                    <a:srgbClr val="e0e0e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2" name=""/>
                <p:cNvSpPr/>
                <p:nvPr/>
              </p:nvSpPr>
              <p:spPr>
                <a:xfrm>
                  <a:off x="6844680" y="235116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3" name=""/>
                <p:cNvSpPr/>
                <p:nvPr/>
              </p:nvSpPr>
              <p:spPr>
                <a:xfrm>
                  <a:off x="6844680" y="2424240"/>
                  <a:ext cx="41040" cy="39600"/>
                </a:xfrm>
                <a:custGeom>
                  <a:avLst/>
                  <a:gdLst/>
                  <a:ahLst/>
                  <a:rect l="l" t="t" r="r" b="b"/>
                  <a:pathLst>
                    <a:path w="28" h="25">
                      <a:moveTo>
                        <a:pt x="24" y="4"/>
                      </a:move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4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7" y="19"/>
                      </a:lnTo>
                      <a:lnTo>
                        <a:pt x="19" y="20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4" name=""/>
                <p:cNvSpPr/>
                <p:nvPr/>
              </p:nvSpPr>
              <p:spPr>
                <a:xfrm>
                  <a:off x="6844680" y="250200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2"/>
                      </a:move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27" y="5"/>
                      </a:lnTo>
                      <a:lnTo>
                        <a:pt x="24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5" name=""/>
                <p:cNvSpPr/>
                <p:nvPr/>
              </p:nvSpPr>
              <p:spPr>
                <a:xfrm>
                  <a:off x="6844680" y="257652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6" name=""/>
                <p:cNvSpPr/>
                <p:nvPr/>
              </p:nvSpPr>
              <p:spPr>
                <a:xfrm>
                  <a:off x="6844680" y="265104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7" name=""/>
                <p:cNvSpPr/>
                <p:nvPr/>
              </p:nvSpPr>
              <p:spPr>
                <a:xfrm>
                  <a:off x="6844680" y="2725560"/>
                  <a:ext cx="41040" cy="38160"/>
                </a:xfrm>
                <a:custGeom>
                  <a:avLst/>
                  <a:gdLst/>
                  <a:ahLst/>
                  <a:rect l="l" t="t" r="r" b="b"/>
                  <a:pathLst>
                    <a:path w="28" h="24">
                      <a:moveTo>
                        <a:pt x="24" y="3"/>
                      </a:move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7" y="5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8" name=""/>
                <p:cNvSpPr/>
                <p:nvPr/>
              </p:nvSpPr>
              <p:spPr>
                <a:xfrm>
                  <a:off x="6844680" y="2803320"/>
                  <a:ext cx="41040" cy="3528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1"/>
                      </a:move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7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7" y="16"/>
                      </a:lnTo>
                      <a:lnTo>
                        <a:pt x="19" y="17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27" y="3"/>
                      </a:lnTo>
                      <a:lnTo>
                        <a:pt x="24" y="1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520" bIns="-11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9" name=""/>
                <p:cNvSpPr/>
                <p:nvPr/>
              </p:nvSpPr>
              <p:spPr>
                <a:xfrm>
                  <a:off x="6844680" y="287820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50" name=""/>
                <p:cNvSpPr/>
                <p:nvPr/>
              </p:nvSpPr>
              <p:spPr>
                <a:xfrm>
                  <a:off x="6844680" y="2952720"/>
                  <a:ext cx="41040" cy="33480"/>
                </a:xfrm>
                <a:custGeom>
                  <a:avLst/>
                  <a:gdLst/>
                  <a:ahLst/>
                  <a:rect l="l" t="t" r="r" b="b"/>
                  <a:pathLst>
                    <a:path w="28" h="21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7" y="20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51" name=""/>
                <p:cNvSpPr/>
                <p:nvPr/>
              </p:nvSpPr>
              <p:spPr>
                <a:xfrm>
                  <a:off x="6844680" y="302580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20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52" name=""/>
                <p:cNvSpPr/>
                <p:nvPr/>
              </p:nvSpPr>
              <p:spPr>
                <a:xfrm>
                  <a:off x="6844680" y="310356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53" name=""/>
                <p:cNvSpPr/>
                <p:nvPr/>
              </p:nvSpPr>
              <p:spPr>
                <a:xfrm>
                  <a:off x="6844680" y="2290680"/>
                  <a:ext cx="41040" cy="27000"/>
                </a:xfrm>
                <a:custGeom>
                  <a:avLst/>
                  <a:gdLst/>
                  <a:ahLst/>
                  <a:rect l="l" t="t" r="r" b="b"/>
                  <a:pathLst>
                    <a:path w="28" h="17">
                      <a:moveTo>
                        <a:pt x="24" y="2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12" y="12"/>
                      </a:lnTo>
                      <a:lnTo>
                        <a:pt x="13" y="12"/>
                      </a:lnTo>
                      <a:lnTo>
                        <a:pt x="17" y="12"/>
                      </a:lnTo>
                      <a:lnTo>
                        <a:pt x="19" y="12"/>
                      </a:lnTo>
                      <a:lnTo>
                        <a:pt x="24" y="14"/>
                      </a:lnTo>
                      <a:lnTo>
                        <a:pt x="27" y="16"/>
                      </a:lnTo>
                      <a:lnTo>
                        <a:pt x="27" y="5"/>
                      </a:lnTo>
                      <a:lnTo>
                        <a:pt x="24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554" name=""/>
            <p:cNvGrpSpPr/>
            <p:nvPr/>
          </p:nvGrpSpPr>
          <p:grpSpPr>
            <a:xfrm>
              <a:off x="6891480" y="2300400"/>
              <a:ext cx="502560" cy="1012680"/>
              <a:chOff x="6891480" y="2300400"/>
              <a:chExt cx="502560" cy="1012680"/>
            </a:xfrm>
          </p:grpSpPr>
          <p:grpSp>
            <p:nvGrpSpPr>
              <p:cNvPr id="1555" name=""/>
              <p:cNvGrpSpPr/>
              <p:nvPr/>
            </p:nvGrpSpPr>
            <p:grpSpPr>
              <a:xfrm>
                <a:off x="6891480" y="2300400"/>
                <a:ext cx="461160" cy="990360"/>
                <a:chOff x="6891480" y="2300400"/>
                <a:chExt cx="461160" cy="990360"/>
              </a:xfrm>
            </p:grpSpPr>
            <p:sp>
              <p:nvSpPr>
                <p:cNvPr id="1556" name=""/>
                <p:cNvSpPr/>
                <p:nvPr/>
              </p:nvSpPr>
              <p:spPr>
                <a:xfrm>
                  <a:off x="6996600" y="2403360"/>
                  <a:ext cx="356040" cy="887400"/>
                </a:xfrm>
                <a:custGeom>
                  <a:avLst/>
                  <a:gdLst/>
                  <a:ahLst/>
                  <a:rect l="l" t="t" r="r" b="b"/>
                  <a:pathLst>
                    <a:path w="240" h="559">
                      <a:moveTo>
                        <a:pt x="0" y="0"/>
                      </a:moveTo>
                      <a:lnTo>
                        <a:pt x="239" y="109"/>
                      </a:lnTo>
                      <a:lnTo>
                        <a:pt x="239" y="545"/>
                      </a:lnTo>
                      <a:lnTo>
                        <a:pt x="0" y="55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57" name=""/>
                <p:cNvSpPr/>
                <p:nvPr/>
              </p:nvSpPr>
              <p:spPr>
                <a:xfrm flipH="1" flipV="1">
                  <a:off x="7204320" y="2527200"/>
                  <a:ext cx="46080" cy="30240"/>
                </a:xfrm>
                <a:prstGeom prst="line">
                  <a:avLst/>
                </a:prstGeom>
                <a:ln w="12600">
                  <a:solidFill>
                    <a:srgbClr val="60606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58" name=""/>
                <p:cNvSpPr/>
                <p:nvPr/>
              </p:nvSpPr>
              <p:spPr>
                <a:xfrm>
                  <a:off x="6891480" y="2300400"/>
                  <a:ext cx="213480" cy="990360"/>
                </a:xfrm>
                <a:custGeom>
                  <a:avLst/>
                  <a:gdLst/>
                  <a:ahLst/>
                  <a:rect l="l" t="t" r="r" b="b"/>
                  <a:pathLst>
                    <a:path w="144" h="624">
                      <a:moveTo>
                        <a:pt x="143" y="75"/>
                      </a:moveTo>
                      <a:lnTo>
                        <a:pt x="0" y="0"/>
                      </a:lnTo>
                      <a:lnTo>
                        <a:pt x="0" y="623"/>
                      </a:lnTo>
                      <a:lnTo>
                        <a:pt x="143" y="619"/>
                      </a:lnTo>
                      <a:lnTo>
                        <a:pt x="141" y="73"/>
                      </a:lnTo>
                      <a:lnTo>
                        <a:pt x="143" y="75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559" name=""/>
              <p:cNvGrpSpPr/>
              <p:nvPr/>
            </p:nvGrpSpPr>
            <p:grpSpPr>
              <a:xfrm>
                <a:off x="7072560" y="2541600"/>
                <a:ext cx="234360" cy="536400"/>
                <a:chOff x="7072560" y="2541600"/>
                <a:chExt cx="234360" cy="536400"/>
              </a:xfrm>
            </p:grpSpPr>
            <p:sp>
              <p:nvSpPr>
                <p:cNvPr id="1560" name=""/>
                <p:cNvSpPr/>
                <p:nvPr/>
              </p:nvSpPr>
              <p:spPr>
                <a:xfrm>
                  <a:off x="7072560" y="2541600"/>
                  <a:ext cx="234360" cy="536400"/>
                </a:xfrm>
                <a:custGeom>
                  <a:avLst/>
                  <a:gdLst/>
                  <a:ahLst/>
                  <a:rect l="l" t="t" r="r" b="b"/>
                  <a:pathLst>
                    <a:path w="158" h="338">
                      <a:moveTo>
                        <a:pt x="0" y="329"/>
                      </a:moveTo>
                      <a:lnTo>
                        <a:pt x="0" y="0"/>
                      </a:lnTo>
                      <a:lnTo>
                        <a:pt x="157" y="59"/>
                      </a:lnTo>
                      <a:lnTo>
                        <a:pt x="157" y="337"/>
                      </a:lnTo>
                      <a:lnTo>
                        <a:pt x="0" y="329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61" name=""/>
                <p:cNvSpPr/>
                <p:nvPr/>
              </p:nvSpPr>
              <p:spPr>
                <a:xfrm>
                  <a:off x="7082640" y="2562120"/>
                  <a:ext cx="206280" cy="515880"/>
                </a:xfrm>
                <a:custGeom>
                  <a:avLst/>
                  <a:gdLst/>
                  <a:ahLst/>
                  <a:rect l="l" t="t" r="r" b="b"/>
                  <a:pathLst>
                    <a:path w="139" h="325">
                      <a:moveTo>
                        <a:pt x="0" y="316"/>
                      </a:moveTo>
                      <a:lnTo>
                        <a:pt x="0" y="0"/>
                      </a:lnTo>
                      <a:lnTo>
                        <a:pt x="138" y="55"/>
                      </a:lnTo>
                      <a:lnTo>
                        <a:pt x="138" y="324"/>
                      </a:lnTo>
                      <a:lnTo>
                        <a:pt x="0" y="316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62" name=""/>
                <p:cNvSpPr/>
                <p:nvPr/>
              </p:nvSpPr>
              <p:spPr>
                <a:xfrm>
                  <a:off x="7082640" y="2601720"/>
                  <a:ext cx="206280" cy="101880"/>
                </a:xfrm>
                <a:custGeom>
                  <a:avLst/>
                  <a:gdLst/>
                  <a:ahLst/>
                  <a:rect l="l" t="t" r="r" b="b"/>
                  <a:pathLst>
                    <a:path w="139" h="64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38" y="47"/>
                      </a:lnTo>
                      <a:lnTo>
                        <a:pt x="138" y="63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63" name=""/>
                <p:cNvSpPr/>
                <p:nvPr/>
              </p:nvSpPr>
              <p:spPr>
                <a:xfrm>
                  <a:off x="7082640" y="2682720"/>
                  <a:ext cx="206280" cy="88920"/>
                </a:xfrm>
                <a:custGeom>
                  <a:avLst/>
                  <a:gdLst/>
                  <a:ahLst/>
                  <a:rect l="l" t="t" r="r" b="b"/>
                  <a:pathLst>
                    <a:path w="139" h="56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38" y="39"/>
                      </a:lnTo>
                      <a:lnTo>
                        <a:pt x="138" y="55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64" name=""/>
                <p:cNvSpPr/>
                <p:nvPr/>
              </p:nvSpPr>
              <p:spPr>
                <a:xfrm>
                  <a:off x="7082640" y="2760480"/>
                  <a:ext cx="206280" cy="81000"/>
                </a:xfrm>
                <a:custGeom>
                  <a:avLst/>
                  <a:gdLst/>
                  <a:ahLst/>
                  <a:rect l="l" t="t" r="r" b="b"/>
                  <a:pathLst>
                    <a:path w="139" h="51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38" y="34"/>
                      </a:lnTo>
                      <a:lnTo>
                        <a:pt x="138" y="5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65" name=""/>
                <p:cNvSpPr/>
                <p:nvPr/>
              </p:nvSpPr>
              <p:spPr>
                <a:xfrm>
                  <a:off x="7082640" y="2835360"/>
                  <a:ext cx="206280" cy="77760"/>
                </a:xfrm>
                <a:custGeom>
                  <a:avLst/>
                  <a:gdLst/>
                  <a:ahLst/>
                  <a:rect l="l" t="t" r="r" b="b"/>
                  <a:pathLst>
                    <a:path w="139" h="49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38" y="28"/>
                      </a:lnTo>
                      <a:lnTo>
                        <a:pt x="138" y="48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66" name=""/>
                <p:cNvSpPr/>
                <p:nvPr/>
              </p:nvSpPr>
              <p:spPr>
                <a:xfrm>
                  <a:off x="7082640" y="2916360"/>
                  <a:ext cx="206280" cy="63360"/>
                </a:xfrm>
                <a:custGeom>
                  <a:avLst/>
                  <a:gdLst/>
                  <a:ahLst/>
                  <a:rect l="l" t="t" r="r" b="b"/>
                  <a:pathLst>
                    <a:path w="139" h="40">
                      <a:moveTo>
                        <a:pt x="0" y="0"/>
                      </a:moveTo>
                      <a:lnTo>
                        <a:pt x="138" y="22"/>
                      </a:lnTo>
                      <a:lnTo>
                        <a:pt x="138" y="39"/>
                      </a:lnTo>
                      <a:lnTo>
                        <a:pt x="0" y="2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67" name=""/>
                <p:cNvSpPr/>
                <p:nvPr/>
              </p:nvSpPr>
              <p:spPr>
                <a:xfrm>
                  <a:off x="7082640" y="2997000"/>
                  <a:ext cx="206280" cy="57240"/>
                </a:xfrm>
                <a:custGeom>
                  <a:avLst/>
                  <a:gdLst/>
                  <a:ahLst/>
                  <a:rect l="l" t="t" r="r" b="b"/>
                  <a:pathLst>
                    <a:path w="139" h="36">
                      <a:moveTo>
                        <a:pt x="138" y="35"/>
                      </a:move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38" y="15"/>
                      </a:lnTo>
                      <a:lnTo>
                        <a:pt x="138" y="35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68" name=""/>
                <p:cNvSpPr/>
                <p:nvPr/>
              </p:nvSpPr>
              <p:spPr>
                <a:xfrm>
                  <a:off x="7115040" y="2570040"/>
                  <a:ext cx="22320" cy="498600"/>
                </a:xfrm>
                <a:custGeom>
                  <a:avLst/>
                  <a:gdLst/>
                  <a:ahLst/>
                  <a:rect l="l" t="t" r="r" b="b"/>
                  <a:pathLst>
                    <a:path w="15" h="314">
                      <a:moveTo>
                        <a:pt x="0" y="0"/>
                      </a:moveTo>
                      <a:lnTo>
                        <a:pt x="0" y="311"/>
                      </a:lnTo>
                      <a:lnTo>
                        <a:pt x="14" y="313"/>
                      </a:lnTo>
                      <a:lnTo>
                        <a:pt x="1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69" name=""/>
                <p:cNvSpPr/>
                <p:nvPr/>
              </p:nvSpPr>
              <p:spPr>
                <a:xfrm>
                  <a:off x="7121160" y="2576520"/>
                  <a:ext cx="23760" cy="492120"/>
                </a:xfrm>
                <a:custGeom>
                  <a:avLst/>
                  <a:gdLst/>
                  <a:ahLst/>
                  <a:rect l="l" t="t" r="r" b="b"/>
                  <a:pathLst>
                    <a:path w="16" h="310">
                      <a:moveTo>
                        <a:pt x="0" y="0"/>
                      </a:moveTo>
                      <a:lnTo>
                        <a:pt x="0" y="307"/>
                      </a:lnTo>
                      <a:lnTo>
                        <a:pt x="15" y="309"/>
                      </a:lnTo>
                      <a:lnTo>
                        <a:pt x="15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70" name=""/>
                <p:cNvSpPr/>
                <p:nvPr/>
              </p:nvSpPr>
              <p:spPr>
                <a:xfrm>
                  <a:off x="7180560" y="2598840"/>
                  <a:ext cx="22320" cy="473040"/>
                </a:xfrm>
                <a:custGeom>
                  <a:avLst/>
                  <a:gdLst/>
                  <a:ahLst/>
                  <a:rect l="l" t="t" r="r" b="b"/>
                  <a:pathLst>
                    <a:path w="15" h="298">
                      <a:moveTo>
                        <a:pt x="0" y="0"/>
                      </a:moveTo>
                      <a:lnTo>
                        <a:pt x="0" y="297"/>
                      </a:lnTo>
                      <a:lnTo>
                        <a:pt x="14" y="297"/>
                      </a:lnTo>
                      <a:lnTo>
                        <a:pt x="1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71" name=""/>
                <p:cNvSpPr/>
                <p:nvPr/>
              </p:nvSpPr>
              <p:spPr>
                <a:xfrm>
                  <a:off x="7188120" y="2604960"/>
                  <a:ext cx="21960" cy="466920"/>
                </a:xfrm>
                <a:custGeom>
                  <a:avLst/>
                  <a:gdLst/>
                  <a:ahLst/>
                  <a:rect l="l" t="t" r="r" b="b"/>
                  <a:pathLst>
                    <a:path w="15" h="294">
                      <a:moveTo>
                        <a:pt x="0" y="0"/>
                      </a:moveTo>
                      <a:lnTo>
                        <a:pt x="0" y="293"/>
                      </a:lnTo>
                      <a:lnTo>
                        <a:pt x="14" y="293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72" name=""/>
                <p:cNvSpPr/>
                <p:nvPr/>
              </p:nvSpPr>
              <p:spPr>
                <a:xfrm>
                  <a:off x="7239960" y="2622600"/>
                  <a:ext cx="21960" cy="452520"/>
                </a:xfrm>
                <a:custGeom>
                  <a:avLst/>
                  <a:gdLst/>
                  <a:ahLst/>
                  <a:rect l="l" t="t" r="r" b="b"/>
                  <a:pathLst>
                    <a:path w="15" h="285">
                      <a:moveTo>
                        <a:pt x="0" y="0"/>
                      </a:moveTo>
                      <a:lnTo>
                        <a:pt x="0" y="284"/>
                      </a:lnTo>
                      <a:lnTo>
                        <a:pt x="14" y="284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73" name=""/>
                <p:cNvSpPr/>
                <p:nvPr/>
              </p:nvSpPr>
              <p:spPr>
                <a:xfrm>
                  <a:off x="7247520" y="2630520"/>
                  <a:ext cx="21960" cy="444600"/>
                </a:xfrm>
                <a:custGeom>
                  <a:avLst/>
                  <a:gdLst/>
                  <a:ahLst/>
                  <a:rect l="l" t="t" r="r" b="b"/>
                  <a:pathLst>
                    <a:path w="15" h="280">
                      <a:moveTo>
                        <a:pt x="0" y="0"/>
                      </a:moveTo>
                      <a:lnTo>
                        <a:pt x="0" y="279"/>
                      </a:lnTo>
                      <a:lnTo>
                        <a:pt x="14" y="279"/>
                      </a:lnTo>
                      <a:lnTo>
                        <a:pt x="14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574" name=""/>
              <p:cNvGrpSpPr/>
              <p:nvPr/>
            </p:nvGrpSpPr>
            <p:grpSpPr>
              <a:xfrm>
                <a:off x="6977160" y="3068640"/>
                <a:ext cx="416880" cy="244440"/>
                <a:chOff x="6977160" y="3068640"/>
                <a:chExt cx="416880" cy="244440"/>
              </a:xfrm>
            </p:grpSpPr>
            <p:sp>
              <p:nvSpPr>
                <p:cNvPr id="1575" name=""/>
                <p:cNvSpPr/>
                <p:nvPr/>
              </p:nvSpPr>
              <p:spPr>
                <a:xfrm>
                  <a:off x="6977160" y="3068640"/>
                  <a:ext cx="90360" cy="127080"/>
                </a:xfrm>
                <a:custGeom>
                  <a:avLst/>
                  <a:gdLst/>
                  <a:ahLst/>
                  <a:rect l="l" t="t" r="r" b="b"/>
                  <a:pathLst>
                    <a:path w="61" h="80">
                      <a:moveTo>
                        <a:pt x="0" y="75"/>
                      </a:moveTo>
                      <a:lnTo>
                        <a:pt x="60" y="79"/>
                      </a:lnTo>
                      <a:lnTo>
                        <a:pt x="60" y="2"/>
                      </a:lnTo>
                      <a:lnTo>
                        <a:pt x="0" y="0"/>
                      </a:lnTo>
                      <a:lnTo>
                        <a:pt x="0" y="75"/>
                      </a:lnTo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1576" name=""/>
                <p:cNvGrpSpPr/>
                <p:nvPr/>
              </p:nvGrpSpPr>
              <p:grpSpPr>
                <a:xfrm>
                  <a:off x="7061760" y="3186000"/>
                  <a:ext cx="327600" cy="127080"/>
                  <a:chOff x="7061760" y="3186000"/>
                  <a:chExt cx="327600" cy="127080"/>
                </a:xfrm>
              </p:grpSpPr>
              <p:sp>
                <p:nvSpPr>
                  <p:cNvPr id="1577" name=""/>
                  <p:cNvSpPr/>
                  <p:nvPr/>
                </p:nvSpPr>
                <p:spPr>
                  <a:xfrm>
                    <a:off x="7388280" y="3195720"/>
                    <a:ext cx="1080" cy="8892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6">
                        <a:moveTo>
                          <a:pt x="0" y="0"/>
                        </a:moveTo>
                        <a:lnTo>
                          <a:pt x="0" y="5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120" bIns="42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78" name=""/>
                  <p:cNvSpPr/>
                  <p:nvPr/>
                </p:nvSpPr>
                <p:spPr>
                  <a:xfrm>
                    <a:off x="7061760" y="3195720"/>
                    <a:ext cx="21960" cy="11736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74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7" y="73"/>
                        </a:lnTo>
                        <a:lnTo>
                          <a:pt x="12" y="73"/>
                        </a:lnTo>
                        <a:lnTo>
                          <a:pt x="14" y="7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79" name=""/>
                  <p:cNvSpPr/>
                  <p:nvPr/>
                </p:nvSpPr>
                <p:spPr>
                  <a:xfrm>
                    <a:off x="7192080" y="3186000"/>
                    <a:ext cx="21960" cy="11916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75">
                        <a:moveTo>
                          <a:pt x="0" y="5"/>
                        </a:moveTo>
                        <a:lnTo>
                          <a:pt x="0" y="74"/>
                        </a:lnTo>
                        <a:lnTo>
                          <a:pt x="14" y="72"/>
                        </a:lnTo>
                        <a:lnTo>
                          <a:pt x="14" y="0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80" name=""/>
                  <p:cNvSpPr/>
                  <p:nvPr/>
                </p:nvSpPr>
                <p:spPr>
                  <a:xfrm>
                    <a:off x="7293240" y="3189240"/>
                    <a:ext cx="21960" cy="10476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66">
                        <a:moveTo>
                          <a:pt x="0" y="6"/>
                        </a:moveTo>
                        <a:lnTo>
                          <a:pt x="0" y="65"/>
                        </a:lnTo>
                        <a:lnTo>
                          <a:pt x="14" y="65"/>
                        </a:lnTo>
                        <a:lnTo>
                          <a:pt x="14" y="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81" name=""/>
                  <p:cNvSpPr/>
                  <p:nvPr/>
                </p:nvSpPr>
                <p:spPr>
                  <a:xfrm>
                    <a:off x="7388280" y="3200400"/>
                    <a:ext cx="1080" cy="2700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17">
                        <a:moveTo>
                          <a:pt x="0" y="1"/>
                        </a:move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9800" bIns="-19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82" name=""/>
                  <p:cNvSpPr/>
                  <p:nvPr/>
                </p:nvSpPr>
                <p:spPr>
                  <a:xfrm>
                    <a:off x="7293240" y="3186000"/>
                    <a:ext cx="21960" cy="3492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2">
                        <a:moveTo>
                          <a:pt x="14" y="8"/>
                        </a:moveTo>
                        <a:lnTo>
                          <a:pt x="14" y="16"/>
                        </a:ln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14" y="8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1880" bIns="-11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83" name=""/>
                  <p:cNvSpPr/>
                  <p:nvPr/>
                </p:nvSpPr>
                <p:spPr>
                  <a:xfrm>
                    <a:off x="7192080" y="3186000"/>
                    <a:ext cx="21960" cy="414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6">
                        <a:moveTo>
                          <a:pt x="14" y="7"/>
                        </a:moveTo>
                        <a:lnTo>
                          <a:pt x="14" y="20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14" y="7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400" bIns="-5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84" name=""/>
                  <p:cNvSpPr/>
                  <p:nvPr/>
                </p:nvSpPr>
                <p:spPr>
                  <a:xfrm>
                    <a:off x="7061760" y="3189240"/>
                    <a:ext cx="21960" cy="414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6">
                        <a:moveTo>
                          <a:pt x="14" y="7"/>
                        </a:moveTo>
                        <a:lnTo>
                          <a:pt x="14" y="18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14" y="7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400" bIns="-5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585" name=""/>
                <p:cNvSpPr/>
                <p:nvPr/>
              </p:nvSpPr>
              <p:spPr>
                <a:xfrm>
                  <a:off x="7075080" y="3068640"/>
                  <a:ext cx="318960" cy="127080"/>
                </a:xfrm>
                <a:custGeom>
                  <a:avLst/>
                  <a:gdLst/>
                  <a:ahLst/>
                  <a:rect l="l" t="t" r="r" b="b"/>
                  <a:pathLst>
                    <a:path w="215" h="80">
                      <a:moveTo>
                        <a:pt x="0" y="79"/>
                      </a:moveTo>
                      <a:lnTo>
                        <a:pt x="214" y="79"/>
                      </a:lnTo>
                      <a:lnTo>
                        <a:pt x="214" y="12"/>
                      </a:lnTo>
                      <a:lnTo>
                        <a:pt x="0" y="0"/>
                      </a:lnTo>
                      <a:lnTo>
                        <a:pt x="0" y="79"/>
                      </a:lnTo>
                    </a:path>
                  </a:pathLst>
                </a:custGeom>
                <a:solidFill>
                  <a:srgbClr val="cecec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1586" name=""/>
                <p:cNvGrpSpPr/>
                <p:nvPr/>
              </p:nvGrpSpPr>
              <p:grpSpPr>
                <a:xfrm>
                  <a:off x="6977160" y="3195720"/>
                  <a:ext cx="71280" cy="109440"/>
                  <a:chOff x="6977160" y="3195720"/>
                  <a:chExt cx="71280" cy="109440"/>
                </a:xfrm>
              </p:grpSpPr>
              <p:sp>
                <p:nvSpPr>
                  <p:cNvPr id="1587" name=""/>
                  <p:cNvSpPr/>
                  <p:nvPr/>
                </p:nvSpPr>
                <p:spPr>
                  <a:xfrm>
                    <a:off x="6977160" y="3195720"/>
                    <a:ext cx="71280" cy="95040"/>
                  </a:xfrm>
                  <a:custGeom>
                    <a:avLst/>
                    <a:gdLst/>
                    <a:ahLst/>
                    <a:rect l="l" t="t" r="r" b="b"/>
                    <a:pathLst>
                      <a:path w="48" h="60">
                        <a:moveTo>
                          <a:pt x="0" y="0"/>
                        </a:moveTo>
                        <a:lnTo>
                          <a:pt x="47" y="4"/>
                        </a:lnTo>
                        <a:lnTo>
                          <a:pt x="47" y="59"/>
                        </a:lnTo>
                        <a:lnTo>
                          <a:pt x="0" y="5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606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1588" name=""/>
                  <p:cNvGrpSpPr/>
                  <p:nvPr/>
                </p:nvGrpSpPr>
                <p:grpSpPr>
                  <a:xfrm>
                    <a:off x="6980040" y="3213000"/>
                    <a:ext cx="32400" cy="92160"/>
                    <a:chOff x="6980040" y="3213000"/>
                    <a:chExt cx="32400" cy="92160"/>
                  </a:xfrm>
                </p:grpSpPr>
                <p:sp>
                  <p:nvSpPr>
                    <p:cNvPr id="1589" name=""/>
                    <p:cNvSpPr/>
                    <p:nvPr/>
                  </p:nvSpPr>
                  <p:spPr>
                    <a:xfrm>
                      <a:off x="7004880" y="3213000"/>
                      <a:ext cx="0" cy="6984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3040" bIns="23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90" name=""/>
                    <p:cNvSpPr/>
                    <p:nvPr/>
                  </p:nvSpPr>
                  <p:spPr>
                    <a:xfrm flipH="1">
                      <a:off x="6980040" y="3251160"/>
                      <a:ext cx="32400" cy="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91" name=""/>
                    <p:cNvSpPr/>
                    <p:nvPr/>
                  </p:nvSpPr>
                  <p:spPr>
                    <a:xfrm>
                      <a:off x="6981480" y="3257640"/>
                      <a:ext cx="0" cy="2520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600" bIns="-216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592" name=""/>
                    <p:cNvSpPr/>
                    <p:nvPr/>
                  </p:nvSpPr>
                  <p:spPr>
                    <a:xfrm flipH="1">
                      <a:off x="6980040" y="3305160"/>
                      <a:ext cx="32400" cy="0"/>
                    </a:xfrm>
                    <a:prstGeom prst="line">
                      <a:avLst/>
                    </a:prstGeom>
                    <a:ln w="12600">
                      <a:solidFill>
                        <a:srgbClr val="cecece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593" name=""/>
          <p:cNvGrpSpPr/>
          <p:nvPr/>
        </p:nvGrpSpPr>
        <p:grpSpPr>
          <a:xfrm>
            <a:off x="4303800" y="2455920"/>
            <a:ext cx="671400" cy="833760"/>
            <a:chOff x="4303800" y="2455920"/>
            <a:chExt cx="671400" cy="833760"/>
          </a:xfrm>
        </p:grpSpPr>
        <p:sp>
          <p:nvSpPr>
            <p:cNvPr id="1594" name=""/>
            <p:cNvSpPr/>
            <p:nvPr/>
          </p:nvSpPr>
          <p:spPr>
            <a:xfrm>
              <a:off x="4429080" y="2535120"/>
              <a:ext cx="544320" cy="294840"/>
            </a:xfrm>
            <a:custGeom>
              <a:avLst/>
              <a:gdLst/>
              <a:ahLst/>
              <a:rect l="l" t="t" r="r" b="b"/>
              <a:pathLst>
                <a:path w="745" h="245">
                  <a:moveTo>
                    <a:pt x="0" y="244"/>
                  </a:moveTo>
                  <a:lnTo>
                    <a:pt x="453" y="3"/>
                  </a:lnTo>
                  <a:lnTo>
                    <a:pt x="744" y="0"/>
                  </a:lnTo>
                </a:path>
              </a:pathLst>
            </a:custGeom>
            <a:noFill/>
            <a:ln cap="rnd" w="12600">
              <a:solidFill>
                <a:srgbClr val="a0a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595" name=""/>
            <p:cNvGrpSpPr/>
            <p:nvPr/>
          </p:nvGrpSpPr>
          <p:grpSpPr>
            <a:xfrm>
              <a:off x="4303800" y="2455920"/>
              <a:ext cx="671400" cy="430920"/>
              <a:chOff x="4303800" y="2455920"/>
              <a:chExt cx="671400" cy="430920"/>
            </a:xfrm>
          </p:grpSpPr>
          <p:grpSp>
            <p:nvGrpSpPr>
              <p:cNvPr id="1596" name=""/>
              <p:cNvGrpSpPr/>
              <p:nvPr/>
            </p:nvGrpSpPr>
            <p:grpSpPr>
              <a:xfrm>
                <a:off x="4303800" y="2758680"/>
                <a:ext cx="671400" cy="128160"/>
                <a:chOff x="4303800" y="2758680"/>
                <a:chExt cx="671400" cy="128160"/>
              </a:xfrm>
            </p:grpSpPr>
            <p:sp>
              <p:nvSpPr>
                <p:cNvPr id="1597" name=""/>
                <p:cNvSpPr/>
                <p:nvPr/>
              </p:nvSpPr>
              <p:spPr>
                <a:xfrm>
                  <a:off x="4303800" y="2764440"/>
                  <a:ext cx="671400" cy="122400"/>
                </a:xfrm>
                <a:custGeom>
                  <a:avLst/>
                  <a:gdLst/>
                  <a:ahLst/>
                  <a:rect l="l" t="t" r="r" b="b"/>
                  <a:pathLst>
                    <a:path w="919" h="102">
                      <a:moveTo>
                        <a:pt x="0" y="45"/>
                      </a:moveTo>
                      <a:lnTo>
                        <a:pt x="215" y="0"/>
                      </a:lnTo>
                      <a:lnTo>
                        <a:pt x="918" y="101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98" name=""/>
                <p:cNvSpPr/>
                <p:nvPr/>
              </p:nvSpPr>
              <p:spPr>
                <a:xfrm>
                  <a:off x="4303800" y="2787480"/>
                  <a:ext cx="671400" cy="86400"/>
                </a:xfrm>
                <a:custGeom>
                  <a:avLst/>
                  <a:gdLst/>
                  <a:ahLst/>
                  <a:rect l="l" t="t" r="r" b="b"/>
                  <a:pathLst>
                    <a:path w="919" h="72">
                      <a:moveTo>
                        <a:pt x="0" y="47"/>
                      </a:moveTo>
                      <a:lnTo>
                        <a:pt x="215" y="0"/>
                      </a:lnTo>
                      <a:lnTo>
                        <a:pt x="337" y="21"/>
                      </a:lnTo>
                      <a:lnTo>
                        <a:pt x="918" y="71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0" bIns="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99" name=""/>
                <p:cNvSpPr/>
                <p:nvPr/>
              </p:nvSpPr>
              <p:spPr>
                <a:xfrm>
                  <a:off x="4303800" y="2758680"/>
                  <a:ext cx="671400" cy="97200"/>
                </a:xfrm>
                <a:custGeom>
                  <a:avLst/>
                  <a:gdLst/>
                  <a:ahLst/>
                  <a:rect l="l" t="t" r="r" b="b"/>
                  <a:pathLst>
                    <a:path w="919" h="81">
                      <a:moveTo>
                        <a:pt x="918" y="45"/>
                      </a:moveTo>
                      <a:lnTo>
                        <a:pt x="671" y="0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00" name=""/>
                <p:cNvSpPr/>
                <p:nvPr/>
              </p:nvSpPr>
              <p:spPr>
                <a:xfrm>
                  <a:off x="4303800" y="2777760"/>
                  <a:ext cx="671400" cy="96120"/>
                </a:xfrm>
                <a:custGeom>
                  <a:avLst/>
                  <a:gdLst/>
                  <a:ahLst/>
                  <a:rect l="l" t="t" r="r" b="b"/>
                  <a:pathLst>
                    <a:path w="919" h="80">
                      <a:moveTo>
                        <a:pt x="918" y="40"/>
                      </a:moveTo>
                      <a:lnTo>
                        <a:pt x="674" y="0"/>
                      </a:lnTo>
                      <a:lnTo>
                        <a:pt x="318" y="40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01" name=""/>
                <p:cNvSpPr/>
                <p:nvPr/>
              </p:nvSpPr>
              <p:spPr>
                <a:xfrm>
                  <a:off x="4303800" y="2794680"/>
                  <a:ext cx="671400" cy="88560"/>
                </a:xfrm>
                <a:custGeom>
                  <a:avLst/>
                  <a:gdLst/>
                  <a:ahLst/>
                  <a:rect l="l" t="t" r="r" b="b"/>
                  <a:pathLst>
                    <a:path w="919" h="74">
                      <a:moveTo>
                        <a:pt x="0" y="73"/>
                      </a:moveTo>
                      <a:lnTo>
                        <a:pt x="443" y="0"/>
                      </a:lnTo>
                      <a:lnTo>
                        <a:pt x="570" y="26"/>
                      </a:lnTo>
                      <a:lnTo>
                        <a:pt x="918" y="47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02" name=""/>
                <p:cNvSpPr/>
                <p:nvPr/>
              </p:nvSpPr>
              <p:spPr>
                <a:xfrm>
                  <a:off x="4303800" y="2772000"/>
                  <a:ext cx="671400" cy="96120"/>
                </a:xfrm>
                <a:custGeom>
                  <a:avLst/>
                  <a:gdLst/>
                  <a:ahLst/>
                  <a:rect l="l" t="t" r="r" b="b"/>
                  <a:pathLst>
                    <a:path w="919" h="80">
                      <a:moveTo>
                        <a:pt x="0" y="74"/>
                      </a:moveTo>
                      <a:lnTo>
                        <a:pt x="318" y="29"/>
                      </a:lnTo>
                      <a:lnTo>
                        <a:pt x="440" y="0"/>
                      </a:lnTo>
                      <a:lnTo>
                        <a:pt x="573" y="29"/>
                      </a:lnTo>
                      <a:lnTo>
                        <a:pt x="918" y="79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603" name=""/>
              <p:cNvSpPr/>
              <p:nvPr/>
            </p:nvSpPr>
            <p:spPr>
              <a:xfrm>
                <a:off x="4403880" y="2455920"/>
                <a:ext cx="569880" cy="178920"/>
              </a:xfrm>
              <a:custGeom>
                <a:avLst/>
                <a:gdLst/>
                <a:ahLst/>
                <a:rect l="l" t="t" r="r" b="b"/>
                <a:pathLst>
                  <a:path w="780" h="149">
                    <a:moveTo>
                      <a:pt x="0" y="148"/>
                    </a:moveTo>
                    <a:lnTo>
                      <a:pt x="109" y="71"/>
                    </a:lnTo>
                    <a:lnTo>
                      <a:pt x="779" y="0"/>
                    </a:lnTo>
                  </a:path>
                </a:pathLst>
              </a:custGeom>
              <a:noFill/>
              <a:ln cap="rnd" w="12600">
                <a:solidFill>
                  <a:srgbClr val="a0a0a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604" name=""/>
            <p:cNvGrpSpPr/>
            <p:nvPr/>
          </p:nvGrpSpPr>
          <p:grpSpPr>
            <a:xfrm>
              <a:off x="4375800" y="2535120"/>
              <a:ext cx="492480" cy="754560"/>
              <a:chOff x="4375800" y="2535120"/>
              <a:chExt cx="492480" cy="754560"/>
            </a:xfrm>
          </p:grpSpPr>
          <p:grpSp>
            <p:nvGrpSpPr>
              <p:cNvPr id="1605" name=""/>
              <p:cNvGrpSpPr/>
              <p:nvPr/>
            </p:nvGrpSpPr>
            <p:grpSpPr>
              <a:xfrm>
                <a:off x="4560480" y="2990520"/>
                <a:ext cx="142560" cy="152280"/>
                <a:chOff x="4560480" y="2990520"/>
                <a:chExt cx="142560" cy="152280"/>
              </a:xfrm>
            </p:grpSpPr>
            <p:sp>
              <p:nvSpPr>
                <p:cNvPr id="1606" name=""/>
                <p:cNvSpPr/>
                <p:nvPr/>
              </p:nvSpPr>
              <p:spPr>
                <a:xfrm>
                  <a:off x="4560480" y="3122640"/>
                  <a:ext cx="142560" cy="20160"/>
                </a:xfrm>
                <a:custGeom>
                  <a:avLst/>
                  <a:gdLst/>
                  <a:ahLst/>
                  <a:rect l="l" t="t" r="r" b="b"/>
                  <a:pathLst>
                    <a:path w="195" h="17">
                      <a:moveTo>
                        <a:pt x="0" y="0"/>
                      </a:moveTo>
                      <a:lnTo>
                        <a:pt x="194" y="0"/>
                      </a:lnTo>
                      <a:lnTo>
                        <a:pt x="144" y="16"/>
                      </a:lnTo>
                      <a:lnTo>
                        <a:pt x="53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07" name=""/>
                <p:cNvSpPr/>
                <p:nvPr/>
              </p:nvSpPr>
              <p:spPr>
                <a:xfrm>
                  <a:off x="4572000" y="2990520"/>
                  <a:ext cx="113400" cy="20160"/>
                </a:xfrm>
                <a:custGeom>
                  <a:avLst/>
                  <a:gdLst/>
                  <a:ahLst/>
                  <a:rect l="l" t="t" r="r" b="b"/>
                  <a:pathLst>
                    <a:path w="155" h="17">
                      <a:moveTo>
                        <a:pt x="0" y="16"/>
                      </a:moveTo>
                      <a:lnTo>
                        <a:pt x="37" y="0"/>
                      </a:lnTo>
                      <a:lnTo>
                        <a:pt x="154" y="0"/>
                      </a:lnTo>
                      <a:lnTo>
                        <a:pt x="117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608" name=""/>
              <p:cNvGrpSpPr/>
              <p:nvPr/>
            </p:nvGrpSpPr>
            <p:grpSpPr>
              <a:xfrm>
                <a:off x="4548960" y="2990520"/>
                <a:ext cx="172800" cy="299160"/>
                <a:chOff x="4548960" y="2990520"/>
                <a:chExt cx="172800" cy="299160"/>
              </a:xfrm>
            </p:grpSpPr>
            <p:sp>
              <p:nvSpPr>
                <p:cNvPr id="1609" name=""/>
                <p:cNvSpPr/>
                <p:nvPr/>
              </p:nvSpPr>
              <p:spPr>
                <a:xfrm>
                  <a:off x="4548960" y="2998800"/>
                  <a:ext cx="24120" cy="276480"/>
                </a:xfrm>
                <a:custGeom>
                  <a:avLst/>
                  <a:gdLst/>
                  <a:ahLst/>
                  <a:rect l="l" t="t" r="r" b="b"/>
                  <a:pathLst>
                    <a:path w="33" h="230">
                      <a:moveTo>
                        <a:pt x="32" y="0"/>
                      </a:moveTo>
                      <a:lnTo>
                        <a:pt x="0" y="229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10" name=""/>
                <p:cNvSpPr/>
                <p:nvPr/>
              </p:nvSpPr>
              <p:spPr>
                <a:xfrm>
                  <a:off x="4588200" y="2998800"/>
                  <a:ext cx="11520" cy="276480"/>
                </a:xfrm>
                <a:custGeom>
                  <a:avLst/>
                  <a:gdLst/>
                  <a:ahLst/>
                  <a:rect l="l" t="t" r="r" b="b"/>
                  <a:pathLst>
                    <a:path w="16" h="230">
                      <a:moveTo>
                        <a:pt x="15" y="0"/>
                      </a:moveTo>
                      <a:lnTo>
                        <a:pt x="0" y="22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11" name=""/>
                <p:cNvSpPr/>
                <p:nvPr/>
              </p:nvSpPr>
              <p:spPr>
                <a:xfrm>
                  <a:off x="4658760" y="2998800"/>
                  <a:ext cx="20160" cy="290880"/>
                </a:xfrm>
                <a:custGeom>
                  <a:avLst/>
                  <a:gdLst/>
                  <a:ahLst/>
                  <a:rect l="l" t="t" r="r" b="b"/>
                  <a:pathLst>
                    <a:path w="28" h="242">
                      <a:moveTo>
                        <a:pt x="0" y="0"/>
                      </a:moveTo>
                      <a:lnTo>
                        <a:pt x="27" y="24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12" name=""/>
                <p:cNvSpPr/>
                <p:nvPr/>
              </p:nvSpPr>
              <p:spPr>
                <a:xfrm>
                  <a:off x="4684680" y="2990520"/>
                  <a:ext cx="37080" cy="291960"/>
                </a:xfrm>
                <a:custGeom>
                  <a:avLst/>
                  <a:gdLst/>
                  <a:ahLst/>
                  <a:rect l="l" t="t" r="r" b="b"/>
                  <a:pathLst>
                    <a:path w="51" h="243">
                      <a:moveTo>
                        <a:pt x="0" y="0"/>
                      </a:moveTo>
                      <a:lnTo>
                        <a:pt x="50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613" name=""/>
              <p:cNvSpPr/>
              <p:nvPr/>
            </p:nvSpPr>
            <p:spPr>
              <a:xfrm>
                <a:off x="4595760" y="2999160"/>
                <a:ext cx="66960" cy="124920"/>
              </a:xfrm>
              <a:custGeom>
                <a:avLst/>
                <a:gdLst/>
                <a:ahLst/>
                <a:rect l="l" t="t" r="r" b="b"/>
                <a:pathLst>
                  <a:path w="92" h="104">
                    <a:moveTo>
                      <a:pt x="91" y="0"/>
                    </a:moveTo>
                    <a:lnTo>
                      <a:pt x="0" y="103"/>
                    </a:lnTo>
                    <a:lnTo>
                      <a:pt x="9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4" name=""/>
              <p:cNvSpPr/>
              <p:nvPr/>
            </p:nvSpPr>
            <p:spPr>
              <a:xfrm>
                <a:off x="4599360" y="2990520"/>
                <a:ext cx="103680" cy="285120"/>
              </a:xfrm>
              <a:custGeom>
                <a:avLst/>
                <a:gdLst/>
                <a:ahLst/>
                <a:rect l="l" t="t" r="r" b="b"/>
                <a:pathLst>
                  <a:path w="142" h="237">
                    <a:moveTo>
                      <a:pt x="0" y="37"/>
                    </a:moveTo>
                    <a:lnTo>
                      <a:pt x="29" y="0"/>
                    </a:lnTo>
                    <a:lnTo>
                      <a:pt x="141" y="109"/>
                    </a:lnTo>
                    <a:lnTo>
                      <a:pt x="96" y="159"/>
                    </a:lnTo>
                    <a:lnTo>
                      <a:pt x="61" y="236"/>
                    </a:lnTo>
                    <a:lnTo>
                      <a:pt x="29" y="16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5" name=""/>
              <p:cNvSpPr/>
              <p:nvPr/>
            </p:nvSpPr>
            <p:spPr>
              <a:xfrm>
                <a:off x="4599360" y="3190320"/>
                <a:ext cx="45720" cy="85320"/>
              </a:xfrm>
              <a:custGeom>
                <a:avLst/>
                <a:gdLst/>
                <a:ahLst/>
                <a:rect l="l" t="t" r="r" b="b"/>
                <a:pathLst>
                  <a:path w="63" h="71">
                    <a:moveTo>
                      <a:pt x="0" y="0"/>
                    </a:moveTo>
                    <a:lnTo>
                      <a:pt x="30" y="70"/>
                    </a:lnTo>
                    <a:lnTo>
                      <a:pt x="6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6" name=""/>
              <p:cNvSpPr/>
              <p:nvPr/>
            </p:nvSpPr>
            <p:spPr>
              <a:xfrm>
                <a:off x="4555440" y="2999160"/>
                <a:ext cx="105120" cy="272880"/>
              </a:xfrm>
              <a:custGeom>
                <a:avLst/>
                <a:gdLst/>
                <a:ahLst/>
                <a:rect l="l" t="t" r="r" b="b"/>
                <a:pathLst>
                  <a:path w="144" h="227">
                    <a:moveTo>
                      <a:pt x="19" y="226"/>
                    </a:moveTo>
                    <a:lnTo>
                      <a:pt x="0" y="170"/>
                    </a:lnTo>
                    <a:lnTo>
                      <a:pt x="34" y="133"/>
                    </a:lnTo>
                    <a:lnTo>
                      <a:pt x="8" y="104"/>
                    </a:lnTo>
                    <a:lnTo>
                      <a:pt x="111" y="0"/>
                    </a:lnTo>
                    <a:lnTo>
                      <a:pt x="143" y="3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7" name=""/>
              <p:cNvSpPr/>
              <p:nvPr/>
            </p:nvSpPr>
            <p:spPr>
              <a:xfrm>
                <a:off x="4556880" y="3190320"/>
                <a:ext cx="154080" cy="1080"/>
              </a:xfrm>
              <a:custGeom>
                <a:avLst/>
                <a:gdLst/>
                <a:ahLst/>
                <a:rect l="l" t="t" r="r" b="b"/>
                <a:pathLst>
                  <a:path w="211" h="1">
                    <a:moveTo>
                      <a:pt x="0" y="0"/>
                    </a:moveTo>
                    <a:lnTo>
                      <a:pt x="21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8" name=""/>
              <p:cNvSpPr/>
              <p:nvPr/>
            </p:nvSpPr>
            <p:spPr>
              <a:xfrm>
                <a:off x="4588200" y="3077280"/>
                <a:ext cx="32760" cy="1080"/>
              </a:xfrm>
              <a:custGeom>
                <a:avLst/>
                <a:gdLst/>
                <a:ahLst/>
                <a:rect l="l" t="t" r="r" b="b"/>
                <a:pathLst>
                  <a:path w="45" h="1">
                    <a:moveTo>
                      <a:pt x="0" y="0"/>
                    </a:moveTo>
                    <a:lnTo>
                      <a:pt x="4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9" name=""/>
              <p:cNvSpPr/>
              <p:nvPr/>
            </p:nvSpPr>
            <p:spPr>
              <a:xfrm>
                <a:off x="4640040" y="3077280"/>
                <a:ext cx="24840" cy="1080"/>
              </a:xfrm>
              <a:custGeom>
                <a:avLst/>
                <a:gdLst/>
                <a:ahLst/>
                <a:rect l="l" t="t" r="r" b="b"/>
                <a:pathLst>
                  <a:path w="34" h="1">
                    <a:moveTo>
                      <a:pt x="0" y="0"/>
                    </a:moveTo>
                    <a:lnTo>
                      <a:pt x="3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0" name=""/>
              <p:cNvSpPr/>
              <p:nvPr/>
            </p:nvSpPr>
            <p:spPr>
              <a:xfrm>
                <a:off x="4548960" y="3231000"/>
                <a:ext cx="29160" cy="44640"/>
              </a:xfrm>
              <a:custGeom>
                <a:avLst/>
                <a:gdLst/>
                <a:ahLst/>
                <a:rect l="l" t="t" r="r" b="b"/>
                <a:pathLst>
                  <a:path w="40" h="37">
                    <a:moveTo>
                      <a:pt x="6" y="0"/>
                    </a:moveTo>
                    <a:lnTo>
                      <a:pt x="39" y="0"/>
                    </a:lnTo>
                    <a:lnTo>
                      <a:pt x="0" y="3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1" name=""/>
              <p:cNvSpPr/>
              <p:nvPr/>
            </p:nvSpPr>
            <p:spPr>
              <a:xfrm>
                <a:off x="4665960" y="3195000"/>
                <a:ext cx="45000" cy="7668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3"/>
                    </a:moveTo>
                    <a:lnTo>
                      <a:pt x="40" y="63"/>
                    </a:lnTo>
                    <a:lnTo>
                      <a:pt x="6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880" bIns="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2" name=""/>
              <p:cNvSpPr/>
              <p:nvPr/>
            </p:nvSpPr>
            <p:spPr>
              <a:xfrm>
                <a:off x="4605840" y="3129120"/>
                <a:ext cx="27000" cy="62280"/>
              </a:xfrm>
              <a:custGeom>
                <a:avLst/>
                <a:gdLst/>
                <a:ahLst/>
                <a:rect l="l" t="t" r="r" b="b"/>
                <a:pathLst>
                  <a:path w="37" h="52">
                    <a:moveTo>
                      <a:pt x="0" y="0"/>
                    </a:moveTo>
                    <a:lnTo>
                      <a:pt x="36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3" name=""/>
              <p:cNvSpPr/>
              <p:nvPr/>
            </p:nvSpPr>
            <p:spPr>
              <a:xfrm>
                <a:off x="4637520" y="3129120"/>
                <a:ext cx="29160" cy="62280"/>
              </a:xfrm>
              <a:custGeom>
                <a:avLst/>
                <a:gdLst/>
                <a:ahLst/>
                <a:rect l="l" t="t" r="r" b="b"/>
                <a:pathLst>
                  <a:path w="40" h="52">
                    <a:moveTo>
                      <a:pt x="39" y="0"/>
                    </a:moveTo>
                    <a:lnTo>
                      <a:pt x="0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4" name=""/>
              <p:cNvSpPr/>
              <p:nvPr/>
            </p:nvSpPr>
            <p:spPr>
              <a:xfrm>
                <a:off x="4577400" y="3129120"/>
                <a:ext cx="15120" cy="67320"/>
              </a:xfrm>
              <a:custGeom>
                <a:avLst/>
                <a:gdLst/>
                <a:ahLst/>
                <a:rect l="l" t="t" r="r" b="b"/>
                <a:pathLst>
                  <a:path w="21" h="56">
                    <a:moveTo>
                      <a:pt x="20" y="0"/>
                    </a:moveTo>
                    <a:lnTo>
                      <a:pt x="0" y="5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5" name=""/>
              <p:cNvSpPr/>
              <p:nvPr/>
            </p:nvSpPr>
            <p:spPr>
              <a:xfrm>
                <a:off x="4665960" y="3129120"/>
                <a:ext cx="15840" cy="62280"/>
              </a:xfrm>
              <a:custGeom>
                <a:avLst/>
                <a:gdLst/>
                <a:ahLst/>
                <a:rect l="l" t="t" r="r" b="b"/>
                <a:pathLst>
                  <a:path w="22" h="52">
                    <a:moveTo>
                      <a:pt x="0" y="0"/>
                    </a:moveTo>
                    <a:lnTo>
                      <a:pt x="21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6" name=""/>
              <p:cNvSpPr/>
              <p:nvPr/>
            </p:nvSpPr>
            <p:spPr>
              <a:xfrm>
                <a:off x="4678200" y="3123000"/>
                <a:ext cx="32760" cy="163080"/>
              </a:xfrm>
              <a:custGeom>
                <a:avLst/>
                <a:gdLst/>
                <a:ahLst/>
                <a:rect l="l" t="t" r="r" b="b"/>
                <a:pathLst>
                  <a:path w="45" h="136">
                    <a:moveTo>
                      <a:pt x="0" y="135"/>
                    </a:moveTo>
                    <a:lnTo>
                      <a:pt x="5" y="0"/>
                    </a:lnTo>
                    <a:lnTo>
                      <a:pt x="44" y="12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7" name=""/>
              <p:cNvSpPr/>
              <p:nvPr/>
            </p:nvSpPr>
            <p:spPr>
              <a:xfrm>
                <a:off x="4556880" y="3125160"/>
                <a:ext cx="20880" cy="146520"/>
              </a:xfrm>
              <a:custGeom>
                <a:avLst/>
                <a:gdLst/>
                <a:ahLst/>
                <a:rect l="l" t="t" r="r" b="b"/>
                <a:pathLst>
                  <a:path w="29" h="122">
                    <a:moveTo>
                      <a:pt x="0" y="121"/>
                    </a:moveTo>
                    <a:lnTo>
                      <a:pt x="28" y="0"/>
                    </a:lnTo>
                    <a:lnTo>
                      <a:pt x="28" y="12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8" name=""/>
              <p:cNvSpPr/>
              <p:nvPr/>
            </p:nvSpPr>
            <p:spPr>
              <a:xfrm>
                <a:off x="4565880" y="2999160"/>
                <a:ext cx="55440" cy="117720"/>
              </a:xfrm>
              <a:custGeom>
                <a:avLst/>
                <a:gdLst/>
                <a:ahLst/>
                <a:rect l="l" t="t" r="r" b="b"/>
                <a:pathLst>
                  <a:path w="76" h="98">
                    <a:moveTo>
                      <a:pt x="0" y="97"/>
                    </a:moveTo>
                    <a:lnTo>
                      <a:pt x="36" y="0"/>
                    </a:lnTo>
                    <a:lnTo>
                      <a:pt x="47" y="31"/>
                    </a:lnTo>
                    <a:lnTo>
                      <a:pt x="75" y="71"/>
                    </a:lnTo>
                    <a:lnTo>
                      <a:pt x="70" y="7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9" name=""/>
              <p:cNvSpPr/>
              <p:nvPr/>
            </p:nvSpPr>
            <p:spPr>
              <a:xfrm>
                <a:off x="4565880" y="2999160"/>
                <a:ext cx="137160" cy="197280"/>
              </a:xfrm>
              <a:custGeom>
                <a:avLst/>
                <a:gdLst/>
                <a:ahLst/>
                <a:rect l="l" t="t" r="r" b="b"/>
                <a:pathLst>
                  <a:path w="188" h="164">
                    <a:moveTo>
                      <a:pt x="0" y="71"/>
                    </a:moveTo>
                    <a:lnTo>
                      <a:pt x="11" y="71"/>
                    </a:lnTo>
                    <a:lnTo>
                      <a:pt x="5" y="34"/>
                    </a:lnTo>
                    <a:lnTo>
                      <a:pt x="21" y="0"/>
                    </a:lnTo>
                    <a:lnTo>
                      <a:pt x="42" y="103"/>
                    </a:lnTo>
                    <a:lnTo>
                      <a:pt x="132" y="0"/>
                    </a:lnTo>
                    <a:lnTo>
                      <a:pt x="187" y="103"/>
                    </a:lnTo>
                    <a:lnTo>
                      <a:pt x="176" y="16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0" name=""/>
              <p:cNvSpPr/>
              <p:nvPr/>
            </p:nvSpPr>
            <p:spPr>
              <a:xfrm>
                <a:off x="4640040" y="3037680"/>
                <a:ext cx="29880" cy="4824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32" y="39"/>
                    </a:moveTo>
                    <a:lnTo>
                      <a:pt x="40" y="39"/>
                    </a:lnTo>
                    <a:lnTo>
                      <a:pt x="27" y="0"/>
                    </a:lnTo>
                    <a:lnTo>
                      <a:pt x="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1" name=""/>
              <p:cNvSpPr/>
              <p:nvPr/>
            </p:nvSpPr>
            <p:spPr>
              <a:xfrm>
                <a:off x="4589640" y="3237120"/>
                <a:ext cx="22680" cy="38520"/>
              </a:xfrm>
              <a:custGeom>
                <a:avLst/>
                <a:gdLst/>
                <a:ahLst/>
                <a:rect l="l" t="t" r="r" b="b"/>
                <a:pathLst>
                  <a:path w="31" h="32">
                    <a:moveTo>
                      <a:pt x="0" y="0"/>
                    </a:moveTo>
                    <a:lnTo>
                      <a:pt x="30" y="0"/>
                    </a:lnTo>
                    <a:lnTo>
                      <a:pt x="5" y="3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2" name=""/>
              <p:cNvSpPr/>
              <p:nvPr/>
            </p:nvSpPr>
            <p:spPr>
              <a:xfrm>
                <a:off x="4656600" y="3233520"/>
                <a:ext cx="22320" cy="46800"/>
              </a:xfrm>
              <a:custGeom>
                <a:avLst/>
                <a:gdLst/>
                <a:ahLst/>
                <a:rect l="l" t="t" r="r" b="b"/>
                <a:pathLst>
                  <a:path w="31" h="39">
                    <a:moveTo>
                      <a:pt x="25" y="3"/>
                    </a:moveTo>
                    <a:lnTo>
                      <a:pt x="0" y="0"/>
                    </a:lnTo>
                    <a:lnTo>
                      <a:pt x="30" y="38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3" name=""/>
              <p:cNvSpPr/>
              <p:nvPr/>
            </p:nvSpPr>
            <p:spPr>
              <a:xfrm>
                <a:off x="4605840" y="3129120"/>
                <a:ext cx="53280" cy="62280"/>
              </a:xfrm>
              <a:custGeom>
                <a:avLst/>
                <a:gdLst/>
                <a:ahLst/>
                <a:rect l="l" t="t" r="r" b="b"/>
                <a:pathLst>
                  <a:path w="73" h="52">
                    <a:moveTo>
                      <a:pt x="0" y="51"/>
                    </a:moveTo>
                    <a:lnTo>
                      <a:pt x="37" y="0"/>
                    </a:lnTo>
                    <a:lnTo>
                      <a:pt x="72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4" name=""/>
              <p:cNvSpPr/>
              <p:nvPr/>
            </p:nvSpPr>
            <p:spPr>
              <a:xfrm>
                <a:off x="4560480" y="3123000"/>
                <a:ext cx="32040" cy="55080"/>
              </a:xfrm>
              <a:custGeom>
                <a:avLst/>
                <a:gdLst/>
                <a:ahLst/>
                <a:rect l="l" t="t" r="r" b="b"/>
                <a:pathLst>
                  <a:path w="44" h="46">
                    <a:moveTo>
                      <a:pt x="43" y="4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280" bIns="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5" name=""/>
              <p:cNvSpPr/>
              <p:nvPr/>
            </p:nvSpPr>
            <p:spPr>
              <a:xfrm>
                <a:off x="4560480" y="3138840"/>
                <a:ext cx="17280" cy="93600"/>
              </a:xfrm>
              <a:custGeom>
                <a:avLst/>
                <a:gdLst/>
                <a:ahLst/>
                <a:rect l="l" t="t" r="r" b="b"/>
                <a:pathLst>
                  <a:path w="24" h="78">
                    <a:moveTo>
                      <a:pt x="0" y="0"/>
                    </a:moveTo>
                    <a:lnTo>
                      <a:pt x="23" y="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6" name=""/>
              <p:cNvSpPr/>
              <p:nvPr/>
            </p:nvSpPr>
            <p:spPr>
              <a:xfrm>
                <a:off x="4702320" y="3231000"/>
                <a:ext cx="12240" cy="1080"/>
              </a:xfrm>
              <a:custGeom>
                <a:avLst/>
                <a:gdLst/>
                <a:ahLst/>
                <a:rect l="l" t="t" r="r" b="b"/>
                <a:pathLst>
                  <a:path w="17" h="1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7" name=""/>
              <p:cNvSpPr/>
              <p:nvPr/>
            </p:nvSpPr>
            <p:spPr>
              <a:xfrm>
                <a:off x="4681080" y="3157920"/>
                <a:ext cx="29880" cy="38520"/>
              </a:xfrm>
              <a:custGeom>
                <a:avLst/>
                <a:gdLst/>
                <a:ahLst/>
                <a:rect l="l" t="t" r="r" b="b"/>
                <a:pathLst>
                  <a:path w="41" h="32">
                    <a:moveTo>
                      <a:pt x="40" y="3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8" name=""/>
              <p:cNvSpPr/>
              <p:nvPr/>
            </p:nvSpPr>
            <p:spPr>
              <a:xfrm>
                <a:off x="4556880" y="3163680"/>
                <a:ext cx="20880" cy="1080"/>
              </a:xfrm>
              <a:custGeom>
                <a:avLst/>
                <a:gdLst/>
                <a:ahLst/>
                <a:rect l="l" t="t" r="r" b="b"/>
                <a:pathLst>
                  <a:path w="29" h="1">
                    <a:moveTo>
                      <a:pt x="0" y="0"/>
                    </a:moveTo>
                    <a:lnTo>
                      <a:pt x="2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9" name=""/>
              <p:cNvSpPr/>
              <p:nvPr/>
            </p:nvSpPr>
            <p:spPr>
              <a:xfrm>
                <a:off x="4702320" y="3231000"/>
                <a:ext cx="18360" cy="40680"/>
              </a:xfrm>
              <a:custGeom>
                <a:avLst/>
                <a:gdLst/>
                <a:ahLst/>
                <a:rect l="l" t="t" r="r" b="b"/>
                <a:pathLst>
                  <a:path w="25" h="34">
                    <a:moveTo>
                      <a:pt x="0" y="0"/>
                    </a:moveTo>
                    <a:lnTo>
                      <a:pt x="24" y="3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0" name=""/>
              <p:cNvSpPr/>
              <p:nvPr/>
            </p:nvSpPr>
            <p:spPr>
              <a:xfrm>
                <a:off x="4599360" y="3009960"/>
                <a:ext cx="63360" cy="114120"/>
              </a:xfrm>
              <a:custGeom>
                <a:avLst/>
                <a:gdLst/>
                <a:ahLst/>
                <a:rect l="l" t="t" r="r" b="b"/>
                <a:pathLst>
                  <a:path w="87" h="95">
                    <a:moveTo>
                      <a:pt x="0" y="0"/>
                    </a:moveTo>
                    <a:lnTo>
                      <a:pt x="86" y="9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1" name=""/>
              <p:cNvSpPr/>
              <p:nvPr/>
            </p:nvSpPr>
            <p:spPr>
              <a:xfrm>
                <a:off x="4665960" y="2990520"/>
                <a:ext cx="15840" cy="187560"/>
              </a:xfrm>
              <a:custGeom>
                <a:avLst/>
                <a:gdLst/>
                <a:ahLst/>
                <a:rect l="l" t="t" r="r" b="b"/>
                <a:pathLst>
                  <a:path w="22" h="156">
                    <a:moveTo>
                      <a:pt x="0" y="104"/>
                    </a:moveTo>
                    <a:lnTo>
                      <a:pt x="21" y="0"/>
                    </a:lnTo>
                    <a:lnTo>
                      <a:pt x="5" y="15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2" name=""/>
              <p:cNvSpPr/>
              <p:nvPr/>
            </p:nvSpPr>
            <p:spPr>
              <a:xfrm>
                <a:off x="4667400" y="2994480"/>
                <a:ext cx="29520" cy="83880"/>
              </a:xfrm>
              <a:custGeom>
                <a:avLst/>
                <a:gdLst/>
                <a:ahLst/>
                <a:rect l="l" t="t" r="r" b="b"/>
                <a:pathLst>
                  <a:path w="41" h="70">
                    <a:moveTo>
                      <a:pt x="0" y="0"/>
                    </a:moveTo>
                    <a:lnTo>
                      <a:pt x="29" y="29"/>
                    </a:lnTo>
                    <a:lnTo>
                      <a:pt x="8" y="69"/>
                    </a:lnTo>
                    <a:lnTo>
                      <a:pt x="40" y="6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3" name=""/>
              <p:cNvSpPr/>
              <p:nvPr/>
            </p:nvSpPr>
            <p:spPr>
              <a:xfrm>
                <a:off x="4676040" y="2994480"/>
                <a:ext cx="13680" cy="83880"/>
              </a:xfrm>
              <a:custGeom>
                <a:avLst/>
                <a:gdLst/>
                <a:ahLst/>
                <a:rect l="l" t="t" r="r" b="b"/>
                <a:pathLst>
                  <a:path w="19" h="70">
                    <a:moveTo>
                      <a:pt x="0" y="0"/>
                    </a:moveTo>
                    <a:lnTo>
                      <a:pt x="18" y="29"/>
                    </a:lnTo>
                    <a:lnTo>
                      <a:pt x="15" y="6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4" name=""/>
              <p:cNvSpPr/>
              <p:nvPr/>
            </p:nvSpPr>
            <p:spPr>
              <a:xfrm>
                <a:off x="4570200" y="2999160"/>
                <a:ext cx="22680" cy="86400"/>
              </a:xfrm>
              <a:custGeom>
                <a:avLst/>
                <a:gdLst/>
                <a:ahLst/>
                <a:rect l="l" t="t" r="r" b="b"/>
                <a:pathLst>
                  <a:path w="31" h="72">
                    <a:moveTo>
                      <a:pt x="30" y="0"/>
                    </a:moveTo>
                    <a:lnTo>
                      <a:pt x="0" y="39"/>
                    </a:lnTo>
                    <a:lnTo>
                      <a:pt x="20" y="7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5" name=""/>
              <p:cNvSpPr/>
              <p:nvPr/>
            </p:nvSpPr>
            <p:spPr>
              <a:xfrm>
                <a:off x="4595760" y="2905200"/>
                <a:ext cx="89640" cy="86400"/>
              </a:xfrm>
              <a:custGeom>
                <a:avLst/>
                <a:gdLst/>
                <a:ahLst/>
                <a:rect l="l" t="t" r="r" b="b"/>
                <a:pathLst>
                  <a:path w="123" h="72">
                    <a:moveTo>
                      <a:pt x="122" y="7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6" name=""/>
              <p:cNvSpPr/>
              <p:nvPr/>
            </p:nvSpPr>
            <p:spPr>
              <a:xfrm>
                <a:off x="4572360" y="2905200"/>
                <a:ext cx="130680" cy="95040"/>
              </a:xfrm>
              <a:custGeom>
                <a:avLst/>
                <a:gdLst/>
                <a:ahLst/>
                <a:rect l="l" t="t" r="r" b="b"/>
                <a:pathLst>
                  <a:path w="179" h="79">
                    <a:moveTo>
                      <a:pt x="0" y="78"/>
                    </a:moveTo>
                    <a:lnTo>
                      <a:pt x="117" y="5"/>
                    </a:lnTo>
                    <a:lnTo>
                      <a:pt x="143" y="0"/>
                    </a:lnTo>
                    <a:lnTo>
                      <a:pt x="178" y="0"/>
                    </a:lnTo>
                    <a:lnTo>
                      <a:pt x="154" y="7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7" name=""/>
              <p:cNvSpPr/>
              <p:nvPr/>
            </p:nvSpPr>
            <p:spPr>
              <a:xfrm>
                <a:off x="4505760" y="2648160"/>
                <a:ext cx="94320" cy="343800"/>
              </a:xfrm>
              <a:custGeom>
                <a:avLst/>
                <a:gdLst/>
                <a:ahLst/>
                <a:rect l="l" t="t" r="r" b="b"/>
                <a:pathLst>
                  <a:path w="129" h="286">
                    <a:moveTo>
                      <a:pt x="128" y="28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8" name=""/>
              <p:cNvSpPr/>
              <p:nvPr/>
            </p:nvSpPr>
            <p:spPr>
              <a:xfrm>
                <a:off x="4488120" y="2540880"/>
                <a:ext cx="84600" cy="459360"/>
              </a:xfrm>
              <a:custGeom>
                <a:avLst/>
                <a:gdLst/>
                <a:ahLst/>
                <a:rect l="l" t="t" r="r" b="b"/>
                <a:pathLst>
                  <a:path w="116" h="382">
                    <a:moveTo>
                      <a:pt x="0" y="0"/>
                    </a:moveTo>
                    <a:lnTo>
                      <a:pt x="11" y="88"/>
                    </a:lnTo>
                    <a:lnTo>
                      <a:pt x="115" y="38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9" name=""/>
              <p:cNvSpPr/>
              <p:nvPr/>
            </p:nvSpPr>
            <p:spPr>
              <a:xfrm>
                <a:off x="4556880" y="2872800"/>
                <a:ext cx="23760" cy="127440"/>
              </a:xfrm>
              <a:custGeom>
                <a:avLst/>
                <a:gdLst/>
                <a:ahLst/>
                <a:rect l="l" t="t" r="r" b="b"/>
                <a:pathLst>
                  <a:path w="33" h="106">
                    <a:moveTo>
                      <a:pt x="21" y="105"/>
                    </a:moveTo>
                    <a:lnTo>
                      <a:pt x="32" y="54"/>
                    </a:lnTo>
                    <a:lnTo>
                      <a:pt x="0" y="43"/>
                    </a:lnTo>
                    <a:lnTo>
                      <a:pt x="5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0" name=""/>
              <p:cNvSpPr/>
              <p:nvPr/>
            </p:nvSpPr>
            <p:spPr>
              <a:xfrm>
                <a:off x="4637520" y="2909160"/>
                <a:ext cx="30600" cy="41760"/>
              </a:xfrm>
              <a:custGeom>
                <a:avLst/>
                <a:gdLst/>
                <a:ahLst/>
                <a:rect l="l" t="t" r="r" b="b"/>
                <a:pathLst>
                  <a:path w="42" h="35">
                    <a:moveTo>
                      <a:pt x="3" y="18"/>
                    </a:moveTo>
                    <a:lnTo>
                      <a:pt x="41" y="0"/>
                    </a:lnTo>
                    <a:lnTo>
                      <a:pt x="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040" bIns="-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1" name=""/>
              <p:cNvSpPr/>
              <p:nvPr/>
            </p:nvSpPr>
            <p:spPr>
              <a:xfrm>
                <a:off x="4599360" y="2905200"/>
                <a:ext cx="82440" cy="86400"/>
              </a:xfrm>
              <a:custGeom>
                <a:avLst/>
                <a:gdLst/>
                <a:ahLst/>
                <a:rect l="l" t="t" r="r" b="b"/>
                <a:pathLst>
                  <a:path w="113" h="72">
                    <a:moveTo>
                      <a:pt x="0" y="71"/>
                    </a:moveTo>
                    <a:lnTo>
                      <a:pt x="11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2" name=""/>
              <p:cNvSpPr/>
              <p:nvPr/>
            </p:nvSpPr>
            <p:spPr>
              <a:xfrm>
                <a:off x="4532040" y="2628720"/>
                <a:ext cx="116640" cy="362880"/>
              </a:xfrm>
              <a:custGeom>
                <a:avLst/>
                <a:gdLst/>
                <a:ahLst/>
                <a:rect l="l" t="t" r="r" b="b"/>
                <a:pathLst>
                  <a:path w="160" h="302">
                    <a:moveTo>
                      <a:pt x="159" y="301"/>
                    </a:moveTo>
                    <a:lnTo>
                      <a:pt x="45" y="227"/>
                    </a:lnTo>
                    <a:lnTo>
                      <a:pt x="3" y="158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3" name=""/>
              <p:cNvSpPr/>
              <p:nvPr/>
            </p:nvSpPr>
            <p:spPr>
              <a:xfrm>
                <a:off x="4541040" y="2648160"/>
                <a:ext cx="65520" cy="343800"/>
              </a:xfrm>
              <a:custGeom>
                <a:avLst/>
                <a:gdLst/>
                <a:ahLst/>
                <a:rect l="l" t="t" r="r" b="b"/>
                <a:pathLst>
                  <a:path w="90" h="286">
                    <a:moveTo>
                      <a:pt x="0" y="0"/>
                    </a:moveTo>
                    <a:lnTo>
                      <a:pt x="11" y="193"/>
                    </a:lnTo>
                    <a:lnTo>
                      <a:pt x="89" y="28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4" name=""/>
              <p:cNvSpPr/>
              <p:nvPr/>
            </p:nvSpPr>
            <p:spPr>
              <a:xfrm>
                <a:off x="4565880" y="2914920"/>
                <a:ext cx="27000" cy="42840"/>
              </a:xfrm>
              <a:custGeom>
                <a:avLst/>
                <a:gdLst/>
                <a:ahLst/>
                <a:rect l="l" t="t" r="r" b="b"/>
                <a:pathLst>
                  <a:path w="37" h="36">
                    <a:moveTo>
                      <a:pt x="18" y="0"/>
                    </a:moveTo>
                    <a:lnTo>
                      <a:pt x="0" y="35"/>
                    </a:lnTo>
                    <a:lnTo>
                      <a:pt x="36" y="3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5" name=""/>
              <p:cNvSpPr/>
              <p:nvPr/>
            </p:nvSpPr>
            <p:spPr>
              <a:xfrm>
                <a:off x="4692960" y="2540880"/>
                <a:ext cx="66960" cy="372600"/>
              </a:xfrm>
              <a:custGeom>
                <a:avLst/>
                <a:gdLst/>
                <a:ahLst/>
                <a:rect l="l" t="t" r="r" b="b"/>
                <a:pathLst>
                  <a:path w="92" h="310">
                    <a:moveTo>
                      <a:pt x="91" y="0"/>
                    </a:moveTo>
                    <a:lnTo>
                      <a:pt x="83" y="93"/>
                    </a:lnTo>
                    <a:lnTo>
                      <a:pt x="13" y="309"/>
                    </a:lnTo>
                    <a:lnTo>
                      <a:pt x="0" y="280"/>
                    </a:lnTo>
                    <a:lnTo>
                      <a:pt x="24" y="274"/>
                    </a:lnTo>
                    <a:lnTo>
                      <a:pt x="24" y="248"/>
                    </a:lnTo>
                    <a:lnTo>
                      <a:pt x="35" y="248"/>
                    </a:lnTo>
                    <a:lnTo>
                      <a:pt x="29" y="237"/>
                    </a:lnTo>
                    <a:lnTo>
                      <a:pt x="19" y="237"/>
                    </a:lnTo>
                    <a:lnTo>
                      <a:pt x="19" y="226"/>
                    </a:lnTo>
                    <a:lnTo>
                      <a:pt x="51" y="192"/>
                    </a:lnTo>
                    <a:lnTo>
                      <a:pt x="46" y="160"/>
                    </a:lnTo>
                    <a:lnTo>
                      <a:pt x="78" y="11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6" name=""/>
              <p:cNvSpPr/>
              <p:nvPr/>
            </p:nvSpPr>
            <p:spPr>
              <a:xfrm>
                <a:off x="4658760" y="2540880"/>
                <a:ext cx="101520" cy="450720"/>
              </a:xfrm>
              <a:custGeom>
                <a:avLst/>
                <a:gdLst/>
                <a:ahLst/>
                <a:rect l="l" t="t" r="r" b="b"/>
                <a:pathLst>
                  <a:path w="139" h="375">
                    <a:moveTo>
                      <a:pt x="138" y="0"/>
                    </a:moveTo>
                    <a:lnTo>
                      <a:pt x="119" y="93"/>
                    </a:lnTo>
                    <a:lnTo>
                      <a:pt x="0" y="37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7" name=""/>
              <p:cNvSpPr/>
              <p:nvPr/>
            </p:nvSpPr>
            <p:spPr>
              <a:xfrm>
                <a:off x="4658760" y="2540880"/>
                <a:ext cx="101520" cy="450720"/>
              </a:xfrm>
              <a:custGeom>
                <a:avLst/>
                <a:gdLst/>
                <a:ahLst/>
                <a:rect l="l" t="t" r="r" b="b"/>
                <a:pathLst>
                  <a:path w="139" h="375">
                    <a:moveTo>
                      <a:pt x="0" y="374"/>
                    </a:moveTo>
                    <a:lnTo>
                      <a:pt x="66" y="276"/>
                    </a:lnTo>
                    <a:lnTo>
                      <a:pt x="72" y="93"/>
                    </a:lnTo>
                    <a:lnTo>
                      <a:pt x="13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8" name=""/>
              <p:cNvSpPr/>
              <p:nvPr/>
            </p:nvSpPr>
            <p:spPr>
              <a:xfrm>
                <a:off x="4717800" y="2540880"/>
                <a:ext cx="42120" cy="260640"/>
              </a:xfrm>
              <a:custGeom>
                <a:avLst/>
                <a:gdLst/>
                <a:ahLst/>
                <a:rect l="l" t="t" r="r" b="b"/>
                <a:pathLst>
                  <a:path w="58" h="217">
                    <a:moveTo>
                      <a:pt x="57" y="0"/>
                    </a:moveTo>
                    <a:lnTo>
                      <a:pt x="0" y="93"/>
                    </a:lnTo>
                    <a:lnTo>
                      <a:pt x="8" y="21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9" name=""/>
              <p:cNvSpPr/>
              <p:nvPr/>
            </p:nvSpPr>
            <p:spPr>
              <a:xfrm>
                <a:off x="4710600" y="2672280"/>
                <a:ext cx="11520" cy="93600"/>
              </a:xfrm>
              <a:custGeom>
                <a:avLst/>
                <a:gdLst/>
                <a:ahLst/>
                <a:rect l="l" t="t" r="r" b="b"/>
                <a:pathLst>
                  <a:path w="16" h="78">
                    <a:moveTo>
                      <a:pt x="0" y="0"/>
                    </a:moveTo>
                    <a:lnTo>
                      <a:pt x="15" y="16"/>
                    </a:lnTo>
                    <a:lnTo>
                      <a:pt x="0" y="16"/>
                    </a:lnTo>
                    <a:lnTo>
                      <a:pt x="15" y="50"/>
                    </a:lnTo>
                    <a:lnTo>
                      <a:pt x="0" y="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0" name=""/>
              <p:cNvSpPr/>
              <p:nvPr/>
            </p:nvSpPr>
            <p:spPr>
              <a:xfrm>
                <a:off x="4526280" y="2660040"/>
                <a:ext cx="17280" cy="105480"/>
              </a:xfrm>
              <a:custGeom>
                <a:avLst/>
                <a:gdLst/>
                <a:ahLst/>
                <a:rect l="l" t="t" r="r" b="b"/>
                <a:pathLst>
                  <a:path w="24" h="88">
                    <a:moveTo>
                      <a:pt x="0" y="0"/>
                    </a:moveTo>
                    <a:lnTo>
                      <a:pt x="20" y="21"/>
                    </a:lnTo>
                    <a:lnTo>
                      <a:pt x="5" y="21"/>
                    </a:lnTo>
                    <a:lnTo>
                      <a:pt x="20" y="50"/>
                    </a:lnTo>
                    <a:lnTo>
                      <a:pt x="5" y="50"/>
                    </a:lnTo>
                    <a:lnTo>
                      <a:pt x="23" y="87"/>
                    </a:lnTo>
                    <a:lnTo>
                      <a:pt x="5" y="8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1" name=""/>
              <p:cNvSpPr/>
              <p:nvPr/>
            </p:nvSpPr>
            <p:spPr>
              <a:xfrm>
                <a:off x="4524120" y="2720160"/>
                <a:ext cx="25560" cy="86400"/>
              </a:xfrm>
              <a:custGeom>
                <a:avLst/>
                <a:gdLst/>
                <a:ahLst/>
                <a:rect l="l" t="t" r="r" b="b"/>
                <a:pathLst>
                  <a:path w="35" h="72">
                    <a:moveTo>
                      <a:pt x="34" y="71"/>
                    </a:move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2" name=""/>
              <p:cNvSpPr/>
              <p:nvPr/>
            </p:nvSpPr>
            <p:spPr>
              <a:xfrm>
                <a:off x="4611960" y="2928240"/>
                <a:ext cx="10800" cy="32400"/>
              </a:xfrm>
              <a:custGeom>
                <a:avLst/>
                <a:gdLst/>
                <a:ahLst/>
                <a:rect l="l" t="t" r="r" b="b"/>
                <a:pathLst>
                  <a:path w="15" h="27">
                    <a:moveTo>
                      <a:pt x="0" y="26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3" name=""/>
              <p:cNvSpPr/>
              <p:nvPr/>
            </p:nvSpPr>
            <p:spPr>
              <a:xfrm>
                <a:off x="4553280" y="2818800"/>
                <a:ext cx="60480" cy="132120"/>
              </a:xfrm>
              <a:custGeom>
                <a:avLst/>
                <a:gdLst/>
                <a:ahLst/>
                <a:rect l="l" t="t" r="r" b="b"/>
                <a:pathLst>
                  <a:path w="83" h="110">
                    <a:moveTo>
                      <a:pt x="82" y="109"/>
                    </a:moveTo>
                    <a:lnTo>
                      <a:pt x="58" y="72"/>
                    </a:lnTo>
                    <a:lnTo>
                      <a:pt x="26" y="27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4" name=""/>
              <p:cNvSpPr/>
              <p:nvPr/>
            </p:nvSpPr>
            <p:spPr>
              <a:xfrm>
                <a:off x="4532040" y="2813760"/>
                <a:ext cx="48600" cy="105480"/>
              </a:xfrm>
              <a:custGeom>
                <a:avLst/>
                <a:gdLst/>
                <a:ahLst/>
                <a:rect l="l" t="t" r="r" b="b"/>
                <a:pathLst>
                  <a:path w="67" h="88">
                    <a:moveTo>
                      <a:pt x="0" y="0"/>
                    </a:moveTo>
                    <a:lnTo>
                      <a:pt x="66" y="8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5" name=""/>
              <p:cNvSpPr/>
              <p:nvPr/>
            </p:nvSpPr>
            <p:spPr>
              <a:xfrm>
                <a:off x="4546800" y="2826000"/>
                <a:ext cx="34200" cy="80640"/>
              </a:xfrm>
              <a:custGeom>
                <a:avLst/>
                <a:gdLst/>
                <a:ahLst/>
                <a:rect l="l" t="t" r="r" b="b"/>
                <a:pathLst>
                  <a:path w="47" h="67">
                    <a:moveTo>
                      <a:pt x="46" y="37"/>
                    </a:moveTo>
                    <a:lnTo>
                      <a:pt x="41" y="66"/>
                    </a:lnTo>
                    <a:lnTo>
                      <a:pt x="36" y="26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6" name=""/>
              <p:cNvSpPr/>
              <p:nvPr/>
            </p:nvSpPr>
            <p:spPr>
              <a:xfrm>
                <a:off x="4658760" y="2818800"/>
                <a:ext cx="44280" cy="94680"/>
              </a:xfrm>
              <a:custGeom>
                <a:avLst/>
                <a:gdLst/>
                <a:ahLst/>
                <a:rect l="l" t="t" r="r" b="b"/>
                <a:pathLst>
                  <a:path w="61" h="79">
                    <a:moveTo>
                      <a:pt x="0" y="78"/>
                    </a:moveTo>
                    <a:lnTo>
                      <a:pt x="6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7" name=""/>
              <p:cNvSpPr/>
              <p:nvPr/>
            </p:nvSpPr>
            <p:spPr>
              <a:xfrm>
                <a:off x="4658760" y="2845440"/>
                <a:ext cx="48600" cy="68400"/>
              </a:xfrm>
              <a:custGeom>
                <a:avLst/>
                <a:gdLst/>
                <a:ahLst/>
                <a:rect l="l" t="t" r="r" b="b"/>
                <a:pathLst>
                  <a:path w="67" h="57">
                    <a:moveTo>
                      <a:pt x="0" y="56"/>
                    </a:moveTo>
                    <a:lnTo>
                      <a:pt x="42" y="21"/>
                    </a:lnTo>
                    <a:lnTo>
                      <a:pt x="42" y="0"/>
                    </a:lnTo>
                    <a:lnTo>
                      <a:pt x="66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8" name=""/>
              <p:cNvSpPr/>
              <p:nvPr/>
            </p:nvSpPr>
            <p:spPr>
              <a:xfrm>
                <a:off x="4678200" y="2851200"/>
                <a:ext cx="15120" cy="99720"/>
              </a:xfrm>
              <a:custGeom>
                <a:avLst/>
                <a:gdLst/>
                <a:ahLst/>
                <a:rect l="l" t="t" r="r" b="b"/>
                <a:pathLst>
                  <a:path w="21" h="83">
                    <a:moveTo>
                      <a:pt x="20" y="0"/>
                    </a:moveTo>
                    <a:lnTo>
                      <a:pt x="5" y="13"/>
                    </a:lnTo>
                    <a:lnTo>
                      <a:pt x="0" y="45"/>
                    </a:lnTo>
                    <a:lnTo>
                      <a:pt x="20" y="8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9" name=""/>
              <p:cNvSpPr/>
              <p:nvPr/>
            </p:nvSpPr>
            <p:spPr>
              <a:xfrm>
                <a:off x="4681080" y="2845440"/>
                <a:ext cx="10800" cy="146520"/>
              </a:xfrm>
              <a:custGeom>
                <a:avLst/>
                <a:gdLst/>
                <a:ahLst/>
                <a:rect l="l" t="t" r="r" b="b"/>
                <a:pathLst>
                  <a:path w="15" h="122">
                    <a:moveTo>
                      <a:pt x="0" y="121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0" name=""/>
              <p:cNvSpPr/>
              <p:nvPr/>
            </p:nvSpPr>
            <p:spPr>
              <a:xfrm>
                <a:off x="4712040" y="2638440"/>
                <a:ext cx="33480" cy="54000"/>
              </a:xfrm>
              <a:custGeom>
                <a:avLst/>
                <a:gdLst/>
                <a:ahLst/>
                <a:rect l="l" t="t" r="r" b="b"/>
                <a:pathLst>
                  <a:path w="46" h="45">
                    <a:moveTo>
                      <a:pt x="45" y="4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1" name=""/>
              <p:cNvSpPr/>
              <p:nvPr/>
            </p:nvSpPr>
            <p:spPr>
              <a:xfrm>
                <a:off x="4488120" y="2535120"/>
                <a:ext cx="44280" cy="157320"/>
              </a:xfrm>
              <a:custGeom>
                <a:avLst/>
                <a:gdLst/>
                <a:ahLst/>
                <a:rect l="l" t="t" r="r" b="b"/>
                <a:pathLst>
                  <a:path w="61" h="131">
                    <a:moveTo>
                      <a:pt x="27" y="130"/>
                    </a:moveTo>
                    <a:lnTo>
                      <a:pt x="60" y="93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2" name=""/>
              <p:cNvSpPr/>
              <p:nvPr/>
            </p:nvSpPr>
            <p:spPr>
              <a:xfrm>
                <a:off x="4488120" y="2535120"/>
                <a:ext cx="90000" cy="180360"/>
              </a:xfrm>
              <a:custGeom>
                <a:avLst/>
                <a:gdLst/>
                <a:ahLst/>
                <a:rect l="l" t="t" r="r" b="b"/>
                <a:pathLst>
                  <a:path w="123" h="150">
                    <a:moveTo>
                      <a:pt x="0" y="0"/>
                    </a:moveTo>
                    <a:lnTo>
                      <a:pt x="72" y="93"/>
                    </a:lnTo>
                    <a:lnTo>
                      <a:pt x="122" y="14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3" name=""/>
              <p:cNvSpPr/>
              <p:nvPr/>
            </p:nvSpPr>
            <p:spPr>
              <a:xfrm>
                <a:off x="4673160" y="2654280"/>
                <a:ext cx="37800" cy="61200"/>
              </a:xfrm>
              <a:custGeom>
                <a:avLst/>
                <a:gdLst/>
                <a:ahLst/>
                <a:rect l="l" t="t" r="r" b="b"/>
                <a:pathLst>
                  <a:path w="52" h="51">
                    <a:moveTo>
                      <a:pt x="0" y="50"/>
                    </a:moveTo>
                    <a:lnTo>
                      <a:pt x="5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0" bIns="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4" name=""/>
              <p:cNvSpPr/>
              <p:nvPr/>
            </p:nvSpPr>
            <p:spPr>
              <a:xfrm>
                <a:off x="4375800" y="2648160"/>
                <a:ext cx="37080" cy="59760"/>
              </a:xfrm>
              <a:custGeom>
                <a:avLst/>
                <a:gdLst/>
                <a:ahLst/>
                <a:rect l="l" t="t" r="r" b="b"/>
                <a:pathLst>
                  <a:path w="51" h="50">
                    <a:moveTo>
                      <a:pt x="50" y="49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5" name=""/>
              <p:cNvSpPr/>
              <p:nvPr/>
            </p:nvSpPr>
            <p:spPr>
              <a:xfrm>
                <a:off x="4375800" y="2648160"/>
                <a:ext cx="492480" cy="1080"/>
              </a:xfrm>
              <a:custGeom>
                <a:avLst/>
                <a:gdLst/>
                <a:ahLst/>
                <a:rect l="l" t="t" r="r" b="b"/>
                <a:pathLst>
                  <a:path w="674" h="1">
                    <a:moveTo>
                      <a:pt x="0" y="0"/>
                    </a:moveTo>
                    <a:lnTo>
                      <a:pt x="67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6" name=""/>
              <p:cNvSpPr/>
              <p:nvPr/>
            </p:nvSpPr>
            <p:spPr>
              <a:xfrm>
                <a:off x="4834800" y="2648160"/>
                <a:ext cx="33480" cy="53640"/>
              </a:xfrm>
              <a:custGeom>
                <a:avLst/>
                <a:gdLst/>
                <a:ahLst/>
                <a:rect l="l" t="t" r="r" b="b"/>
                <a:pathLst>
                  <a:path w="46" h="45">
                    <a:moveTo>
                      <a:pt x="45" y="0"/>
                    </a:moveTo>
                    <a:lnTo>
                      <a:pt x="0" y="4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7" name=""/>
              <p:cNvSpPr/>
              <p:nvPr/>
            </p:nvSpPr>
            <p:spPr>
              <a:xfrm>
                <a:off x="4375800" y="2592720"/>
                <a:ext cx="492480" cy="56160"/>
              </a:xfrm>
              <a:custGeom>
                <a:avLst/>
                <a:gdLst/>
                <a:ahLst/>
                <a:rect l="l" t="t" r="r" b="b"/>
                <a:pathLst>
                  <a:path w="674" h="47">
                    <a:moveTo>
                      <a:pt x="673" y="46"/>
                    </a:moveTo>
                    <a:lnTo>
                      <a:pt x="525" y="5"/>
                    </a:lnTo>
                    <a:lnTo>
                      <a:pt x="490" y="19"/>
                    </a:lnTo>
                    <a:lnTo>
                      <a:pt x="209" y="19"/>
                    </a:lnTo>
                    <a:lnTo>
                      <a:pt x="164" y="0"/>
                    </a:lnTo>
                    <a:lnTo>
                      <a:pt x="0" y="4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8" name=""/>
              <p:cNvSpPr/>
              <p:nvPr/>
            </p:nvSpPr>
            <p:spPr>
              <a:xfrm>
                <a:off x="4488120" y="2535120"/>
                <a:ext cx="17280" cy="114120"/>
              </a:xfrm>
              <a:custGeom>
                <a:avLst/>
                <a:gdLst/>
                <a:ahLst/>
                <a:rect l="l" t="t" r="r" b="b"/>
                <a:pathLst>
                  <a:path w="24" h="95">
                    <a:moveTo>
                      <a:pt x="23" y="9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9" name=""/>
              <p:cNvSpPr/>
              <p:nvPr/>
            </p:nvSpPr>
            <p:spPr>
              <a:xfrm>
                <a:off x="4401360" y="2609640"/>
                <a:ext cx="441360" cy="39240"/>
              </a:xfrm>
              <a:custGeom>
                <a:avLst/>
                <a:gdLst/>
                <a:ahLst/>
                <a:rect l="l" t="t" r="r" b="b"/>
                <a:pathLst>
                  <a:path w="604" h="33">
                    <a:moveTo>
                      <a:pt x="0" y="32"/>
                    </a:moveTo>
                    <a:lnTo>
                      <a:pt x="5" y="21"/>
                    </a:lnTo>
                    <a:lnTo>
                      <a:pt x="27" y="32"/>
                    </a:lnTo>
                    <a:lnTo>
                      <a:pt x="27" y="21"/>
                    </a:lnTo>
                    <a:lnTo>
                      <a:pt x="48" y="27"/>
                    </a:lnTo>
                    <a:lnTo>
                      <a:pt x="48" y="11"/>
                    </a:lnTo>
                    <a:lnTo>
                      <a:pt x="77" y="27"/>
                    </a:lnTo>
                    <a:lnTo>
                      <a:pt x="58" y="5"/>
                    </a:lnTo>
                    <a:lnTo>
                      <a:pt x="103" y="32"/>
                    </a:lnTo>
                    <a:lnTo>
                      <a:pt x="93" y="0"/>
                    </a:lnTo>
                    <a:lnTo>
                      <a:pt x="143" y="32"/>
                    </a:lnTo>
                    <a:lnTo>
                      <a:pt x="179" y="5"/>
                    </a:lnTo>
                    <a:lnTo>
                      <a:pt x="195" y="32"/>
                    </a:lnTo>
                    <a:lnTo>
                      <a:pt x="219" y="5"/>
                    </a:lnTo>
                    <a:lnTo>
                      <a:pt x="235" y="32"/>
                    </a:lnTo>
                    <a:lnTo>
                      <a:pt x="256" y="5"/>
                    </a:lnTo>
                    <a:lnTo>
                      <a:pt x="280" y="32"/>
                    </a:lnTo>
                    <a:lnTo>
                      <a:pt x="296" y="5"/>
                    </a:lnTo>
                    <a:lnTo>
                      <a:pt x="317" y="32"/>
                    </a:lnTo>
                    <a:lnTo>
                      <a:pt x="339" y="5"/>
                    </a:lnTo>
                    <a:lnTo>
                      <a:pt x="357" y="32"/>
                    </a:lnTo>
                    <a:lnTo>
                      <a:pt x="378" y="5"/>
                    </a:lnTo>
                    <a:lnTo>
                      <a:pt x="394" y="32"/>
                    </a:lnTo>
                    <a:lnTo>
                      <a:pt x="418" y="5"/>
                    </a:lnTo>
                    <a:lnTo>
                      <a:pt x="439" y="32"/>
                    </a:lnTo>
                    <a:lnTo>
                      <a:pt x="455" y="5"/>
                    </a:lnTo>
                    <a:lnTo>
                      <a:pt x="482" y="32"/>
                    </a:lnTo>
                    <a:lnTo>
                      <a:pt x="547" y="11"/>
                    </a:lnTo>
                    <a:lnTo>
                      <a:pt x="547" y="32"/>
                    </a:lnTo>
                    <a:lnTo>
                      <a:pt x="577" y="16"/>
                    </a:lnTo>
                    <a:lnTo>
                      <a:pt x="577" y="32"/>
                    </a:lnTo>
                    <a:lnTo>
                      <a:pt x="587" y="19"/>
                    </a:lnTo>
                    <a:lnTo>
                      <a:pt x="592" y="32"/>
                    </a:lnTo>
                    <a:lnTo>
                      <a:pt x="603" y="2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0" name=""/>
              <p:cNvSpPr/>
              <p:nvPr/>
            </p:nvSpPr>
            <p:spPr>
              <a:xfrm>
                <a:off x="4408560" y="2605680"/>
                <a:ext cx="445680" cy="43200"/>
              </a:xfrm>
              <a:custGeom>
                <a:avLst/>
                <a:gdLst/>
                <a:ahLst/>
                <a:rect l="l" t="t" r="r" b="b"/>
                <a:pathLst>
                  <a:path w="610" h="36">
                    <a:moveTo>
                      <a:pt x="609" y="35"/>
                    </a:moveTo>
                    <a:lnTo>
                      <a:pt x="606" y="30"/>
                    </a:lnTo>
                    <a:lnTo>
                      <a:pt x="582" y="35"/>
                    </a:lnTo>
                    <a:lnTo>
                      <a:pt x="582" y="24"/>
                    </a:lnTo>
                    <a:lnTo>
                      <a:pt x="556" y="35"/>
                    </a:lnTo>
                    <a:lnTo>
                      <a:pt x="561" y="19"/>
                    </a:lnTo>
                    <a:lnTo>
                      <a:pt x="527" y="35"/>
                    </a:lnTo>
                    <a:lnTo>
                      <a:pt x="548" y="13"/>
                    </a:lnTo>
                    <a:lnTo>
                      <a:pt x="506" y="35"/>
                    </a:lnTo>
                    <a:lnTo>
                      <a:pt x="511" y="5"/>
                    </a:lnTo>
                    <a:lnTo>
                      <a:pt x="466" y="35"/>
                    </a:lnTo>
                    <a:lnTo>
                      <a:pt x="430" y="8"/>
                    </a:lnTo>
                    <a:lnTo>
                      <a:pt x="414" y="35"/>
                    </a:lnTo>
                    <a:lnTo>
                      <a:pt x="390" y="8"/>
                    </a:lnTo>
                    <a:lnTo>
                      <a:pt x="374" y="35"/>
                    </a:lnTo>
                    <a:lnTo>
                      <a:pt x="353" y="8"/>
                    </a:lnTo>
                    <a:lnTo>
                      <a:pt x="329" y="35"/>
                    </a:lnTo>
                    <a:lnTo>
                      <a:pt x="313" y="8"/>
                    </a:lnTo>
                    <a:lnTo>
                      <a:pt x="291" y="35"/>
                    </a:lnTo>
                    <a:lnTo>
                      <a:pt x="271" y="8"/>
                    </a:lnTo>
                    <a:lnTo>
                      <a:pt x="251" y="35"/>
                    </a:lnTo>
                    <a:lnTo>
                      <a:pt x="231" y="8"/>
                    </a:lnTo>
                    <a:lnTo>
                      <a:pt x="215" y="35"/>
                    </a:lnTo>
                    <a:lnTo>
                      <a:pt x="194" y="8"/>
                    </a:lnTo>
                    <a:lnTo>
                      <a:pt x="170" y="35"/>
                    </a:lnTo>
                    <a:lnTo>
                      <a:pt x="149" y="0"/>
                    </a:lnTo>
                    <a:lnTo>
                      <a:pt x="117" y="30"/>
                    </a:lnTo>
                    <a:lnTo>
                      <a:pt x="61" y="13"/>
                    </a:lnTo>
                    <a:lnTo>
                      <a:pt x="61" y="35"/>
                    </a:lnTo>
                    <a:lnTo>
                      <a:pt x="32" y="19"/>
                    </a:lnTo>
                    <a:lnTo>
                      <a:pt x="32" y="35"/>
                    </a:lnTo>
                    <a:lnTo>
                      <a:pt x="27" y="30"/>
                    </a:lnTo>
                    <a:lnTo>
                      <a:pt x="21" y="24"/>
                    </a:lnTo>
                    <a:lnTo>
                      <a:pt x="16" y="35"/>
                    </a:lnTo>
                    <a:lnTo>
                      <a:pt x="0" y="3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681" name=""/>
              <p:cNvGrpSpPr/>
              <p:nvPr/>
            </p:nvGrpSpPr>
            <p:grpSpPr>
              <a:xfrm>
                <a:off x="4408560" y="2696040"/>
                <a:ext cx="429840" cy="82080"/>
                <a:chOff x="4408560" y="2696040"/>
                <a:chExt cx="429840" cy="82080"/>
              </a:xfrm>
            </p:grpSpPr>
            <p:grpSp>
              <p:nvGrpSpPr>
                <p:cNvPr id="1682" name=""/>
                <p:cNvGrpSpPr/>
                <p:nvPr/>
              </p:nvGrpSpPr>
              <p:grpSpPr>
                <a:xfrm>
                  <a:off x="4408560" y="2696040"/>
                  <a:ext cx="94320" cy="66960"/>
                  <a:chOff x="4408560" y="2696040"/>
                  <a:chExt cx="94320" cy="66960"/>
                </a:xfrm>
              </p:grpSpPr>
              <p:sp>
                <p:nvSpPr>
                  <p:cNvPr id="1683" name=""/>
                  <p:cNvSpPr/>
                  <p:nvPr/>
                </p:nvSpPr>
                <p:spPr>
                  <a:xfrm>
                    <a:off x="4408560" y="2700720"/>
                    <a:ext cx="47880" cy="62280"/>
                  </a:xfrm>
                  <a:custGeom>
                    <a:avLst/>
                    <a:gdLst/>
                    <a:ahLst/>
                    <a:rect l="l" t="t" r="r" b="b"/>
                    <a:pathLst>
                      <a:path w="66" h="52">
                        <a:moveTo>
                          <a:pt x="0" y="3"/>
                        </a:moveTo>
                        <a:lnTo>
                          <a:pt x="62" y="51"/>
                        </a:lnTo>
                        <a:lnTo>
                          <a:pt x="65" y="46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5480" bIns="15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84" name=""/>
                  <p:cNvSpPr/>
                  <p:nvPr/>
                </p:nvSpPr>
                <p:spPr>
                  <a:xfrm>
                    <a:off x="4458600" y="2696040"/>
                    <a:ext cx="44280" cy="6372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53">
                        <a:moveTo>
                          <a:pt x="60" y="3"/>
                        </a:moveTo>
                        <a:lnTo>
                          <a:pt x="3" y="52"/>
                        </a:lnTo>
                        <a:lnTo>
                          <a:pt x="0" y="49"/>
                        </a:lnTo>
                        <a:lnTo>
                          <a:pt x="55" y="0"/>
                        </a:lnTo>
                        <a:lnTo>
                          <a:pt x="6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685" name=""/>
                <p:cNvGrpSpPr/>
                <p:nvPr/>
              </p:nvGrpSpPr>
              <p:grpSpPr>
                <a:xfrm>
                  <a:off x="4574160" y="2706840"/>
                  <a:ext cx="98280" cy="71280"/>
                  <a:chOff x="4574160" y="2706840"/>
                  <a:chExt cx="98280" cy="71280"/>
                </a:xfrm>
              </p:grpSpPr>
              <p:sp>
                <p:nvSpPr>
                  <p:cNvPr id="1686" name=""/>
                  <p:cNvSpPr/>
                  <p:nvPr/>
                </p:nvSpPr>
                <p:spPr>
                  <a:xfrm>
                    <a:off x="4574160" y="2713680"/>
                    <a:ext cx="49320" cy="64440"/>
                  </a:xfrm>
                  <a:custGeom>
                    <a:avLst/>
                    <a:gdLst/>
                    <a:ahLst/>
                    <a:rect l="l" t="t" r="r" b="b"/>
                    <a:pathLst>
                      <a:path w="68" h="54">
                        <a:moveTo>
                          <a:pt x="0" y="3"/>
                        </a:moveTo>
                        <a:lnTo>
                          <a:pt x="64" y="53"/>
                        </a:lnTo>
                        <a:lnTo>
                          <a:pt x="67" y="48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7640" bIns="17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87" name=""/>
                  <p:cNvSpPr/>
                  <p:nvPr/>
                </p:nvSpPr>
                <p:spPr>
                  <a:xfrm>
                    <a:off x="4631040" y="2706840"/>
                    <a:ext cx="41400" cy="6552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55">
                        <a:moveTo>
                          <a:pt x="56" y="3"/>
                        </a:moveTo>
                        <a:lnTo>
                          <a:pt x="3" y="54"/>
                        </a:lnTo>
                        <a:lnTo>
                          <a:pt x="0" y="51"/>
                        </a:lnTo>
                        <a:lnTo>
                          <a:pt x="53" y="0"/>
                        </a:lnTo>
                        <a:lnTo>
                          <a:pt x="56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720" bIns="18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688" name=""/>
                <p:cNvGrpSpPr/>
                <p:nvPr/>
              </p:nvGrpSpPr>
              <p:grpSpPr>
                <a:xfrm>
                  <a:off x="4744440" y="2696040"/>
                  <a:ext cx="93960" cy="67320"/>
                  <a:chOff x="4744440" y="2696040"/>
                  <a:chExt cx="93960" cy="67320"/>
                </a:xfrm>
              </p:grpSpPr>
              <p:sp>
                <p:nvSpPr>
                  <p:cNvPr id="1689" name=""/>
                  <p:cNvSpPr/>
                  <p:nvPr/>
                </p:nvSpPr>
                <p:spPr>
                  <a:xfrm>
                    <a:off x="4744440" y="2696040"/>
                    <a:ext cx="47160" cy="6732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56">
                        <a:moveTo>
                          <a:pt x="0" y="3"/>
                        </a:moveTo>
                        <a:lnTo>
                          <a:pt x="61" y="55"/>
                        </a:lnTo>
                        <a:lnTo>
                          <a:pt x="64" y="5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0520" bIns="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90" name=""/>
                  <p:cNvSpPr/>
                  <p:nvPr/>
                </p:nvSpPr>
                <p:spPr>
                  <a:xfrm>
                    <a:off x="4793400" y="2696040"/>
                    <a:ext cx="45000" cy="63720"/>
                  </a:xfrm>
                  <a:custGeom>
                    <a:avLst/>
                    <a:gdLst/>
                    <a:ahLst/>
                    <a:rect l="l" t="t" r="r" b="b"/>
                    <a:pathLst>
                      <a:path w="62" h="53">
                        <a:moveTo>
                          <a:pt x="61" y="3"/>
                        </a:moveTo>
                        <a:lnTo>
                          <a:pt x="3" y="52"/>
                        </a:lnTo>
                        <a:lnTo>
                          <a:pt x="0" y="49"/>
                        </a:lnTo>
                        <a:lnTo>
                          <a:pt x="56" y="0"/>
                        </a:lnTo>
                        <a:lnTo>
                          <a:pt x="61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1691" name=""/>
              <p:cNvSpPr/>
              <p:nvPr/>
            </p:nvSpPr>
            <p:spPr>
              <a:xfrm>
                <a:off x="4759560" y="2601360"/>
                <a:ext cx="11520" cy="47880"/>
              </a:xfrm>
              <a:custGeom>
                <a:avLst/>
                <a:gdLst/>
                <a:ahLst/>
                <a:rect l="l" t="t" r="r" b="b"/>
                <a:pathLst>
                  <a:path w="16" h="40">
                    <a:moveTo>
                      <a:pt x="0" y="0"/>
                    </a:moveTo>
                    <a:lnTo>
                      <a:pt x="15" y="39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1692" name=""/>
          <p:cNvSpPr/>
          <p:nvPr/>
        </p:nvSpPr>
        <p:spPr>
          <a:xfrm>
            <a:off x="5013360" y="2843280"/>
            <a:ext cx="533520" cy="66600"/>
          </a:xfrm>
          <a:custGeom>
            <a:avLst/>
            <a:gdLst/>
            <a:ahLst/>
            <a:rect l="l" t="t" r="r" b="b"/>
            <a:pathLst>
              <a:path w="336" h="42">
                <a:moveTo>
                  <a:pt x="0" y="33"/>
                </a:moveTo>
                <a:lnTo>
                  <a:pt x="120" y="0"/>
                </a:lnTo>
                <a:lnTo>
                  <a:pt x="102" y="39"/>
                </a:lnTo>
                <a:lnTo>
                  <a:pt x="234" y="3"/>
                </a:lnTo>
                <a:lnTo>
                  <a:pt x="216" y="42"/>
                </a:lnTo>
                <a:lnTo>
                  <a:pt x="336" y="9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20880" bIns="20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3" name=""/>
          <p:cNvSpPr/>
          <p:nvPr/>
        </p:nvSpPr>
        <p:spPr>
          <a:xfrm>
            <a:off x="5496480" y="3274200"/>
            <a:ext cx="73116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4" name=""/>
          <p:cNvSpPr/>
          <p:nvPr/>
        </p:nvSpPr>
        <p:spPr>
          <a:xfrm>
            <a:off x="6165720" y="2595600"/>
            <a:ext cx="533520" cy="66600"/>
          </a:xfrm>
          <a:custGeom>
            <a:avLst/>
            <a:gdLst/>
            <a:ahLst/>
            <a:rect l="l" t="t" r="r" b="b"/>
            <a:pathLst>
              <a:path w="336" h="42">
                <a:moveTo>
                  <a:pt x="0" y="33"/>
                </a:moveTo>
                <a:lnTo>
                  <a:pt x="120" y="0"/>
                </a:lnTo>
                <a:lnTo>
                  <a:pt x="102" y="39"/>
                </a:lnTo>
                <a:lnTo>
                  <a:pt x="234" y="3"/>
                </a:lnTo>
                <a:lnTo>
                  <a:pt x="216" y="42"/>
                </a:lnTo>
                <a:lnTo>
                  <a:pt x="336" y="9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20880" bIns="20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5" name=""/>
          <p:cNvSpPr/>
          <p:nvPr/>
        </p:nvSpPr>
        <p:spPr>
          <a:xfrm>
            <a:off x="6473880" y="3274200"/>
            <a:ext cx="10699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6" name=""/>
          <p:cNvSpPr/>
          <p:nvPr/>
        </p:nvSpPr>
        <p:spPr>
          <a:xfrm>
            <a:off x="6170760" y="2962440"/>
            <a:ext cx="533160" cy="66600"/>
          </a:xfrm>
          <a:custGeom>
            <a:avLst/>
            <a:gdLst/>
            <a:ahLst/>
            <a:rect l="l" t="t" r="r" b="b"/>
            <a:pathLst>
              <a:path w="336" h="42">
                <a:moveTo>
                  <a:pt x="0" y="33"/>
                </a:moveTo>
                <a:lnTo>
                  <a:pt x="120" y="0"/>
                </a:lnTo>
                <a:lnTo>
                  <a:pt x="102" y="39"/>
                </a:lnTo>
                <a:lnTo>
                  <a:pt x="234" y="3"/>
                </a:lnTo>
                <a:lnTo>
                  <a:pt x="216" y="42"/>
                </a:lnTo>
                <a:lnTo>
                  <a:pt x="336" y="9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20880" bIns="20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7" name=""/>
          <p:cNvSpPr/>
          <p:nvPr/>
        </p:nvSpPr>
        <p:spPr>
          <a:xfrm>
            <a:off x="6114960" y="2408400"/>
            <a:ext cx="6318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8" name=""/>
          <p:cNvSpPr/>
          <p:nvPr/>
        </p:nvSpPr>
        <p:spPr>
          <a:xfrm>
            <a:off x="6178680" y="2760840"/>
            <a:ext cx="5238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9" name=""/>
          <p:cNvSpPr/>
          <p:nvPr/>
        </p:nvSpPr>
        <p:spPr>
          <a:xfrm flipV="1">
            <a:off x="5967360" y="1888920"/>
            <a:ext cx="727200" cy="539640"/>
          </a:xfrm>
          <a:prstGeom prst="line">
            <a:avLst/>
          </a:prstGeom>
          <a:ln w="1908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0" name=""/>
          <p:cNvSpPr/>
          <p:nvPr/>
        </p:nvSpPr>
        <p:spPr>
          <a:xfrm>
            <a:off x="7300800" y="1876320"/>
            <a:ext cx="993960" cy="714600"/>
          </a:xfrm>
          <a:prstGeom prst="line">
            <a:avLst/>
          </a:prstGeom>
          <a:ln w="1908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1" name=""/>
          <p:cNvSpPr/>
          <p:nvPr/>
        </p:nvSpPr>
        <p:spPr>
          <a:xfrm>
            <a:off x="7893360" y="3274200"/>
            <a:ext cx="9324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02" name=""/>
          <p:cNvGrpSpPr/>
          <p:nvPr/>
        </p:nvGrpSpPr>
        <p:grpSpPr>
          <a:xfrm>
            <a:off x="6633720" y="1414440"/>
            <a:ext cx="708120" cy="790560"/>
            <a:chOff x="6633720" y="1414440"/>
            <a:chExt cx="708120" cy="790560"/>
          </a:xfrm>
        </p:grpSpPr>
        <p:sp>
          <p:nvSpPr>
            <p:cNvPr id="1703" name=""/>
            <p:cNvSpPr/>
            <p:nvPr/>
          </p:nvSpPr>
          <p:spPr>
            <a:xfrm flipH="1">
              <a:off x="6935400" y="1700280"/>
              <a:ext cx="15840" cy="27000"/>
            </a:xfrm>
            <a:custGeom>
              <a:avLst/>
              <a:gdLst/>
              <a:ahLst/>
              <a:rect l="l" t="t" r="r" b="b"/>
              <a:pathLst>
                <a:path w="29" h="49">
                  <a:moveTo>
                    <a:pt x="28" y="0"/>
                  </a:moveTo>
                  <a:lnTo>
                    <a:pt x="0" y="49"/>
                  </a:lnTo>
                  <a:lnTo>
                    <a:pt x="29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9f2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4" name=""/>
            <p:cNvSpPr/>
            <p:nvPr/>
          </p:nvSpPr>
          <p:spPr>
            <a:xfrm flipH="1">
              <a:off x="6755760" y="1960560"/>
              <a:ext cx="11160" cy="20520"/>
            </a:xfrm>
            <a:custGeom>
              <a:avLst/>
              <a:gdLst/>
              <a:ahLst/>
              <a:rect l="l" t="t" r="r" b="b"/>
              <a:pathLst>
                <a:path w="21" h="40">
                  <a:moveTo>
                    <a:pt x="3" y="17"/>
                  </a:moveTo>
                  <a:lnTo>
                    <a:pt x="6" y="9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1" y="8"/>
                  </a:lnTo>
                  <a:lnTo>
                    <a:pt x="20" y="15"/>
                  </a:lnTo>
                  <a:lnTo>
                    <a:pt x="17" y="23"/>
                  </a:lnTo>
                  <a:lnTo>
                    <a:pt x="14" y="30"/>
                  </a:lnTo>
                  <a:lnTo>
                    <a:pt x="10" y="36"/>
                  </a:lnTo>
                  <a:lnTo>
                    <a:pt x="5" y="39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9f2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5" name=""/>
            <p:cNvSpPr/>
            <p:nvPr/>
          </p:nvSpPr>
          <p:spPr>
            <a:xfrm flipH="1">
              <a:off x="7027560" y="2013120"/>
              <a:ext cx="38160" cy="29880"/>
            </a:xfrm>
            <a:custGeom>
              <a:avLst/>
              <a:gdLst/>
              <a:ahLst/>
              <a:rect l="l" t="t" r="r" b="b"/>
              <a:pathLst>
                <a:path w="70" h="57">
                  <a:moveTo>
                    <a:pt x="6" y="20"/>
                  </a:moveTo>
                  <a:lnTo>
                    <a:pt x="25" y="28"/>
                  </a:lnTo>
                  <a:lnTo>
                    <a:pt x="40" y="35"/>
                  </a:lnTo>
                  <a:lnTo>
                    <a:pt x="48" y="16"/>
                  </a:lnTo>
                  <a:lnTo>
                    <a:pt x="54" y="0"/>
                  </a:lnTo>
                  <a:lnTo>
                    <a:pt x="70" y="6"/>
                  </a:lnTo>
                  <a:lnTo>
                    <a:pt x="63" y="23"/>
                  </a:lnTo>
                  <a:lnTo>
                    <a:pt x="50" y="57"/>
                  </a:lnTo>
                  <a:lnTo>
                    <a:pt x="18" y="44"/>
                  </a:lnTo>
                  <a:lnTo>
                    <a:pt x="0" y="37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9f2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6" name=""/>
            <p:cNvSpPr/>
            <p:nvPr/>
          </p:nvSpPr>
          <p:spPr>
            <a:xfrm flipH="1">
              <a:off x="7019280" y="2032200"/>
              <a:ext cx="36360" cy="29880"/>
            </a:xfrm>
            <a:custGeom>
              <a:avLst/>
              <a:gdLst/>
              <a:ahLst/>
              <a:rect l="l" t="t" r="r" b="b"/>
              <a:pathLst>
                <a:path w="70" h="57">
                  <a:moveTo>
                    <a:pt x="49" y="57"/>
                  </a:moveTo>
                  <a:lnTo>
                    <a:pt x="0" y="37"/>
                  </a:lnTo>
                  <a:lnTo>
                    <a:pt x="6" y="21"/>
                  </a:lnTo>
                  <a:lnTo>
                    <a:pt x="38" y="34"/>
                  </a:lnTo>
                  <a:lnTo>
                    <a:pt x="51" y="0"/>
                  </a:lnTo>
                  <a:lnTo>
                    <a:pt x="70" y="8"/>
                  </a:lnTo>
                  <a:lnTo>
                    <a:pt x="49" y="57"/>
                  </a:lnTo>
                  <a:close/>
                </a:path>
              </a:pathLst>
            </a:custGeom>
            <a:solidFill>
              <a:srgbClr val="f9f2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7" name=""/>
            <p:cNvSpPr/>
            <p:nvPr/>
          </p:nvSpPr>
          <p:spPr>
            <a:xfrm flipH="1">
              <a:off x="6764040" y="1508040"/>
              <a:ext cx="541440" cy="696960"/>
            </a:xfrm>
            <a:custGeom>
              <a:avLst/>
              <a:gdLst/>
              <a:ahLst/>
              <a:rect l="l" t="t" r="r" b="b"/>
              <a:pathLst>
                <a:path w="1025" h="1318">
                  <a:moveTo>
                    <a:pt x="1023" y="843"/>
                  </a:moveTo>
                  <a:lnTo>
                    <a:pt x="1024" y="842"/>
                  </a:lnTo>
                  <a:lnTo>
                    <a:pt x="939" y="808"/>
                  </a:lnTo>
                  <a:lnTo>
                    <a:pt x="943" y="788"/>
                  </a:lnTo>
                  <a:lnTo>
                    <a:pt x="945" y="772"/>
                  </a:lnTo>
                  <a:lnTo>
                    <a:pt x="943" y="761"/>
                  </a:lnTo>
                  <a:lnTo>
                    <a:pt x="938" y="755"/>
                  </a:lnTo>
                  <a:lnTo>
                    <a:pt x="939" y="754"/>
                  </a:lnTo>
                  <a:lnTo>
                    <a:pt x="931" y="751"/>
                  </a:lnTo>
                  <a:lnTo>
                    <a:pt x="931" y="751"/>
                  </a:lnTo>
                  <a:lnTo>
                    <a:pt x="931" y="751"/>
                  </a:lnTo>
                  <a:lnTo>
                    <a:pt x="879" y="730"/>
                  </a:lnTo>
                  <a:lnTo>
                    <a:pt x="887" y="702"/>
                  </a:lnTo>
                  <a:lnTo>
                    <a:pt x="894" y="676"/>
                  </a:lnTo>
                  <a:lnTo>
                    <a:pt x="900" y="651"/>
                  </a:lnTo>
                  <a:lnTo>
                    <a:pt x="904" y="627"/>
                  </a:lnTo>
                  <a:lnTo>
                    <a:pt x="908" y="604"/>
                  </a:lnTo>
                  <a:lnTo>
                    <a:pt x="910" y="583"/>
                  </a:lnTo>
                  <a:lnTo>
                    <a:pt x="910" y="563"/>
                  </a:lnTo>
                  <a:lnTo>
                    <a:pt x="910" y="545"/>
                  </a:lnTo>
                  <a:lnTo>
                    <a:pt x="912" y="554"/>
                  </a:lnTo>
                  <a:lnTo>
                    <a:pt x="913" y="564"/>
                  </a:lnTo>
                  <a:lnTo>
                    <a:pt x="913" y="575"/>
                  </a:lnTo>
                  <a:lnTo>
                    <a:pt x="913" y="587"/>
                  </a:lnTo>
                  <a:lnTo>
                    <a:pt x="916" y="559"/>
                  </a:lnTo>
                  <a:lnTo>
                    <a:pt x="917" y="534"/>
                  </a:lnTo>
                  <a:lnTo>
                    <a:pt x="917" y="511"/>
                  </a:lnTo>
                  <a:lnTo>
                    <a:pt x="914" y="491"/>
                  </a:lnTo>
                  <a:lnTo>
                    <a:pt x="910" y="473"/>
                  </a:lnTo>
                  <a:lnTo>
                    <a:pt x="904" y="459"/>
                  </a:lnTo>
                  <a:lnTo>
                    <a:pt x="895" y="448"/>
                  </a:lnTo>
                  <a:lnTo>
                    <a:pt x="885" y="442"/>
                  </a:lnTo>
                  <a:lnTo>
                    <a:pt x="880" y="440"/>
                  </a:lnTo>
                  <a:lnTo>
                    <a:pt x="874" y="440"/>
                  </a:lnTo>
                  <a:lnTo>
                    <a:pt x="868" y="440"/>
                  </a:lnTo>
                  <a:lnTo>
                    <a:pt x="862" y="441"/>
                  </a:lnTo>
                  <a:lnTo>
                    <a:pt x="736" y="456"/>
                  </a:lnTo>
                  <a:lnTo>
                    <a:pt x="731" y="456"/>
                  </a:lnTo>
                  <a:lnTo>
                    <a:pt x="725" y="457"/>
                  </a:lnTo>
                  <a:lnTo>
                    <a:pt x="719" y="458"/>
                  </a:lnTo>
                  <a:lnTo>
                    <a:pt x="713" y="461"/>
                  </a:lnTo>
                  <a:lnTo>
                    <a:pt x="692" y="452"/>
                  </a:lnTo>
                  <a:lnTo>
                    <a:pt x="690" y="450"/>
                  </a:lnTo>
                  <a:lnTo>
                    <a:pt x="687" y="448"/>
                  </a:lnTo>
                  <a:lnTo>
                    <a:pt x="685" y="447"/>
                  </a:lnTo>
                  <a:lnTo>
                    <a:pt x="682" y="446"/>
                  </a:lnTo>
                  <a:lnTo>
                    <a:pt x="679" y="445"/>
                  </a:lnTo>
                  <a:lnTo>
                    <a:pt x="675" y="444"/>
                  </a:lnTo>
                  <a:lnTo>
                    <a:pt x="671" y="444"/>
                  </a:lnTo>
                  <a:lnTo>
                    <a:pt x="667" y="444"/>
                  </a:lnTo>
                  <a:lnTo>
                    <a:pt x="663" y="445"/>
                  </a:lnTo>
                  <a:lnTo>
                    <a:pt x="659" y="446"/>
                  </a:lnTo>
                  <a:lnTo>
                    <a:pt x="654" y="448"/>
                  </a:lnTo>
                  <a:lnTo>
                    <a:pt x="650" y="450"/>
                  </a:lnTo>
                  <a:lnTo>
                    <a:pt x="650" y="450"/>
                  </a:lnTo>
                  <a:lnTo>
                    <a:pt x="665" y="423"/>
                  </a:lnTo>
                  <a:lnTo>
                    <a:pt x="702" y="366"/>
                  </a:lnTo>
                  <a:lnTo>
                    <a:pt x="728" y="376"/>
                  </a:lnTo>
                  <a:lnTo>
                    <a:pt x="739" y="383"/>
                  </a:lnTo>
                  <a:lnTo>
                    <a:pt x="724" y="407"/>
                  </a:lnTo>
                  <a:lnTo>
                    <a:pt x="740" y="383"/>
                  </a:lnTo>
                  <a:lnTo>
                    <a:pt x="740" y="383"/>
                  </a:lnTo>
                  <a:lnTo>
                    <a:pt x="775" y="329"/>
                  </a:lnTo>
                  <a:lnTo>
                    <a:pt x="833" y="241"/>
                  </a:lnTo>
                  <a:lnTo>
                    <a:pt x="833" y="241"/>
                  </a:lnTo>
                  <a:lnTo>
                    <a:pt x="833" y="241"/>
                  </a:lnTo>
                  <a:lnTo>
                    <a:pt x="965" y="36"/>
                  </a:lnTo>
                  <a:lnTo>
                    <a:pt x="953" y="31"/>
                  </a:lnTo>
                  <a:lnTo>
                    <a:pt x="942" y="27"/>
                  </a:lnTo>
                  <a:lnTo>
                    <a:pt x="930" y="22"/>
                  </a:lnTo>
                  <a:lnTo>
                    <a:pt x="918" y="18"/>
                  </a:lnTo>
                  <a:lnTo>
                    <a:pt x="906" y="13"/>
                  </a:lnTo>
                  <a:lnTo>
                    <a:pt x="894" y="9"/>
                  </a:lnTo>
                  <a:lnTo>
                    <a:pt x="883" y="4"/>
                  </a:lnTo>
                  <a:lnTo>
                    <a:pt x="871" y="0"/>
                  </a:lnTo>
                  <a:lnTo>
                    <a:pt x="602" y="413"/>
                  </a:lnTo>
                  <a:lnTo>
                    <a:pt x="529" y="384"/>
                  </a:lnTo>
                  <a:lnTo>
                    <a:pt x="418" y="469"/>
                  </a:lnTo>
                  <a:lnTo>
                    <a:pt x="401" y="505"/>
                  </a:lnTo>
                  <a:lnTo>
                    <a:pt x="401" y="505"/>
                  </a:lnTo>
                  <a:lnTo>
                    <a:pt x="401" y="505"/>
                  </a:lnTo>
                  <a:lnTo>
                    <a:pt x="401" y="505"/>
                  </a:lnTo>
                  <a:lnTo>
                    <a:pt x="400" y="505"/>
                  </a:lnTo>
                  <a:lnTo>
                    <a:pt x="397" y="504"/>
                  </a:lnTo>
                  <a:lnTo>
                    <a:pt x="393" y="506"/>
                  </a:lnTo>
                  <a:lnTo>
                    <a:pt x="388" y="509"/>
                  </a:lnTo>
                  <a:lnTo>
                    <a:pt x="383" y="513"/>
                  </a:lnTo>
                  <a:lnTo>
                    <a:pt x="378" y="519"/>
                  </a:lnTo>
                  <a:lnTo>
                    <a:pt x="373" y="526"/>
                  </a:lnTo>
                  <a:lnTo>
                    <a:pt x="368" y="533"/>
                  </a:lnTo>
                  <a:lnTo>
                    <a:pt x="363" y="542"/>
                  </a:lnTo>
                  <a:lnTo>
                    <a:pt x="361" y="498"/>
                  </a:lnTo>
                  <a:lnTo>
                    <a:pt x="370" y="486"/>
                  </a:lnTo>
                  <a:lnTo>
                    <a:pt x="396" y="460"/>
                  </a:lnTo>
                  <a:lnTo>
                    <a:pt x="397" y="444"/>
                  </a:lnTo>
                  <a:lnTo>
                    <a:pt x="397" y="450"/>
                  </a:lnTo>
                  <a:lnTo>
                    <a:pt x="415" y="305"/>
                  </a:lnTo>
                  <a:lnTo>
                    <a:pt x="394" y="296"/>
                  </a:lnTo>
                  <a:lnTo>
                    <a:pt x="291" y="374"/>
                  </a:lnTo>
                  <a:lnTo>
                    <a:pt x="281" y="551"/>
                  </a:lnTo>
                  <a:lnTo>
                    <a:pt x="299" y="566"/>
                  </a:lnTo>
                  <a:lnTo>
                    <a:pt x="344" y="519"/>
                  </a:lnTo>
                  <a:lnTo>
                    <a:pt x="358" y="554"/>
                  </a:lnTo>
                  <a:lnTo>
                    <a:pt x="352" y="571"/>
                  </a:lnTo>
                  <a:lnTo>
                    <a:pt x="349" y="586"/>
                  </a:lnTo>
                  <a:lnTo>
                    <a:pt x="349" y="598"/>
                  </a:lnTo>
                  <a:lnTo>
                    <a:pt x="352" y="606"/>
                  </a:lnTo>
                  <a:lnTo>
                    <a:pt x="334" y="643"/>
                  </a:lnTo>
                  <a:lnTo>
                    <a:pt x="328" y="686"/>
                  </a:lnTo>
                  <a:lnTo>
                    <a:pt x="144" y="531"/>
                  </a:lnTo>
                  <a:lnTo>
                    <a:pt x="265" y="535"/>
                  </a:lnTo>
                  <a:lnTo>
                    <a:pt x="266" y="525"/>
                  </a:lnTo>
                  <a:lnTo>
                    <a:pt x="128" y="521"/>
                  </a:lnTo>
                  <a:lnTo>
                    <a:pt x="125" y="526"/>
                  </a:lnTo>
                  <a:lnTo>
                    <a:pt x="325" y="698"/>
                  </a:lnTo>
                  <a:lnTo>
                    <a:pt x="327" y="695"/>
                  </a:lnTo>
                  <a:lnTo>
                    <a:pt x="320" y="745"/>
                  </a:lnTo>
                  <a:lnTo>
                    <a:pt x="19" y="481"/>
                  </a:lnTo>
                  <a:lnTo>
                    <a:pt x="268" y="492"/>
                  </a:lnTo>
                  <a:lnTo>
                    <a:pt x="269" y="480"/>
                  </a:lnTo>
                  <a:lnTo>
                    <a:pt x="4" y="470"/>
                  </a:lnTo>
                  <a:lnTo>
                    <a:pt x="0" y="478"/>
                  </a:lnTo>
                  <a:lnTo>
                    <a:pt x="318" y="758"/>
                  </a:lnTo>
                  <a:lnTo>
                    <a:pt x="311" y="807"/>
                  </a:lnTo>
                  <a:lnTo>
                    <a:pt x="337" y="851"/>
                  </a:lnTo>
                  <a:lnTo>
                    <a:pt x="342" y="853"/>
                  </a:lnTo>
                  <a:lnTo>
                    <a:pt x="342" y="854"/>
                  </a:lnTo>
                  <a:lnTo>
                    <a:pt x="342" y="854"/>
                  </a:lnTo>
                  <a:lnTo>
                    <a:pt x="341" y="854"/>
                  </a:lnTo>
                  <a:lnTo>
                    <a:pt x="341" y="854"/>
                  </a:lnTo>
                  <a:lnTo>
                    <a:pt x="339" y="863"/>
                  </a:lnTo>
                  <a:lnTo>
                    <a:pt x="341" y="871"/>
                  </a:lnTo>
                  <a:lnTo>
                    <a:pt x="345" y="880"/>
                  </a:lnTo>
                  <a:lnTo>
                    <a:pt x="352" y="887"/>
                  </a:lnTo>
                  <a:lnTo>
                    <a:pt x="49" y="1219"/>
                  </a:lnTo>
                  <a:lnTo>
                    <a:pt x="53" y="1243"/>
                  </a:lnTo>
                  <a:lnTo>
                    <a:pt x="321" y="948"/>
                  </a:lnTo>
                  <a:lnTo>
                    <a:pt x="128" y="1309"/>
                  </a:lnTo>
                  <a:lnTo>
                    <a:pt x="144" y="1318"/>
                  </a:lnTo>
                  <a:lnTo>
                    <a:pt x="370" y="898"/>
                  </a:lnTo>
                  <a:lnTo>
                    <a:pt x="377" y="900"/>
                  </a:lnTo>
                  <a:lnTo>
                    <a:pt x="384" y="900"/>
                  </a:lnTo>
                  <a:lnTo>
                    <a:pt x="392" y="900"/>
                  </a:lnTo>
                  <a:lnTo>
                    <a:pt x="398" y="899"/>
                  </a:lnTo>
                  <a:lnTo>
                    <a:pt x="404" y="897"/>
                  </a:lnTo>
                  <a:lnTo>
                    <a:pt x="409" y="893"/>
                  </a:lnTo>
                  <a:lnTo>
                    <a:pt x="413" y="889"/>
                  </a:lnTo>
                  <a:lnTo>
                    <a:pt x="416" y="884"/>
                  </a:lnTo>
                  <a:lnTo>
                    <a:pt x="416" y="884"/>
                  </a:lnTo>
                  <a:lnTo>
                    <a:pt x="416" y="883"/>
                  </a:lnTo>
                  <a:lnTo>
                    <a:pt x="416" y="883"/>
                  </a:lnTo>
                  <a:lnTo>
                    <a:pt x="416" y="883"/>
                  </a:lnTo>
                  <a:lnTo>
                    <a:pt x="442" y="893"/>
                  </a:lnTo>
                  <a:lnTo>
                    <a:pt x="460" y="880"/>
                  </a:lnTo>
                  <a:lnTo>
                    <a:pt x="461" y="889"/>
                  </a:lnTo>
                  <a:lnTo>
                    <a:pt x="463" y="897"/>
                  </a:lnTo>
                  <a:lnTo>
                    <a:pt x="465" y="904"/>
                  </a:lnTo>
                  <a:lnTo>
                    <a:pt x="468" y="911"/>
                  </a:lnTo>
                  <a:lnTo>
                    <a:pt x="459" y="907"/>
                  </a:lnTo>
                  <a:lnTo>
                    <a:pt x="439" y="956"/>
                  </a:lnTo>
                  <a:lnTo>
                    <a:pt x="454" y="962"/>
                  </a:lnTo>
                  <a:lnTo>
                    <a:pt x="472" y="969"/>
                  </a:lnTo>
                  <a:lnTo>
                    <a:pt x="488" y="976"/>
                  </a:lnTo>
                  <a:lnTo>
                    <a:pt x="496" y="958"/>
                  </a:lnTo>
                  <a:lnTo>
                    <a:pt x="502" y="942"/>
                  </a:lnTo>
                  <a:lnTo>
                    <a:pt x="504" y="936"/>
                  </a:lnTo>
                  <a:lnTo>
                    <a:pt x="526" y="944"/>
                  </a:lnTo>
                  <a:lnTo>
                    <a:pt x="527" y="945"/>
                  </a:lnTo>
                  <a:lnTo>
                    <a:pt x="527" y="946"/>
                  </a:lnTo>
                  <a:lnTo>
                    <a:pt x="528" y="947"/>
                  </a:lnTo>
                  <a:lnTo>
                    <a:pt x="528" y="948"/>
                  </a:lnTo>
                  <a:lnTo>
                    <a:pt x="614" y="1055"/>
                  </a:lnTo>
                  <a:lnTo>
                    <a:pt x="618" y="1060"/>
                  </a:lnTo>
                  <a:lnTo>
                    <a:pt x="622" y="1064"/>
                  </a:lnTo>
                  <a:lnTo>
                    <a:pt x="627" y="1067"/>
                  </a:lnTo>
                  <a:lnTo>
                    <a:pt x="632" y="1070"/>
                  </a:lnTo>
                  <a:lnTo>
                    <a:pt x="640" y="1072"/>
                  </a:lnTo>
                  <a:lnTo>
                    <a:pt x="649" y="1073"/>
                  </a:lnTo>
                  <a:lnTo>
                    <a:pt x="658" y="1071"/>
                  </a:lnTo>
                  <a:lnTo>
                    <a:pt x="668" y="1067"/>
                  </a:lnTo>
                  <a:lnTo>
                    <a:pt x="677" y="1062"/>
                  </a:lnTo>
                  <a:lnTo>
                    <a:pt x="688" y="1055"/>
                  </a:lnTo>
                  <a:lnTo>
                    <a:pt x="698" y="1046"/>
                  </a:lnTo>
                  <a:lnTo>
                    <a:pt x="709" y="1036"/>
                  </a:lnTo>
                  <a:lnTo>
                    <a:pt x="708" y="1037"/>
                  </a:lnTo>
                  <a:lnTo>
                    <a:pt x="707" y="1037"/>
                  </a:lnTo>
                  <a:lnTo>
                    <a:pt x="706" y="1038"/>
                  </a:lnTo>
                  <a:lnTo>
                    <a:pt x="705" y="1038"/>
                  </a:lnTo>
                  <a:lnTo>
                    <a:pt x="719" y="1025"/>
                  </a:lnTo>
                  <a:lnTo>
                    <a:pt x="733" y="1010"/>
                  </a:lnTo>
                  <a:lnTo>
                    <a:pt x="748" y="992"/>
                  </a:lnTo>
                  <a:lnTo>
                    <a:pt x="763" y="971"/>
                  </a:lnTo>
                  <a:lnTo>
                    <a:pt x="778" y="948"/>
                  </a:lnTo>
                  <a:lnTo>
                    <a:pt x="793" y="924"/>
                  </a:lnTo>
                  <a:lnTo>
                    <a:pt x="808" y="898"/>
                  </a:lnTo>
                  <a:lnTo>
                    <a:pt x="822" y="870"/>
                  </a:lnTo>
                  <a:lnTo>
                    <a:pt x="877" y="849"/>
                  </a:lnTo>
                  <a:lnTo>
                    <a:pt x="874" y="866"/>
                  </a:lnTo>
                  <a:lnTo>
                    <a:pt x="873" y="880"/>
                  </a:lnTo>
                  <a:lnTo>
                    <a:pt x="875" y="890"/>
                  </a:lnTo>
                  <a:lnTo>
                    <a:pt x="880" y="895"/>
                  </a:lnTo>
                  <a:lnTo>
                    <a:pt x="884" y="896"/>
                  </a:lnTo>
                  <a:lnTo>
                    <a:pt x="888" y="895"/>
                  </a:lnTo>
                  <a:lnTo>
                    <a:pt x="892" y="893"/>
                  </a:lnTo>
                  <a:lnTo>
                    <a:pt x="896" y="889"/>
                  </a:lnTo>
                  <a:lnTo>
                    <a:pt x="901" y="885"/>
                  </a:lnTo>
                  <a:lnTo>
                    <a:pt x="906" y="879"/>
                  </a:lnTo>
                  <a:lnTo>
                    <a:pt x="910" y="872"/>
                  </a:lnTo>
                  <a:lnTo>
                    <a:pt x="915" y="865"/>
                  </a:lnTo>
                  <a:lnTo>
                    <a:pt x="1000" y="899"/>
                  </a:lnTo>
                  <a:lnTo>
                    <a:pt x="1001" y="899"/>
                  </a:lnTo>
                  <a:lnTo>
                    <a:pt x="1003" y="899"/>
                  </a:lnTo>
                  <a:lnTo>
                    <a:pt x="1005" y="898"/>
                  </a:lnTo>
                  <a:lnTo>
                    <a:pt x="1006" y="897"/>
                  </a:lnTo>
                  <a:lnTo>
                    <a:pt x="1008" y="896"/>
                  </a:lnTo>
                  <a:lnTo>
                    <a:pt x="1007" y="892"/>
                  </a:lnTo>
                  <a:lnTo>
                    <a:pt x="1007" y="885"/>
                  </a:lnTo>
                  <a:lnTo>
                    <a:pt x="1008" y="877"/>
                  </a:lnTo>
                  <a:lnTo>
                    <a:pt x="1011" y="868"/>
                  </a:lnTo>
                  <a:lnTo>
                    <a:pt x="1014" y="861"/>
                  </a:lnTo>
                  <a:lnTo>
                    <a:pt x="1018" y="855"/>
                  </a:lnTo>
                  <a:lnTo>
                    <a:pt x="1022" y="850"/>
                  </a:lnTo>
                  <a:lnTo>
                    <a:pt x="1025" y="847"/>
                  </a:lnTo>
                  <a:lnTo>
                    <a:pt x="1025" y="846"/>
                  </a:lnTo>
                  <a:lnTo>
                    <a:pt x="1024" y="845"/>
                  </a:lnTo>
                  <a:lnTo>
                    <a:pt x="1024" y="844"/>
                  </a:lnTo>
                  <a:lnTo>
                    <a:pt x="1023" y="843"/>
                  </a:lnTo>
                  <a:close/>
                </a:path>
              </a:pathLst>
            </a:custGeom>
            <a:solidFill>
              <a:srgbClr val="d8d1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8" name=""/>
            <p:cNvSpPr/>
            <p:nvPr/>
          </p:nvSpPr>
          <p:spPr>
            <a:xfrm flipH="1">
              <a:off x="6722280" y="2019240"/>
              <a:ext cx="173160" cy="85680"/>
            </a:xfrm>
            <a:custGeom>
              <a:avLst/>
              <a:gdLst/>
              <a:ahLst/>
              <a:rect l="l" t="t" r="r" b="b"/>
              <a:pathLst>
                <a:path w="327" h="160">
                  <a:moveTo>
                    <a:pt x="16" y="0"/>
                  </a:moveTo>
                  <a:lnTo>
                    <a:pt x="0" y="15"/>
                  </a:lnTo>
                  <a:lnTo>
                    <a:pt x="317" y="160"/>
                  </a:lnTo>
                  <a:lnTo>
                    <a:pt x="327" y="14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1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9" name=""/>
            <p:cNvSpPr/>
            <p:nvPr/>
          </p:nvSpPr>
          <p:spPr>
            <a:xfrm flipH="1">
              <a:off x="7019280" y="2032200"/>
              <a:ext cx="36360" cy="29880"/>
            </a:xfrm>
            <a:custGeom>
              <a:avLst/>
              <a:gdLst/>
              <a:ahLst/>
              <a:rect l="l" t="t" r="r" b="b"/>
              <a:pathLst>
                <a:path w="70" h="57">
                  <a:moveTo>
                    <a:pt x="38" y="34"/>
                  </a:moveTo>
                  <a:lnTo>
                    <a:pt x="6" y="21"/>
                  </a:lnTo>
                  <a:lnTo>
                    <a:pt x="0" y="37"/>
                  </a:lnTo>
                  <a:lnTo>
                    <a:pt x="49" y="57"/>
                  </a:lnTo>
                  <a:lnTo>
                    <a:pt x="70" y="8"/>
                  </a:lnTo>
                  <a:lnTo>
                    <a:pt x="51" y="0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d8d1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0" name=""/>
            <p:cNvSpPr/>
            <p:nvPr/>
          </p:nvSpPr>
          <p:spPr>
            <a:xfrm flipH="1">
              <a:off x="7027560" y="2013120"/>
              <a:ext cx="38160" cy="29880"/>
            </a:xfrm>
            <a:custGeom>
              <a:avLst/>
              <a:gdLst/>
              <a:ahLst/>
              <a:rect l="l" t="t" r="r" b="b"/>
              <a:pathLst>
                <a:path w="70" h="57">
                  <a:moveTo>
                    <a:pt x="50" y="57"/>
                  </a:moveTo>
                  <a:lnTo>
                    <a:pt x="63" y="23"/>
                  </a:lnTo>
                  <a:lnTo>
                    <a:pt x="70" y="6"/>
                  </a:lnTo>
                  <a:lnTo>
                    <a:pt x="54" y="0"/>
                  </a:lnTo>
                  <a:lnTo>
                    <a:pt x="48" y="16"/>
                  </a:lnTo>
                  <a:lnTo>
                    <a:pt x="40" y="35"/>
                  </a:lnTo>
                  <a:lnTo>
                    <a:pt x="25" y="28"/>
                  </a:lnTo>
                  <a:lnTo>
                    <a:pt x="6" y="20"/>
                  </a:lnTo>
                  <a:lnTo>
                    <a:pt x="0" y="37"/>
                  </a:lnTo>
                  <a:lnTo>
                    <a:pt x="18" y="44"/>
                  </a:lnTo>
                  <a:lnTo>
                    <a:pt x="50" y="57"/>
                  </a:lnTo>
                  <a:close/>
                </a:path>
              </a:pathLst>
            </a:custGeom>
            <a:solidFill>
              <a:srgbClr val="d8d1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1" name=""/>
            <p:cNvSpPr/>
            <p:nvPr/>
          </p:nvSpPr>
          <p:spPr>
            <a:xfrm flipH="1">
              <a:off x="6755760" y="1960560"/>
              <a:ext cx="11160" cy="20520"/>
            </a:xfrm>
            <a:custGeom>
              <a:avLst/>
              <a:gdLst/>
              <a:ahLst/>
              <a:rect l="l" t="t" r="r" b="b"/>
              <a:pathLst>
                <a:path w="21" h="40">
                  <a:moveTo>
                    <a:pt x="2" y="40"/>
                  </a:moveTo>
                  <a:lnTo>
                    <a:pt x="5" y="39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17" y="23"/>
                  </a:lnTo>
                  <a:lnTo>
                    <a:pt x="20" y="15"/>
                  </a:lnTo>
                  <a:lnTo>
                    <a:pt x="21" y="8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4"/>
                  </a:lnTo>
                  <a:lnTo>
                    <a:pt x="6" y="9"/>
                  </a:lnTo>
                  <a:lnTo>
                    <a:pt x="3" y="17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d8d1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2" name=""/>
            <p:cNvSpPr/>
            <p:nvPr/>
          </p:nvSpPr>
          <p:spPr>
            <a:xfrm flipH="1">
              <a:off x="6793920" y="1444680"/>
              <a:ext cx="41400" cy="19080"/>
            </a:xfrm>
            <a:custGeom>
              <a:avLst/>
              <a:gdLst/>
              <a:ahLst/>
              <a:rect l="l" t="t" r="r" b="b"/>
              <a:pathLst>
                <a:path w="78" h="37">
                  <a:moveTo>
                    <a:pt x="10" y="0"/>
                  </a:moveTo>
                  <a:lnTo>
                    <a:pt x="78" y="37"/>
                  </a:ln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3" name=""/>
            <p:cNvSpPr/>
            <p:nvPr/>
          </p:nvSpPr>
          <p:spPr>
            <a:xfrm flipH="1">
              <a:off x="6813360" y="1473120"/>
              <a:ext cx="41040" cy="20880"/>
            </a:xfrm>
            <a:custGeom>
              <a:avLst/>
              <a:gdLst/>
              <a:ahLst/>
              <a:rect l="l" t="t" r="r" b="b"/>
              <a:pathLst>
                <a:path w="79" h="39">
                  <a:moveTo>
                    <a:pt x="10" y="0"/>
                  </a:moveTo>
                  <a:lnTo>
                    <a:pt x="79" y="39"/>
                  </a:lnTo>
                  <a:lnTo>
                    <a:pt x="0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4" name=""/>
            <p:cNvSpPr/>
            <p:nvPr/>
          </p:nvSpPr>
          <p:spPr>
            <a:xfrm flipH="1">
              <a:off x="6828840" y="1501920"/>
              <a:ext cx="42840" cy="21960"/>
            </a:xfrm>
            <a:custGeom>
              <a:avLst/>
              <a:gdLst/>
              <a:ahLst/>
              <a:rect l="l" t="t" r="r" b="b"/>
              <a:pathLst>
                <a:path w="81" h="41">
                  <a:moveTo>
                    <a:pt x="11" y="0"/>
                  </a:moveTo>
                  <a:lnTo>
                    <a:pt x="81" y="41"/>
                  </a:lnTo>
                  <a:lnTo>
                    <a:pt x="0" y="2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5" name=""/>
            <p:cNvSpPr/>
            <p:nvPr/>
          </p:nvSpPr>
          <p:spPr>
            <a:xfrm flipH="1">
              <a:off x="6835680" y="1725480"/>
              <a:ext cx="155520" cy="311400"/>
            </a:xfrm>
            <a:custGeom>
              <a:avLst/>
              <a:gdLst/>
              <a:ahLst/>
              <a:rect l="l" t="t" r="r" b="b"/>
              <a:pathLst>
                <a:path w="294" h="586">
                  <a:moveTo>
                    <a:pt x="30" y="584"/>
                  </a:moveTo>
                  <a:lnTo>
                    <a:pt x="40" y="586"/>
                  </a:lnTo>
                  <a:lnTo>
                    <a:pt x="50" y="585"/>
                  </a:lnTo>
                  <a:lnTo>
                    <a:pt x="62" y="581"/>
                  </a:lnTo>
                  <a:lnTo>
                    <a:pt x="74" y="575"/>
                  </a:lnTo>
                  <a:lnTo>
                    <a:pt x="86" y="566"/>
                  </a:lnTo>
                  <a:lnTo>
                    <a:pt x="99" y="553"/>
                  </a:lnTo>
                  <a:lnTo>
                    <a:pt x="113" y="539"/>
                  </a:lnTo>
                  <a:lnTo>
                    <a:pt x="127" y="523"/>
                  </a:lnTo>
                  <a:lnTo>
                    <a:pt x="140" y="505"/>
                  </a:lnTo>
                  <a:lnTo>
                    <a:pt x="154" y="485"/>
                  </a:lnTo>
                  <a:lnTo>
                    <a:pt x="169" y="463"/>
                  </a:lnTo>
                  <a:lnTo>
                    <a:pt x="182" y="439"/>
                  </a:lnTo>
                  <a:lnTo>
                    <a:pt x="196" y="413"/>
                  </a:lnTo>
                  <a:lnTo>
                    <a:pt x="210" y="387"/>
                  </a:lnTo>
                  <a:lnTo>
                    <a:pt x="223" y="358"/>
                  </a:lnTo>
                  <a:lnTo>
                    <a:pt x="236" y="329"/>
                  </a:lnTo>
                  <a:lnTo>
                    <a:pt x="258" y="269"/>
                  </a:lnTo>
                  <a:lnTo>
                    <a:pt x="274" y="212"/>
                  </a:lnTo>
                  <a:lnTo>
                    <a:pt x="286" y="160"/>
                  </a:lnTo>
                  <a:lnTo>
                    <a:pt x="292" y="113"/>
                  </a:lnTo>
                  <a:lnTo>
                    <a:pt x="294" y="72"/>
                  </a:lnTo>
                  <a:lnTo>
                    <a:pt x="289" y="38"/>
                  </a:lnTo>
                  <a:lnTo>
                    <a:pt x="279" y="15"/>
                  </a:lnTo>
                  <a:lnTo>
                    <a:pt x="264" y="2"/>
                  </a:lnTo>
                  <a:lnTo>
                    <a:pt x="254" y="0"/>
                  </a:lnTo>
                  <a:lnTo>
                    <a:pt x="244" y="1"/>
                  </a:lnTo>
                  <a:lnTo>
                    <a:pt x="231" y="4"/>
                  </a:lnTo>
                  <a:lnTo>
                    <a:pt x="219" y="11"/>
                  </a:lnTo>
                  <a:lnTo>
                    <a:pt x="207" y="20"/>
                  </a:lnTo>
                  <a:lnTo>
                    <a:pt x="194" y="31"/>
                  </a:lnTo>
                  <a:lnTo>
                    <a:pt x="180" y="45"/>
                  </a:lnTo>
                  <a:lnTo>
                    <a:pt x="166" y="61"/>
                  </a:lnTo>
                  <a:lnTo>
                    <a:pt x="152" y="81"/>
                  </a:lnTo>
                  <a:lnTo>
                    <a:pt x="138" y="101"/>
                  </a:lnTo>
                  <a:lnTo>
                    <a:pt x="124" y="123"/>
                  </a:lnTo>
                  <a:lnTo>
                    <a:pt x="111" y="147"/>
                  </a:lnTo>
                  <a:lnTo>
                    <a:pt x="97" y="172"/>
                  </a:lnTo>
                  <a:lnTo>
                    <a:pt x="84" y="199"/>
                  </a:lnTo>
                  <a:lnTo>
                    <a:pt x="71" y="228"/>
                  </a:lnTo>
                  <a:lnTo>
                    <a:pt x="59" y="257"/>
                  </a:lnTo>
                  <a:lnTo>
                    <a:pt x="37" y="317"/>
                  </a:lnTo>
                  <a:lnTo>
                    <a:pt x="20" y="373"/>
                  </a:lnTo>
                  <a:lnTo>
                    <a:pt x="7" y="426"/>
                  </a:lnTo>
                  <a:lnTo>
                    <a:pt x="1" y="473"/>
                  </a:lnTo>
                  <a:lnTo>
                    <a:pt x="0" y="514"/>
                  </a:lnTo>
                  <a:lnTo>
                    <a:pt x="4" y="546"/>
                  </a:lnTo>
                  <a:lnTo>
                    <a:pt x="15" y="571"/>
                  </a:lnTo>
                  <a:lnTo>
                    <a:pt x="30" y="58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6" name=""/>
            <p:cNvSpPr/>
            <p:nvPr/>
          </p:nvSpPr>
          <p:spPr>
            <a:xfrm flipH="1">
              <a:off x="6870600" y="1757520"/>
              <a:ext cx="110880" cy="237960"/>
            </a:xfrm>
            <a:custGeom>
              <a:avLst/>
              <a:gdLst/>
              <a:ahLst/>
              <a:rect l="l" t="t" r="r" b="b"/>
              <a:pathLst>
                <a:path w="210" h="451">
                  <a:moveTo>
                    <a:pt x="15" y="451"/>
                  </a:moveTo>
                  <a:lnTo>
                    <a:pt x="28" y="451"/>
                  </a:lnTo>
                  <a:lnTo>
                    <a:pt x="43" y="441"/>
                  </a:lnTo>
                  <a:lnTo>
                    <a:pt x="60" y="424"/>
                  </a:lnTo>
                  <a:lnTo>
                    <a:pt x="79" y="400"/>
                  </a:lnTo>
                  <a:lnTo>
                    <a:pt x="99" y="370"/>
                  </a:lnTo>
                  <a:lnTo>
                    <a:pt x="119" y="334"/>
                  </a:lnTo>
                  <a:lnTo>
                    <a:pt x="139" y="293"/>
                  </a:lnTo>
                  <a:lnTo>
                    <a:pt x="159" y="247"/>
                  </a:lnTo>
                  <a:lnTo>
                    <a:pt x="176" y="201"/>
                  </a:lnTo>
                  <a:lnTo>
                    <a:pt x="190" y="158"/>
                  </a:lnTo>
                  <a:lnTo>
                    <a:pt x="200" y="118"/>
                  </a:lnTo>
                  <a:lnTo>
                    <a:pt x="207" y="82"/>
                  </a:lnTo>
                  <a:lnTo>
                    <a:pt x="210" y="51"/>
                  </a:lnTo>
                  <a:lnTo>
                    <a:pt x="209" y="27"/>
                  </a:lnTo>
                  <a:lnTo>
                    <a:pt x="205" y="10"/>
                  </a:lnTo>
                  <a:lnTo>
                    <a:pt x="196" y="0"/>
                  </a:lnTo>
                  <a:lnTo>
                    <a:pt x="183" y="0"/>
                  </a:lnTo>
                  <a:lnTo>
                    <a:pt x="168" y="10"/>
                  </a:lnTo>
                  <a:lnTo>
                    <a:pt x="150" y="27"/>
                  </a:lnTo>
                  <a:lnTo>
                    <a:pt x="131" y="51"/>
                  </a:lnTo>
                  <a:lnTo>
                    <a:pt x="111" y="82"/>
                  </a:lnTo>
                  <a:lnTo>
                    <a:pt x="91" y="118"/>
                  </a:lnTo>
                  <a:lnTo>
                    <a:pt x="71" y="159"/>
                  </a:lnTo>
                  <a:lnTo>
                    <a:pt x="52" y="204"/>
                  </a:lnTo>
                  <a:lnTo>
                    <a:pt x="35" y="250"/>
                  </a:lnTo>
                  <a:lnTo>
                    <a:pt x="21" y="294"/>
                  </a:lnTo>
                  <a:lnTo>
                    <a:pt x="10" y="334"/>
                  </a:lnTo>
                  <a:lnTo>
                    <a:pt x="4" y="370"/>
                  </a:lnTo>
                  <a:lnTo>
                    <a:pt x="0" y="401"/>
                  </a:lnTo>
                  <a:lnTo>
                    <a:pt x="1" y="425"/>
                  </a:lnTo>
                  <a:lnTo>
                    <a:pt x="6" y="442"/>
                  </a:lnTo>
                  <a:lnTo>
                    <a:pt x="15" y="451"/>
                  </a:lnTo>
                  <a:close/>
                </a:path>
              </a:pathLst>
            </a:custGeom>
            <a:solidFill>
              <a:srgbClr val="d8d8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7" name=""/>
            <p:cNvSpPr/>
            <p:nvPr/>
          </p:nvSpPr>
          <p:spPr>
            <a:xfrm flipH="1">
              <a:off x="6870600" y="1898640"/>
              <a:ext cx="41040" cy="27000"/>
            </a:xfrm>
            <a:custGeom>
              <a:avLst/>
              <a:gdLst/>
              <a:ahLst/>
              <a:rect l="l" t="t" r="r" b="b"/>
              <a:pathLst>
                <a:path w="78" h="51">
                  <a:moveTo>
                    <a:pt x="68" y="51"/>
                  </a:moveTo>
                  <a:lnTo>
                    <a:pt x="78" y="27"/>
                  </a:lnTo>
                  <a:lnTo>
                    <a:pt x="10" y="0"/>
                  </a:lnTo>
                  <a:lnTo>
                    <a:pt x="0" y="24"/>
                  </a:lnTo>
                  <a:lnTo>
                    <a:pt x="68" y="51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8" name=""/>
            <p:cNvSpPr/>
            <p:nvPr/>
          </p:nvSpPr>
          <p:spPr>
            <a:xfrm flipH="1">
              <a:off x="6973200" y="1708200"/>
              <a:ext cx="119160" cy="233280"/>
            </a:xfrm>
            <a:custGeom>
              <a:avLst/>
              <a:gdLst/>
              <a:ahLst/>
              <a:rect l="l" t="t" r="r" b="b"/>
              <a:pathLst>
                <a:path w="223" h="442">
                  <a:moveTo>
                    <a:pt x="223" y="18"/>
                  </a:moveTo>
                  <a:lnTo>
                    <a:pt x="215" y="0"/>
                  </a:lnTo>
                  <a:lnTo>
                    <a:pt x="101" y="78"/>
                  </a:lnTo>
                  <a:lnTo>
                    <a:pt x="25" y="237"/>
                  </a:lnTo>
                  <a:lnTo>
                    <a:pt x="0" y="412"/>
                  </a:lnTo>
                  <a:lnTo>
                    <a:pt x="7" y="439"/>
                  </a:lnTo>
                  <a:lnTo>
                    <a:pt x="28" y="442"/>
                  </a:lnTo>
                  <a:lnTo>
                    <a:pt x="51" y="415"/>
                  </a:lnTo>
                  <a:lnTo>
                    <a:pt x="89" y="259"/>
                  </a:lnTo>
                  <a:lnTo>
                    <a:pt x="152" y="124"/>
                  </a:lnTo>
                  <a:lnTo>
                    <a:pt x="210" y="37"/>
                  </a:lnTo>
                  <a:lnTo>
                    <a:pt x="223" y="18"/>
                  </a:lnTo>
                  <a:close/>
                </a:path>
              </a:pathLst>
            </a:custGeom>
            <a:solidFill>
              <a:srgbClr val="99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9" name=""/>
            <p:cNvSpPr/>
            <p:nvPr/>
          </p:nvSpPr>
          <p:spPr>
            <a:xfrm flipH="1">
              <a:off x="6760800" y="1414440"/>
              <a:ext cx="581040" cy="768240"/>
            </a:xfrm>
            <a:custGeom>
              <a:avLst/>
              <a:gdLst/>
              <a:ahLst/>
              <a:rect l="l" t="t" r="r" b="b"/>
              <a:pathLst>
                <a:path w="1099" h="1454">
                  <a:moveTo>
                    <a:pt x="1099" y="18"/>
                  </a:moveTo>
                  <a:lnTo>
                    <a:pt x="994" y="0"/>
                  </a:lnTo>
                  <a:lnTo>
                    <a:pt x="650" y="528"/>
                  </a:lnTo>
                  <a:lnTo>
                    <a:pt x="577" y="499"/>
                  </a:lnTo>
                  <a:lnTo>
                    <a:pt x="466" y="584"/>
                  </a:lnTo>
                  <a:lnTo>
                    <a:pt x="383" y="758"/>
                  </a:lnTo>
                  <a:lnTo>
                    <a:pt x="377" y="801"/>
                  </a:lnTo>
                  <a:lnTo>
                    <a:pt x="379" y="803"/>
                  </a:lnTo>
                  <a:lnTo>
                    <a:pt x="375" y="811"/>
                  </a:lnTo>
                  <a:lnTo>
                    <a:pt x="368" y="859"/>
                  </a:lnTo>
                  <a:lnTo>
                    <a:pt x="379" y="869"/>
                  </a:lnTo>
                  <a:lnTo>
                    <a:pt x="373" y="878"/>
                  </a:lnTo>
                  <a:lnTo>
                    <a:pt x="366" y="872"/>
                  </a:lnTo>
                  <a:lnTo>
                    <a:pt x="359" y="923"/>
                  </a:lnTo>
                  <a:lnTo>
                    <a:pt x="385" y="966"/>
                  </a:lnTo>
                  <a:lnTo>
                    <a:pt x="390" y="968"/>
                  </a:lnTo>
                  <a:lnTo>
                    <a:pt x="390" y="969"/>
                  </a:lnTo>
                  <a:lnTo>
                    <a:pt x="390" y="969"/>
                  </a:lnTo>
                  <a:lnTo>
                    <a:pt x="389" y="969"/>
                  </a:lnTo>
                  <a:lnTo>
                    <a:pt x="389" y="970"/>
                  </a:lnTo>
                  <a:lnTo>
                    <a:pt x="387" y="978"/>
                  </a:lnTo>
                  <a:lnTo>
                    <a:pt x="389" y="987"/>
                  </a:lnTo>
                  <a:lnTo>
                    <a:pt x="393" y="995"/>
                  </a:lnTo>
                  <a:lnTo>
                    <a:pt x="400" y="1003"/>
                  </a:lnTo>
                  <a:lnTo>
                    <a:pt x="0" y="1442"/>
                  </a:lnTo>
                  <a:lnTo>
                    <a:pt x="14" y="1454"/>
                  </a:lnTo>
                  <a:lnTo>
                    <a:pt x="370" y="1064"/>
                  </a:lnTo>
                  <a:lnTo>
                    <a:pt x="176" y="1425"/>
                  </a:lnTo>
                  <a:lnTo>
                    <a:pt x="192" y="1433"/>
                  </a:lnTo>
                  <a:lnTo>
                    <a:pt x="418" y="1013"/>
                  </a:lnTo>
                  <a:lnTo>
                    <a:pt x="425" y="1015"/>
                  </a:lnTo>
                  <a:lnTo>
                    <a:pt x="432" y="1016"/>
                  </a:lnTo>
                  <a:lnTo>
                    <a:pt x="439" y="1016"/>
                  </a:lnTo>
                  <a:lnTo>
                    <a:pt x="445" y="1014"/>
                  </a:lnTo>
                  <a:lnTo>
                    <a:pt x="451" y="1012"/>
                  </a:lnTo>
                  <a:lnTo>
                    <a:pt x="457" y="1008"/>
                  </a:lnTo>
                  <a:lnTo>
                    <a:pt x="461" y="1004"/>
                  </a:lnTo>
                  <a:lnTo>
                    <a:pt x="464" y="999"/>
                  </a:lnTo>
                  <a:lnTo>
                    <a:pt x="464" y="999"/>
                  </a:lnTo>
                  <a:lnTo>
                    <a:pt x="464" y="999"/>
                  </a:lnTo>
                  <a:lnTo>
                    <a:pt x="464" y="999"/>
                  </a:lnTo>
                  <a:lnTo>
                    <a:pt x="464" y="998"/>
                  </a:lnTo>
                  <a:lnTo>
                    <a:pt x="490" y="1009"/>
                  </a:lnTo>
                  <a:lnTo>
                    <a:pt x="520" y="987"/>
                  </a:lnTo>
                  <a:lnTo>
                    <a:pt x="491" y="992"/>
                  </a:lnTo>
                  <a:lnTo>
                    <a:pt x="481" y="969"/>
                  </a:lnTo>
                  <a:lnTo>
                    <a:pt x="504" y="807"/>
                  </a:lnTo>
                  <a:lnTo>
                    <a:pt x="582" y="634"/>
                  </a:lnTo>
                  <a:lnTo>
                    <a:pt x="676" y="560"/>
                  </a:lnTo>
                  <a:lnTo>
                    <a:pt x="699" y="575"/>
                  </a:lnTo>
                  <a:lnTo>
                    <a:pt x="695" y="546"/>
                  </a:lnTo>
                  <a:lnTo>
                    <a:pt x="668" y="536"/>
                  </a:lnTo>
                  <a:lnTo>
                    <a:pt x="994" y="29"/>
                  </a:lnTo>
                  <a:lnTo>
                    <a:pt x="1056" y="53"/>
                  </a:lnTo>
                  <a:lnTo>
                    <a:pt x="773" y="523"/>
                  </a:lnTo>
                  <a:lnTo>
                    <a:pt x="109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0" name=""/>
            <p:cNvSpPr/>
            <p:nvPr/>
          </p:nvSpPr>
          <p:spPr>
            <a:xfrm flipH="1">
              <a:off x="7148160" y="1724040"/>
              <a:ext cx="168480" cy="150840"/>
            </a:xfrm>
            <a:custGeom>
              <a:avLst/>
              <a:gdLst/>
              <a:ahLst/>
              <a:rect l="l" t="t" r="r" b="b"/>
              <a:pathLst>
                <a:path w="320" h="287">
                  <a:moveTo>
                    <a:pt x="19" y="10"/>
                  </a:moveTo>
                  <a:lnTo>
                    <a:pt x="268" y="21"/>
                  </a:lnTo>
                  <a:lnTo>
                    <a:pt x="269" y="10"/>
                  </a:lnTo>
                  <a:lnTo>
                    <a:pt x="4" y="0"/>
                  </a:lnTo>
                  <a:lnTo>
                    <a:pt x="0" y="8"/>
                  </a:lnTo>
                  <a:lnTo>
                    <a:pt x="318" y="287"/>
                  </a:lnTo>
                  <a:lnTo>
                    <a:pt x="320" y="274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1" name=""/>
            <p:cNvSpPr/>
            <p:nvPr/>
          </p:nvSpPr>
          <p:spPr>
            <a:xfrm flipH="1">
              <a:off x="7141680" y="1868400"/>
              <a:ext cx="6120" cy="9720"/>
            </a:xfrm>
            <a:custGeom>
              <a:avLst/>
              <a:gdLst/>
              <a:ahLst/>
              <a:rect l="l" t="t" r="r" b="b"/>
              <a:pathLst>
                <a:path w="13" h="19">
                  <a:moveTo>
                    <a:pt x="13" y="10"/>
                  </a:moveTo>
                  <a:lnTo>
                    <a:pt x="2" y="0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2" name=""/>
            <p:cNvSpPr/>
            <p:nvPr/>
          </p:nvSpPr>
          <p:spPr>
            <a:xfrm flipH="1">
              <a:off x="7143120" y="1749600"/>
              <a:ext cx="106200" cy="95040"/>
            </a:xfrm>
            <a:custGeom>
              <a:avLst/>
              <a:gdLst/>
              <a:ahLst/>
              <a:rect l="l" t="t" r="r" b="b"/>
              <a:pathLst>
                <a:path w="203" h="179">
                  <a:moveTo>
                    <a:pt x="18" y="10"/>
                  </a:moveTo>
                  <a:lnTo>
                    <a:pt x="139" y="14"/>
                  </a:lnTo>
                  <a:lnTo>
                    <a:pt x="140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200" y="179"/>
                  </a:lnTo>
                  <a:lnTo>
                    <a:pt x="201" y="176"/>
                  </a:lnTo>
                  <a:lnTo>
                    <a:pt x="203" y="16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3" name=""/>
            <p:cNvSpPr/>
            <p:nvPr/>
          </p:nvSpPr>
          <p:spPr>
            <a:xfrm flipH="1">
              <a:off x="7101720" y="1639800"/>
              <a:ext cx="55800" cy="130320"/>
            </a:xfrm>
            <a:custGeom>
              <a:avLst/>
              <a:gdLst/>
              <a:ahLst/>
              <a:rect l="l" t="t" r="r" b="b"/>
              <a:pathLst>
                <a:path w="103" h="246">
                  <a:moveTo>
                    <a:pt x="0" y="246"/>
                  </a:moveTo>
                  <a:lnTo>
                    <a:pt x="93" y="150"/>
                  </a:lnTo>
                  <a:lnTo>
                    <a:pt x="103" y="0"/>
                  </a:lnTo>
                  <a:lnTo>
                    <a:pt x="10" y="65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4" name=""/>
            <p:cNvSpPr/>
            <p:nvPr/>
          </p:nvSpPr>
          <p:spPr>
            <a:xfrm flipH="1">
              <a:off x="6867000" y="1712880"/>
              <a:ext cx="196920" cy="312840"/>
            </a:xfrm>
            <a:custGeom>
              <a:avLst/>
              <a:gdLst/>
              <a:ahLst/>
              <a:rect l="l" t="t" r="r" b="b"/>
              <a:pathLst>
                <a:path w="371" h="593">
                  <a:moveTo>
                    <a:pt x="119" y="571"/>
                  </a:moveTo>
                  <a:lnTo>
                    <a:pt x="47" y="490"/>
                  </a:lnTo>
                  <a:lnTo>
                    <a:pt x="0" y="455"/>
                  </a:lnTo>
                  <a:lnTo>
                    <a:pt x="41" y="204"/>
                  </a:lnTo>
                  <a:lnTo>
                    <a:pt x="115" y="79"/>
                  </a:lnTo>
                  <a:lnTo>
                    <a:pt x="182" y="5"/>
                  </a:lnTo>
                  <a:lnTo>
                    <a:pt x="201" y="0"/>
                  </a:lnTo>
                  <a:lnTo>
                    <a:pt x="239" y="16"/>
                  </a:lnTo>
                  <a:lnTo>
                    <a:pt x="371" y="5"/>
                  </a:lnTo>
                  <a:lnTo>
                    <a:pt x="298" y="118"/>
                  </a:lnTo>
                  <a:lnTo>
                    <a:pt x="197" y="311"/>
                  </a:lnTo>
                  <a:lnTo>
                    <a:pt x="154" y="537"/>
                  </a:lnTo>
                  <a:lnTo>
                    <a:pt x="152" y="593"/>
                  </a:lnTo>
                  <a:lnTo>
                    <a:pt x="119" y="571"/>
                  </a:lnTo>
                  <a:close/>
                </a:path>
              </a:pathLst>
            </a:custGeom>
            <a:solidFill>
              <a:srgbClr val="d8d8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5" name=""/>
            <p:cNvSpPr/>
            <p:nvPr/>
          </p:nvSpPr>
          <p:spPr>
            <a:xfrm flipH="1">
              <a:off x="6862320" y="1709640"/>
              <a:ext cx="115920" cy="32040"/>
            </a:xfrm>
            <a:custGeom>
              <a:avLst/>
              <a:gdLst/>
              <a:ahLst/>
              <a:rect l="l" t="t" r="r" b="b"/>
              <a:pathLst>
                <a:path w="219" h="61">
                  <a:moveTo>
                    <a:pt x="0" y="45"/>
                  </a:moveTo>
                  <a:lnTo>
                    <a:pt x="33" y="61"/>
                  </a:lnTo>
                  <a:lnTo>
                    <a:pt x="163" y="59"/>
                  </a:lnTo>
                  <a:lnTo>
                    <a:pt x="219" y="0"/>
                  </a:lnTo>
                  <a:lnTo>
                    <a:pt x="87" y="23"/>
                  </a:lnTo>
                  <a:lnTo>
                    <a:pt x="49" y="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6" name=""/>
            <p:cNvSpPr/>
            <p:nvPr/>
          </p:nvSpPr>
          <p:spPr>
            <a:xfrm flipH="1">
              <a:off x="6987960" y="1893960"/>
              <a:ext cx="79200" cy="128520"/>
            </a:xfrm>
            <a:custGeom>
              <a:avLst/>
              <a:gdLst/>
              <a:ahLst/>
              <a:rect l="l" t="t" r="r" b="b"/>
              <a:pathLst>
                <a:path w="149" h="243">
                  <a:moveTo>
                    <a:pt x="20" y="0"/>
                  </a:moveTo>
                  <a:lnTo>
                    <a:pt x="62" y="17"/>
                  </a:lnTo>
                  <a:lnTo>
                    <a:pt x="146" y="109"/>
                  </a:lnTo>
                  <a:lnTo>
                    <a:pt x="149" y="243"/>
                  </a:lnTo>
                  <a:lnTo>
                    <a:pt x="68" y="159"/>
                  </a:lnTo>
                  <a:lnTo>
                    <a:pt x="13" y="137"/>
                  </a:lnTo>
                  <a:lnTo>
                    <a:pt x="0" y="5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7" name=""/>
            <p:cNvSpPr/>
            <p:nvPr/>
          </p:nvSpPr>
          <p:spPr>
            <a:xfrm flipH="1">
              <a:off x="6832080" y="1708200"/>
              <a:ext cx="168120" cy="334800"/>
            </a:xfrm>
            <a:custGeom>
              <a:avLst/>
              <a:gdLst/>
              <a:ahLst/>
              <a:rect l="l" t="t" r="r" b="b"/>
              <a:pathLst>
                <a:path w="318" h="633">
                  <a:moveTo>
                    <a:pt x="79" y="602"/>
                  </a:moveTo>
                  <a:lnTo>
                    <a:pt x="67" y="590"/>
                  </a:lnTo>
                  <a:lnTo>
                    <a:pt x="59" y="569"/>
                  </a:lnTo>
                  <a:lnTo>
                    <a:pt x="57" y="540"/>
                  </a:lnTo>
                  <a:lnTo>
                    <a:pt x="59" y="504"/>
                  </a:lnTo>
                  <a:lnTo>
                    <a:pt x="66" y="462"/>
                  </a:lnTo>
                  <a:lnTo>
                    <a:pt x="77" y="414"/>
                  </a:lnTo>
                  <a:lnTo>
                    <a:pt x="93" y="363"/>
                  </a:lnTo>
                  <a:lnTo>
                    <a:pt x="113" y="309"/>
                  </a:lnTo>
                  <a:lnTo>
                    <a:pt x="124" y="282"/>
                  </a:lnTo>
                  <a:lnTo>
                    <a:pt x="135" y="256"/>
                  </a:lnTo>
                  <a:lnTo>
                    <a:pt x="147" y="232"/>
                  </a:lnTo>
                  <a:lnTo>
                    <a:pt x="159" y="208"/>
                  </a:lnTo>
                  <a:lnTo>
                    <a:pt x="171" y="187"/>
                  </a:lnTo>
                  <a:lnTo>
                    <a:pt x="184" y="166"/>
                  </a:lnTo>
                  <a:lnTo>
                    <a:pt x="196" y="148"/>
                  </a:lnTo>
                  <a:lnTo>
                    <a:pt x="208" y="131"/>
                  </a:lnTo>
                  <a:lnTo>
                    <a:pt x="220" y="116"/>
                  </a:lnTo>
                  <a:lnTo>
                    <a:pt x="232" y="103"/>
                  </a:lnTo>
                  <a:lnTo>
                    <a:pt x="243" y="91"/>
                  </a:lnTo>
                  <a:lnTo>
                    <a:pt x="255" y="83"/>
                  </a:lnTo>
                  <a:lnTo>
                    <a:pt x="266" y="77"/>
                  </a:lnTo>
                  <a:lnTo>
                    <a:pt x="275" y="73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3" y="82"/>
                  </a:lnTo>
                  <a:lnTo>
                    <a:pt x="310" y="98"/>
                  </a:lnTo>
                  <a:lnTo>
                    <a:pt x="314" y="120"/>
                  </a:lnTo>
                  <a:lnTo>
                    <a:pt x="314" y="147"/>
                  </a:lnTo>
                  <a:lnTo>
                    <a:pt x="317" y="119"/>
                  </a:lnTo>
                  <a:lnTo>
                    <a:pt x="318" y="93"/>
                  </a:lnTo>
                  <a:lnTo>
                    <a:pt x="318" y="70"/>
                  </a:lnTo>
                  <a:lnTo>
                    <a:pt x="315" y="50"/>
                  </a:lnTo>
                  <a:lnTo>
                    <a:pt x="311" y="33"/>
                  </a:lnTo>
                  <a:lnTo>
                    <a:pt x="305" y="19"/>
                  </a:lnTo>
                  <a:lnTo>
                    <a:pt x="296" y="8"/>
                  </a:lnTo>
                  <a:lnTo>
                    <a:pt x="286" y="2"/>
                  </a:lnTo>
                  <a:lnTo>
                    <a:pt x="276" y="0"/>
                  </a:lnTo>
                  <a:lnTo>
                    <a:pt x="264" y="1"/>
                  </a:lnTo>
                  <a:lnTo>
                    <a:pt x="251" y="5"/>
                  </a:lnTo>
                  <a:lnTo>
                    <a:pt x="238" y="12"/>
                  </a:lnTo>
                  <a:lnTo>
                    <a:pt x="225" y="22"/>
                  </a:lnTo>
                  <a:lnTo>
                    <a:pt x="210" y="34"/>
                  </a:lnTo>
                  <a:lnTo>
                    <a:pt x="196" y="49"/>
                  </a:lnTo>
                  <a:lnTo>
                    <a:pt x="181" y="67"/>
                  </a:lnTo>
                  <a:lnTo>
                    <a:pt x="166" y="87"/>
                  </a:lnTo>
                  <a:lnTo>
                    <a:pt x="151" y="109"/>
                  </a:lnTo>
                  <a:lnTo>
                    <a:pt x="135" y="133"/>
                  </a:lnTo>
                  <a:lnTo>
                    <a:pt x="120" y="159"/>
                  </a:lnTo>
                  <a:lnTo>
                    <a:pt x="106" y="187"/>
                  </a:lnTo>
                  <a:lnTo>
                    <a:pt x="91" y="216"/>
                  </a:lnTo>
                  <a:lnTo>
                    <a:pt x="77" y="246"/>
                  </a:lnTo>
                  <a:lnTo>
                    <a:pt x="64" y="278"/>
                  </a:lnTo>
                  <a:lnTo>
                    <a:pt x="40" y="342"/>
                  </a:lnTo>
                  <a:lnTo>
                    <a:pt x="21" y="404"/>
                  </a:lnTo>
                  <a:lnTo>
                    <a:pt x="8" y="460"/>
                  </a:lnTo>
                  <a:lnTo>
                    <a:pt x="1" y="511"/>
                  </a:lnTo>
                  <a:lnTo>
                    <a:pt x="0" y="555"/>
                  </a:lnTo>
                  <a:lnTo>
                    <a:pt x="5" y="590"/>
                  </a:lnTo>
                  <a:lnTo>
                    <a:pt x="15" y="617"/>
                  </a:lnTo>
                  <a:lnTo>
                    <a:pt x="33" y="631"/>
                  </a:lnTo>
                  <a:lnTo>
                    <a:pt x="41" y="633"/>
                  </a:lnTo>
                  <a:lnTo>
                    <a:pt x="50" y="633"/>
                  </a:lnTo>
                  <a:lnTo>
                    <a:pt x="59" y="631"/>
                  </a:lnTo>
                  <a:lnTo>
                    <a:pt x="69" y="628"/>
                  </a:lnTo>
                  <a:lnTo>
                    <a:pt x="79" y="622"/>
                  </a:lnTo>
                  <a:lnTo>
                    <a:pt x="89" y="615"/>
                  </a:lnTo>
                  <a:lnTo>
                    <a:pt x="100" y="606"/>
                  </a:lnTo>
                  <a:lnTo>
                    <a:pt x="111" y="595"/>
                  </a:lnTo>
                  <a:lnTo>
                    <a:pt x="107" y="598"/>
                  </a:lnTo>
                  <a:lnTo>
                    <a:pt x="102" y="601"/>
                  </a:lnTo>
                  <a:lnTo>
                    <a:pt x="98" y="602"/>
                  </a:lnTo>
                  <a:lnTo>
                    <a:pt x="94" y="603"/>
                  </a:lnTo>
                  <a:lnTo>
                    <a:pt x="90" y="604"/>
                  </a:lnTo>
                  <a:lnTo>
                    <a:pt x="86" y="604"/>
                  </a:lnTo>
                  <a:lnTo>
                    <a:pt x="82" y="603"/>
                  </a:lnTo>
                  <a:lnTo>
                    <a:pt x="79" y="6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8" name=""/>
            <p:cNvSpPr/>
            <p:nvPr/>
          </p:nvSpPr>
          <p:spPr>
            <a:xfrm flipH="1">
              <a:off x="6824160" y="1871640"/>
              <a:ext cx="142920" cy="33480"/>
            </a:xfrm>
            <a:custGeom>
              <a:avLst/>
              <a:gdLst/>
              <a:ahLst/>
              <a:rect l="l" t="t" r="r" b="b"/>
              <a:pathLst>
                <a:path w="270" h="62">
                  <a:moveTo>
                    <a:pt x="270" y="0"/>
                  </a:moveTo>
                  <a:lnTo>
                    <a:pt x="0" y="62"/>
                  </a:lnTo>
                  <a:lnTo>
                    <a:pt x="259" y="1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9" name=""/>
            <p:cNvSpPr/>
            <p:nvPr/>
          </p:nvSpPr>
          <p:spPr>
            <a:xfrm flipH="1">
              <a:off x="6918120" y="1716120"/>
              <a:ext cx="125280" cy="268200"/>
            </a:xfrm>
            <a:custGeom>
              <a:avLst/>
              <a:gdLst/>
              <a:ahLst/>
              <a:rect l="l" t="t" r="r" b="b"/>
              <a:pathLst>
                <a:path w="238" h="506">
                  <a:moveTo>
                    <a:pt x="83" y="230"/>
                  </a:moveTo>
                  <a:lnTo>
                    <a:pt x="101" y="188"/>
                  </a:lnTo>
                  <a:lnTo>
                    <a:pt x="122" y="149"/>
                  </a:lnTo>
                  <a:lnTo>
                    <a:pt x="142" y="114"/>
                  </a:lnTo>
                  <a:lnTo>
                    <a:pt x="163" y="82"/>
                  </a:lnTo>
                  <a:lnTo>
                    <a:pt x="183" y="55"/>
                  </a:lnTo>
                  <a:lnTo>
                    <a:pt x="202" y="34"/>
                  </a:lnTo>
                  <a:lnTo>
                    <a:pt x="221" y="19"/>
                  </a:lnTo>
                  <a:lnTo>
                    <a:pt x="238" y="10"/>
                  </a:lnTo>
                  <a:lnTo>
                    <a:pt x="236" y="7"/>
                  </a:lnTo>
                  <a:lnTo>
                    <a:pt x="233" y="5"/>
                  </a:lnTo>
                  <a:lnTo>
                    <a:pt x="230" y="4"/>
                  </a:lnTo>
                  <a:lnTo>
                    <a:pt x="227" y="2"/>
                  </a:lnTo>
                  <a:lnTo>
                    <a:pt x="219" y="0"/>
                  </a:lnTo>
                  <a:lnTo>
                    <a:pt x="210" y="1"/>
                  </a:lnTo>
                  <a:lnTo>
                    <a:pt x="200" y="4"/>
                  </a:lnTo>
                  <a:lnTo>
                    <a:pt x="190" y="10"/>
                  </a:lnTo>
                  <a:lnTo>
                    <a:pt x="179" y="17"/>
                  </a:lnTo>
                  <a:lnTo>
                    <a:pt x="168" y="27"/>
                  </a:lnTo>
                  <a:lnTo>
                    <a:pt x="156" y="39"/>
                  </a:lnTo>
                  <a:lnTo>
                    <a:pt x="145" y="53"/>
                  </a:lnTo>
                  <a:lnTo>
                    <a:pt x="133" y="69"/>
                  </a:lnTo>
                  <a:lnTo>
                    <a:pt x="120" y="88"/>
                  </a:lnTo>
                  <a:lnTo>
                    <a:pt x="107" y="107"/>
                  </a:lnTo>
                  <a:lnTo>
                    <a:pt x="95" y="127"/>
                  </a:lnTo>
                  <a:lnTo>
                    <a:pt x="84" y="149"/>
                  </a:lnTo>
                  <a:lnTo>
                    <a:pt x="72" y="172"/>
                  </a:lnTo>
                  <a:lnTo>
                    <a:pt x="61" y="197"/>
                  </a:lnTo>
                  <a:lnTo>
                    <a:pt x="50" y="222"/>
                  </a:lnTo>
                  <a:lnTo>
                    <a:pt x="31" y="273"/>
                  </a:lnTo>
                  <a:lnTo>
                    <a:pt x="17" y="322"/>
                  </a:lnTo>
                  <a:lnTo>
                    <a:pt x="6" y="368"/>
                  </a:lnTo>
                  <a:lnTo>
                    <a:pt x="1" y="409"/>
                  </a:lnTo>
                  <a:lnTo>
                    <a:pt x="0" y="444"/>
                  </a:lnTo>
                  <a:lnTo>
                    <a:pt x="3" y="472"/>
                  </a:lnTo>
                  <a:lnTo>
                    <a:pt x="12" y="493"/>
                  </a:lnTo>
                  <a:lnTo>
                    <a:pt x="25" y="504"/>
                  </a:lnTo>
                  <a:lnTo>
                    <a:pt x="30" y="506"/>
                  </a:lnTo>
                  <a:lnTo>
                    <a:pt x="36" y="506"/>
                  </a:lnTo>
                  <a:lnTo>
                    <a:pt x="42" y="506"/>
                  </a:lnTo>
                  <a:lnTo>
                    <a:pt x="48" y="504"/>
                  </a:lnTo>
                  <a:lnTo>
                    <a:pt x="39" y="488"/>
                  </a:lnTo>
                  <a:lnTo>
                    <a:pt x="34" y="465"/>
                  </a:lnTo>
                  <a:lnTo>
                    <a:pt x="33" y="436"/>
                  </a:lnTo>
                  <a:lnTo>
                    <a:pt x="36" y="402"/>
                  </a:lnTo>
                  <a:lnTo>
                    <a:pt x="42" y="363"/>
                  </a:lnTo>
                  <a:lnTo>
                    <a:pt x="52" y="321"/>
                  </a:lnTo>
                  <a:lnTo>
                    <a:pt x="66" y="276"/>
                  </a:lnTo>
                  <a:lnTo>
                    <a:pt x="83" y="2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0" name=""/>
            <p:cNvSpPr/>
            <p:nvPr/>
          </p:nvSpPr>
          <p:spPr>
            <a:xfrm flipH="1">
              <a:off x="6856200" y="1708200"/>
              <a:ext cx="87120" cy="19080"/>
            </a:xfrm>
            <a:custGeom>
              <a:avLst/>
              <a:gdLst/>
              <a:ahLst/>
              <a:rect l="l" t="t" r="r" b="b"/>
              <a:pathLst>
                <a:path w="166" h="36">
                  <a:moveTo>
                    <a:pt x="22" y="18"/>
                  </a:moveTo>
                  <a:lnTo>
                    <a:pt x="166" y="0"/>
                  </a:lnTo>
                  <a:lnTo>
                    <a:pt x="151" y="36"/>
                  </a:lnTo>
                  <a:lnTo>
                    <a:pt x="0" y="30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1" name=""/>
            <p:cNvSpPr/>
            <p:nvPr/>
          </p:nvSpPr>
          <p:spPr>
            <a:xfrm flipH="1">
              <a:off x="6981480" y="1963800"/>
              <a:ext cx="60480" cy="73080"/>
            </a:xfrm>
            <a:custGeom>
              <a:avLst/>
              <a:gdLst/>
              <a:ahLst/>
              <a:rect l="l" t="t" r="r" b="b"/>
              <a:pathLst>
                <a:path w="115" h="137">
                  <a:moveTo>
                    <a:pt x="9" y="25"/>
                  </a:moveTo>
                  <a:lnTo>
                    <a:pt x="100" y="137"/>
                  </a:lnTo>
                  <a:lnTo>
                    <a:pt x="115" y="100"/>
                  </a:lnTo>
                  <a:lnTo>
                    <a:pt x="0" y="0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2" name=""/>
            <p:cNvSpPr/>
            <p:nvPr/>
          </p:nvSpPr>
          <p:spPr>
            <a:xfrm flipH="1">
              <a:off x="6633360" y="1987560"/>
              <a:ext cx="273240" cy="130320"/>
            </a:xfrm>
            <a:custGeom>
              <a:avLst/>
              <a:gdLst/>
              <a:ahLst/>
              <a:rect l="l" t="t" r="r" b="b"/>
              <a:pathLst>
                <a:path w="517" h="246">
                  <a:moveTo>
                    <a:pt x="510" y="246"/>
                  </a:moveTo>
                  <a:lnTo>
                    <a:pt x="517" y="229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510" y="2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3" name=""/>
            <p:cNvSpPr/>
            <p:nvPr/>
          </p:nvSpPr>
          <p:spPr>
            <a:xfrm flipH="1">
              <a:off x="7030440" y="2000160"/>
              <a:ext cx="36360" cy="28800"/>
            </a:xfrm>
            <a:custGeom>
              <a:avLst/>
              <a:gdLst/>
              <a:ahLst/>
              <a:rect l="l" t="t" r="r" b="b"/>
              <a:pathLst>
                <a:path w="70" h="56">
                  <a:moveTo>
                    <a:pt x="52" y="0"/>
                  </a:moveTo>
                  <a:lnTo>
                    <a:pt x="38" y="32"/>
                  </a:lnTo>
                  <a:lnTo>
                    <a:pt x="6" y="20"/>
                  </a:lnTo>
                  <a:lnTo>
                    <a:pt x="0" y="35"/>
                  </a:lnTo>
                  <a:lnTo>
                    <a:pt x="50" y="56"/>
                  </a:lnTo>
                  <a:lnTo>
                    <a:pt x="70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4" name=""/>
            <p:cNvSpPr/>
            <p:nvPr/>
          </p:nvSpPr>
          <p:spPr>
            <a:xfrm flipH="1">
              <a:off x="7038720" y="1981080"/>
              <a:ext cx="38160" cy="28800"/>
            </a:xfrm>
            <a:custGeom>
              <a:avLst/>
              <a:gdLst/>
              <a:ahLst/>
              <a:rect l="l" t="t" r="r" b="b"/>
              <a:pathLst>
                <a:path w="70" h="55">
                  <a:moveTo>
                    <a:pt x="64" y="22"/>
                  </a:moveTo>
                  <a:lnTo>
                    <a:pt x="70" y="7"/>
                  </a:lnTo>
                  <a:lnTo>
                    <a:pt x="54" y="0"/>
                  </a:lnTo>
                  <a:lnTo>
                    <a:pt x="48" y="16"/>
                  </a:lnTo>
                  <a:lnTo>
                    <a:pt x="40" y="34"/>
                  </a:lnTo>
                  <a:lnTo>
                    <a:pt x="25" y="28"/>
                  </a:lnTo>
                  <a:lnTo>
                    <a:pt x="7" y="20"/>
                  </a:lnTo>
                  <a:lnTo>
                    <a:pt x="0" y="36"/>
                  </a:lnTo>
                  <a:lnTo>
                    <a:pt x="18" y="43"/>
                  </a:lnTo>
                  <a:lnTo>
                    <a:pt x="50" y="55"/>
                  </a:lnTo>
                  <a:lnTo>
                    <a:pt x="6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5" name=""/>
            <p:cNvSpPr/>
            <p:nvPr/>
          </p:nvSpPr>
          <p:spPr>
            <a:xfrm flipH="1">
              <a:off x="6993720" y="1687680"/>
              <a:ext cx="87480" cy="54000"/>
            </a:xfrm>
            <a:custGeom>
              <a:avLst/>
              <a:gdLst/>
              <a:ahLst/>
              <a:rect l="l" t="t" r="r" b="b"/>
              <a:pathLst>
                <a:path w="164" h="100">
                  <a:moveTo>
                    <a:pt x="0" y="68"/>
                  </a:moveTo>
                  <a:lnTo>
                    <a:pt x="80" y="100"/>
                  </a:lnTo>
                  <a:lnTo>
                    <a:pt x="164" y="33"/>
                  </a:lnTo>
                  <a:lnTo>
                    <a:pt x="83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6" name=""/>
            <p:cNvSpPr/>
            <p:nvPr/>
          </p:nvSpPr>
          <p:spPr>
            <a:xfrm flipH="1">
              <a:off x="6996960" y="1692360"/>
              <a:ext cx="50760" cy="23760"/>
            </a:xfrm>
            <a:custGeom>
              <a:avLst/>
              <a:gdLst/>
              <a:ahLst/>
              <a:rect l="l" t="t" r="r" b="b"/>
              <a:pathLst>
                <a:path w="95" h="43">
                  <a:moveTo>
                    <a:pt x="93" y="43"/>
                  </a:moveTo>
                  <a:lnTo>
                    <a:pt x="95" y="37"/>
                  </a:lnTo>
                  <a:lnTo>
                    <a:pt x="2" y="0"/>
                  </a:lnTo>
                  <a:lnTo>
                    <a:pt x="0" y="5"/>
                  </a:lnTo>
                  <a:lnTo>
                    <a:pt x="93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7" name=""/>
            <p:cNvSpPr/>
            <p:nvPr/>
          </p:nvSpPr>
          <p:spPr>
            <a:xfrm flipH="1">
              <a:off x="7009920" y="1701720"/>
              <a:ext cx="50760" cy="23760"/>
            </a:xfrm>
            <a:custGeom>
              <a:avLst/>
              <a:gdLst/>
              <a:ahLst/>
              <a:rect l="l" t="t" r="r" b="b"/>
              <a:pathLst>
                <a:path w="96" h="43">
                  <a:moveTo>
                    <a:pt x="93" y="43"/>
                  </a:moveTo>
                  <a:lnTo>
                    <a:pt x="96" y="38"/>
                  </a:lnTo>
                  <a:lnTo>
                    <a:pt x="2" y="0"/>
                  </a:lnTo>
                  <a:lnTo>
                    <a:pt x="0" y="6"/>
                  </a:lnTo>
                  <a:lnTo>
                    <a:pt x="93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8" name=""/>
            <p:cNvSpPr/>
            <p:nvPr/>
          </p:nvSpPr>
          <p:spPr>
            <a:xfrm flipH="1">
              <a:off x="7022520" y="1711440"/>
              <a:ext cx="50760" cy="21960"/>
            </a:xfrm>
            <a:custGeom>
              <a:avLst/>
              <a:gdLst/>
              <a:ahLst/>
              <a:rect l="l" t="t" r="r" b="b"/>
              <a:pathLst>
                <a:path w="96" h="43">
                  <a:moveTo>
                    <a:pt x="94" y="43"/>
                  </a:moveTo>
                  <a:lnTo>
                    <a:pt x="96" y="37"/>
                  </a:lnTo>
                  <a:lnTo>
                    <a:pt x="2" y="0"/>
                  </a:lnTo>
                  <a:lnTo>
                    <a:pt x="0" y="5"/>
                  </a:lnTo>
                  <a:lnTo>
                    <a:pt x="94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9" name=""/>
            <p:cNvSpPr/>
            <p:nvPr/>
          </p:nvSpPr>
          <p:spPr>
            <a:xfrm flipH="1">
              <a:off x="7089120" y="1827360"/>
              <a:ext cx="50760" cy="91800"/>
            </a:xfrm>
            <a:custGeom>
              <a:avLst/>
              <a:gdLst/>
              <a:ahLst/>
              <a:rect l="l" t="t" r="r" b="b"/>
              <a:pathLst>
                <a:path w="95" h="174">
                  <a:moveTo>
                    <a:pt x="15" y="0"/>
                  </a:moveTo>
                  <a:lnTo>
                    <a:pt x="95" y="32"/>
                  </a:lnTo>
                  <a:lnTo>
                    <a:pt x="79" y="174"/>
                  </a:lnTo>
                  <a:lnTo>
                    <a:pt x="0" y="1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9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0" name=""/>
            <p:cNvSpPr/>
            <p:nvPr/>
          </p:nvSpPr>
          <p:spPr>
            <a:xfrm flipH="1">
              <a:off x="7089120" y="1863720"/>
              <a:ext cx="50760" cy="22320"/>
            </a:xfrm>
            <a:custGeom>
              <a:avLst/>
              <a:gdLst/>
              <a:ahLst/>
              <a:rect l="l" t="t" r="r" b="b"/>
              <a:pathLst>
                <a:path w="98" h="42">
                  <a:moveTo>
                    <a:pt x="98" y="37"/>
                  </a:moveTo>
                  <a:lnTo>
                    <a:pt x="95" y="42"/>
                  </a:lnTo>
                  <a:lnTo>
                    <a:pt x="0" y="4"/>
                  </a:lnTo>
                  <a:lnTo>
                    <a:pt x="4" y="0"/>
                  </a:lnTo>
                  <a:lnTo>
                    <a:pt x="98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1" name=""/>
            <p:cNvSpPr/>
            <p:nvPr/>
          </p:nvSpPr>
          <p:spPr>
            <a:xfrm flipH="1">
              <a:off x="7087680" y="1849320"/>
              <a:ext cx="50760" cy="22320"/>
            </a:xfrm>
            <a:custGeom>
              <a:avLst/>
              <a:gdLst/>
              <a:ahLst/>
              <a:rect l="l" t="t" r="r" b="b"/>
              <a:pathLst>
                <a:path w="98" h="42">
                  <a:moveTo>
                    <a:pt x="98" y="38"/>
                  </a:moveTo>
                  <a:lnTo>
                    <a:pt x="94" y="42"/>
                  </a:lnTo>
                  <a:lnTo>
                    <a:pt x="0" y="4"/>
                  </a:lnTo>
                  <a:lnTo>
                    <a:pt x="3" y="0"/>
                  </a:lnTo>
                  <a:lnTo>
                    <a:pt x="98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2" name=""/>
            <p:cNvSpPr/>
            <p:nvPr/>
          </p:nvSpPr>
          <p:spPr>
            <a:xfrm flipH="1">
              <a:off x="7090920" y="1892160"/>
              <a:ext cx="51120" cy="22320"/>
            </a:xfrm>
            <a:custGeom>
              <a:avLst/>
              <a:gdLst/>
              <a:ahLst/>
              <a:rect l="l" t="t" r="r" b="b"/>
              <a:pathLst>
                <a:path w="98" h="44">
                  <a:moveTo>
                    <a:pt x="98" y="39"/>
                  </a:moveTo>
                  <a:lnTo>
                    <a:pt x="94" y="44"/>
                  </a:lnTo>
                  <a:lnTo>
                    <a:pt x="0" y="6"/>
                  </a:lnTo>
                  <a:lnTo>
                    <a:pt x="3" y="0"/>
                  </a:lnTo>
                  <a:lnTo>
                    <a:pt x="98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3" name=""/>
            <p:cNvSpPr/>
            <p:nvPr/>
          </p:nvSpPr>
          <p:spPr>
            <a:xfrm flipH="1">
              <a:off x="7089480" y="1878120"/>
              <a:ext cx="52560" cy="21960"/>
            </a:xfrm>
            <a:custGeom>
              <a:avLst/>
              <a:gdLst/>
              <a:ahLst/>
              <a:rect l="l" t="t" r="r" b="b"/>
              <a:pathLst>
                <a:path w="98" h="43">
                  <a:moveTo>
                    <a:pt x="98" y="39"/>
                  </a:moveTo>
                  <a:lnTo>
                    <a:pt x="95" y="43"/>
                  </a:lnTo>
                  <a:lnTo>
                    <a:pt x="0" y="4"/>
                  </a:lnTo>
                  <a:lnTo>
                    <a:pt x="4" y="0"/>
                  </a:lnTo>
                  <a:lnTo>
                    <a:pt x="98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4" name=""/>
            <p:cNvSpPr/>
            <p:nvPr/>
          </p:nvSpPr>
          <p:spPr>
            <a:xfrm flipH="1">
              <a:off x="7087680" y="1835280"/>
              <a:ext cx="50760" cy="21960"/>
            </a:xfrm>
            <a:custGeom>
              <a:avLst/>
              <a:gdLst/>
              <a:ahLst/>
              <a:rect l="l" t="t" r="r" b="b"/>
              <a:pathLst>
                <a:path w="98" h="43">
                  <a:moveTo>
                    <a:pt x="98" y="38"/>
                  </a:moveTo>
                  <a:lnTo>
                    <a:pt x="95" y="43"/>
                  </a:lnTo>
                  <a:lnTo>
                    <a:pt x="0" y="5"/>
                  </a:lnTo>
                  <a:lnTo>
                    <a:pt x="4" y="0"/>
                  </a:lnTo>
                  <a:lnTo>
                    <a:pt x="98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5" name=""/>
            <p:cNvSpPr/>
            <p:nvPr/>
          </p:nvSpPr>
          <p:spPr>
            <a:xfrm flipH="1">
              <a:off x="7046640" y="1733400"/>
              <a:ext cx="79200" cy="93960"/>
            </a:xfrm>
            <a:custGeom>
              <a:avLst/>
              <a:gdLst/>
              <a:ahLst/>
              <a:rect l="l" t="t" r="r" b="b"/>
              <a:pathLst>
                <a:path w="150" h="178">
                  <a:moveTo>
                    <a:pt x="69" y="0"/>
                  </a:moveTo>
                  <a:lnTo>
                    <a:pt x="150" y="35"/>
                  </a:lnTo>
                  <a:lnTo>
                    <a:pt x="81" y="178"/>
                  </a:lnTo>
                  <a:lnTo>
                    <a:pt x="0" y="1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6" name=""/>
            <p:cNvSpPr/>
            <p:nvPr/>
          </p:nvSpPr>
          <p:spPr>
            <a:xfrm flipH="1">
              <a:off x="7094160" y="1628640"/>
              <a:ext cx="74880" cy="147960"/>
            </a:xfrm>
            <a:custGeom>
              <a:avLst/>
              <a:gdLst/>
              <a:ahLst/>
              <a:rect l="l" t="t" r="r" b="b"/>
              <a:pathLst>
                <a:path w="140" h="279">
                  <a:moveTo>
                    <a:pt x="120" y="25"/>
                  </a:moveTo>
                  <a:lnTo>
                    <a:pt x="115" y="159"/>
                  </a:lnTo>
                  <a:lnTo>
                    <a:pt x="140" y="10"/>
                  </a:lnTo>
                  <a:lnTo>
                    <a:pt x="118" y="0"/>
                  </a:lnTo>
                  <a:lnTo>
                    <a:pt x="10" y="83"/>
                  </a:lnTo>
                  <a:lnTo>
                    <a:pt x="0" y="260"/>
                  </a:lnTo>
                  <a:lnTo>
                    <a:pt x="18" y="275"/>
                  </a:lnTo>
                  <a:lnTo>
                    <a:pt x="63" y="227"/>
                  </a:lnTo>
                  <a:lnTo>
                    <a:pt x="84" y="279"/>
                  </a:lnTo>
                  <a:lnTo>
                    <a:pt x="80" y="206"/>
                  </a:lnTo>
                  <a:lnTo>
                    <a:pt x="104" y="180"/>
                  </a:lnTo>
                  <a:lnTo>
                    <a:pt x="25" y="247"/>
                  </a:lnTo>
                  <a:lnTo>
                    <a:pt x="34" y="93"/>
                  </a:lnTo>
                  <a:lnTo>
                    <a:pt x="12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7" name=""/>
            <p:cNvSpPr/>
            <p:nvPr/>
          </p:nvSpPr>
          <p:spPr>
            <a:xfrm flipH="1">
              <a:off x="7071840" y="1792440"/>
              <a:ext cx="52200" cy="21960"/>
            </a:xfrm>
            <a:custGeom>
              <a:avLst/>
              <a:gdLst/>
              <a:ahLst/>
              <a:rect l="l" t="t" r="r" b="b"/>
              <a:pathLst>
                <a:path w="98" h="43">
                  <a:moveTo>
                    <a:pt x="98" y="38"/>
                  </a:moveTo>
                  <a:lnTo>
                    <a:pt x="94" y="43"/>
                  </a:lnTo>
                  <a:lnTo>
                    <a:pt x="0" y="5"/>
                  </a:lnTo>
                  <a:lnTo>
                    <a:pt x="4" y="0"/>
                  </a:lnTo>
                  <a:lnTo>
                    <a:pt x="98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8" name=""/>
            <p:cNvSpPr/>
            <p:nvPr/>
          </p:nvSpPr>
          <p:spPr>
            <a:xfrm flipH="1">
              <a:off x="7065360" y="1776600"/>
              <a:ext cx="52200" cy="21960"/>
            </a:xfrm>
            <a:custGeom>
              <a:avLst/>
              <a:gdLst/>
              <a:ahLst/>
              <a:rect l="l" t="t" r="r" b="b"/>
              <a:pathLst>
                <a:path w="98" h="42">
                  <a:moveTo>
                    <a:pt x="98" y="38"/>
                  </a:moveTo>
                  <a:lnTo>
                    <a:pt x="94" y="42"/>
                  </a:lnTo>
                  <a:lnTo>
                    <a:pt x="0" y="5"/>
                  </a:lnTo>
                  <a:lnTo>
                    <a:pt x="3" y="0"/>
                  </a:lnTo>
                  <a:lnTo>
                    <a:pt x="98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9" name=""/>
            <p:cNvSpPr/>
            <p:nvPr/>
          </p:nvSpPr>
          <p:spPr>
            <a:xfrm flipH="1">
              <a:off x="7059240" y="1760400"/>
              <a:ext cx="52560" cy="24120"/>
            </a:xfrm>
            <a:custGeom>
              <a:avLst/>
              <a:gdLst/>
              <a:ahLst/>
              <a:rect l="l" t="t" r="r" b="b"/>
              <a:pathLst>
                <a:path w="98" h="44">
                  <a:moveTo>
                    <a:pt x="98" y="39"/>
                  </a:moveTo>
                  <a:lnTo>
                    <a:pt x="94" y="44"/>
                  </a:lnTo>
                  <a:lnTo>
                    <a:pt x="0" y="6"/>
                  </a:lnTo>
                  <a:lnTo>
                    <a:pt x="3" y="0"/>
                  </a:lnTo>
                  <a:lnTo>
                    <a:pt x="98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0" name=""/>
            <p:cNvSpPr/>
            <p:nvPr/>
          </p:nvSpPr>
          <p:spPr>
            <a:xfrm flipH="1">
              <a:off x="7052760" y="1744560"/>
              <a:ext cx="52200" cy="23760"/>
            </a:xfrm>
            <a:custGeom>
              <a:avLst/>
              <a:gdLst/>
              <a:ahLst/>
              <a:rect l="l" t="t" r="r" b="b"/>
              <a:pathLst>
                <a:path w="98" h="43">
                  <a:moveTo>
                    <a:pt x="98" y="39"/>
                  </a:moveTo>
                  <a:lnTo>
                    <a:pt x="94" y="43"/>
                  </a:lnTo>
                  <a:lnTo>
                    <a:pt x="0" y="4"/>
                  </a:lnTo>
                  <a:lnTo>
                    <a:pt x="3" y="0"/>
                  </a:lnTo>
                  <a:lnTo>
                    <a:pt x="98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1" name=""/>
            <p:cNvSpPr/>
            <p:nvPr/>
          </p:nvSpPr>
          <p:spPr>
            <a:xfrm flipH="1">
              <a:off x="6843240" y="1528920"/>
              <a:ext cx="44280" cy="21960"/>
            </a:xfrm>
            <a:custGeom>
              <a:avLst/>
              <a:gdLst/>
              <a:ahLst/>
              <a:rect l="l" t="t" r="r" b="b"/>
              <a:pathLst>
                <a:path w="82" h="42">
                  <a:moveTo>
                    <a:pt x="11" y="0"/>
                  </a:moveTo>
                  <a:lnTo>
                    <a:pt x="82" y="42"/>
                  </a:lnTo>
                  <a:lnTo>
                    <a:pt x="0" y="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2" name=""/>
            <p:cNvSpPr/>
            <p:nvPr/>
          </p:nvSpPr>
          <p:spPr>
            <a:xfrm flipH="1">
              <a:off x="6860520" y="1554120"/>
              <a:ext cx="42840" cy="22320"/>
            </a:xfrm>
            <a:custGeom>
              <a:avLst/>
              <a:gdLst/>
              <a:ahLst/>
              <a:rect l="l" t="t" r="r" b="b"/>
              <a:pathLst>
                <a:path w="82" h="44">
                  <a:moveTo>
                    <a:pt x="10" y="0"/>
                  </a:moveTo>
                  <a:lnTo>
                    <a:pt x="82" y="44"/>
                  </a:ln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3" name=""/>
            <p:cNvSpPr/>
            <p:nvPr/>
          </p:nvSpPr>
          <p:spPr>
            <a:xfrm flipH="1">
              <a:off x="6876360" y="1577880"/>
              <a:ext cx="42840" cy="23760"/>
            </a:xfrm>
            <a:custGeom>
              <a:avLst/>
              <a:gdLst/>
              <a:ahLst/>
              <a:rect l="l" t="t" r="r" b="b"/>
              <a:pathLst>
                <a:path w="81" h="45">
                  <a:moveTo>
                    <a:pt x="10" y="0"/>
                  </a:moveTo>
                  <a:lnTo>
                    <a:pt x="81" y="45"/>
                  </a:lnTo>
                  <a:lnTo>
                    <a:pt x="0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4" name=""/>
            <p:cNvSpPr/>
            <p:nvPr/>
          </p:nvSpPr>
          <p:spPr>
            <a:xfrm flipH="1">
              <a:off x="6894000" y="1603440"/>
              <a:ext cx="42840" cy="23760"/>
            </a:xfrm>
            <a:custGeom>
              <a:avLst/>
              <a:gdLst/>
              <a:ahLst/>
              <a:rect l="l" t="t" r="r" b="b"/>
              <a:pathLst>
                <a:path w="81" h="47">
                  <a:moveTo>
                    <a:pt x="10" y="0"/>
                  </a:moveTo>
                  <a:lnTo>
                    <a:pt x="81" y="47"/>
                  </a:lnTo>
                  <a:lnTo>
                    <a:pt x="0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5" name=""/>
            <p:cNvSpPr/>
            <p:nvPr/>
          </p:nvSpPr>
          <p:spPr>
            <a:xfrm flipH="1">
              <a:off x="6909840" y="1627200"/>
              <a:ext cx="44280" cy="27000"/>
            </a:xfrm>
            <a:custGeom>
              <a:avLst/>
              <a:gdLst/>
              <a:ahLst/>
              <a:rect l="l" t="t" r="r" b="b"/>
              <a:pathLst>
                <a:path w="82" h="50">
                  <a:moveTo>
                    <a:pt x="11" y="0"/>
                  </a:moveTo>
                  <a:lnTo>
                    <a:pt x="82" y="50"/>
                  </a:lnTo>
                  <a:lnTo>
                    <a:pt x="0" y="2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6" name=""/>
            <p:cNvSpPr/>
            <p:nvPr/>
          </p:nvSpPr>
          <p:spPr>
            <a:xfrm flipH="1">
              <a:off x="6927120" y="1649520"/>
              <a:ext cx="42840" cy="27000"/>
            </a:xfrm>
            <a:custGeom>
              <a:avLst/>
              <a:gdLst/>
              <a:ahLst/>
              <a:rect l="l" t="t" r="r" b="b"/>
              <a:pathLst>
                <a:path w="81" h="49">
                  <a:moveTo>
                    <a:pt x="10" y="0"/>
                  </a:moveTo>
                  <a:lnTo>
                    <a:pt x="81" y="49"/>
                  </a:lnTo>
                  <a:lnTo>
                    <a:pt x="0" y="1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7" name=""/>
            <p:cNvSpPr/>
            <p:nvPr/>
          </p:nvSpPr>
          <p:spPr>
            <a:xfrm flipH="1">
              <a:off x="6792480" y="1425600"/>
              <a:ext cx="174960" cy="277920"/>
            </a:xfrm>
            <a:custGeom>
              <a:avLst/>
              <a:gdLst/>
              <a:ahLst/>
              <a:rect l="l" t="t" r="r" b="b"/>
              <a:pathLst>
                <a:path w="330" h="523">
                  <a:moveTo>
                    <a:pt x="0" y="523"/>
                  </a:moveTo>
                  <a:lnTo>
                    <a:pt x="330" y="7"/>
                  </a:lnTo>
                  <a:lnTo>
                    <a:pt x="319" y="0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8" name=""/>
            <p:cNvSpPr/>
            <p:nvPr/>
          </p:nvSpPr>
          <p:spPr>
            <a:xfrm flipH="1">
              <a:off x="6766920" y="1927080"/>
              <a:ext cx="11160" cy="22320"/>
            </a:xfrm>
            <a:custGeom>
              <a:avLst/>
              <a:gdLst/>
              <a:ahLst/>
              <a:rect l="l" t="t" r="r" b="b"/>
              <a:pathLst>
                <a:path w="21" h="40">
                  <a:moveTo>
                    <a:pt x="2" y="40"/>
                  </a:moveTo>
                  <a:lnTo>
                    <a:pt x="5" y="40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7" y="23"/>
                  </a:lnTo>
                  <a:lnTo>
                    <a:pt x="20" y="15"/>
                  </a:lnTo>
                  <a:lnTo>
                    <a:pt x="21" y="8"/>
                  </a:lnTo>
                  <a:lnTo>
                    <a:pt x="20" y="3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10"/>
                  </a:lnTo>
                  <a:lnTo>
                    <a:pt x="3" y="17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9" name=""/>
            <p:cNvSpPr/>
            <p:nvPr/>
          </p:nvSpPr>
          <p:spPr>
            <a:xfrm flipH="1">
              <a:off x="6949440" y="1709640"/>
              <a:ext cx="135000" cy="282600"/>
            </a:xfrm>
            <a:custGeom>
              <a:avLst/>
              <a:gdLst/>
              <a:ahLst/>
              <a:rect l="l" t="t" r="r" b="b"/>
              <a:pathLst>
                <a:path w="254" h="533">
                  <a:moveTo>
                    <a:pt x="67" y="482"/>
                  </a:moveTo>
                  <a:lnTo>
                    <a:pt x="59" y="466"/>
                  </a:lnTo>
                  <a:lnTo>
                    <a:pt x="54" y="443"/>
                  </a:lnTo>
                  <a:lnTo>
                    <a:pt x="53" y="416"/>
                  </a:lnTo>
                  <a:lnTo>
                    <a:pt x="56" y="383"/>
                  </a:lnTo>
                  <a:lnTo>
                    <a:pt x="62" y="345"/>
                  </a:lnTo>
                  <a:lnTo>
                    <a:pt x="72" y="306"/>
                  </a:lnTo>
                  <a:lnTo>
                    <a:pt x="85" y="264"/>
                  </a:lnTo>
                  <a:lnTo>
                    <a:pt x="101" y="220"/>
                  </a:lnTo>
                  <a:lnTo>
                    <a:pt x="119" y="180"/>
                  </a:lnTo>
                  <a:lnTo>
                    <a:pt x="138" y="142"/>
                  </a:lnTo>
                  <a:lnTo>
                    <a:pt x="158" y="109"/>
                  </a:lnTo>
                  <a:lnTo>
                    <a:pt x="178" y="78"/>
                  </a:lnTo>
                  <a:lnTo>
                    <a:pt x="199" y="53"/>
                  </a:lnTo>
                  <a:lnTo>
                    <a:pt x="218" y="33"/>
                  </a:lnTo>
                  <a:lnTo>
                    <a:pt x="237" y="18"/>
                  </a:lnTo>
                  <a:lnTo>
                    <a:pt x="254" y="10"/>
                  </a:lnTo>
                  <a:lnTo>
                    <a:pt x="252" y="7"/>
                  </a:lnTo>
                  <a:lnTo>
                    <a:pt x="249" y="5"/>
                  </a:lnTo>
                  <a:lnTo>
                    <a:pt x="247" y="4"/>
                  </a:lnTo>
                  <a:lnTo>
                    <a:pt x="244" y="2"/>
                  </a:lnTo>
                  <a:lnTo>
                    <a:pt x="233" y="0"/>
                  </a:lnTo>
                  <a:lnTo>
                    <a:pt x="221" y="2"/>
                  </a:lnTo>
                  <a:lnTo>
                    <a:pt x="208" y="8"/>
                  </a:lnTo>
                  <a:lnTo>
                    <a:pt x="194" y="18"/>
                  </a:lnTo>
                  <a:lnTo>
                    <a:pt x="179" y="31"/>
                  </a:lnTo>
                  <a:lnTo>
                    <a:pt x="164" y="47"/>
                  </a:lnTo>
                  <a:lnTo>
                    <a:pt x="148" y="66"/>
                  </a:lnTo>
                  <a:lnTo>
                    <a:pt x="133" y="88"/>
                  </a:lnTo>
                  <a:lnTo>
                    <a:pt x="132" y="85"/>
                  </a:lnTo>
                  <a:lnTo>
                    <a:pt x="131" y="82"/>
                  </a:lnTo>
                  <a:lnTo>
                    <a:pt x="129" y="80"/>
                  </a:lnTo>
                  <a:lnTo>
                    <a:pt x="128" y="79"/>
                  </a:lnTo>
                  <a:lnTo>
                    <a:pt x="121" y="80"/>
                  </a:lnTo>
                  <a:lnTo>
                    <a:pt x="114" y="86"/>
                  </a:lnTo>
                  <a:lnTo>
                    <a:pt x="107" y="98"/>
                  </a:lnTo>
                  <a:lnTo>
                    <a:pt x="100" y="112"/>
                  </a:lnTo>
                  <a:lnTo>
                    <a:pt x="95" y="125"/>
                  </a:lnTo>
                  <a:lnTo>
                    <a:pt x="93" y="136"/>
                  </a:lnTo>
                  <a:lnTo>
                    <a:pt x="93" y="146"/>
                  </a:lnTo>
                  <a:lnTo>
                    <a:pt x="96" y="152"/>
                  </a:lnTo>
                  <a:lnTo>
                    <a:pt x="89" y="166"/>
                  </a:lnTo>
                  <a:lnTo>
                    <a:pt x="82" y="181"/>
                  </a:lnTo>
                  <a:lnTo>
                    <a:pt x="75" y="196"/>
                  </a:lnTo>
                  <a:lnTo>
                    <a:pt x="69" y="21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61" y="212"/>
                  </a:lnTo>
                  <a:lnTo>
                    <a:pt x="54" y="218"/>
                  </a:lnTo>
                  <a:lnTo>
                    <a:pt x="47" y="228"/>
                  </a:lnTo>
                  <a:lnTo>
                    <a:pt x="40" y="242"/>
                  </a:lnTo>
                  <a:lnTo>
                    <a:pt x="35" y="257"/>
                  </a:lnTo>
                  <a:lnTo>
                    <a:pt x="33" y="269"/>
                  </a:lnTo>
                  <a:lnTo>
                    <a:pt x="34" y="279"/>
                  </a:lnTo>
                  <a:lnTo>
                    <a:pt x="38" y="284"/>
                  </a:lnTo>
                  <a:lnTo>
                    <a:pt x="39" y="285"/>
                  </a:lnTo>
                  <a:lnTo>
                    <a:pt x="40" y="285"/>
                  </a:lnTo>
                  <a:lnTo>
                    <a:pt x="42" y="285"/>
                  </a:lnTo>
                  <a:lnTo>
                    <a:pt x="43" y="284"/>
                  </a:lnTo>
                  <a:lnTo>
                    <a:pt x="35" y="314"/>
                  </a:lnTo>
                  <a:lnTo>
                    <a:pt x="28" y="342"/>
                  </a:lnTo>
                  <a:lnTo>
                    <a:pt x="23" y="370"/>
                  </a:lnTo>
                  <a:lnTo>
                    <a:pt x="21" y="394"/>
                  </a:lnTo>
                  <a:lnTo>
                    <a:pt x="20" y="417"/>
                  </a:lnTo>
                  <a:lnTo>
                    <a:pt x="21" y="436"/>
                  </a:lnTo>
                  <a:lnTo>
                    <a:pt x="24" y="453"/>
                  </a:lnTo>
                  <a:lnTo>
                    <a:pt x="29" y="467"/>
                  </a:lnTo>
                  <a:lnTo>
                    <a:pt x="20" y="463"/>
                  </a:lnTo>
                  <a:lnTo>
                    <a:pt x="0" y="513"/>
                  </a:lnTo>
                  <a:lnTo>
                    <a:pt x="16" y="519"/>
                  </a:lnTo>
                  <a:lnTo>
                    <a:pt x="34" y="527"/>
                  </a:lnTo>
                  <a:lnTo>
                    <a:pt x="49" y="533"/>
                  </a:lnTo>
                  <a:lnTo>
                    <a:pt x="57" y="515"/>
                  </a:lnTo>
                  <a:lnTo>
                    <a:pt x="63" y="499"/>
                  </a:lnTo>
                  <a:lnTo>
                    <a:pt x="69" y="483"/>
                  </a:lnTo>
                  <a:lnTo>
                    <a:pt x="67" y="4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0" name=""/>
            <p:cNvSpPr/>
            <p:nvPr/>
          </p:nvSpPr>
          <p:spPr>
            <a:xfrm flipH="1">
              <a:off x="6773760" y="1838520"/>
              <a:ext cx="203040" cy="134640"/>
            </a:xfrm>
            <a:custGeom>
              <a:avLst/>
              <a:gdLst/>
              <a:ahLst/>
              <a:rect l="l" t="t" r="r" b="b"/>
              <a:pathLst>
                <a:path w="384" h="253">
                  <a:moveTo>
                    <a:pt x="369" y="180"/>
                  </a:moveTo>
                  <a:lnTo>
                    <a:pt x="372" y="173"/>
                  </a:lnTo>
                  <a:lnTo>
                    <a:pt x="376" y="167"/>
                  </a:lnTo>
                  <a:lnTo>
                    <a:pt x="380" y="162"/>
                  </a:lnTo>
                  <a:lnTo>
                    <a:pt x="384" y="159"/>
                  </a:lnTo>
                  <a:lnTo>
                    <a:pt x="383" y="158"/>
                  </a:lnTo>
                  <a:lnTo>
                    <a:pt x="383" y="157"/>
                  </a:lnTo>
                  <a:lnTo>
                    <a:pt x="382" y="157"/>
                  </a:lnTo>
                  <a:lnTo>
                    <a:pt x="381" y="156"/>
                  </a:lnTo>
                  <a:lnTo>
                    <a:pt x="382" y="154"/>
                  </a:lnTo>
                  <a:lnTo>
                    <a:pt x="298" y="120"/>
                  </a:lnTo>
                  <a:lnTo>
                    <a:pt x="302" y="100"/>
                  </a:lnTo>
                  <a:lnTo>
                    <a:pt x="303" y="84"/>
                  </a:lnTo>
                  <a:lnTo>
                    <a:pt x="301" y="72"/>
                  </a:lnTo>
                  <a:lnTo>
                    <a:pt x="296" y="66"/>
                  </a:lnTo>
                  <a:lnTo>
                    <a:pt x="297" y="65"/>
                  </a:lnTo>
                  <a:lnTo>
                    <a:pt x="134" y="0"/>
                  </a:lnTo>
                  <a:lnTo>
                    <a:pt x="275" y="75"/>
                  </a:lnTo>
                  <a:lnTo>
                    <a:pt x="278" y="73"/>
                  </a:lnTo>
                  <a:lnTo>
                    <a:pt x="271" y="82"/>
                  </a:lnTo>
                  <a:lnTo>
                    <a:pt x="263" y="92"/>
                  </a:lnTo>
                  <a:lnTo>
                    <a:pt x="256" y="106"/>
                  </a:lnTo>
                  <a:lnTo>
                    <a:pt x="249" y="120"/>
                  </a:lnTo>
                  <a:lnTo>
                    <a:pt x="69" y="46"/>
                  </a:lnTo>
                  <a:lnTo>
                    <a:pt x="62" y="64"/>
                  </a:lnTo>
                  <a:lnTo>
                    <a:pt x="242" y="138"/>
                  </a:lnTo>
                  <a:lnTo>
                    <a:pt x="241" y="140"/>
                  </a:lnTo>
                  <a:lnTo>
                    <a:pt x="241" y="141"/>
                  </a:lnTo>
                  <a:lnTo>
                    <a:pt x="240" y="143"/>
                  </a:lnTo>
                  <a:lnTo>
                    <a:pt x="239" y="145"/>
                  </a:lnTo>
                  <a:lnTo>
                    <a:pt x="0" y="253"/>
                  </a:lnTo>
                  <a:lnTo>
                    <a:pt x="235" y="161"/>
                  </a:lnTo>
                  <a:lnTo>
                    <a:pt x="232" y="178"/>
                  </a:lnTo>
                  <a:lnTo>
                    <a:pt x="231" y="192"/>
                  </a:lnTo>
                  <a:lnTo>
                    <a:pt x="234" y="202"/>
                  </a:lnTo>
                  <a:lnTo>
                    <a:pt x="239" y="208"/>
                  </a:lnTo>
                  <a:lnTo>
                    <a:pt x="242" y="208"/>
                  </a:lnTo>
                  <a:lnTo>
                    <a:pt x="246" y="207"/>
                  </a:lnTo>
                  <a:lnTo>
                    <a:pt x="250" y="205"/>
                  </a:lnTo>
                  <a:lnTo>
                    <a:pt x="255" y="201"/>
                  </a:lnTo>
                  <a:lnTo>
                    <a:pt x="259" y="197"/>
                  </a:lnTo>
                  <a:lnTo>
                    <a:pt x="264" y="191"/>
                  </a:lnTo>
                  <a:lnTo>
                    <a:pt x="268" y="184"/>
                  </a:lnTo>
                  <a:lnTo>
                    <a:pt x="273" y="177"/>
                  </a:lnTo>
                  <a:lnTo>
                    <a:pt x="359" y="212"/>
                  </a:lnTo>
                  <a:lnTo>
                    <a:pt x="359" y="211"/>
                  </a:lnTo>
                  <a:lnTo>
                    <a:pt x="361" y="211"/>
                  </a:lnTo>
                  <a:lnTo>
                    <a:pt x="363" y="210"/>
                  </a:lnTo>
                  <a:lnTo>
                    <a:pt x="364" y="210"/>
                  </a:lnTo>
                  <a:lnTo>
                    <a:pt x="366" y="209"/>
                  </a:lnTo>
                  <a:lnTo>
                    <a:pt x="365" y="205"/>
                  </a:lnTo>
                  <a:lnTo>
                    <a:pt x="365" y="198"/>
                  </a:lnTo>
                  <a:lnTo>
                    <a:pt x="366" y="189"/>
                  </a:lnTo>
                  <a:lnTo>
                    <a:pt x="369" y="1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1" name=""/>
            <p:cNvSpPr/>
            <p:nvPr/>
          </p:nvSpPr>
          <p:spPr>
            <a:xfrm flipH="1">
              <a:off x="7104960" y="1741680"/>
              <a:ext cx="27000" cy="55440"/>
            </a:xfrm>
            <a:custGeom>
              <a:avLst/>
              <a:gdLst/>
              <a:ahLst/>
              <a:rect l="l" t="t" r="r" b="b"/>
              <a:pathLst>
                <a:path w="52" h="104">
                  <a:moveTo>
                    <a:pt x="51" y="0"/>
                  </a:moveTo>
                  <a:lnTo>
                    <a:pt x="47" y="0"/>
                  </a:lnTo>
                  <a:lnTo>
                    <a:pt x="42" y="1"/>
                  </a:lnTo>
                  <a:lnTo>
                    <a:pt x="37" y="5"/>
                  </a:lnTo>
                  <a:lnTo>
                    <a:pt x="32" y="10"/>
                  </a:lnTo>
                  <a:lnTo>
                    <a:pt x="27" y="17"/>
                  </a:lnTo>
                  <a:lnTo>
                    <a:pt x="21" y="25"/>
                  </a:lnTo>
                  <a:lnTo>
                    <a:pt x="16" y="35"/>
                  </a:lnTo>
                  <a:lnTo>
                    <a:pt x="11" y="46"/>
                  </a:lnTo>
                  <a:lnTo>
                    <a:pt x="4" y="66"/>
                  </a:lnTo>
                  <a:lnTo>
                    <a:pt x="0" y="84"/>
                  </a:lnTo>
                  <a:lnTo>
                    <a:pt x="0" y="97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2" name=""/>
            <p:cNvSpPr/>
            <p:nvPr/>
          </p:nvSpPr>
          <p:spPr>
            <a:xfrm flipH="1">
              <a:off x="7057800" y="1960560"/>
              <a:ext cx="17280" cy="19080"/>
            </a:xfrm>
            <a:custGeom>
              <a:avLst/>
              <a:gdLst/>
              <a:ahLst/>
              <a:rect l="l" t="t" r="r" b="b"/>
              <a:pathLst>
                <a:path w="34" h="36">
                  <a:moveTo>
                    <a:pt x="24" y="36"/>
                  </a:moveTo>
                  <a:lnTo>
                    <a:pt x="34" y="10"/>
                  </a:lnTo>
                  <a:lnTo>
                    <a:pt x="10" y="0"/>
                  </a:lnTo>
                  <a:lnTo>
                    <a:pt x="0" y="2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3" name=""/>
            <p:cNvSpPr/>
            <p:nvPr/>
          </p:nvSpPr>
          <p:spPr>
            <a:xfrm flipH="1">
              <a:off x="6782760" y="1906560"/>
              <a:ext cx="44280" cy="22320"/>
            </a:xfrm>
            <a:custGeom>
              <a:avLst/>
              <a:gdLst/>
              <a:ahLst/>
              <a:rect l="l" t="t" r="r" b="b"/>
              <a:pathLst>
                <a:path w="84" h="42">
                  <a:moveTo>
                    <a:pt x="76" y="42"/>
                  </a:moveTo>
                  <a:lnTo>
                    <a:pt x="84" y="30"/>
                  </a:lnTo>
                  <a:lnTo>
                    <a:pt x="9" y="0"/>
                  </a:lnTo>
                  <a:lnTo>
                    <a:pt x="0" y="12"/>
                  </a:lnTo>
                  <a:lnTo>
                    <a:pt x="76" y="4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4" name=""/>
            <p:cNvSpPr/>
            <p:nvPr/>
          </p:nvSpPr>
          <p:spPr>
            <a:xfrm flipH="1">
              <a:off x="7097040" y="1920960"/>
              <a:ext cx="33480" cy="17280"/>
            </a:xfrm>
            <a:custGeom>
              <a:avLst/>
              <a:gdLst/>
              <a:ahLst/>
              <a:rect l="l" t="t" r="r" b="b"/>
              <a:pathLst>
                <a:path w="64" h="33">
                  <a:moveTo>
                    <a:pt x="60" y="33"/>
                  </a:moveTo>
                  <a:lnTo>
                    <a:pt x="64" y="24"/>
                  </a:lnTo>
                  <a:lnTo>
                    <a:pt x="4" y="0"/>
                  </a:lnTo>
                  <a:lnTo>
                    <a:pt x="0" y="9"/>
                  </a:lnTo>
                  <a:lnTo>
                    <a:pt x="60" y="3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65" name=""/>
          <p:cNvSpPr/>
          <p:nvPr/>
        </p:nvSpPr>
        <p:spPr>
          <a:xfrm>
            <a:off x="241200" y="1152000"/>
            <a:ext cx="2818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Energy Services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6" name=""/>
          <p:cNvSpPr/>
          <p:nvPr/>
        </p:nvSpPr>
        <p:spPr>
          <a:xfrm flipH="1">
            <a:off x="6998760" y="2054160"/>
            <a:ext cx="47880" cy="270000"/>
          </a:xfrm>
          <a:prstGeom prst="line">
            <a:avLst/>
          </a:prstGeom>
          <a:ln w="1908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67" name=""/>
          <p:cNvGrpSpPr/>
          <p:nvPr/>
        </p:nvGrpSpPr>
        <p:grpSpPr>
          <a:xfrm>
            <a:off x="292320" y="4632840"/>
            <a:ext cx="629640" cy="276840"/>
            <a:chOff x="292320" y="4632840"/>
            <a:chExt cx="629640" cy="276840"/>
          </a:xfrm>
        </p:grpSpPr>
        <p:sp>
          <p:nvSpPr>
            <p:cNvPr id="1768" name=""/>
            <p:cNvSpPr/>
            <p:nvPr/>
          </p:nvSpPr>
          <p:spPr>
            <a:xfrm>
              <a:off x="292320" y="4632840"/>
              <a:ext cx="6296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c/Kwh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9" name=""/>
            <p:cNvSpPr/>
            <p:nvPr/>
          </p:nvSpPr>
          <p:spPr>
            <a:xfrm>
              <a:off x="420480" y="4721040"/>
              <a:ext cx="0" cy="1317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70" name=""/>
          <p:cNvGrpSpPr/>
          <p:nvPr/>
        </p:nvGrpSpPr>
        <p:grpSpPr>
          <a:xfrm>
            <a:off x="304920" y="1915200"/>
            <a:ext cx="629640" cy="276840"/>
            <a:chOff x="304920" y="1915200"/>
            <a:chExt cx="629640" cy="276840"/>
          </a:xfrm>
        </p:grpSpPr>
        <p:sp>
          <p:nvSpPr>
            <p:cNvPr id="1771" name=""/>
            <p:cNvSpPr/>
            <p:nvPr/>
          </p:nvSpPr>
          <p:spPr>
            <a:xfrm>
              <a:off x="304920" y="1915200"/>
              <a:ext cx="6296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c/Kwh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2" name=""/>
            <p:cNvSpPr/>
            <p:nvPr/>
          </p:nvSpPr>
          <p:spPr>
            <a:xfrm>
              <a:off x="433080" y="2003400"/>
              <a:ext cx="0" cy="1317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1773" name="" descr=""/>
          <p:cNvPicPr/>
          <p:nvPr/>
        </p:nvPicPr>
        <p:blipFill>
          <a:blip r:embed="rId5"/>
          <a:stretch/>
        </p:blipFill>
        <p:spPr>
          <a:xfrm flipH="1">
            <a:off x="5544720" y="2384280"/>
            <a:ext cx="631800" cy="8985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774" name=""/>
          <p:cNvGrpSpPr/>
          <p:nvPr/>
        </p:nvGrpSpPr>
        <p:grpSpPr>
          <a:xfrm>
            <a:off x="2557440" y="1815840"/>
            <a:ext cx="1550160" cy="337320"/>
            <a:chOff x="2557440" y="1815840"/>
            <a:chExt cx="1550160" cy="337320"/>
          </a:xfrm>
        </p:grpSpPr>
        <p:sp>
          <p:nvSpPr>
            <p:cNvPr id="1775" name=""/>
            <p:cNvSpPr/>
            <p:nvPr/>
          </p:nvSpPr>
          <p:spPr>
            <a:xfrm>
              <a:off x="2557440" y="1832040"/>
              <a:ext cx="1492200" cy="2919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6" name=""/>
            <p:cNvSpPr/>
            <p:nvPr/>
          </p:nvSpPr>
          <p:spPr>
            <a:xfrm>
              <a:off x="2888640" y="1815840"/>
              <a:ext cx="121896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Cost (Market)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Consumption Pattern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7" name=""/>
            <p:cNvSpPr/>
            <p:nvPr/>
          </p:nvSpPr>
          <p:spPr>
            <a:xfrm>
              <a:off x="2614320" y="1997280"/>
              <a:ext cx="292320" cy="75960"/>
            </a:xfrm>
            <a:prstGeom prst="rect">
              <a:avLst/>
            </a:pr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8" name=""/>
            <p:cNvSpPr/>
            <p:nvPr/>
          </p:nvSpPr>
          <p:spPr>
            <a:xfrm>
              <a:off x="2614320" y="1920960"/>
              <a:ext cx="279720" cy="0"/>
            </a:xfrm>
            <a:prstGeom prst="line">
              <a:avLst/>
            </a:prstGeom>
            <a:ln w="28440">
              <a:solidFill>
                <a:srgbClr val="fc012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79" name=""/>
          <p:cNvGrpSpPr/>
          <p:nvPr/>
        </p:nvGrpSpPr>
        <p:grpSpPr>
          <a:xfrm>
            <a:off x="2550960" y="4647960"/>
            <a:ext cx="1550160" cy="337320"/>
            <a:chOff x="2550960" y="4647960"/>
            <a:chExt cx="1550160" cy="337320"/>
          </a:xfrm>
        </p:grpSpPr>
        <p:sp>
          <p:nvSpPr>
            <p:cNvPr id="1780" name=""/>
            <p:cNvSpPr/>
            <p:nvPr/>
          </p:nvSpPr>
          <p:spPr>
            <a:xfrm>
              <a:off x="2550960" y="4664160"/>
              <a:ext cx="1492200" cy="2919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1" name=""/>
            <p:cNvSpPr/>
            <p:nvPr/>
          </p:nvSpPr>
          <p:spPr>
            <a:xfrm>
              <a:off x="2882160" y="4647960"/>
              <a:ext cx="121896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Cost (Tariff)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Consumption Pattern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2" name=""/>
            <p:cNvSpPr/>
            <p:nvPr/>
          </p:nvSpPr>
          <p:spPr>
            <a:xfrm>
              <a:off x="2607840" y="4829400"/>
              <a:ext cx="292320" cy="75960"/>
            </a:xfrm>
            <a:prstGeom prst="rect">
              <a:avLst/>
            </a:pr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3" name=""/>
            <p:cNvSpPr/>
            <p:nvPr/>
          </p:nvSpPr>
          <p:spPr>
            <a:xfrm>
              <a:off x="2607840" y="4753080"/>
              <a:ext cx="279720" cy="0"/>
            </a:xfrm>
            <a:prstGeom prst="line">
              <a:avLst/>
            </a:prstGeom>
            <a:ln w="28440">
              <a:solidFill>
                <a:srgbClr val="fc012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84" name=""/>
          <p:cNvSpPr/>
          <p:nvPr/>
        </p:nvSpPr>
        <p:spPr>
          <a:xfrm>
            <a:off x="690120" y="1477080"/>
            <a:ext cx="30384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Real-Time Cost &amp; Consumption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85" name=""/>
          <p:cNvGrpSpPr/>
          <p:nvPr/>
        </p:nvGrpSpPr>
        <p:grpSpPr>
          <a:xfrm>
            <a:off x="7937640" y="2459160"/>
            <a:ext cx="812160" cy="771120"/>
            <a:chOff x="7937640" y="2459160"/>
            <a:chExt cx="812160" cy="771120"/>
          </a:xfrm>
        </p:grpSpPr>
        <p:sp>
          <p:nvSpPr>
            <p:cNvPr id="1786" name=""/>
            <p:cNvSpPr/>
            <p:nvPr/>
          </p:nvSpPr>
          <p:spPr>
            <a:xfrm>
              <a:off x="8310600" y="2488320"/>
              <a:ext cx="414360" cy="387720"/>
            </a:xfrm>
            <a:custGeom>
              <a:avLst/>
              <a:gdLst/>
              <a:ahLst/>
              <a:rect l="l" t="t" r="r" b="b"/>
              <a:pathLst>
                <a:path w="459" h="445">
                  <a:moveTo>
                    <a:pt x="0" y="148"/>
                  </a:moveTo>
                  <a:lnTo>
                    <a:pt x="15" y="132"/>
                  </a:lnTo>
                  <a:lnTo>
                    <a:pt x="20" y="118"/>
                  </a:lnTo>
                  <a:lnTo>
                    <a:pt x="19" y="104"/>
                  </a:lnTo>
                  <a:lnTo>
                    <a:pt x="20" y="89"/>
                  </a:lnTo>
                  <a:lnTo>
                    <a:pt x="21" y="82"/>
                  </a:lnTo>
                  <a:lnTo>
                    <a:pt x="23" y="74"/>
                  </a:lnTo>
                  <a:lnTo>
                    <a:pt x="24" y="65"/>
                  </a:lnTo>
                  <a:lnTo>
                    <a:pt x="23" y="54"/>
                  </a:lnTo>
                  <a:lnTo>
                    <a:pt x="24" y="34"/>
                  </a:lnTo>
                  <a:lnTo>
                    <a:pt x="31" y="21"/>
                  </a:lnTo>
                  <a:lnTo>
                    <a:pt x="38" y="11"/>
                  </a:lnTo>
                  <a:lnTo>
                    <a:pt x="42" y="0"/>
                  </a:lnTo>
                  <a:lnTo>
                    <a:pt x="49" y="10"/>
                  </a:lnTo>
                  <a:lnTo>
                    <a:pt x="54" y="21"/>
                  </a:lnTo>
                  <a:lnTo>
                    <a:pt x="58" y="33"/>
                  </a:lnTo>
                  <a:lnTo>
                    <a:pt x="59" y="46"/>
                  </a:lnTo>
                  <a:lnTo>
                    <a:pt x="61" y="52"/>
                  </a:lnTo>
                  <a:lnTo>
                    <a:pt x="65" y="59"/>
                  </a:lnTo>
                  <a:lnTo>
                    <a:pt x="68" y="71"/>
                  </a:lnTo>
                  <a:lnTo>
                    <a:pt x="68" y="92"/>
                  </a:lnTo>
                  <a:lnTo>
                    <a:pt x="69" y="96"/>
                  </a:lnTo>
                  <a:lnTo>
                    <a:pt x="75" y="101"/>
                  </a:lnTo>
                  <a:lnTo>
                    <a:pt x="80" y="110"/>
                  </a:lnTo>
                  <a:lnTo>
                    <a:pt x="83" y="127"/>
                  </a:lnTo>
                  <a:lnTo>
                    <a:pt x="84" y="132"/>
                  </a:lnTo>
                  <a:lnTo>
                    <a:pt x="88" y="138"/>
                  </a:lnTo>
                  <a:lnTo>
                    <a:pt x="91" y="145"/>
                  </a:lnTo>
                  <a:lnTo>
                    <a:pt x="96" y="149"/>
                  </a:lnTo>
                  <a:lnTo>
                    <a:pt x="103" y="141"/>
                  </a:lnTo>
                  <a:lnTo>
                    <a:pt x="106" y="133"/>
                  </a:lnTo>
                  <a:lnTo>
                    <a:pt x="111" y="126"/>
                  </a:lnTo>
                  <a:lnTo>
                    <a:pt x="120" y="119"/>
                  </a:lnTo>
                  <a:lnTo>
                    <a:pt x="123" y="113"/>
                  </a:lnTo>
                  <a:lnTo>
                    <a:pt x="127" y="104"/>
                  </a:lnTo>
                  <a:lnTo>
                    <a:pt x="134" y="92"/>
                  </a:lnTo>
                  <a:lnTo>
                    <a:pt x="150" y="77"/>
                  </a:lnTo>
                  <a:lnTo>
                    <a:pt x="159" y="69"/>
                  </a:lnTo>
                  <a:lnTo>
                    <a:pt x="168" y="57"/>
                  </a:lnTo>
                  <a:lnTo>
                    <a:pt x="175" y="44"/>
                  </a:lnTo>
                  <a:lnTo>
                    <a:pt x="179" y="35"/>
                  </a:lnTo>
                  <a:lnTo>
                    <a:pt x="179" y="39"/>
                  </a:lnTo>
                  <a:lnTo>
                    <a:pt x="178" y="49"/>
                  </a:lnTo>
                  <a:lnTo>
                    <a:pt x="178" y="61"/>
                  </a:lnTo>
                  <a:lnTo>
                    <a:pt x="179" y="72"/>
                  </a:lnTo>
                  <a:lnTo>
                    <a:pt x="178" y="82"/>
                  </a:lnTo>
                  <a:lnTo>
                    <a:pt x="175" y="95"/>
                  </a:lnTo>
                  <a:lnTo>
                    <a:pt x="172" y="108"/>
                  </a:lnTo>
                  <a:lnTo>
                    <a:pt x="172" y="119"/>
                  </a:lnTo>
                  <a:lnTo>
                    <a:pt x="171" y="133"/>
                  </a:lnTo>
                  <a:lnTo>
                    <a:pt x="164" y="145"/>
                  </a:lnTo>
                  <a:lnTo>
                    <a:pt x="158" y="158"/>
                  </a:lnTo>
                  <a:lnTo>
                    <a:pt x="161" y="177"/>
                  </a:lnTo>
                  <a:lnTo>
                    <a:pt x="167" y="172"/>
                  </a:lnTo>
                  <a:lnTo>
                    <a:pt x="172" y="164"/>
                  </a:lnTo>
                  <a:lnTo>
                    <a:pt x="179" y="156"/>
                  </a:lnTo>
                  <a:lnTo>
                    <a:pt x="188" y="150"/>
                  </a:lnTo>
                  <a:lnTo>
                    <a:pt x="194" y="148"/>
                  </a:lnTo>
                  <a:lnTo>
                    <a:pt x="199" y="145"/>
                  </a:lnTo>
                  <a:lnTo>
                    <a:pt x="205" y="140"/>
                  </a:lnTo>
                  <a:lnTo>
                    <a:pt x="211" y="135"/>
                  </a:lnTo>
                  <a:lnTo>
                    <a:pt x="216" y="131"/>
                  </a:lnTo>
                  <a:lnTo>
                    <a:pt x="219" y="126"/>
                  </a:lnTo>
                  <a:lnTo>
                    <a:pt x="223" y="122"/>
                  </a:lnTo>
                  <a:lnTo>
                    <a:pt x="225" y="117"/>
                  </a:lnTo>
                  <a:lnTo>
                    <a:pt x="233" y="107"/>
                  </a:lnTo>
                  <a:lnTo>
                    <a:pt x="242" y="101"/>
                  </a:lnTo>
                  <a:lnTo>
                    <a:pt x="251" y="100"/>
                  </a:lnTo>
                  <a:lnTo>
                    <a:pt x="258" y="97"/>
                  </a:lnTo>
                  <a:lnTo>
                    <a:pt x="266" y="92"/>
                  </a:lnTo>
                  <a:lnTo>
                    <a:pt x="273" y="85"/>
                  </a:lnTo>
                  <a:lnTo>
                    <a:pt x="279" y="78"/>
                  </a:lnTo>
                  <a:lnTo>
                    <a:pt x="282" y="73"/>
                  </a:lnTo>
                  <a:lnTo>
                    <a:pt x="284" y="82"/>
                  </a:lnTo>
                  <a:lnTo>
                    <a:pt x="281" y="96"/>
                  </a:lnTo>
                  <a:lnTo>
                    <a:pt x="277" y="112"/>
                  </a:lnTo>
                  <a:lnTo>
                    <a:pt x="267" y="126"/>
                  </a:lnTo>
                  <a:lnTo>
                    <a:pt x="265" y="133"/>
                  </a:lnTo>
                  <a:lnTo>
                    <a:pt x="265" y="141"/>
                  </a:lnTo>
                  <a:lnTo>
                    <a:pt x="263" y="153"/>
                  </a:lnTo>
                  <a:lnTo>
                    <a:pt x="252" y="168"/>
                  </a:lnTo>
                  <a:lnTo>
                    <a:pt x="250" y="173"/>
                  </a:lnTo>
                  <a:lnTo>
                    <a:pt x="250" y="179"/>
                  </a:lnTo>
                  <a:lnTo>
                    <a:pt x="249" y="186"/>
                  </a:lnTo>
                  <a:lnTo>
                    <a:pt x="243" y="194"/>
                  </a:lnTo>
                  <a:lnTo>
                    <a:pt x="239" y="202"/>
                  </a:lnTo>
                  <a:lnTo>
                    <a:pt x="239" y="212"/>
                  </a:lnTo>
                  <a:lnTo>
                    <a:pt x="239" y="220"/>
                  </a:lnTo>
                  <a:lnTo>
                    <a:pt x="240" y="224"/>
                  </a:lnTo>
                  <a:lnTo>
                    <a:pt x="247" y="224"/>
                  </a:lnTo>
                  <a:lnTo>
                    <a:pt x="252" y="222"/>
                  </a:lnTo>
                  <a:lnTo>
                    <a:pt x="258" y="219"/>
                  </a:lnTo>
                  <a:lnTo>
                    <a:pt x="264" y="216"/>
                  </a:lnTo>
                  <a:lnTo>
                    <a:pt x="269" y="214"/>
                  </a:lnTo>
                  <a:lnTo>
                    <a:pt x="274" y="210"/>
                  </a:lnTo>
                  <a:lnTo>
                    <a:pt x="280" y="209"/>
                  </a:lnTo>
                  <a:lnTo>
                    <a:pt x="287" y="208"/>
                  </a:lnTo>
                  <a:lnTo>
                    <a:pt x="292" y="207"/>
                  </a:lnTo>
                  <a:lnTo>
                    <a:pt x="296" y="206"/>
                  </a:lnTo>
                  <a:lnTo>
                    <a:pt x="301" y="202"/>
                  </a:lnTo>
                  <a:lnTo>
                    <a:pt x="305" y="199"/>
                  </a:lnTo>
                  <a:lnTo>
                    <a:pt x="311" y="196"/>
                  </a:lnTo>
                  <a:lnTo>
                    <a:pt x="318" y="193"/>
                  </a:lnTo>
                  <a:lnTo>
                    <a:pt x="326" y="191"/>
                  </a:lnTo>
                  <a:lnTo>
                    <a:pt x="335" y="189"/>
                  </a:lnTo>
                  <a:lnTo>
                    <a:pt x="340" y="188"/>
                  </a:lnTo>
                  <a:lnTo>
                    <a:pt x="345" y="186"/>
                  </a:lnTo>
                  <a:lnTo>
                    <a:pt x="349" y="183"/>
                  </a:lnTo>
                  <a:lnTo>
                    <a:pt x="354" y="178"/>
                  </a:lnTo>
                  <a:lnTo>
                    <a:pt x="360" y="174"/>
                  </a:lnTo>
                  <a:lnTo>
                    <a:pt x="365" y="171"/>
                  </a:lnTo>
                  <a:lnTo>
                    <a:pt x="375" y="169"/>
                  </a:lnTo>
                  <a:lnTo>
                    <a:pt x="385" y="169"/>
                  </a:lnTo>
                  <a:lnTo>
                    <a:pt x="373" y="184"/>
                  </a:lnTo>
                  <a:lnTo>
                    <a:pt x="370" y="194"/>
                  </a:lnTo>
                  <a:lnTo>
                    <a:pt x="370" y="202"/>
                  </a:lnTo>
                  <a:lnTo>
                    <a:pt x="364" y="210"/>
                  </a:lnTo>
                  <a:lnTo>
                    <a:pt x="358" y="216"/>
                  </a:lnTo>
                  <a:lnTo>
                    <a:pt x="351" y="224"/>
                  </a:lnTo>
                  <a:lnTo>
                    <a:pt x="343" y="234"/>
                  </a:lnTo>
                  <a:lnTo>
                    <a:pt x="337" y="245"/>
                  </a:lnTo>
                  <a:lnTo>
                    <a:pt x="332" y="255"/>
                  </a:lnTo>
                  <a:lnTo>
                    <a:pt x="330" y="264"/>
                  </a:lnTo>
                  <a:lnTo>
                    <a:pt x="332" y="270"/>
                  </a:lnTo>
                  <a:lnTo>
                    <a:pt x="340" y="273"/>
                  </a:lnTo>
                  <a:lnTo>
                    <a:pt x="342" y="276"/>
                  </a:lnTo>
                  <a:lnTo>
                    <a:pt x="340" y="280"/>
                  </a:lnTo>
                  <a:lnTo>
                    <a:pt x="334" y="288"/>
                  </a:lnTo>
                  <a:lnTo>
                    <a:pt x="325" y="298"/>
                  </a:lnTo>
                  <a:lnTo>
                    <a:pt x="316" y="307"/>
                  </a:lnTo>
                  <a:lnTo>
                    <a:pt x="308" y="317"/>
                  </a:lnTo>
                  <a:lnTo>
                    <a:pt x="302" y="328"/>
                  </a:lnTo>
                  <a:lnTo>
                    <a:pt x="301" y="336"/>
                  </a:lnTo>
                  <a:lnTo>
                    <a:pt x="304" y="338"/>
                  </a:lnTo>
                  <a:lnTo>
                    <a:pt x="309" y="338"/>
                  </a:lnTo>
                  <a:lnTo>
                    <a:pt x="315" y="338"/>
                  </a:lnTo>
                  <a:lnTo>
                    <a:pt x="320" y="337"/>
                  </a:lnTo>
                  <a:lnTo>
                    <a:pt x="326" y="336"/>
                  </a:lnTo>
                  <a:lnTo>
                    <a:pt x="331" y="336"/>
                  </a:lnTo>
                  <a:lnTo>
                    <a:pt x="337" y="336"/>
                  </a:lnTo>
                  <a:lnTo>
                    <a:pt x="341" y="337"/>
                  </a:lnTo>
                  <a:lnTo>
                    <a:pt x="350" y="340"/>
                  </a:lnTo>
                  <a:lnTo>
                    <a:pt x="358" y="342"/>
                  </a:lnTo>
                  <a:lnTo>
                    <a:pt x="366" y="341"/>
                  </a:lnTo>
                  <a:lnTo>
                    <a:pt x="373" y="340"/>
                  </a:lnTo>
                  <a:lnTo>
                    <a:pt x="380" y="339"/>
                  </a:lnTo>
                  <a:lnTo>
                    <a:pt x="386" y="338"/>
                  </a:lnTo>
                  <a:lnTo>
                    <a:pt x="391" y="338"/>
                  </a:lnTo>
                  <a:lnTo>
                    <a:pt x="395" y="339"/>
                  </a:lnTo>
                  <a:lnTo>
                    <a:pt x="402" y="342"/>
                  </a:lnTo>
                  <a:lnTo>
                    <a:pt x="409" y="344"/>
                  </a:lnTo>
                  <a:lnTo>
                    <a:pt x="417" y="344"/>
                  </a:lnTo>
                  <a:lnTo>
                    <a:pt x="425" y="341"/>
                  </a:lnTo>
                  <a:lnTo>
                    <a:pt x="433" y="340"/>
                  </a:lnTo>
                  <a:lnTo>
                    <a:pt x="441" y="338"/>
                  </a:lnTo>
                  <a:lnTo>
                    <a:pt x="449" y="338"/>
                  </a:lnTo>
                  <a:lnTo>
                    <a:pt x="459" y="339"/>
                  </a:lnTo>
                  <a:lnTo>
                    <a:pt x="452" y="344"/>
                  </a:lnTo>
                  <a:lnTo>
                    <a:pt x="447" y="348"/>
                  </a:lnTo>
                  <a:lnTo>
                    <a:pt x="444" y="354"/>
                  </a:lnTo>
                  <a:lnTo>
                    <a:pt x="440" y="360"/>
                  </a:lnTo>
                  <a:lnTo>
                    <a:pt x="436" y="365"/>
                  </a:lnTo>
                  <a:lnTo>
                    <a:pt x="432" y="370"/>
                  </a:lnTo>
                  <a:lnTo>
                    <a:pt x="426" y="374"/>
                  </a:lnTo>
                  <a:lnTo>
                    <a:pt x="418" y="375"/>
                  </a:lnTo>
                  <a:lnTo>
                    <a:pt x="408" y="377"/>
                  </a:lnTo>
                  <a:lnTo>
                    <a:pt x="400" y="382"/>
                  </a:lnTo>
                  <a:lnTo>
                    <a:pt x="393" y="387"/>
                  </a:lnTo>
                  <a:lnTo>
                    <a:pt x="389" y="393"/>
                  </a:lnTo>
                  <a:lnTo>
                    <a:pt x="386" y="398"/>
                  </a:lnTo>
                  <a:lnTo>
                    <a:pt x="381" y="400"/>
                  </a:lnTo>
                  <a:lnTo>
                    <a:pt x="377" y="401"/>
                  </a:lnTo>
                  <a:lnTo>
                    <a:pt x="372" y="401"/>
                  </a:lnTo>
                  <a:lnTo>
                    <a:pt x="368" y="401"/>
                  </a:lnTo>
                  <a:lnTo>
                    <a:pt x="363" y="402"/>
                  </a:lnTo>
                  <a:lnTo>
                    <a:pt x="358" y="405"/>
                  </a:lnTo>
                  <a:lnTo>
                    <a:pt x="354" y="408"/>
                  </a:lnTo>
                  <a:lnTo>
                    <a:pt x="347" y="414"/>
                  </a:lnTo>
                  <a:lnTo>
                    <a:pt x="339" y="418"/>
                  </a:lnTo>
                  <a:lnTo>
                    <a:pt x="330" y="422"/>
                  </a:lnTo>
                  <a:lnTo>
                    <a:pt x="320" y="424"/>
                  </a:lnTo>
                  <a:lnTo>
                    <a:pt x="311" y="426"/>
                  </a:lnTo>
                  <a:lnTo>
                    <a:pt x="305" y="431"/>
                  </a:lnTo>
                  <a:lnTo>
                    <a:pt x="300" y="437"/>
                  </a:lnTo>
                  <a:lnTo>
                    <a:pt x="299" y="445"/>
                  </a:lnTo>
                  <a:lnTo>
                    <a:pt x="264" y="410"/>
                  </a:lnTo>
                  <a:lnTo>
                    <a:pt x="263" y="387"/>
                  </a:lnTo>
                  <a:lnTo>
                    <a:pt x="259" y="364"/>
                  </a:lnTo>
                  <a:lnTo>
                    <a:pt x="254" y="342"/>
                  </a:lnTo>
                  <a:lnTo>
                    <a:pt x="247" y="322"/>
                  </a:lnTo>
                  <a:lnTo>
                    <a:pt x="236" y="302"/>
                  </a:lnTo>
                  <a:lnTo>
                    <a:pt x="225" y="284"/>
                  </a:lnTo>
                  <a:lnTo>
                    <a:pt x="212" y="267"/>
                  </a:lnTo>
                  <a:lnTo>
                    <a:pt x="198" y="250"/>
                  </a:lnTo>
                  <a:lnTo>
                    <a:pt x="182" y="235"/>
                  </a:lnTo>
                  <a:lnTo>
                    <a:pt x="164" y="223"/>
                  </a:lnTo>
                  <a:lnTo>
                    <a:pt x="145" y="211"/>
                  </a:lnTo>
                  <a:lnTo>
                    <a:pt x="126" y="201"/>
                  </a:lnTo>
                  <a:lnTo>
                    <a:pt x="105" y="194"/>
                  </a:lnTo>
                  <a:lnTo>
                    <a:pt x="83" y="188"/>
                  </a:lnTo>
                  <a:lnTo>
                    <a:pt x="61" y="185"/>
                  </a:lnTo>
                  <a:lnTo>
                    <a:pt x="38" y="184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b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7" name=""/>
            <p:cNvSpPr/>
            <p:nvPr/>
          </p:nvSpPr>
          <p:spPr>
            <a:xfrm>
              <a:off x="7961400" y="2519640"/>
              <a:ext cx="383400" cy="326520"/>
            </a:xfrm>
            <a:custGeom>
              <a:avLst/>
              <a:gdLst/>
              <a:ahLst/>
              <a:rect l="l" t="t" r="r" b="b"/>
              <a:pathLst>
                <a:path w="425" h="375">
                  <a:moveTo>
                    <a:pt x="425" y="149"/>
                  </a:moveTo>
                  <a:lnTo>
                    <a:pt x="402" y="150"/>
                  </a:lnTo>
                  <a:lnTo>
                    <a:pt x="379" y="153"/>
                  </a:lnTo>
                  <a:lnTo>
                    <a:pt x="357" y="159"/>
                  </a:lnTo>
                  <a:lnTo>
                    <a:pt x="337" y="166"/>
                  </a:lnTo>
                  <a:lnTo>
                    <a:pt x="317" y="176"/>
                  </a:lnTo>
                  <a:lnTo>
                    <a:pt x="299" y="188"/>
                  </a:lnTo>
                  <a:lnTo>
                    <a:pt x="281" y="200"/>
                  </a:lnTo>
                  <a:lnTo>
                    <a:pt x="265" y="215"/>
                  </a:lnTo>
                  <a:lnTo>
                    <a:pt x="250" y="232"/>
                  </a:lnTo>
                  <a:lnTo>
                    <a:pt x="238" y="249"/>
                  </a:lnTo>
                  <a:lnTo>
                    <a:pt x="226" y="267"/>
                  </a:lnTo>
                  <a:lnTo>
                    <a:pt x="216" y="287"/>
                  </a:lnTo>
                  <a:lnTo>
                    <a:pt x="209" y="307"/>
                  </a:lnTo>
                  <a:lnTo>
                    <a:pt x="203" y="329"/>
                  </a:lnTo>
                  <a:lnTo>
                    <a:pt x="200" y="352"/>
                  </a:lnTo>
                  <a:lnTo>
                    <a:pt x="198" y="375"/>
                  </a:lnTo>
                  <a:lnTo>
                    <a:pt x="170" y="372"/>
                  </a:lnTo>
                  <a:lnTo>
                    <a:pt x="165" y="370"/>
                  </a:lnTo>
                  <a:lnTo>
                    <a:pt x="162" y="366"/>
                  </a:lnTo>
                  <a:lnTo>
                    <a:pt x="158" y="364"/>
                  </a:lnTo>
                  <a:lnTo>
                    <a:pt x="155" y="362"/>
                  </a:lnTo>
                  <a:lnTo>
                    <a:pt x="151" y="359"/>
                  </a:lnTo>
                  <a:lnTo>
                    <a:pt x="147" y="358"/>
                  </a:lnTo>
                  <a:lnTo>
                    <a:pt x="141" y="357"/>
                  </a:lnTo>
                  <a:lnTo>
                    <a:pt x="134" y="357"/>
                  </a:lnTo>
                  <a:lnTo>
                    <a:pt x="129" y="356"/>
                  </a:lnTo>
                  <a:lnTo>
                    <a:pt x="125" y="355"/>
                  </a:lnTo>
                  <a:lnTo>
                    <a:pt x="121" y="352"/>
                  </a:lnTo>
                  <a:lnTo>
                    <a:pt x="117" y="350"/>
                  </a:lnTo>
                  <a:lnTo>
                    <a:pt x="112" y="347"/>
                  </a:lnTo>
                  <a:lnTo>
                    <a:pt x="106" y="344"/>
                  </a:lnTo>
                  <a:lnTo>
                    <a:pt x="98" y="343"/>
                  </a:lnTo>
                  <a:lnTo>
                    <a:pt x="88" y="343"/>
                  </a:lnTo>
                  <a:lnTo>
                    <a:pt x="80" y="342"/>
                  </a:lnTo>
                  <a:lnTo>
                    <a:pt x="73" y="339"/>
                  </a:lnTo>
                  <a:lnTo>
                    <a:pt x="66" y="335"/>
                  </a:lnTo>
                  <a:lnTo>
                    <a:pt x="60" y="329"/>
                  </a:lnTo>
                  <a:lnTo>
                    <a:pt x="53" y="325"/>
                  </a:lnTo>
                  <a:lnTo>
                    <a:pt x="45" y="321"/>
                  </a:lnTo>
                  <a:lnTo>
                    <a:pt x="37" y="318"/>
                  </a:lnTo>
                  <a:lnTo>
                    <a:pt x="28" y="318"/>
                  </a:lnTo>
                  <a:lnTo>
                    <a:pt x="16" y="317"/>
                  </a:lnTo>
                  <a:lnTo>
                    <a:pt x="10" y="314"/>
                  </a:lnTo>
                  <a:lnTo>
                    <a:pt x="4" y="312"/>
                  </a:lnTo>
                  <a:lnTo>
                    <a:pt x="0" y="309"/>
                  </a:lnTo>
                  <a:lnTo>
                    <a:pt x="10" y="304"/>
                  </a:lnTo>
                  <a:lnTo>
                    <a:pt x="19" y="303"/>
                  </a:lnTo>
                  <a:lnTo>
                    <a:pt x="27" y="302"/>
                  </a:lnTo>
                  <a:lnTo>
                    <a:pt x="35" y="303"/>
                  </a:lnTo>
                  <a:lnTo>
                    <a:pt x="43" y="304"/>
                  </a:lnTo>
                  <a:lnTo>
                    <a:pt x="50" y="305"/>
                  </a:lnTo>
                  <a:lnTo>
                    <a:pt x="57" y="305"/>
                  </a:lnTo>
                  <a:lnTo>
                    <a:pt x="63" y="304"/>
                  </a:lnTo>
                  <a:lnTo>
                    <a:pt x="69" y="302"/>
                  </a:lnTo>
                  <a:lnTo>
                    <a:pt x="75" y="301"/>
                  </a:lnTo>
                  <a:lnTo>
                    <a:pt x="80" y="301"/>
                  </a:lnTo>
                  <a:lnTo>
                    <a:pt x="84" y="299"/>
                  </a:lnTo>
                  <a:lnTo>
                    <a:pt x="89" y="301"/>
                  </a:lnTo>
                  <a:lnTo>
                    <a:pt x="94" y="301"/>
                  </a:lnTo>
                  <a:lnTo>
                    <a:pt x="98" y="302"/>
                  </a:lnTo>
                  <a:lnTo>
                    <a:pt x="103" y="303"/>
                  </a:lnTo>
                  <a:lnTo>
                    <a:pt x="110" y="303"/>
                  </a:lnTo>
                  <a:lnTo>
                    <a:pt x="117" y="303"/>
                  </a:lnTo>
                  <a:lnTo>
                    <a:pt x="125" y="302"/>
                  </a:lnTo>
                  <a:lnTo>
                    <a:pt x="134" y="299"/>
                  </a:lnTo>
                  <a:lnTo>
                    <a:pt x="143" y="298"/>
                  </a:lnTo>
                  <a:lnTo>
                    <a:pt x="155" y="297"/>
                  </a:lnTo>
                  <a:lnTo>
                    <a:pt x="165" y="297"/>
                  </a:lnTo>
                  <a:lnTo>
                    <a:pt x="178" y="299"/>
                  </a:lnTo>
                  <a:lnTo>
                    <a:pt x="174" y="289"/>
                  </a:lnTo>
                  <a:lnTo>
                    <a:pt x="170" y="279"/>
                  </a:lnTo>
                  <a:lnTo>
                    <a:pt x="160" y="269"/>
                  </a:lnTo>
                  <a:lnTo>
                    <a:pt x="148" y="260"/>
                  </a:lnTo>
                  <a:lnTo>
                    <a:pt x="142" y="257"/>
                  </a:lnTo>
                  <a:lnTo>
                    <a:pt x="136" y="253"/>
                  </a:lnTo>
                  <a:lnTo>
                    <a:pt x="130" y="249"/>
                  </a:lnTo>
                  <a:lnTo>
                    <a:pt x="126" y="245"/>
                  </a:lnTo>
                  <a:lnTo>
                    <a:pt x="121" y="242"/>
                  </a:lnTo>
                  <a:lnTo>
                    <a:pt x="117" y="237"/>
                  </a:lnTo>
                  <a:lnTo>
                    <a:pt x="112" y="233"/>
                  </a:lnTo>
                  <a:lnTo>
                    <a:pt x="109" y="228"/>
                  </a:lnTo>
                  <a:lnTo>
                    <a:pt x="115" y="229"/>
                  </a:lnTo>
                  <a:lnTo>
                    <a:pt x="121" y="229"/>
                  </a:lnTo>
                  <a:lnTo>
                    <a:pt x="126" y="228"/>
                  </a:lnTo>
                  <a:lnTo>
                    <a:pt x="130" y="227"/>
                  </a:lnTo>
                  <a:lnTo>
                    <a:pt x="122" y="214"/>
                  </a:lnTo>
                  <a:lnTo>
                    <a:pt x="118" y="204"/>
                  </a:lnTo>
                  <a:lnTo>
                    <a:pt x="112" y="195"/>
                  </a:lnTo>
                  <a:lnTo>
                    <a:pt x="102" y="185"/>
                  </a:lnTo>
                  <a:lnTo>
                    <a:pt x="95" y="181"/>
                  </a:lnTo>
                  <a:lnTo>
                    <a:pt x="87" y="173"/>
                  </a:lnTo>
                  <a:lnTo>
                    <a:pt x="79" y="165"/>
                  </a:lnTo>
                  <a:lnTo>
                    <a:pt x="74" y="157"/>
                  </a:lnTo>
                  <a:lnTo>
                    <a:pt x="80" y="157"/>
                  </a:lnTo>
                  <a:lnTo>
                    <a:pt x="86" y="159"/>
                  </a:lnTo>
                  <a:lnTo>
                    <a:pt x="90" y="161"/>
                  </a:lnTo>
                  <a:lnTo>
                    <a:pt x="96" y="165"/>
                  </a:lnTo>
                  <a:lnTo>
                    <a:pt x="101" y="168"/>
                  </a:lnTo>
                  <a:lnTo>
                    <a:pt x="105" y="171"/>
                  </a:lnTo>
                  <a:lnTo>
                    <a:pt x="111" y="172"/>
                  </a:lnTo>
                  <a:lnTo>
                    <a:pt x="118" y="172"/>
                  </a:lnTo>
                  <a:lnTo>
                    <a:pt x="127" y="171"/>
                  </a:lnTo>
                  <a:lnTo>
                    <a:pt x="135" y="173"/>
                  </a:lnTo>
                  <a:lnTo>
                    <a:pt x="141" y="175"/>
                  </a:lnTo>
                  <a:lnTo>
                    <a:pt x="145" y="179"/>
                  </a:lnTo>
                  <a:lnTo>
                    <a:pt x="150" y="182"/>
                  </a:lnTo>
                  <a:lnTo>
                    <a:pt x="156" y="185"/>
                  </a:lnTo>
                  <a:lnTo>
                    <a:pt x="162" y="188"/>
                  </a:lnTo>
                  <a:lnTo>
                    <a:pt x="168" y="189"/>
                  </a:lnTo>
                  <a:lnTo>
                    <a:pt x="179" y="191"/>
                  </a:lnTo>
                  <a:lnTo>
                    <a:pt x="183" y="196"/>
                  </a:lnTo>
                  <a:lnTo>
                    <a:pt x="188" y="200"/>
                  </a:lnTo>
                  <a:lnTo>
                    <a:pt x="196" y="207"/>
                  </a:lnTo>
                  <a:lnTo>
                    <a:pt x="205" y="212"/>
                  </a:lnTo>
                  <a:lnTo>
                    <a:pt x="212" y="213"/>
                  </a:lnTo>
                  <a:lnTo>
                    <a:pt x="217" y="212"/>
                  </a:lnTo>
                  <a:lnTo>
                    <a:pt x="219" y="212"/>
                  </a:lnTo>
                  <a:lnTo>
                    <a:pt x="221" y="196"/>
                  </a:lnTo>
                  <a:lnTo>
                    <a:pt x="220" y="182"/>
                  </a:lnTo>
                  <a:lnTo>
                    <a:pt x="216" y="171"/>
                  </a:lnTo>
                  <a:lnTo>
                    <a:pt x="205" y="160"/>
                  </a:lnTo>
                  <a:lnTo>
                    <a:pt x="197" y="152"/>
                  </a:lnTo>
                  <a:lnTo>
                    <a:pt x="191" y="144"/>
                  </a:lnTo>
                  <a:lnTo>
                    <a:pt x="186" y="135"/>
                  </a:lnTo>
                  <a:lnTo>
                    <a:pt x="182" y="127"/>
                  </a:lnTo>
                  <a:lnTo>
                    <a:pt x="179" y="118"/>
                  </a:lnTo>
                  <a:lnTo>
                    <a:pt x="174" y="110"/>
                  </a:lnTo>
                  <a:lnTo>
                    <a:pt x="171" y="103"/>
                  </a:lnTo>
                  <a:lnTo>
                    <a:pt x="165" y="97"/>
                  </a:lnTo>
                  <a:lnTo>
                    <a:pt x="158" y="91"/>
                  </a:lnTo>
                  <a:lnTo>
                    <a:pt x="151" y="85"/>
                  </a:lnTo>
                  <a:lnTo>
                    <a:pt x="147" y="78"/>
                  </a:lnTo>
                  <a:lnTo>
                    <a:pt x="142" y="72"/>
                  </a:lnTo>
                  <a:lnTo>
                    <a:pt x="139" y="65"/>
                  </a:lnTo>
                  <a:lnTo>
                    <a:pt x="135" y="55"/>
                  </a:lnTo>
                  <a:lnTo>
                    <a:pt x="133" y="46"/>
                  </a:lnTo>
                  <a:lnTo>
                    <a:pt x="130" y="35"/>
                  </a:lnTo>
                  <a:lnTo>
                    <a:pt x="135" y="40"/>
                  </a:lnTo>
                  <a:lnTo>
                    <a:pt x="140" y="43"/>
                  </a:lnTo>
                  <a:lnTo>
                    <a:pt x="145" y="45"/>
                  </a:lnTo>
                  <a:lnTo>
                    <a:pt x="151" y="47"/>
                  </a:lnTo>
                  <a:lnTo>
                    <a:pt x="157" y="51"/>
                  </a:lnTo>
                  <a:lnTo>
                    <a:pt x="163" y="54"/>
                  </a:lnTo>
                  <a:lnTo>
                    <a:pt x="166" y="60"/>
                  </a:lnTo>
                  <a:lnTo>
                    <a:pt x="171" y="66"/>
                  </a:lnTo>
                  <a:lnTo>
                    <a:pt x="174" y="72"/>
                  </a:lnTo>
                  <a:lnTo>
                    <a:pt x="179" y="76"/>
                  </a:lnTo>
                  <a:lnTo>
                    <a:pt x="183" y="81"/>
                  </a:lnTo>
                  <a:lnTo>
                    <a:pt x="189" y="84"/>
                  </a:lnTo>
                  <a:lnTo>
                    <a:pt x="198" y="88"/>
                  </a:lnTo>
                  <a:lnTo>
                    <a:pt x="205" y="90"/>
                  </a:lnTo>
                  <a:lnTo>
                    <a:pt x="212" y="92"/>
                  </a:lnTo>
                  <a:lnTo>
                    <a:pt x="218" y="95"/>
                  </a:lnTo>
                  <a:lnTo>
                    <a:pt x="224" y="97"/>
                  </a:lnTo>
                  <a:lnTo>
                    <a:pt x="227" y="100"/>
                  </a:lnTo>
                  <a:lnTo>
                    <a:pt x="232" y="105"/>
                  </a:lnTo>
                  <a:lnTo>
                    <a:pt x="235" y="110"/>
                  </a:lnTo>
                  <a:lnTo>
                    <a:pt x="241" y="115"/>
                  </a:lnTo>
                  <a:lnTo>
                    <a:pt x="250" y="121"/>
                  </a:lnTo>
                  <a:lnTo>
                    <a:pt x="258" y="126"/>
                  </a:lnTo>
                  <a:lnTo>
                    <a:pt x="265" y="130"/>
                  </a:lnTo>
                  <a:lnTo>
                    <a:pt x="271" y="137"/>
                  </a:lnTo>
                  <a:lnTo>
                    <a:pt x="276" y="141"/>
                  </a:lnTo>
                  <a:lnTo>
                    <a:pt x="281" y="143"/>
                  </a:lnTo>
                  <a:lnTo>
                    <a:pt x="288" y="143"/>
                  </a:lnTo>
                  <a:lnTo>
                    <a:pt x="291" y="129"/>
                  </a:lnTo>
                  <a:lnTo>
                    <a:pt x="289" y="113"/>
                  </a:lnTo>
                  <a:lnTo>
                    <a:pt x="287" y="99"/>
                  </a:lnTo>
                  <a:lnTo>
                    <a:pt x="288" y="89"/>
                  </a:lnTo>
                  <a:lnTo>
                    <a:pt x="291" y="76"/>
                  </a:lnTo>
                  <a:lnTo>
                    <a:pt x="288" y="63"/>
                  </a:lnTo>
                  <a:lnTo>
                    <a:pt x="285" y="49"/>
                  </a:lnTo>
                  <a:lnTo>
                    <a:pt x="284" y="31"/>
                  </a:lnTo>
                  <a:lnTo>
                    <a:pt x="284" y="22"/>
                  </a:lnTo>
                  <a:lnTo>
                    <a:pt x="285" y="12"/>
                  </a:lnTo>
                  <a:lnTo>
                    <a:pt x="286" y="4"/>
                  </a:lnTo>
                  <a:lnTo>
                    <a:pt x="286" y="0"/>
                  </a:lnTo>
                  <a:lnTo>
                    <a:pt x="287" y="3"/>
                  </a:lnTo>
                  <a:lnTo>
                    <a:pt x="292" y="9"/>
                  </a:lnTo>
                  <a:lnTo>
                    <a:pt x="301" y="19"/>
                  </a:lnTo>
                  <a:lnTo>
                    <a:pt x="315" y="26"/>
                  </a:lnTo>
                  <a:lnTo>
                    <a:pt x="322" y="35"/>
                  </a:lnTo>
                  <a:lnTo>
                    <a:pt x="327" y="44"/>
                  </a:lnTo>
                  <a:lnTo>
                    <a:pt x="333" y="53"/>
                  </a:lnTo>
                  <a:lnTo>
                    <a:pt x="346" y="63"/>
                  </a:lnTo>
                  <a:lnTo>
                    <a:pt x="348" y="69"/>
                  </a:lnTo>
                  <a:lnTo>
                    <a:pt x="350" y="78"/>
                  </a:lnTo>
                  <a:lnTo>
                    <a:pt x="354" y="89"/>
                  </a:lnTo>
                  <a:lnTo>
                    <a:pt x="364" y="97"/>
                  </a:lnTo>
                  <a:lnTo>
                    <a:pt x="372" y="100"/>
                  </a:lnTo>
                  <a:lnTo>
                    <a:pt x="378" y="105"/>
                  </a:lnTo>
                  <a:lnTo>
                    <a:pt x="382" y="108"/>
                  </a:lnTo>
                  <a:lnTo>
                    <a:pt x="387" y="113"/>
                  </a:lnTo>
                  <a:lnTo>
                    <a:pt x="425" y="149"/>
                  </a:lnTo>
                  <a:close/>
                </a:path>
              </a:pathLst>
            </a:custGeom>
            <a:solidFill>
              <a:srgbClr val="ffb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8" name=""/>
            <p:cNvSpPr/>
            <p:nvPr/>
          </p:nvSpPr>
          <p:spPr>
            <a:xfrm>
              <a:off x="8321040" y="2846520"/>
              <a:ext cx="394560" cy="333720"/>
            </a:xfrm>
            <a:custGeom>
              <a:avLst/>
              <a:gdLst/>
              <a:ahLst/>
              <a:rect l="l" t="t" r="r" b="b"/>
              <a:pathLst>
                <a:path w="436" h="386">
                  <a:moveTo>
                    <a:pt x="26" y="226"/>
                  </a:moveTo>
                  <a:lnTo>
                    <a:pt x="49" y="225"/>
                  </a:lnTo>
                  <a:lnTo>
                    <a:pt x="71" y="221"/>
                  </a:lnTo>
                  <a:lnTo>
                    <a:pt x="93" y="216"/>
                  </a:lnTo>
                  <a:lnTo>
                    <a:pt x="114" y="209"/>
                  </a:lnTo>
                  <a:lnTo>
                    <a:pt x="133" y="198"/>
                  </a:lnTo>
                  <a:lnTo>
                    <a:pt x="152" y="187"/>
                  </a:lnTo>
                  <a:lnTo>
                    <a:pt x="170" y="174"/>
                  </a:lnTo>
                  <a:lnTo>
                    <a:pt x="186" y="159"/>
                  </a:lnTo>
                  <a:lnTo>
                    <a:pt x="200" y="144"/>
                  </a:lnTo>
                  <a:lnTo>
                    <a:pt x="213" y="126"/>
                  </a:lnTo>
                  <a:lnTo>
                    <a:pt x="224" y="107"/>
                  </a:lnTo>
                  <a:lnTo>
                    <a:pt x="235" y="88"/>
                  </a:lnTo>
                  <a:lnTo>
                    <a:pt x="242" y="67"/>
                  </a:lnTo>
                  <a:lnTo>
                    <a:pt x="247" y="45"/>
                  </a:lnTo>
                  <a:lnTo>
                    <a:pt x="251" y="23"/>
                  </a:lnTo>
                  <a:lnTo>
                    <a:pt x="252" y="0"/>
                  </a:lnTo>
                  <a:lnTo>
                    <a:pt x="287" y="35"/>
                  </a:lnTo>
                  <a:lnTo>
                    <a:pt x="292" y="35"/>
                  </a:lnTo>
                  <a:lnTo>
                    <a:pt x="297" y="35"/>
                  </a:lnTo>
                  <a:lnTo>
                    <a:pt x="301" y="36"/>
                  </a:lnTo>
                  <a:lnTo>
                    <a:pt x="306" y="38"/>
                  </a:lnTo>
                  <a:lnTo>
                    <a:pt x="311" y="41"/>
                  </a:lnTo>
                  <a:lnTo>
                    <a:pt x="314" y="44"/>
                  </a:lnTo>
                  <a:lnTo>
                    <a:pt x="319" y="49"/>
                  </a:lnTo>
                  <a:lnTo>
                    <a:pt x="325" y="54"/>
                  </a:lnTo>
                  <a:lnTo>
                    <a:pt x="327" y="56"/>
                  </a:lnTo>
                  <a:lnTo>
                    <a:pt x="331" y="56"/>
                  </a:lnTo>
                  <a:lnTo>
                    <a:pt x="336" y="54"/>
                  </a:lnTo>
                  <a:lnTo>
                    <a:pt x="342" y="53"/>
                  </a:lnTo>
                  <a:lnTo>
                    <a:pt x="349" y="53"/>
                  </a:lnTo>
                  <a:lnTo>
                    <a:pt x="354" y="53"/>
                  </a:lnTo>
                  <a:lnTo>
                    <a:pt x="361" y="54"/>
                  </a:lnTo>
                  <a:lnTo>
                    <a:pt x="368" y="59"/>
                  </a:lnTo>
                  <a:lnTo>
                    <a:pt x="374" y="64"/>
                  </a:lnTo>
                  <a:lnTo>
                    <a:pt x="380" y="67"/>
                  </a:lnTo>
                  <a:lnTo>
                    <a:pt x="384" y="69"/>
                  </a:lnTo>
                  <a:lnTo>
                    <a:pt x="389" y="71"/>
                  </a:lnTo>
                  <a:lnTo>
                    <a:pt x="392" y="73"/>
                  </a:lnTo>
                  <a:lnTo>
                    <a:pt x="396" y="75"/>
                  </a:lnTo>
                  <a:lnTo>
                    <a:pt x="401" y="79"/>
                  </a:lnTo>
                  <a:lnTo>
                    <a:pt x="404" y="83"/>
                  </a:lnTo>
                  <a:lnTo>
                    <a:pt x="413" y="91"/>
                  </a:lnTo>
                  <a:lnTo>
                    <a:pt x="422" y="95"/>
                  </a:lnTo>
                  <a:lnTo>
                    <a:pt x="430" y="97"/>
                  </a:lnTo>
                  <a:lnTo>
                    <a:pt x="436" y="99"/>
                  </a:lnTo>
                  <a:lnTo>
                    <a:pt x="428" y="100"/>
                  </a:lnTo>
                  <a:lnTo>
                    <a:pt x="421" y="103"/>
                  </a:lnTo>
                  <a:lnTo>
                    <a:pt x="414" y="104"/>
                  </a:lnTo>
                  <a:lnTo>
                    <a:pt x="409" y="104"/>
                  </a:lnTo>
                  <a:lnTo>
                    <a:pt x="403" y="104"/>
                  </a:lnTo>
                  <a:lnTo>
                    <a:pt x="398" y="103"/>
                  </a:lnTo>
                  <a:lnTo>
                    <a:pt x="392" y="102"/>
                  </a:lnTo>
                  <a:lnTo>
                    <a:pt x="388" y="98"/>
                  </a:lnTo>
                  <a:lnTo>
                    <a:pt x="382" y="96"/>
                  </a:lnTo>
                  <a:lnTo>
                    <a:pt x="376" y="96"/>
                  </a:lnTo>
                  <a:lnTo>
                    <a:pt x="371" y="96"/>
                  </a:lnTo>
                  <a:lnTo>
                    <a:pt x="365" y="96"/>
                  </a:lnTo>
                  <a:lnTo>
                    <a:pt x="358" y="97"/>
                  </a:lnTo>
                  <a:lnTo>
                    <a:pt x="351" y="97"/>
                  </a:lnTo>
                  <a:lnTo>
                    <a:pt x="343" y="97"/>
                  </a:lnTo>
                  <a:lnTo>
                    <a:pt x="335" y="95"/>
                  </a:lnTo>
                  <a:lnTo>
                    <a:pt x="327" y="92"/>
                  </a:lnTo>
                  <a:lnTo>
                    <a:pt x="318" y="90"/>
                  </a:lnTo>
                  <a:lnTo>
                    <a:pt x="307" y="88"/>
                  </a:lnTo>
                  <a:lnTo>
                    <a:pt x="298" y="88"/>
                  </a:lnTo>
                  <a:lnTo>
                    <a:pt x="289" y="88"/>
                  </a:lnTo>
                  <a:lnTo>
                    <a:pt x="281" y="91"/>
                  </a:lnTo>
                  <a:lnTo>
                    <a:pt x="274" y="96"/>
                  </a:lnTo>
                  <a:lnTo>
                    <a:pt x="269" y="103"/>
                  </a:lnTo>
                  <a:lnTo>
                    <a:pt x="281" y="105"/>
                  </a:lnTo>
                  <a:lnTo>
                    <a:pt x="288" y="110"/>
                  </a:lnTo>
                  <a:lnTo>
                    <a:pt x="293" y="117"/>
                  </a:lnTo>
                  <a:lnTo>
                    <a:pt x="299" y="124"/>
                  </a:lnTo>
                  <a:lnTo>
                    <a:pt x="303" y="127"/>
                  </a:lnTo>
                  <a:lnTo>
                    <a:pt x="306" y="129"/>
                  </a:lnTo>
                  <a:lnTo>
                    <a:pt x="311" y="132"/>
                  </a:lnTo>
                  <a:lnTo>
                    <a:pt x="315" y="134"/>
                  </a:lnTo>
                  <a:lnTo>
                    <a:pt x="320" y="136"/>
                  </a:lnTo>
                  <a:lnTo>
                    <a:pt x="325" y="141"/>
                  </a:lnTo>
                  <a:lnTo>
                    <a:pt x="329" y="147"/>
                  </a:lnTo>
                  <a:lnTo>
                    <a:pt x="335" y="153"/>
                  </a:lnTo>
                  <a:lnTo>
                    <a:pt x="338" y="158"/>
                  </a:lnTo>
                  <a:lnTo>
                    <a:pt x="343" y="161"/>
                  </a:lnTo>
                  <a:lnTo>
                    <a:pt x="348" y="165"/>
                  </a:lnTo>
                  <a:lnTo>
                    <a:pt x="351" y="167"/>
                  </a:lnTo>
                  <a:lnTo>
                    <a:pt x="356" y="170"/>
                  </a:lnTo>
                  <a:lnTo>
                    <a:pt x="360" y="173"/>
                  </a:lnTo>
                  <a:lnTo>
                    <a:pt x="365" y="176"/>
                  </a:lnTo>
                  <a:lnTo>
                    <a:pt x="369" y="181"/>
                  </a:lnTo>
                  <a:lnTo>
                    <a:pt x="363" y="180"/>
                  </a:lnTo>
                  <a:lnTo>
                    <a:pt x="357" y="180"/>
                  </a:lnTo>
                  <a:lnTo>
                    <a:pt x="352" y="180"/>
                  </a:lnTo>
                  <a:lnTo>
                    <a:pt x="348" y="180"/>
                  </a:lnTo>
                  <a:lnTo>
                    <a:pt x="344" y="181"/>
                  </a:lnTo>
                  <a:lnTo>
                    <a:pt x="339" y="181"/>
                  </a:lnTo>
                  <a:lnTo>
                    <a:pt x="335" y="180"/>
                  </a:lnTo>
                  <a:lnTo>
                    <a:pt x="330" y="179"/>
                  </a:lnTo>
                  <a:lnTo>
                    <a:pt x="321" y="176"/>
                  </a:lnTo>
                  <a:lnTo>
                    <a:pt x="314" y="175"/>
                  </a:lnTo>
                  <a:lnTo>
                    <a:pt x="308" y="175"/>
                  </a:lnTo>
                  <a:lnTo>
                    <a:pt x="305" y="176"/>
                  </a:lnTo>
                  <a:lnTo>
                    <a:pt x="300" y="176"/>
                  </a:lnTo>
                  <a:lnTo>
                    <a:pt x="297" y="176"/>
                  </a:lnTo>
                  <a:lnTo>
                    <a:pt x="293" y="175"/>
                  </a:lnTo>
                  <a:lnTo>
                    <a:pt x="289" y="172"/>
                  </a:lnTo>
                  <a:lnTo>
                    <a:pt x="282" y="167"/>
                  </a:lnTo>
                  <a:lnTo>
                    <a:pt x="276" y="164"/>
                  </a:lnTo>
                  <a:lnTo>
                    <a:pt x="270" y="160"/>
                  </a:lnTo>
                  <a:lnTo>
                    <a:pt x="265" y="159"/>
                  </a:lnTo>
                  <a:lnTo>
                    <a:pt x="259" y="158"/>
                  </a:lnTo>
                  <a:lnTo>
                    <a:pt x="253" y="159"/>
                  </a:lnTo>
                  <a:lnTo>
                    <a:pt x="245" y="160"/>
                  </a:lnTo>
                  <a:lnTo>
                    <a:pt x="237" y="163"/>
                  </a:lnTo>
                  <a:lnTo>
                    <a:pt x="240" y="166"/>
                  </a:lnTo>
                  <a:lnTo>
                    <a:pt x="249" y="174"/>
                  </a:lnTo>
                  <a:lnTo>
                    <a:pt x="257" y="183"/>
                  </a:lnTo>
                  <a:lnTo>
                    <a:pt x="261" y="193"/>
                  </a:lnTo>
                  <a:lnTo>
                    <a:pt x="263" y="205"/>
                  </a:lnTo>
                  <a:lnTo>
                    <a:pt x="268" y="216"/>
                  </a:lnTo>
                  <a:lnTo>
                    <a:pt x="275" y="225"/>
                  </a:lnTo>
                  <a:lnTo>
                    <a:pt x="282" y="233"/>
                  </a:lnTo>
                  <a:lnTo>
                    <a:pt x="290" y="239"/>
                  </a:lnTo>
                  <a:lnTo>
                    <a:pt x="299" y="242"/>
                  </a:lnTo>
                  <a:lnTo>
                    <a:pt x="306" y="248"/>
                  </a:lnTo>
                  <a:lnTo>
                    <a:pt x="312" y="256"/>
                  </a:lnTo>
                  <a:lnTo>
                    <a:pt x="316" y="265"/>
                  </a:lnTo>
                  <a:lnTo>
                    <a:pt x="319" y="274"/>
                  </a:lnTo>
                  <a:lnTo>
                    <a:pt x="323" y="281"/>
                  </a:lnTo>
                  <a:lnTo>
                    <a:pt x="329" y="288"/>
                  </a:lnTo>
                  <a:lnTo>
                    <a:pt x="323" y="287"/>
                  </a:lnTo>
                  <a:lnTo>
                    <a:pt x="319" y="285"/>
                  </a:lnTo>
                  <a:lnTo>
                    <a:pt x="314" y="282"/>
                  </a:lnTo>
                  <a:lnTo>
                    <a:pt x="311" y="280"/>
                  </a:lnTo>
                  <a:lnTo>
                    <a:pt x="307" y="278"/>
                  </a:lnTo>
                  <a:lnTo>
                    <a:pt x="304" y="275"/>
                  </a:lnTo>
                  <a:lnTo>
                    <a:pt x="299" y="273"/>
                  </a:lnTo>
                  <a:lnTo>
                    <a:pt x="292" y="272"/>
                  </a:lnTo>
                  <a:lnTo>
                    <a:pt x="285" y="270"/>
                  </a:lnTo>
                  <a:lnTo>
                    <a:pt x="280" y="267"/>
                  </a:lnTo>
                  <a:lnTo>
                    <a:pt x="274" y="263"/>
                  </a:lnTo>
                  <a:lnTo>
                    <a:pt x="268" y="258"/>
                  </a:lnTo>
                  <a:lnTo>
                    <a:pt x="262" y="255"/>
                  </a:lnTo>
                  <a:lnTo>
                    <a:pt x="257" y="251"/>
                  </a:lnTo>
                  <a:lnTo>
                    <a:pt x="251" y="249"/>
                  </a:lnTo>
                  <a:lnTo>
                    <a:pt x="243" y="249"/>
                  </a:lnTo>
                  <a:lnTo>
                    <a:pt x="242" y="255"/>
                  </a:lnTo>
                  <a:lnTo>
                    <a:pt x="240" y="260"/>
                  </a:lnTo>
                  <a:lnTo>
                    <a:pt x="240" y="265"/>
                  </a:lnTo>
                  <a:lnTo>
                    <a:pt x="242" y="270"/>
                  </a:lnTo>
                  <a:lnTo>
                    <a:pt x="234" y="265"/>
                  </a:lnTo>
                  <a:lnTo>
                    <a:pt x="225" y="262"/>
                  </a:lnTo>
                  <a:lnTo>
                    <a:pt x="217" y="257"/>
                  </a:lnTo>
                  <a:lnTo>
                    <a:pt x="212" y="251"/>
                  </a:lnTo>
                  <a:lnTo>
                    <a:pt x="208" y="247"/>
                  </a:lnTo>
                  <a:lnTo>
                    <a:pt x="204" y="243"/>
                  </a:lnTo>
                  <a:lnTo>
                    <a:pt x="199" y="239"/>
                  </a:lnTo>
                  <a:lnTo>
                    <a:pt x="192" y="234"/>
                  </a:lnTo>
                  <a:lnTo>
                    <a:pt x="185" y="229"/>
                  </a:lnTo>
                  <a:lnTo>
                    <a:pt x="178" y="226"/>
                  </a:lnTo>
                  <a:lnTo>
                    <a:pt x="173" y="222"/>
                  </a:lnTo>
                  <a:lnTo>
                    <a:pt x="167" y="220"/>
                  </a:lnTo>
                  <a:lnTo>
                    <a:pt x="167" y="225"/>
                  </a:lnTo>
                  <a:lnTo>
                    <a:pt x="166" y="236"/>
                  </a:lnTo>
                  <a:lnTo>
                    <a:pt x="163" y="254"/>
                  </a:lnTo>
                  <a:lnTo>
                    <a:pt x="160" y="272"/>
                  </a:lnTo>
                  <a:lnTo>
                    <a:pt x="160" y="288"/>
                  </a:lnTo>
                  <a:lnTo>
                    <a:pt x="163" y="302"/>
                  </a:lnTo>
                  <a:lnTo>
                    <a:pt x="167" y="318"/>
                  </a:lnTo>
                  <a:lnTo>
                    <a:pt x="169" y="336"/>
                  </a:lnTo>
                  <a:lnTo>
                    <a:pt x="169" y="354"/>
                  </a:lnTo>
                  <a:lnTo>
                    <a:pt x="171" y="366"/>
                  </a:lnTo>
                  <a:lnTo>
                    <a:pt x="174" y="377"/>
                  </a:lnTo>
                  <a:lnTo>
                    <a:pt x="175" y="386"/>
                  </a:lnTo>
                  <a:lnTo>
                    <a:pt x="174" y="385"/>
                  </a:lnTo>
                  <a:lnTo>
                    <a:pt x="170" y="382"/>
                  </a:lnTo>
                  <a:lnTo>
                    <a:pt x="166" y="378"/>
                  </a:lnTo>
                  <a:lnTo>
                    <a:pt x="160" y="372"/>
                  </a:lnTo>
                  <a:lnTo>
                    <a:pt x="154" y="365"/>
                  </a:lnTo>
                  <a:lnTo>
                    <a:pt x="148" y="357"/>
                  </a:lnTo>
                  <a:lnTo>
                    <a:pt x="144" y="348"/>
                  </a:lnTo>
                  <a:lnTo>
                    <a:pt x="140" y="338"/>
                  </a:lnTo>
                  <a:lnTo>
                    <a:pt x="136" y="330"/>
                  </a:lnTo>
                  <a:lnTo>
                    <a:pt x="128" y="321"/>
                  </a:lnTo>
                  <a:lnTo>
                    <a:pt x="121" y="311"/>
                  </a:lnTo>
                  <a:lnTo>
                    <a:pt x="115" y="293"/>
                  </a:lnTo>
                  <a:lnTo>
                    <a:pt x="109" y="275"/>
                  </a:lnTo>
                  <a:lnTo>
                    <a:pt x="100" y="264"/>
                  </a:lnTo>
                  <a:lnTo>
                    <a:pt x="90" y="255"/>
                  </a:lnTo>
                  <a:lnTo>
                    <a:pt x="85" y="243"/>
                  </a:lnTo>
                  <a:lnTo>
                    <a:pt x="80" y="255"/>
                  </a:lnTo>
                  <a:lnTo>
                    <a:pt x="77" y="260"/>
                  </a:lnTo>
                  <a:lnTo>
                    <a:pt x="73" y="267"/>
                  </a:lnTo>
                  <a:lnTo>
                    <a:pt x="72" y="279"/>
                  </a:lnTo>
                  <a:lnTo>
                    <a:pt x="69" y="292"/>
                  </a:lnTo>
                  <a:lnTo>
                    <a:pt x="64" y="300"/>
                  </a:lnTo>
                  <a:lnTo>
                    <a:pt x="59" y="309"/>
                  </a:lnTo>
                  <a:lnTo>
                    <a:pt x="55" y="327"/>
                  </a:lnTo>
                  <a:lnTo>
                    <a:pt x="52" y="347"/>
                  </a:lnTo>
                  <a:lnTo>
                    <a:pt x="46" y="359"/>
                  </a:lnTo>
                  <a:lnTo>
                    <a:pt x="40" y="370"/>
                  </a:lnTo>
                  <a:lnTo>
                    <a:pt x="37" y="385"/>
                  </a:lnTo>
                  <a:lnTo>
                    <a:pt x="33" y="371"/>
                  </a:lnTo>
                  <a:lnTo>
                    <a:pt x="29" y="359"/>
                  </a:lnTo>
                  <a:lnTo>
                    <a:pt x="24" y="349"/>
                  </a:lnTo>
                  <a:lnTo>
                    <a:pt x="24" y="335"/>
                  </a:lnTo>
                  <a:lnTo>
                    <a:pt x="23" y="323"/>
                  </a:lnTo>
                  <a:lnTo>
                    <a:pt x="18" y="315"/>
                  </a:lnTo>
                  <a:lnTo>
                    <a:pt x="12" y="305"/>
                  </a:lnTo>
                  <a:lnTo>
                    <a:pt x="11" y="290"/>
                  </a:lnTo>
                  <a:lnTo>
                    <a:pt x="11" y="274"/>
                  </a:lnTo>
                  <a:lnTo>
                    <a:pt x="9" y="263"/>
                  </a:lnTo>
                  <a:lnTo>
                    <a:pt x="4" y="256"/>
                  </a:lnTo>
                  <a:lnTo>
                    <a:pt x="0" y="250"/>
                  </a:lnTo>
                  <a:lnTo>
                    <a:pt x="26" y="226"/>
                  </a:lnTo>
                  <a:close/>
                </a:path>
              </a:pathLst>
            </a:custGeom>
            <a:solidFill>
              <a:srgbClr val="ffb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9" name=""/>
            <p:cNvSpPr/>
            <p:nvPr/>
          </p:nvSpPr>
          <p:spPr>
            <a:xfrm>
              <a:off x="7974000" y="2842920"/>
              <a:ext cx="370800" cy="366840"/>
            </a:xfrm>
            <a:custGeom>
              <a:avLst/>
              <a:gdLst/>
              <a:ahLst/>
              <a:rect l="l" t="t" r="r" b="b"/>
              <a:pathLst>
                <a:path w="411" h="421">
                  <a:moveTo>
                    <a:pt x="385" y="253"/>
                  </a:moveTo>
                  <a:lnTo>
                    <a:pt x="373" y="267"/>
                  </a:lnTo>
                  <a:lnTo>
                    <a:pt x="370" y="275"/>
                  </a:lnTo>
                  <a:lnTo>
                    <a:pt x="368" y="284"/>
                  </a:lnTo>
                  <a:lnTo>
                    <a:pt x="359" y="295"/>
                  </a:lnTo>
                  <a:lnTo>
                    <a:pt x="353" y="306"/>
                  </a:lnTo>
                  <a:lnTo>
                    <a:pt x="351" y="315"/>
                  </a:lnTo>
                  <a:lnTo>
                    <a:pt x="350" y="326"/>
                  </a:lnTo>
                  <a:lnTo>
                    <a:pt x="343" y="337"/>
                  </a:lnTo>
                  <a:lnTo>
                    <a:pt x="339" y="349"/>
                  </a:lnTo>
                  <a:lnTo>
                    <a:pt x="338" y="360"/>
                  </a:lnTo>
                  <a:lnTo>
                    <a:pt x="336" y="372"/>
                  </a:lnTo>
                  <a:lnTo>
                    <a:pt x="330" y="382"/>
                  </a:lnTo>
                  <a:lnTo>
                    <a:pt x="320" y="392"/>
                  </a:lnTo>
                  <a:lnTo>
                    <a:pt x="313" y="402"/>
                  </a:lnTo>
                  <a:lnTo>
                    <a:pt x="310" y="412"/>
                  </a:lnTo>
                  <a:lnTo>
                    <a:pt x="309" y="421"/>
                  </a:lnTo>
                  <a:lnTo>
                    <a:pt x="305" y="408"/>
                  </a:lnTo>
                  <a:lnTo>
                    <a:pt x="301" y="398"/>
                  </a:lnTo>
                  <a:lnTo>
                    <a:pt x="296" y="388"/>
                  </a:lnTo>
                  <a:lnTo>
                    <a:pt x="294" y="375"/>
                  </a:lnTo>
                  <a:lnTo>
                    <a:pt x="294" y="361"/>
                  </a:lnTo>
                  <a:lnTo>
                    <a:pt x="295" y="349"/>
                  </a:lnTo>
                  <a:lnTo>
                    <a:pt x="296" y="336"/>
                  </a:lnTo>
                  <a:lnTo>
                    <a:pt x="296" y="322"/>
                  </a:lnTo>
                  <a:lnTo>
                    <a:pt x="295" y="312"/>
                  </a:lnTo>
                  <a:lnTo>
                    <a:pt x="295" y="307"/>
                  </a:lnTo>
                  <a:lnTo>
                    <a:pt x="295" y="301"/>
                  </a:lnTo>
                  <a:lnTo>
                    <a:pt x="298" y="289"/>
                  </a:lnTo>
                  <a:lnTo>
                    <a:pt x="301" y="274"/>
                  </a:lnTo>
                  <a:lnTo>
                    <a:pt x="300" y="262"/>
                  </a:lnTo>
                  <a:lnTo>
                    <a:pt x="297" y="253"/>
                  </a:lnTo>
                  <a:lnTo>
                    <a:pt x="297" y="245"/>
                  </a:lnTo>
                  <a:lnTo>
                    <a:pt x="288" y="247"/>
                  </a:lnTo>
                  <a:lnTo>
                    <a:pt x="279" y="254"/>
                  </a:lnTo>
                  <a:lnTo>
                    <a:pt x="270" y="262"/>
                  </a:lnTo>
                  <a:lnTo>
                    <a:pt x="264" y="272"/>
                  </a:lnTo>
                  <a:lnTo>
                    <a:pt x="260" y="282"/>
                  </a:lnTo>
                  <a:lnTo>
                    <a:pt x="257" y="286"/>
                  </a:lnTo>
                  <a:lnTo>
                    <a:pt x="253" y="289"/>
                  </a:lnTo>
                  <a:lnTo>
                    <a:pt x="247" y="295"/>
                  </a:lnTo>
                  <a:lnTo>
                    <a:pt x="239" y="305"/>
                  </a:lnTo>
                  <a:lnTo>
                    <a:pt x="234" y="313"/>
                  </a:lnTo>
                  <a:lnTo>
                    <a:pt x="230" y="321"/>
                  </a:lnTo>
                  <a:lnTo>
                    <a:pt x="225" y="329"/>
                  </a:lnTo>
                  <a:lnTo>
                    <a:pt x="219" y="335"/>
                  </a:lnTo>
                  <a:lnTo>
                    <a:pt x="217" y="337"/>
                  </a:lnTo>
                  <a:lnTo>
                    <a:pt x="214" y="338"/>
                  </a:lnTo>
                  <a:lnTo>
                    <a:pt x="211" y="341"/>
                  </a:lnTo>
                  <a:lnTo>
                    <a:pt x="212" y="323"/>
                  </a:lnTo>
                  <a:lnTo>
                    <a:pt x="214" y="307"/>
                  </a:lnTo>
                  <a:lnTo>
                    <a:pt x="218" y="293"/>
                  </a:lnTo>
                  <a:lnTo>
                    <a:pt x="217" y="282"/>
                  </a:lnTo>
                  <a:lnTo>
                    <a:pt x="215" y="267"/>
                  </a:lnTo>
                  <a:lnTo>
                    <a:pt x="217" y="251"/>
                  </a:lnTo>
                  <a:lnTo>
                    <a:pt x="217" y="238"/>
                  </a:lnTo>
                  <a:lnTo>
                    <a:pt x="213" y="231"/>
                  </a:lnTo>
                  <a:lnTo>
                    <a:pt x="206" y="234"/>
                  </a:lnTo>
                  <a:lnTo>
                    <a:pt x="202" y="236"/>
                  </a:lnTo>
                  <a:lnTo>
                    <a:pt x="198" y="239"/>
                  </a:lnTo>
                  <a:lnTo>
                    <a:pt x="192" y="244"/>
                  </a:lnTo>
                  <a:lnTo>
                    <a:pt x="192" y="232"/>
                  </a:lnTo>
                  <a:lnTo>
                    <a:pt x="199" y="220"/>
                  </a:lnTo>
                  <a:lnTo>
                    <a:pt x="207" y="202"/>
                  </a:lnTo>
                  <a:lnTo>
                    <a:pt x="212" y="178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199" y="179"/>
                  </a:lnTo>
                  <a:lnTo>
                    <a:pt x="196" y="182"/>
                  </a:lnTo>
                  <a:lnTo>
                    <a:pt x="191" y="183"/>
                  </a:lnTo>
                  <a:lnTo>
                    <a:pt x="187" y="185"/>
                  </a:lnTo>
                  <a:lnTo>
                    <a:pt x="182" y="188"/>
                  </a:lnTo>
                  <a:lnTo>
                    <a:pt x="176" y="189"/>
                  </a:lnTo>
                  <a:lnTo>
                    <a:pt x="167" y="192"/>
                  </a:lnTo>
                  <a:lnTo>
                    <a:pt x="163" y="196"/>
                  </a:lnTo>
                  <a:lnTo>
                    <a:pt x="157" y="200"/>
                  </a:lnTo>
                  <a:lnTo>
                    <a:pt x="144" y="202"/>
                  </a:lnTo>
                  <a:lnTo>
                    <a:pt x="137" y="204"/>
                  </a:lnTo>
                  <a:lnTo>
                    <a:pt x="131" y="206"/>
                  </a:lnTo>
                  <a:lnTo>
                    <a:pt x="128" y="208"/>
                  </a:lnTo>
                  <a:lnTo>
                    <a:pt x="125" y="212"/>
                  </a:lnTo>
                  <a:lnTo>
                    <a:pt x="121" y="215"/>
                  </a:lnTo>
                  <a:lnTo>
                    <a:pt x="116" y="217"/>
                  </a:lnTo>
                  <a:lnTo>
                    <a:pt x="110" y="220"/>
                  </a:lnTo>
                  <a:lnTo>
                    <a:pt x="100" y="221"/>
                  </a:lnTo>
                  <a:lnTo>
                    <a:pt x="93" y="222"/>
                  </a:lnTo>
                  <a:lnTo>
                    <a:pt x="88" y="224"/>
                  </a:lnTo>
                  <a:lnTo>
                    <a:pt x="83" y="227"/>
                  </a:lnTo>
                  <a:lnTo>
                    <a:pt x="78" y="229"/>
                  </a:lnTo>
                  <a:lnTo>
                    <a:pt x="74" y="232"/>
                  </a:lnTo>
                  <a:lnTo>
                    <a:pt x="69" y="235"/>
                  </a:lnTo>
                  <a:lnTo>
                    <a:pt x="65" y="236"/>
                  </a:lnTo>
                  <a:lnTo>
                    <a:pt x="60" y="237"/>
                  </a:lnTo>
                  <a:lnTo>
                    <a:pt x="70" y="224"/>
                  </a:lnTo>
                  <a:lnTo>
                    <a:pt x="75" y="212"/>
                  </a:lnTo>
                  <a:lnTo>
                    <a:pt x="81" y="197"/>
                  </a:lnTo>
                  <a:lnTo>
                    <a:pt x="93" y="179"/>
                  </a:lnTo>
                  <a:lnTo>
                    <a:pt x="99" y="175"/>
                  </a:lnTo>
                  <a:lnTo>
                    <a:pt x="107" y="169"/>
                  </a:lnTo>
                  <a:lnTo>
                    <a:pt x="115" y="161"/>
                  </a:lnTo>
                  <a:lnTo>
                    <a:pt x="121" y="147"/>
                  </a:lnTo>
                  <a:lnTo>
                    <a:pt x="125" y="140"/>
                  </a:lnTo>
                  <a:lnTo>
                    <a:pt x="129" y="133"/>
                  </a:lnTo>
                  <a:lnTo>
                    <a:pt x="136" y="127"/>
                  </a:lnTo>
                  <a:lnTo>
                    <a:pt x="146" y="118"/>
                  </a:lnTo>
                  <a:lnTo>
                    <a:pt x="157" y="112"/>
                  </a:lnTo>
                  <a:lnTo>
                    <a:pt x="165" y="106"/>
                  </a:lnTo>
                  <a:lnTo>
                    <a:pt x="171" y="100"/>
                  </a:lnTo>
                  <a:lnTo>
                    <a:pt x="173" y="94"/>
                  </a:lnTo>
                  <a:lnTo>
                    <a:pt x="166" y="92"/>
                  </a:lnTo>
                  <a:lnTo>
                    <a:pt x="159" y="90"/>
                  </a:lnTo>
                  <a:lnTo>
                    <a:pt x="151" y="89"/>
                  </a:lnTo>
                  <a:lnTo>
                    <a:pt x="142" y="89"/>
                  </a:lnTo>
                  <a:lnTo>
                    <a:pt x="135" y="90"/>
                  </a:lnTo>
                  <a:lnTo>
                    <a:pt x="130" y="91"/>
                  </a:lnTo>
                  <a:lnTo>
                    <a:pt x="126" y="93"/>
                  </a:lnTo>
                  <a:lnTo>
                    <a:pt x="122" y="94"/>
                  </a:lnTo>
                  <a:lnTo>
                    <a:pt x="118" y="95"/>
                  </a:lnTo>
                  <a:lnTo>
                    <a:pt x="113" y="95"/>
                  </a:lnTo>
                  <a:lnTo>
                    <a:pt x="106" y="95"/>
                  </a:lnTo>
                  <a:lnTo>
                    <a:pt x="98" y="94"/>
                  </a:lnTo>
                  <a:lnTo>
                    <a:pt x="89" y="93"/>
                  </a:lnTo>
                  <a:lnTo>
                    <a:pt x="82" y="93"/>
                  </a:lnTo>
                  <a:lnTo>
                    <a:pt x="76" y="95"/>
                  </a:lnTo>
                  <a:lnTo>
                    <a:pt x="70" y="97"/>
                  </a:lnTo>
                  <a:lnTo>
                    <a:pt x="65" y="100"/>
                  </a:lnTo>
                  <a:lnTo>
                    <a:pt x="58" y="101"/>
                  </a:lnTo>
                  <a:lnTo>
                    <a:pt x="51" y="103"/>
                  </a:lnTo>
                  <a:lnTo>
                    <a:pt x="43" y="103"/>
                  </a:lnTo>
                  <a:lnTo>
                    <a:pt x="35" y="102"/>
                  </a:lnTo>
                  <a:lnTo>
                    <a:pt x="29" y="101"/>
                  </a:lnTo>
                  <a:lnTo>
                    <a:pt x="24" y="100"/>
                  </a:lnTo>
                  <a:lnTo>
                    <a:pt x="20" y="99"/>
                  </a:lnTo>
                  <a:lnTo>
                    <a:pt x="16" y="98"/>
                  </a:lnTo>
                  <a:lnTo>
                    <a:pt x="12" y="97"/>
                  </a:lnTo>
                  <a:lnTo>
                    <a:pt x="7" y="97"/>
                  </a:lnTo>
                  <a:lnTo>
                    <a:pt x="0" y="97"/>
                  </a:lnTo>
                  <a:lnTo>
                    <a:pt x="14" y="89"/>
                  </a:lnTo>
                  <a:lnTo>
                    <a:pt x="23" y="80"/>
                  </a:lnTo>
                  <a:lnTo>
                    <a:pt x="29" y="75"/>
                  </a:lnTo>
                  <a:lnTo>
                    <a:pt x="34" y="72"/>
                  </a:lnTo>
                  <a:lnTo>
                    <a:pt x="43" y="71"/>
                  </a:lnTo>
                  <a:lnTo>
                    <a:pt x="50" y="69"/>
                  </a:lnTo>
                  <a:lnTo>
                    <a:pt x="54" y="64"/>
                  </a:lnTo>
                  <a:lnTo>
                    <a:pt x="58" y="61"/>
                  </a:lnTo>
                  <a:lnTo>
                    <a:pt x="61" y="56"/>
                  </a:lnTo>
                  <a:lnTo>
                    <a:pt x="65" y="52"/>
                  </a:lnTo>
                  <a:lnTo>
                    <a:pt x="69" y="48"/>
                  </a:lnTo>
                  <a:lnTo>
                    <a:pt x="76" y="46"/>
                  </a:lnTo>
                  <a:lnTo>
                    <a:pt x="85" y="44"/>
                  </a:lnTo>
                  <a:lnTo>
                    <a:pt x="93" y="41"/>
                  </a:lnTo>
                  <a:lnTo>
                    <a:pt x="98" y="39"/>
                  </a:lnTo>
                  <a:lnTo>
                    <a:pt x="103" y="37"/>
                  </a:lnTo>
                  <a:lnTo>
                    <a:pt x="107" y="34"/>
                  </a:lnTo>
                  <a:lnTo>
                    <a:pt x="111" y="31"/>
                  </a:lnTo>
                  <a:lnTo>
                    <a:pt x="116" y="29"/>
                  </a:lnTo>
                  <a:lnTo>
                    <a:pt x="123" y="25"/>
                  </a:lnTo>
                  <a:lnTo>
                    <a:pt x="136" y="18"/>
                  </a:lnTo>
                  <a:lnTo>
                    <a:pt x="145" y="11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84" y="3"/>
                  </a:lnTo>
                  <a:lnTo>
                    <a:pt x="186" y="26"/>
                  </a:lnTo>
                  <a:lnTo>
                    <a:pt x="189" y="48"/>
                  </a:lnTo>
                  <a:lnTo>
                    <a:pt x="195" y="70"/>
                  </a:lnTo>
                  <a:lnTo>
                    <a:pt x="202" y="91"/>
                  </a:lnTo>
                  <a:lnTo>
                    <a:pt x="212" y="110"/>
                  </a:lnTo>
                  <a:lnTo>
                    <a:pt x="224" y="129"/>
                  </a:lnTo>
                  <a:lnTo>
                    <a:pt x="236" y="147"/>
                  </a:lnTo>
                  <a:lnTo>
                    <a:pt x="251" y="162"/>
                  </a:lnTo>
                  <a:lnTo>
                    <a:pt x="267" y="177"/>
                  </a:lnTo>
                  <a:lnTo>
                    <a:pt x="285" y="190"/>
                  </a:lnTo>
                  <a:lnTo>
                    <a:pt x="303" y="201"/>
                  </a:lnTo>
                  <a:lnTo>
                    <a:pt x="323" y="212"/>
                  </a:lnTo>
                  <a:lnTo>
                    <a:pt x="343" y="219"/>
                  </a:lnTo>
                  <a:lnTo>
                    <a:pt x="365" y="224"/>
                  </a:lnTo>
                  <a:lnTo>
                    <a:pt x="388" y="228"/>
                  </a:lnTo>
                  <a:lnTo>
                    <a:pt x="411" y="229"/>
                  </a:lnTo>
                  <a:lnTo>
                    <a:pt x="385" y="253"/>
                  </a:lnTo>
                  <a:close/>
                </a:path>
              </a:pathLst>
            </a:custGeom>
            <a:solidFill>
              <a:srgbClr val="ffb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0" name=""/>
            <p:cNvSpPr/>
            <p:nvPr/>
          </p:nvSpPr>
          <p:spPr>
            <a:xfrm>
              <a:off x="8140320" y="2648160"/>
              <a:ext cx="408960" cy="392760"/>
            </a:xfrm>
            <a:custGeom>
              <a:avLst/>
              <a:gdLst/>
              <a:ahLst/>
              <a:rect l="l" t="t" r="r" b="b"/>
              <a:pathLst>
                <a:path w="453" h="452">
                  <a:moveTo>
                    <a:pt x="227" y="452"/>
                  </a:moveTo>
                  <a:lnTo>
                    <a:pt x="250" y="451"/>
                  </a:lnTo>
                  <a:lnTo>
                    <a:pt x="272" y="447"/>
                  </a:lnTo>
                  <a:lnTo>
                    <a:pt x="294" y="442"/>
                  </a:lnTo>
                  <a:lnTo>
                    <a:pt x="315" y="435"/>
                  </a:lnTo>
                  <a:lnTo>
                    <a:pt x="334" y="424"/>
                  </a:lnTo>
                  <a:lnTo>
                    <a:pt x="353" y="413"/>
                  </a:lnTo>
                  <a:lnTo>
                    <a:pt x="371" y="400"/>
                  </a:lnTo>
                  <a:lnTo>
                    <a:pt x="387" y="385"/>
                  </a:lnTo>
                  <a:lnTo>
                    <a:pt x="401" y="370"/>
                  </a:lnTo>
                  <a:lnTo>
                    <a:pt x="414" y="352"/>
                  </a:lnTo>
                  <a:lnTo>
                    <a:pt x="425" y="333"/>
                  </a:lnTo>
                  <a:lnTo>
                    <a:pt x="436" y="314"/>
                  </a:lnTo>
                  <a:lnTo>
                    <a:pt x="443" y="293"/>
                  </a:lnTo>
                  <a:lnTo>
                    <a:pt x="448" y="271"/>
                  </a:lnTo>
                  <a:lnTo>
                    <a:pt x="452" y="249"/>
                  </a:lnTo>
                  <a:lnTo>
                    <a:pt x="453" y="226"/>
                  </a:lnTo>
                  <a:lnTo>
                    <a:pt x="452" y="203"/>
                  </a:lnTo>
                  <a:lnTo>
                    <a:pt x="448" y="180"/>
                  </a:lnTo>
                  <a:lnTo>
                    <a:pt x="443" y="158"/>
                  </a:lnTo>
                  <a:lnTo>
                    <a:pt x="436" y="138"/>
                  </a:lnTo>
                  <a:lnTo>
                    <a:pt x="425" y="118"/>
                  </a:lnTo>
                  <a:lnTo>
                    <a:pt x="414" y="100"/>
                  </a:lnTo>
                  <a:lnTo>
                    <a:pt x="401" y="83"/>
                  </a:lnTo>
                  <a:lnTo>
                    <a:pt x="387" y="66"/>
                  </a:lnTo>
                  <a:lnTo>
                    <a:pt x="371" y="51"/>
                  </a:lnTo>
                  <a:lnTo>
                    <a:pt x="353" y="39"/>
                  </a:lnTo>
                  <a:lnTo>
                    <a:pt x="334" y="27"/>
                  </a:lnTo>
                  <a:lnTo>
                    <a:pt x="315" y="17"/>
                  </a:lnTo>
                  <a:lnTo>
                    <a:pt x="294" y="10"/>
                  </a:lnTo>
                  <a:lnTo>
                    <a:pt x="272" y="4"/>
                  </a:lnTo>
                  <a:lnTo>
                    <a:pt x="250" y="1"/>
                  </a:lnTo>
                  <a:lnTo>
                    <a:pt x="227" y="0"/>
                  </a:lnTo>
                  <a:lnTo>
                    <a:pt x="204" y="1"/>
                  </a:lnTo>
                  <a:lnTo>
                    <a:pt x="181" y="4"/>
                  </a:lnTo>
                  <a:lnTo>
                    <a:pt x="159" y="10"/>
                  </a:lnTo>
                  <a:lnTo>
                    <a:pt x="139" y="17"/>
                  </a:lnTo>
                  <a:lnTo>
                    <a:pt x="119" y="27"/>
                  </a:lnTo>
                  <a:lnTo>
                    <a:pt x="101" y="39"/>
                  </a:lnTo>
                  <a:lnTo>
                    <a:pt x="83" y="51"/>
                  </a:lnTo>
                  <a:lnTo>
                    <a:pt x="67" y="66"/>
                  </a:lnTo>
                  <a:lnTo>
                    <a:pt x="52" y="83"/>
                  </a:lnTo>
                  <a:lnTo>
                    <a:pt x="40" y="100"/>
                  </a:lnTo>
                  <a:lnTo>
                    <a:pt x="28" y="118"/>
                  </a:lnTo>
                  <a:lnTo>
                    <a:pt x="18" y="138"/>
                  </a:lnTo>
                  <a:lnTo>
                    <a:pt x="11" y="158"/>
                  </a:lnTo>
                  <a:lnTo>
                    <a:pt x="5" y="180"/>
                  </a:lnTo>
                  <a:lnTo>
                    <a:pt x="2" y="203"/>
                  </a:lnTo>
                  <a:lnTo>
                    <a:pt x="0" y="226"/>
                  </a:lnTo>
                  <a:lnTo>
                    <a:pt x="2" y="249"/>
                  </a:lnTo>
                  <a:lnTo>
                    <a:pt x="5" y="271"/>
                  </a:lnTo>
                  <a:lnTo>
                    <a:pt x="11" y="293"/>
                  </a:lnTo>
                  <a:lnTo>
                    <a:pt x="18" y="314"/>
                  </a:lnTo>
                  <a:lnTo>
                    <a:pt x="28" y="333"/>
                  </a:lnTo>
                  <a:lnTo>
                    <a:pt x="40" y="352"/>
                  </a:lnTo>
                  <a:lnTo>
                    <a:pt x="52" y="370"/>
                  </a:lnTo>
                  <a:lnTo>
                    <a:pt x="67" y="385"/>
                  </a:lnTo>
                  <a:lnTo>
                    <a:pt x="83" y="400"/>
                  </a:lnTo>
                  <a:lnTo>
                    <a:pt x="101" y="413"/>
                  </a:lnTo>
                  <a:lnTo>
                    <a:pt x="119" y="424"/>
                  </a:lnTo>
                  <a:lnTo>
                    <a:pt x="139" y="435"/>
                  </a:lnTo>
                  <a:lnTo>
                    <a:pt x="159" y="442"/>
                  </a:lnTo>
                  <a:lnTo>
                    <a:pt x="181" y="447"/>
                  </a:lnTo>
                  <a:lnTo>
                    <a:pt x="204" y="451"/>
                  </a:lnTo>
                  <a:lnTo>
                    <a:pt x="227" y="452"/>
                  </a:lnTo>
                  <a:close/>
                </a:path>
              </a:pathLst>
            </a:custGeom>
            <a:solidFill>
              <a:srgbClr val="ffed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1" name=""/>
            <p:cNvSpPr/>
            <p:nvPr/>
          </p:nvSpPr>
          <p:spPr>
            <a:xfrm>
              <a:off x="8306640" y="2459160"/>
              <a:ext cx="282240" cy="223560"/>
            </a:xfrm>
            <a:custGeom>
              <a:avLst/>
              <a:gdLst/>
              <a:ahLst/>
              <a:rect l="l" t="t" r="r" b="b"/>
              <a:pathLst>
                <a:path w="312" h="259">
                  <a:moveTo>
                    <a:pt x="0" y="159"/>
                  </a:moveTo>
                  <a:lnTo>
                    <a:pt x="3" y="146"/>
                  </a:lnTo>
                  <a:lnTo>
                    <a:pt x="6" y="133"/>
                  </a:lnTo>
                  <a:lnTo>
                    <a:pt x="6" y="122"/>
                  </a:lnTo>
                  <a:lnTo>
                    <a:pt x="3" y="108"/>
                  </a:lnTo>
                  <a:lnTo>
                    <a:pt x="3" y="100"/>
                  </a:lnTo>
                  <a:lnTo>
                    <a:pt x="6" y="93"/>
                  </a:lnTo>
                  <a:lnTo>
                    <a:pt x="8" y="87"/>
                  </a:lnTo>
                  <a:lnTo>
                    <a:pt x="10" y="82"/>
                  </a:lnTo>
                  <a:lnTo>
                    <a:pt x="11" y="75"/>
                  </a:lnTo>
                  <a:lnTo>
                    <a:pt x="12" y="67"/>
                  </a:lnTo>
                  <a:lnTo>
                    <a:pt x="15" y="59"/>
                  </a:lnTo>
                  <a:lnTo>
                    <a:pt x="19" y="49"/>
                  </a:lnTo>
                  <a:lnTo>
                    <a:pt x="27" y="36"/>
                  </a:lnTo>
                  <a:lnTo>
                    <a:pt x="33" y="21"/>
                  </a:lnTo>
                  <a:lnTo>
                    <a:pt x="37" y="8"/>
                  </a:lnTo>
                  <a:lnTo>
                    <a:pt x="39" y="0"/>
                  </a:lnTo>
                  <a:lnTo>
                    <a:pt x="44" y="7"/>
                  </a:lnTo>
                  <a:lnTo>
                    <a:pt x="49" y="20"/>
                  </a:lnTo>
                  <a:lnTo>
                    <a:pt x="57" y="33"/>
                  </a:lnTo>
                  <a:lnTo>
                    <a:pt x="68" y="44"/>
                  </a:lnTo>
                  <a:lnTo>
                    <a:pt x="72" y="51"/>
                  </a:lnTo>
                  <a:lnTo>
                    <a:pt x="76" y="61"/>
                  </a:lnTo>
                  <a:lnTo>
                    <a:pt x="78" y="73"/>
                  </a:lnTo>
                  <a:lnTo>
                    <a:pt x="79" y="81"/>
                  </a:lnTo>
                  <a:lnTo>
                    <a:pt x="82" y="86"/>
                  </a:lnTo>
                  <a:lnTo>
                    <a:pt x="85" y="91"/>
                  </a:lnTo>
                  <a:lnTo>
                    <a:pt x="88" y="97"/>
                  </a:lnTo>
                  <a:lnTo>
                    <a:pt x="92" y="104"/>
                  </a:lnTo>
                  <a:lnTo>
                    <a:pt x="93" y="112"/>
                  </a:lnTo>
                  <a:lnTo>
                    <a:pt x="94" y="119"/>
                  </a:lnTo>
                  <a:lnTo>
                    <a:pt x="94" y="125"/>
                  </a:lnTo>
                  <a:lnTo>
                    <a:pt x="95" y="131"/>
                  </a:lnTo>
                  <a:lnTo>
                    <a:pt x="98" y="136"/>
                  </a:lnTo>
                  <a:lnTo>
                    <a:pt x="101" y="140"/>
                  </a:lnTo>
                  <a:lnTo>
                    <a:pt x="103" y="146"/>
                  </a:lnTo>
                  <a:lnTo>
                    <a:pt x="102" y="154"/>
                  </a:lnTo>
                  <a:lnTo>
                    <a:pt x="108" y="147"/>
                  </a:lnTo>
                  <a:lnTo>
                    <a:pt x="113" y="142"/>
                  </a:lnTo>
                  <a:lnTo>
                    <a:pt x="116" y="136"/>
                  </a:lnTo>
                  <a:lnTo>
                    <a:pt x="118" y="129"/>
                  </a:lnTo>
                  <a:lnTo>
                    <a:pt x="120" y="122"/>
                  </a:lnTo>
                  <a:lnTo>
                    <a:pt x="124" y="115"/>
                  </a:lnTo>
                  <a:lnTo>
                    <a:pt x="129" y="110"/>
                  </a:lnTo>
                  <a:lnTo>
                    <a:pt x="135" y="105"/>
                  </a:lnTo>
                  <a:lnTo>
                    <a:pt x="140" y="100"/>
                  </a:lnTo>
                  <a:lnTo>
                    <a:pt x="146" y="97"/>
                  </a:lnTo>
                  <a:lnTo>
                    <a:pt x="151" y="92"/>
                  </a:lnTo>
                  <a:lnTo>
                    <a:pt x="153" y="87"/>
                  </a:lnTo>
                  <a:lnTo>
                    <a:pt x="155" y="81"/>
                  </a:lnTo>
                  <a:lnTo>
                    <a:pt x="159" y="75"/>
                  </a:lnTo>
                  <a:lnTo>
                    <a:pt x="162" y="68"/>
                  </a:lnTo>
                  <a:lnTo>
                    <a:pt x="168" y="61"/>
                  </a:lnTo>
                  <a:lnTo>
                    <a:pt x="175" y="55"/>
                  </a:lnTo>
                  <a:lnTo>
                    <a:pt x="183" y="51"/>
                  </a:lnTo>
                  <a:lnTo>
                    <a:pt x="191" y="47"/>
                  </a:lnTo>
                  <a:lnTo>
                    <a:pt x="200" y="45"/>
                  </a:lnTo>
                  <a:lnTo>
                    <a:pt x="197" y="53"/>
                  </a:lnTo>
                  <a:lnTo>
                    <a:pt x="196" y="67"/>
                  </a:lnTo>
                  <a:lnTo>
                    <a:pt x="197" y="82"/>
                  </a:lnTo>
                  <a:lnTo>
                    <a:pt x="199" y="94"/>
                  </a:lnTo>
                  <a:lnTo>
                    <a:pt x="199" y="102"/>
                  </a:lnTo>
                  <a:lnTo>
                    <a:pt x="197" y="114"/>
                  </a:lnTo>
                  <a:lnTo>
                    <a:pt x="194" y="124"/>
                  </a:lnTo>
                  <a:lnTo>
                    <a:pt x="194" y="133"/>
                  </a:lnTo>
                  <a:lnTo>
                    <a:pt x="194" y="143"/>
                  </a:lnTo>
                  <a:lnTo>
                    <a:pt x="191" y="151"/>
                  </a:lnTo>
                  <a:lnTo>
                    <a:pt x="188" y="159"/>
                  </a:lnTo>
                  <a:lnTo>
                    <a:pt x="186" y="169"/>
                  </a:lnTo>
                  <a:lnTo>
                    <a:pt x="194" y="159"/>
                  </a:lnTo>
                  <a:lnTo>
                    <a:pt x="204" y="150"/>
                  </a:lnTo>
                  <a:lnTo>
                    <a:pt x="212" y="143"/>
                  </a:lnTo>
                  <a:lnTo>
                    <a:pt x="217" y="135"/>
                  </a:lnTo>
                  <a:lnTo>
                    <a:pt x="220" y="131"/>
                  </a:lnTo>
                  <a:lnTo>
                    <a:pt x="224" y="128"/>
                  </a:lnTo>
                  <a:lnTo>
                    <a:pt x="230" y="125"/>
                  </a:lnTo>
                  <a:lnTo>
                    <a:pt x="236" y="122"/>
                  </a:lnTo>
                  <a:lnTo>
                    <a:pt x="242" y="120"/>
                  </a:lnTo>
                  <a:lnTo>
                    <a:pt x="249" y="117"/>
                  </a:lnTo>
                  <a:lnTo>
                    <a:pt x="253" y="115"/>
                  </a:lnTo>
                  <a:lnTo>
                    <a:pt x="258" y="113"/>
                  </a:lnTo>
                  <a:lnTo>
                    <a:pt x="266" y="107"/>
                  </a:lnTo>
                  <a:lnTo>
                    <a:pt x="272" y="100"/>
                  </a:lnTo>
                  <a:lnTo>
                    <a:pt x="277" y="92"/>
                  </a:lnTo>
                  <a:lnTo>
                    <a:pt x="282" y="84"/>
                  </a:lnTo>
                  <a:lnTo>
                    <a:pt x="288" y="78"/>
                  </a:lnTo>
                  <a:lnTo>
                    <a:pt x="295" y="74"/>
                  </a:lnTo>
                  <a:lnTo>
                    <a:pt x="302" y="73"/>
                  </a:lnTo>
                  <a:lnTo>
                    <a:pt x="312" y="76"/>
                  </a:lnTo>
                  <a:lnTo>
                    <a:pt x="305" y="85"/>
                  </a:lnTo>
                  <a:lnTo>
                    <a:pt x="305" y="97"/>
                  </a:lnTo>
                  <a:lnTo>
                    <a:pt x="305" y="108"/>
                  </a:lnTo>
                  <a:lnTo>
                    <a:pt x="302" y="117"/>
                  </a:lnTo>
                  <a:lnTo>
                    <a:pt x="297" y="129"/>
                  </a:lnTo>
                  <a:lnTo>
                    <a:pt x="297" y="139"/>
                  </a:lnTo>
                  <a:lnTo>
                    <a:pt x="297" y="150"/>
                  </a:lnTo>
                  <a:lnTo>
                    <a:pt x="288" y="165"/>
                  </a:lnTo>
                  <a:lnTo>
                    <a:pt x="284" y="173"/>
                  </a:lnTo>
                  <a:lnTo>
                    <a:pt x="283" y="183"/>
                  </a:lnTo>
                  <a:lnTo>
                    <a:pt x="282" y="192"/>
                  </a:lnTo>
                  <a:lnTo>
                    <a:pt x="278" y="198"/>
                  </a:lnTo>
                  <a:lnTo>
                    <a:pt x="273" y="204"/>
                  </a:lnTo>
                  <a:lnTo>
                    <a:pt x="270" y="211"/>
                  </a:lnTo>
                  <a:lnTo>
                    <a:pt x="270" y="219"/>
                  </a:lnTo>
                  <a:lnTo>
                    <a:pt x="270" y="227"/>
                  </a:lnTo>
                  <a:lnTo>
                    <a:pt x="243" y="259"/>
                  </a:lnTo>
                  <a:lnTo>
                    <a:pt x="242" y="255"/>
                  </a:lnTo>
                  <a:lnTo>
                    <a:pt x="242" y="247"/>
                  </a:lnTo>
                  <a:lnTo>
                    <a:pt x="242" y="237"/>
                  </a:lnTo>
                  <a:lnTo>
                    <a:pt x="246" y="229"/>
                  </a:lnTo>
                  <a:lnTo>
                    <a:pt x="252" y="221"/>
                  </a:lnTo>
                  <a:lnTo>
                    <a:pt x="253" y="214"/>
                  </a:lnTo>
                  <a:lnTo>
                    <a:pt x="253" y="208"/>
                  </a:lnTo>
                  <a:lnTo>
                    <a:pt x="255" y="203"/>
                  </a:lnTo>
                  <a:lnTo>
                    <a:pt x="266" y="188"/>
                  </a:lnTo>
                  <a:lnTo>
                    <a:pt x="268" y="176"/>
                  </a:lnTo>
                  <a:lnTo>
                    <a:pt x="268" y="168"/>
                  </a:lnTo>
                  <a:lnTo>
                    <a:pt x="270" y="161"/>
                  </a:lnTo>
                  <a:lnTo>
                    <a:pt x="280" y="147"/>
                  </a:lnTo>
                  <a:lnTo>
                    <a:pt x="284" y="131"/>
                  </a:lnTo>
                  <a:lnTo>
                    <a:pt x="287" y="117"/>
                  </a:lnTo>
                  <a:lnTo>
                    <a:pt x="285" y="108"/>
                  </a:lnTo>
                  <a:lnTo>
                    <a:pt x="282" y="113"/>
                  </a:lnTo>
                  <a:lnTo>
                    <a:pt x="276" y="120"/>
                  </a:lnTo>
                  <a:lnTo>
                    <a:pt x="269" y="127"/>
                  </a:lnTo>
                  <a:lnTo>
                    <a:pt x="261" y="132"/>
                  </a:lnTo>
                  <a:lnTo>
                    <a:pt x="254" y="135"/>
                  </a:lnTo>
                  <a:lnTo>
                    <a:pt x="245" y="136"/>
                  </a:lnTo>
                  <a:lnTo>
                    <a:pt x="236" y="142"/>
                  </a:lnTo>
                  <a:lnTo>
                    <a:pt x="228" y="152"/>
                  </a:lnTo>
                  <a:lnTo>
                    <a:pt x="226" y="157"/>
                  </a:lnTo>
                  <a:lnTo>
                    <a:pt x="222" y="161"/>
                  </a:lnTo>
                  <a:lnTo>
                    <a:pt x="219" y="166"/>
                  </a:lnTo>
                  <a:lnTo>
                    <a:pt x="214" y="170"/>
                  </a:lnTo>
                  <a:lnTo>
                    <a:pt x="208" y="175"/>
                  </a:lnTo>
                  <a:lnTo>
                    <a:pt x="202" y="180"/>
                  </a:lnTo>
                  <a:lnTo>
                    <a:pt x="197" y="183"/>
                  </a:lnTo>
                  <a:lnTo>
                    <a:pt x="191" y="185"/>
                  </a:lnTo>
                  <a:lnTo>
                    <a:pt x="182" y="191"/>
                  </a:lnTo>
                  <a:lnTo>
                    <a:pt x="175" y="199"/>
                  </a:lnTo>
                  <a:lnTo>
                    <a:pt x="170" y="207"/>
                  </a:lnTo>
                  <a:lnTo>
                    <a:pt x="164" y="212"/>
                  </a:lnTo>
                  <a:lnTo>
                    <a:pt x="161" y="193"/>
                  </a:lnTo>
                  <a:lnTo>
                    <a:pt x="167" y="180"/>
                  </a:lnTo>
                  <a:lnTo>
                    <a:pt x="174" y="168"/>
                  </a:lnTo>
                  <a:lnTo>
                    <a:pt x="175" y="154"/>
                  </a:lnTo>
                  <a:lnTo>
                    <a:pt x="175" y="143"/>
                  </a:lnTo>
                  <a:lnTo>
                    <a:pt x="178" y="130"/>
                  </a:lnTo>
                  <a:lnTo>
                    <a:pt x="181" y="117"/>
                  </a:lnTo>
                  <a:lnTo>
                    <a:pt x="182" y="107"/>
                  </a:lnTo>
                  <a:lnTo>
                    <a:pt x="181" y="96"/>
                  </a:lnTo>
                  <a:lnTo>
                    <a:pt x="181" y="84"/>
                  </a:lnTo>
                  <a:lnTo>
                    <a:pt x="182" y="74"/>
                  </a:lnTo>
                  <a:lnTo>
                    <a:pt x="182" y="70"/>
                  </a:lnTo>
                  <a:lnTo>
                    <a:pt x="178" y="79"/>
                  </a:lnTo>
                  <a:lnTo>
                    <a:pt x="171" y="92"/>
                  </a:lnTo>
                  <a:lnTo>
                    <a:pt x="162" y="104"/>
                  </a:lnTo>
                  <a:lnTo>
                    <a:pt x="153" y="112"/>
                  </a:lnTo>
                  <a:lnTo>
                    <a:pt x="137" y="127"/>
                  </a:lnTo>
                  <a:lnTo>
                    <a:pt x="130" y="139"/>
                  </a:lnTo>
                  <a:lnTo>
                    <a:pt x="126" y="148"/>
                  </a:lnTo>
                  <a:lnTo>
                    <a:pt x="123" y="154"/>
                  </a:lnTo>
                  <a:lnTo>
                    <a:pt x="114" y="161"/>
                  </a:lnTo>
                  <a:lnTo>
                    <a:pt x="109" y="168"/>
                  </a:lnTo>
                  <a:lnTo>
                    <a:pt x="106" y="176"/>
                  </a:lnTo>
                  <a:lnTo>
                    <a:pt x="99" y="184"/>
                  </a:lnTo>
                  <a:lnTo>
                    <a:pt x="94" y="180"/>
                  </a:lnTo>
                  <a:lnTo>
                    <a:pt x="91" y="173"/>
                  </a:lnTo>
                  <a:lnTo>
                    <a:pt x="87" y="167"/>
                  </a:lnTo>
                  <a:lnTo>
                    <a:pt x="86" y="162"/>
                  </a:lnTo>
                  <a:lnTo>
                    <a:pt x="83" y="145"/>
                  </a:lnTo>
                  <a:lnTo>
                    <a:pt x="78" y="136"/>
                  </a:lnTo>
                  <a:lnTo>
                    <a:pt x="72" y="131"/>
                  </a:lnTo>
                  <a:lnTo>
                    <a:pt x="71" y="127"/>
                  </a:lnTo>
                  <a:lnTo>
                    <a:pt x="71" y="106"/>
                  </a:lnTo>
                  <a:lnTo>
                    <a:pt x="68" y="94"/>
                  </a:lnTo>
                  <a:lnTo>
                    <a:pt x="64" y="87"/>
                  </a:lnTo>
                  <a:lnTo>
                    <a:pt x="62" y="81"/>
                  </a:lnTo>
                  <a:lnTo>
                    <a:pt x="61" y="68"/>
                  </a:lnTo>
                  <a:lnTo>
                    <a:pt x="57" y="56"/>
                  </a:lnTo>
                  <a:lnTo>
                    <a:pt x="52" y="45"/>
                  </a:lnTo>
                  <a:lnTo>
                    <a:pt x="45" y="35"/>
                  </a:lnTo>
                  <a:lnTo>
                    <a:pt x="41" y="46"/>
                  </a:lnTo>
                  <a:lnTo>
                    <a:pt x="34" y="56"/>
                  </a:lnTo>
                  <a:lnTo>
                    <a:pt x="27" y="69"/>
                  </a:lnTo>
                  <a:lnTo>
                    <a:pt x="26" y="89"/>
                  </a:lnTo>
                  <a:lnTo>
                    <a:pt x="27" y="100"/>
                  </a:lnTo>
                  <a:lnTo>
                    <a:pt x="26" y="109"/>
                  </a:lnTo>
                  <a:lnTo>
                    <a:pt x="24" y="117"/>
                  </a:lnTo>
                  <a:lnTo>
                    <a:pt x="23" y="124"/>
                  </a:lnTo>
                  <a:lnTo>
                    <a:pt x="22" y="139"/>
                  </a:lnTo>
                  <a:lnTo>
                    <a:pt x="23" y="153"/>
                  </a:lnTo>
                  <a:lnTo>
                    <a:pt x="18" y="167"/>
                  </a:lnTo>
                  <a:lnTo>
                    <a:pt x="3" y="183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2" name=""/>
            <p:cNvSpPr/>
            <p:nvPr/>
          </p:nvSpPr>
          <p:spPr>
            <a:xfrm>
              <a:off x="8049960" y="2490120"/>
              <a:ext cx="260280" cy="213480"/>
            </a:xfrm>
            <a:custGeom>
              <a:avLst/>
              <a:gdLst/>
              <a:ahLst/>
              <a:rect l="l" t="t" r="r" b="b"/>
              <a:pathLst>
                <a:path w="289" h="246">
                  <a:moveTo>
                    <a:pt x="289" y="147"/>
                  </a:moveTo>
                  <a:lnTo>
                    <a:pt x="284" y="142"/>
                  </a:lnTo>
                  <a:lnTo>
                    <a:pt x="280" y="139"/>
                  </a:lnTo>
                  <a:lnTo>
                    <a:pt x="274" y="134"/>
                  </a:lnTo>
                  <a:lnTo>
                    <a:pt x="266" y="131"/>
                  </a:lnTo>
                  <a:lnTo>
                    <a:pt x="256" y="123"/>
                  </a:lnTo>
                  <a:lnTo>
                    <a:pt x="252" y="112"/>
                  </a:lnTo>
                  <a:lnTo>
                    <a:pt x="250" y="103"/>
                  </a:lnTo>
                  <a:lnTo>
                    <a:pt x="248" y="97"/>
                  </a:lnTo>
                  <a:lnTo>
                    <a:pt x="235" y="87"/>
                  </a:lnTo>
                  <a:lnTo>
                    <a:pt x="229" y="78"/>
                  </a:lnTo>
                  <a:lnTo>
                    <a:pt x="224" y="69"/>
                  </a:lnTo>
                  <a:lnTo>
                    <a:pt x="217" y="60"/>
                  </a:lnTo>
                  <a:lnTo>
                    <a:pt x="203" y="53"/>
                  </a:lnTo>
                  <a:lnTo>
                    <a:pt x="194" y="43"/>
                  </a:lnTo>
                  <a:lnTo>
                    <a:pt x="189" y="37"/>
                  </a:lnTo>
                  <a:lnTo>
                    <a:pt x="188" y="34"/>
                  </a:lnTo>
                  <a:lnTo>
                    <a:pt x="188" y="38"/>
                  </a:lnTo>
                  <a:lnTo>
                    <a:pt x="187" y="46"/>
                  </a:lnTo>
                  <a:lnTo>
                    <a:pt x="186" y="56"/>
                  </a:lnTo>
                  <a:lnTo>
                    <a:pt x="186" y="65"/>
                  </a:lnTo>
                  <a:lnTo>
                    <a:pt x="187" y="83"/>
                  </a:lnTo>
                  <a:lnTo>
                    <a:pt x="190" y="97"/>
                  </a:lnTo>
                  <a:lnTo>
                    <a:pt x="193" y="110"/>
                  </a:lnTo>
                  <a:lnTo>
                    <a:pt x="190" y="123"/>
                  </a:lnTo>
                  <a:lnTo>
                    <a:pt x="189" y="133"/>
                  </a:lnTo>
                  <a:lnTo>
                    <a:pt x="191" y="147"/>
                  </a:lnTo>
                  <a:lnTo>
                    <a:pt x="193" y="163"/>
                  </a:lnTo>
                  <a:lnTo>
                    <a:pt x="190" y="177"/>
                  </a:lnTo>
                  <a:lnTo>
                    <a:pt x="183" y="177"/>
                  </a:lnTo>
                  <a:lnTo>
                    <a:pt x="178" y="175"/>
                  </a:lnTo>
                  <a:lnTo>
                    <a:pt x="173" y="171"/>
                  </a:lnTo>
                  <a:lnTo>
                    <a:pt x="167" y="164"/>
                  </a:lnTo>
                  <a:lnTo>
                    <a:pt x="160" y="160"/>
                  </a:lnTo>
                  <a:lnTo>
                    <a:pt x="152" y="155"/>
                  </a:lnTo>
                  <a:lnTo>
                    <a:pt x="143" y="149"/>
                  </a:lnTo>
                  <a:lnTo>
                    <a:pt x="137" y="144"/>
                  </a:lnTo>
                  <a:lnTo>
                    <a:pt x="134" y="139"/>
                  </a:lnTo>
                  <a:lnTo>
                    <a:pt x="129" y="134"/>
                  </a:lnTo>
                  <a:lnTo>
                    <a:pt x="126" y="131"/>
                  </a:lnTo>
                  <a:lnTo>
                    <a:pt x="120" y="129"/>
                  </a:lnTo>
                  <a:lnTo>
                    <a:pt x="114" y="126"/>
                  </a:lnTo>
                  <a:lnTo>
                    <a:pt x="107" y="124"/>
                  </a:lnTo>
                  <a:lnTo>
                    <a:pt x="100" y="122"/>
                  </a:lnTo>
                  <a:lnTo>
                    <a:pt x="91" y="118"/>
                  </a:lnTo>
                  <a:lnTo>
                    <a:pt x="85" y="115"/>
                  </a:lnTo>
                  <a:lnTo>
                    <a:pt x="81" y="110"/>
                  </a:lnTo>
                  <a:lnTo>
                    <a:pt x="76" y="106"/>
                  </a:lnTo>
                  <a:lnTo>
                    <a:pt x="73" y="100"/>
                  </a:lnTo>
                  <a:lnTo>
                    <a:pt x="68" y="94"/>
                  </a:lnTo>
                  <a:lnTo>
                    <a:pt x="65" y="88"/>
                  </a:lnTo>
                  <a:lnTo>
                    <a:pt x="59" y="85"/>
                  </a:lnTo>
                  <a:lnTo>
                    <a:pt x="53" y="81"/>
                  </a:lnTo>
                  <a:lnTo>
                    <a:pt x="47" y="79"/>
                  </a:lnTo>
                  <a:lnTo>
                    <a:pt x="42" y="77"/>
                  </a:lnTo>
                  <a:lnTo>
                    <a:pt x="37" y="74"/>
                  </a:lnTo>
                  <a:lnTo>
                    <a:pt x="32" y="69"/>
                  </a:lnTo>
                  <a:lnTo>
                    <a:pt x="35" y="80"/>
                  </a:lnTo>
                  <a:lnTo>
                    <a:pt x="37" y="89"/>
                  </a:lnTo>
                  <a:lnTo>
                    <a:pt x="41" y="99"/>
                  </a:lnTo>
                  <a:lnTo>
                    <a:pt x="44" y="106"/>
                  </a:lnTo>
                  <a:lnTo>
                    <a:pt x="49" y="112"/>
                  </a:lnTo>
                  <a:lnTo>
                    <a:pt x="53" y="119"/>
                  </a:lnTo>
                  <a:lnTo>
                    <a:pt x="60" y="125"/>
                  </a:lnTo>
                  <a:lnTo>
                    <a:pt x="67" y="131"/>
                  </a:lnTo>
                  <a:lnTo>
                    <a:pt x="73" y="137"/>
                  </a:lnTo>
                  <a:lnTo>
                    <a:pt x="76" y="144"/>
                  </a:lnTo>
                  <a:lnTo>
                    <a:pt x="81" y="152"/>
                  </a:lnTo>
                  <a:lnTo>
                    <a:pt x="84" y="161"/>
                  </a:lnTo>
                  <a:lnTo>
                    <a:pt x="88" y="169"/>
                  </a:lnTo>
                  <a:lnTo>
                    <a:pt x="93" y="178"/>
                  </a:lnTo>
                  <a:lnTo>
                    <a:pt x="99" y="186"/>
                  </a:lnTo>
                  <a:lnTo>
                    <a:pt x="107" y="194"/>
                  </a:lnTo>
                  <a:lnTo>
                    <a:pt x="118" y="205"/>
                  </a:lnTo>
                  <a:lnTo>
                    <a:pt x="122" y="216"/>
                  </a:lnTo>
                  <a:lnTo>
                    <a:pt x="123" y="230"/>
                  </a:lnTo>
                  <a:lnTo>
                    <a:pt x="121" y="246"/>
                  </a:lnTo>
                  <a:lnTo>
                    <a:pt x="98" y="219"/>
                  </a:lnTo>
                  <a:lnTo>
                    <a:pt x="97" y="208"/>
                  </a:lnTo>
                  <a:lnTo>
                    <a:pt x="90" y="201"/>
                  </a:lnTo>
                  <a:lnTo>
                    <a:pt x="81" y="193"/>
                  </a:lnTo>
                  <a:lnTo>
                    <a:pt x="74" y="180"/>
                  </a:lnTo>
                  <a:lnTo>
                    <a:pt x="70" y="168"/>
                  </a:lnTo>
                  <a:lnTo>
                    <a:pt x="65" y="156"/>
                  </a:lnTo>
                  <a:lnTo>
                    <a:pt x="55" y="146"/>
                  </a:lnTo>
                  <a:lnTo>
                    <a:pt x="45" y="137"/>
                  </a:lnTo>
                  <a:lnTo>
                    <a:pt x="38" y="129"/>
                  </a:lnTo>
                  <a:lnTo>
                    <a:pt x="35" y="121"/>
                  </a:lnTo>
                  <a:lnTo>
                    <a:pt x="31" y="111"/>
                  </a:lnTo>
                  <a:lnTo>
                    <a:pt x="24" y="102"/>
                  </a:lnTo>
                  <a:lnTo>
                    <a:pt x="21" y="97"/>
                  </a:lnTo>
                  <a:lnTo>
                    <a:pt x="17" y="89"/>
                  </a:lnTo>
                  <a:lnTo>
                    <a:pt x="15" y="81"/>
                  </a:lnTo>
                  <a:lnTo>
                    <a:pt x="14" y="74"/>
                  </a:lnTo>
                  <a:lnTo>
                    <a:pt x="12" y="63"/>
                  </a:lnTo>
                  <a:lnTo>
                    <a:pt x="7" y="56"/>
                  </a:lnTo>
                  <a:lnTo>
                    <a:pt x="3" y="49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3" y="42"/>
                  </a:lnTo>
                  <a:lnTo>
                    <a:pt x="29" y="46"/>
                  </a:lnTo>
                  <a:lnTo>
                    <a:pt x="34" y="49"/>
                  </a:lnTo>
                  <a:lnTo>
                    <a:pt x="38" y="54"/>
                  </a:lnTo>
                  <a:lnTo>
                    <a:pt x="43" y="57"/>
                  </a:lnTo>
                  <a:lnTo>
                    <a:pt x="47" y="62"/>
                  </a:lnTo>
                  <a:lnTo>
                    <a:pt x="54" y="65"/>
                  </a:lnTo>
                  <a:lnTo>
                    <a:pt x="60" y="66"/>
                  </a:lnTo>
                  <a:lnTo>
                    <a:pt x="67" y="69"/>
                  </a:lnTo>
                  <a:lnTo>
                    <a:pt x="75" y="77"/>
                  </a:lnTo>
                  <a:lnTo>
                    <a:pt x="83" y="86"/>
                  </a:lnTo>
                  <a:lnTo>
                    <a:pt x="91" y="92"/>
                  </a:lnTo>
                  <a:lnTo>
                    <a:pt x="98" y="95"/>
                  </a:lnTo>
                  <a:lnTo>
                    <a:pt x="104" y="96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5" y="97"/>
                  </a:lnTo>
                  <a:lnTo>
                    <a:pt x="118" y="100"/>
                  </a:lnTo>
                  <a:lnTo>
                    <a:pt x="126" y="111"/>
                  </a:lnTo>
                  <a:lnTo>
                    <a:pt x="135" y="118"/>
                  </a:lnTo>
                  <a:lnTo>
                    <a:pt x="143" y="122"/>
                  </a:lnTo>
                  <a:lnTo>
                    <a:pt x="150" y="124"/>
                  </a:lnTo>
                  <a:lnTo>
                    <a:pt x="156" y="129"/>
                  </a:lnTo>
                  <a:lnTo>
                    <a:pt x="161" y="135"/>
                  </a:lnTo>
                  <a:lnTo>
                    <a:pt x="167" y="141"/>
                  </a:lnTo>
                  <a:lnTo>
                    <a:pt x="175" y="145"/>
                  </a:lnTo>
                  <a:lnTo>
                    <a:pt x="173" y="137"/>
                  </a:lnTo>
                  <a:lnTo>
                    <a:pt x="172" y="131"/>
                  </a:lnTo>
                  <a:lnTo>
                    <a:pt x="171" y="125"/>
                  </a:lnTo>
                  <a:lnTo>
                    <a:pt x="172" y="119"/>
                  </a:lnTo>
                  <a:lnTo>
                    <a:pt x="174" y="99"/>
                  </a:lnTo>
                  <a:lnTo>
                    <a:pt x="172" y="83"/>
                  </a:lnTo>
                  <a:lnTo>
                    <a:pt x="169" y="71"/>
                  </a:lnTo>
                  <a:lnTo>
                    <a:pt x="169" y="61"/>
                  </a:lnTo>
                  <a:lnTo>
                    <a:pt x="173" y="41"/>
                  </a:lnTo>
                  <a:lnTo>
                    <a:pt x="174" y="23"/>
                  </a:lnTo>
                  <a:lnTo>
                    <a:pt x="174" y="8"/>
                  </a:lnTo>
                  <a:lnTo>
                    <a:pt x="175" y="0"/>
                  </a:lnTo>
                  <a:lnTo>
                    <a:pt x="179" y="1"/>
                  </a:lnTo>
                  <a:lnTo>
                    <a:pt x="182" y="5"/>
                  </a:lnTo>
                  <a:lnTo>
                    <a:pt x="187" y="10"/>
                  </a:lnTo>
                  <a:lnTo>
                    <a:pt x="190" y="16"/>
                  </a:lnTo>
                  <a:lnTo>
                    <a:pt x="195" y="23"/>
                  </a:lnTo>
                  <a:lnTo>
                    <a:pt x="199" y="28"/>
                  </a:lnTo>
                  <a:lnTo>
                    <a:pt x="205" y="33"/>
                  </a:lnTo>
                  <a:lnTo>
                    <a:pt x="212" y="37"/>
                  </a:lnTo>
                  <a:lnTo>
                    <a:pt x="220" y="41"/>
                  </a:lnTo>
                  <a:lnTo>
                    <a:pt x="226" y="48"/>
                  </a:lnTo>
                  <a:lnTo>
                    <a:pt x="228" y="55"/>
                  </a:lnTo>
                  <a:lnTo>
                    <a:pt x="229" y="57"/>
                  </a:lnTo>
                  <a:lnTo>
                    <a:pt x="232" y="57"/>
                  </a:lnTo>
                  <a:lnTo>
                    <a:pt x="239" y="58"/>
                  </a:lnTo>
                  <a:lnTo>
                    <a:pt x="246" y="63"/>
                  </a:lnTo>
                  <a:lnTo>
                    <a:pt x="250" y="76"/>
                  </a:lnTo>
                  <a:lnTo>
                    <a:pt x="254" y="81"/>
                  </a:lnTo>
                  <a:lnTo>
                    <a:pt x="260" y="85"/>
                  </a:lnTo>
                  <a:lnTo>
                    <a:pt x="267" y="91"/>
                  </a:lnTo>
                  <a:lnTo>
                    <a:pt x="272" y="97"/>
                  </a:lnTo>
                  <a:lnTo>
                    <a:pt x="275" y="107"/>
                  </a:lnTo>
                  <a:lnTo>
                    <a:pt x="279" y="112"/>
                  </a:lnTo>
                  <a:lnTo>
                    <a:pt x="282" y="118"/>
                  </a:lnTo>
                  <a:lnTo>
                    <a:pt x="286" y="123"/>
                  </a:lnTo>
                  <a:lnTo>
                    <a:pt x="289" y="1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3" name=""/>
            <p:cNvSpPr/>
            <p:nvPr/>
          </p:nvSpPr>
          <p:spPr>
            <a:xfrm>
              <a:off x="8317440" y="3037680"/>
              <a:ext cx="175320" cy="182160"/>
            </a:xfrm>
            <a:custGeom>
              <a:avLst/>
              <a:gdLst/>
              <a:ahLst/>
              <a:rect l="l" t="t" r="r" b="b"/>
              <a:pathLst>
                <a:path w="195" h="211">
                  <a:moveTo>
                    <a:pt x="171" y="0"/>
                  </a:moveTo>
                  <a:lnTo>
                    <a:pt x="171" y="5"/>
                  </a:lnTo>
                  <a:lnTo>
                    <a:pt x="170" y="16"/>
                  </a:lnTo>
                  <a:lnTo>
                    <a:pt x="167" y="34"/>
                  </a:lnTo>
                  <a:lnTo>
                    <a:pt x="164" y="52"/>
                  </a:lnTo>
                  <a:lnTo>
                    <a:pt x="164" y="68"/>
                  </a:lnTo>
                  <a:lnTo>
                    <a:pt x="167" y="82"/>
                  </a:lnTo>
                  <a:lnTo>
                    <a:pt x="171" y="98"/>
                  </a:lnTo>
                  <a:lnTo>
                    <a:pt x="173" y="116"/>
                  </a:lnTo>
                  <a:lnTo>
                    <a:pt x="173" y="134"/>
                  </a:lnTo>
                  <a:lnTo>
                    <a:pt x="175" y="146"/>
                  </a:lnTo>
                  <a:lnTo>
                    <a:pt x="178" y="157"/>
                  </a:lnTo>
                  <a:lnTo>
                    <a:pt x="179" y="166"/>
                  </a:lnTo>
                  <a:lnTo>
                    <a:pt x="178" y="165"/>
                  </a:lnTo>
                  <a:lnTo>
                    <a:pt x="174" y="162"/>
                  </a:lnTo>
                  <a:lnTo>
                    <a:pt x="170" y="158"/>
                  </a:lnTo>
                  <a:lnTo>
                    <a:pt x="164" y="152"/>
                  </a:lnTo>
                  <a:lnTo>
                    <a:pt x="158" y="145"/>
                  </a:lnTo>
                  <a:lnTo>
                    <a:pt x="152" y="137"/>
                  </a:lnTo>
                  <a:lnTo>
                    <a:pt x="148" y="128"/>
                  </a:lnTo>
                  <a:lnTo>
                    <a:pt x="144" y="118"/>
                  </a:lnTo>
                  <a:lnTo>
                    <a:pt x="140" y="110"/>
                  </a:lnTo>
                  <a:lnTo>
                    <a:pt x="132" y="101"/>
                  </a:lnTo>
                  <a:lnTo>
                    <a:pt x="125" y="91"/>
                  </a:lnTo>
                  <a:lnTo>
                    <a:pt x="119" y="73"/>
                  </a:lnTo>
                  <a:lnTo>
                    <a:pt x="113" y="55"/>
                  </a:lnTo>
                  <a:lnTo>
                    <a:pt x="104" y="44"/>
                  </a:lnTo>
                  <a:lnTo>
                    <a:pt x="94" y="35"/>
                  </a:lnTo>
                  <a:lnTo>
                    <a:pt x="89" y="23"/>
                  </a:lnTo>
                  <a:lnTo>
                    <a:pt x="84" y="35"/>
                  </a:lnTo>
                  <a:lnTo>
                    <a:pt x="81" y="40"/>
                  </a:lnTo>
                  <a:lnTo>
                    <a:pt x="77" y="47"/>
                  </a:lnTo>
                  <a:lnTo>
                    <a:pt x="76" y="59"/>
                  </a:lnTo>
                  <a:lnTo>
                    <a:pt x="73" y="72"/>
                  </a:lnTo>
                  <a:lnTo>
                    <a:pt x="68" y="80"/>
                  </a:lnTo>
                  <a:lnTo>
                    <a:pt x="63" y="89"/>
                  </a:lnTo>
                  <a:lnTo>
                    <a:pt x="59" y="107"/>
                  </a:lnTo>
                  <a:lnTo>
                    <a:pt x="56" y="127"/>
                  </a:lnTo>
                  <a:lnTo>
                    <a:pt x="50" y="139"/>
                  </a:lnTo>
                  <a:lnTo>
                    <a:pt x="44" y="150"/>
                  </a:lnTo>
                  <a:lnTo>
                    <a:pt x="41" y="165"/>
                  </a:lnTo>
                  <a:lnTo>
                    <a:pt x="37" y="151"/>
                  </a:lnTo>
                  <a:lnTo>
                    <a:pt x="33" y="139"/>
                  </a:lnTo>
                  <a:lnTo>
                    <a:pt x="28" y="129"/>
                  </a:lnTo>
                  <a:lnTo>
                    <a:pt x="28" y="115"/>
                  </a:lnTo>
                  <a:lnTo>
                    <a:pt x="27" y="103"/>
                  </a:lnTo>
                  <a:lnTo>
                    <a:pt x="22" y="95"/>
                  </a:lnTo>
                  <a:lnTo>
                    <a:pt x="16" y="85"/>
                  </a:lnTo>
                  <a:lnTo>
                    <a:pt x="15" y="70"/>
                  </a:lnTo>
                  <a:lnTo>
                    <a:pt x="15" y="54"/>
                  </a:lnTo>
                  <a:lnTo>
                    <a:pt x="13" y="43"/>
                  </a:lnTo>
                  <a:lnTo>
                    <a:pt x="8" y="36"/>
                  </a:lnTo>
                  <a:lnTo>
                    <a:pt x="4" y="30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3" y="72"/>
                  </a:lnTo>
                  <a:lnTo>
                    <a:pt x="4" y="78"/>
                  </a:lnTo>
                  <a:lnTo>
                    <a:pt x="4" y="90"/>
                  </a:lnTo>
                  <a:lnTo>
                    <a:pt x="5" y="101"/>
                  </a:lnTo>
                  <a:lnTo>
                    <a:pt x="10" y="110"/>
                  </a:lnTo>
                  <a:lnTo>
                    <a:pt x="13" y="122"/>
                  </a:lnTo>
                  <a:lnTo>
                    <a:pt x="15" y="143"/>
                  </a:lnTo>
                  <a:lnTo>
                    <a:pt x="18" y="157"/>
                  </a:lnTo>
                  <a:lnTo>
                    <a:pt x="22" y="164"/>
                  </a:lnTo>
                  <a:lnTo>
                    <a:pt x="26" y="169"/>
                  </a:lnTo>
                  <a:lnTo>
                    <a:pt x="28" y="181"/>
                  </a:lnTo>
                  <a:lnTo>
                    <a:pt x="29" y="192"/>
                  </a:lnTo>
                  <a:lnTo>
                    <a:pt x="33" y="200"/>
                  </a:lnTo>
                  <a:lnTo>
                    <a:pt x="38" y="206"/>
                  </a:lnTo>
                  <a:lnTo>
                    <a:pt x="44" y="211"/>
                  </a:lnTo>
                  <a:lnTo>
                    <a:pt x="50" y="204"/>
                  </a:lnTo>
                  <a:lnTo>
                    <a:pt x="52" y="198"/>
                  </a:lnTo>
                  <a:lnTo>
                    <a:pt x="54" y="189"/>
                  </a:lnTo>
                  <a:lnTo>
                    <a:pt x="57" y="175"/>
                  </a:lnTo>
                  <a:lnTo>
                    <a:pt x="61" y="166"/>
                  </a:lnTo>
                  <a:lnTo>
                    <a:pt x="68" y="158"/>
                  </a:lnTo>
                  <a:lnTo>
                    <a:pt x="74" y="149"/>
                  </a:lnTo>
                  <a:lnTo>
                    <a:pt x="76" y="133"/>
                  </a:lnTo>
                  <a:lnTo>
                    <a:pt x="79" y="119"/>
                  </a:lnTo>
                  <a:lnTo>
                    <a:pt x="82" y="111"/>
                  </a:lnTo>
                  <a:lnTo>
                    <a:pt x="86" y="104"/>
                  </a:lnTo>
                  <a:lnTo>
                    <a:pt x="88" y="90"/>
                  </a:lnTo>
                  <a:lnTo>
                    <a:pt x="88" y="81"/>
                  </a:lnTo>
                  <a:lnTo>
                    <a:pt x="89" y="72"/>
                  </a:lnTo>
                  <a:lnTo>
                    <a:pt x="90" y="62"/>
                  </a:lnTo>
                  <a:lnTo>
                    <a:pt x="94" y="55"/>
                  </a:lnTo>
                  <a:lnTo>
                    <a:pt x="96" y="62"/>
                  </a:lnTo>
                  <a:lnTo>
                    <a:pt x="99" y="68"/>
                  </a:lnTo>
                  <a:lnTo>
                    <a:pt x="102" y="75"/>
                  </a:lnTo>
                  <a:lnTo>
                    <a:pt x="104" y="82"/>
                  </a:lnTo>
                  <a:lnTo>
                    <a:pt x="111" y="98"/>
                  </a:lnTo>
                  <a:lnTo>
                    <a:pt x="119" y="106"/>
                  </a:lnTo>
                  <a:lnTo>
                    <a:pt x="126" y="115"/>
                  </a:lnTo>
                  <a:lnTo>
                    <a:pt x="129" y="131"/>
                  </a:lnTo>
                  <a:lnTo>
                    <a:pt x="132" y="141"/>
                  </a:lnTo>
                  <a:lnTo>
                    <a:pt x="135" y="147"/>
                  </a:lnTo>
                  <a:lnTo>
                    <a:pt x="141" y="153"/>
                  </a:lnTo>
                  <a:lnTo>
                    <a:pt x="147" y="158"/>
                  </a:lnTo>
                  <a:lnTo>
                    <a:pt x="152" y="162"/>
                  </a:lnTo>
                  <a:lnTo>
                    <a:pt x="158" y="167"/>
                  </a:lnTo>
                  <a:lnTo>
                    <a:pt x="162" y="173"/>
                  </a:lnTo>
                  <a:lnTo>
                    <a:pt x="164" y="181"/>
                  </a:lnTo>
                  <a:lnTo>
                    <a:pt x="170" y="192"/>
                  </a:lnTo>
                  <a:lnTo>
                    <a:pt x="180" y="202"/>
                  </a:lnTo>
                  <a:lnTo>
                    <a:pt x="190" y="207"/>
                  </a:lnTo>
                  <a:lnTo>
                    <a:pt x="195" y="210"/>
                  </a:lnTo>
                  <a:lnTo>
                    <a:pt x="191" y="191"/>
                  </a:lnTo>
                  <a:lnTo>
                    <a:pt x="191" y="172"/>
                  </a:lnTo>
                  <a:lnTo>
                    <a:pt x="193" y="151"/>
                  </a:lnTo>
                  <a:lnTo>
                    <a:pt x="193" y="131"/>
                  </a:lnTo>
                  <a:lnTo>
                    <a:pt x="190" y="113"/>
                  </a:lnTo>
                  <a:lnTo>
                    <a:pt x="187" y="97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9" y="62"/>
                  </a:lnTo>
                  <a:lnTo>
                    <a:pt x="179" y="52"/>
                  </a:lnTo>
                  <a:lnTo>
                    <a:pt x="180" y="39"/>
                  </a:lnTo>
                  <a:lnTo>
                    <a:pt x="183" y="2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4" name=""/>
            <p:cNvSpPr/>
            <p:nvPr/>
          </p:nvSpPr>
          <p:spPr>
            <a:xfrm>
              <a:off x="8471160" y="2868840"/>
              <a:ext cx="265680" cy="243360"/>
            </a:xfrm>
            <a:custGeom>
              <a:avLst/>
              <a:gdLst/>
              <a:ahLst/>
              <a:rect l="l" t="t" r="r" b="b"/>
              <a:pathLst>
                <a:path w="292" h="278">
                  <a:moveTo>
                    <a:pt x="120" y="7"/>
                  </a:moveTo>
                  <a:lnTo>
                    <a:pt x="125" y="7"/>
                  </a:lnTo>
                  <a:lnTo>
                    <a:pt x="130" y="7"/>
                  </a:lnTo>
                  <a:lnTo>
                    <a:pt x="134" y="8"/>
                  </a:lnTo>
                  <a:lnTo>
                    <a:pt x="139" y="10"/>
                  </a:lnTo>
                  <a:lnTo>
                    <a:pt x="144" y="13"/>
                  </a:lnTo>
                  <a:lnTo>
                    <a:pt x="147" y="16"/>
                  </a:lnTo>
                  <a:lnTo>
                    <a:pt x="152" y="21"/>
                  </a:lnTo>
                  <a:lnTo>
                    <a:pt x="158" y="26"/>
                  </a:lnTo>
                  <a:lnTo>
                    <a:pt x="160" y="28"/>
                  </a:lnTo>
                  <a:lnTo>
                    <a:pt x="164" y="28"/>
                  </a:lnTo>
                  <a:lnTo>
                    <a:pt x="169" y="26"/>
                  </a:lnTo>
                  <a:lnTo>
                    <a:pt x="175" y="25"/>
                  </a:lnTo>
                  <a:lnTo>
                    <a:pt x="182" y="25"/>
                  </a:lnTo>
                  <a:lnTo>
                    <a:pt x="187" y="25"/>
                  </a:lnTo>
                  <a:lnTo>
                    <a:pt x="194" y="26"/>
                  </a:lnTo>
                  <a:lnTo>
                    <a:pt x="201" y="31"/>
                  </a:lnTo>
                  <a:lnTo>
                    <a:pt x="207" y="36"/>
                  </a:lnTo>
                  <a:lnTo>
                    <a:pt x="213" y="39"/>
                  </a:lnTo>
                  <a:lnTo>
                    <a:pt x="217" y="41"/>
                  </a:lnTo>
                  <a:lnTo>
                    <a:pt x="222" y="43"/>
                  </a:lnTo>
                  <a:lnTo>
                    <a:pt x="225" y="45"/>
                  </a:lnTo>
                  <a:lnTo>
                    <a:pt x="229" y="47"/>
                  </a:lnTo>
                  <a:lnTo>
                    <a:pt x="234" y="51"/>
                  </a:lnTo>
                  <a:lnTo>
                    <a:pt x="237" y="55"/>
                  </a:lnTo>
                  <a:lnTo>
                    <a:pt x="246" y="63"/>
                  </a:lnTo>
                  <a:lnTo>
                    <a:pt x="255" y="67"/>
                  </a:lnTo>
                  <a:lnTo>
                    <a:pt x="263" y="69"/>
                  </a:lnTo>
                  <a:lnTo>
                    <a:pt x="269" y="71"/>
                  </a:lnTo>
                  <a:lnTo>
                    <a:pt x="261" y="72"/>
                  </a:lnTo>
                  <a:lnTo>
                    <a:pt x="254" y="75"/>
                  </a:lnTo>
                  <a:lnTo>
                    <a:pt x="247" y="76"/>
                  </a:lnTo>
                  <a:lnTo>
                    <a:pt x="242" y="76"/>
                  </a:lnTo>
                  <a:lnTo>
                    <a:pt x="236" y="76"/>
                  </a:lnTo>
                  <a:lnTo>
                    <a:pt x="231" y="75"/>
                  </a:lnTo>
                  <a:lnTo>
                    <a:pt x="225" y="74"/>
                  </a:lnTo>
                  <a:lnTo>
                    <a:pt x="221" y="70"/>
                  </a:lnTo>
                  <a:lnTo>
                    <a:pt x="215" y="68"/>
                  </a:lnTo>
                  <a:lnTo>
                    <a:pt x="209" y="68"/>
                  </a:lnTo>
                  <a:lnTo>
                    <a:pt x="204" y="68"/>
                  </a:lnTo>
                  <a:lnTo>
                    <a:pt x="198" y="68"/>
                  </a:lnTo>
                  <a:lnTo>
                    <a:pt x="191" y="69"/>
                  </a:lnTo>
                  <a:lnTo>
                    <a:pt x="184" y="69"/>
                  </a:lnTo>
                  <a:lnTo>
                    <a:pt x="176" y="69"/>
                  </a:lnTo>
                  <a:lnTo>
                    <a:pt x="168" y="67"/>
                  </a:lnTo>
                  <a:lnTo>
                    <a:pt x="160" y="64"/>
                  </a:lnTo>
                  <a:lnTo>
                    <a:pt x="151" y="62"/>
                  </a:lnTo>
                  <a:lnTo>
                    <a:pt x="140" y="60"/>
                  </a:lnTo>
                  <a:lnTo>
                    <a:pt x="131" y="60"/>
                  </a:lnTo>
                  <a:lnTo>
                    <a:pt x="122" y="60"/>
                  </a:lnTo>
                  <a:lnTo>
                    <a:pt x="114" y="63"/>
                  </a:lnTo>
                  <a:lnTo>
                    <a:pt x="107" y="68"/>
                  </a:lnTo>
                  <a:lnTo>
                    <a:pt x="102" y="75"/>
                  </a:lnTo>
                  <a:lnTo>
                    <a:pt x="114" y="77"/>
                  </a:lnTo>
                  <a:lnTo>
                    <a:pt x="121" y="82"/>
                  </a:lnTo>
                  <a:lnTo>
                    <a:pt x="126" y="89"/>
                  </a:lnTo>
                  <a:lnTo>
                    <a:pt x="132" y="96"/>
                  </a:lnTo>
                  <a:lnTo>
                    <a:pt x="136" y="99"/>
                  </a:lnTo>
                  <a:lnTo>
                    <a:pt x="139" y="101"/>
                  </a:lnTo>
                  <a:lnTo>
                    <a:pt x="144" y="104"/>
                  </a:lnTo>
                  <a:lnTo>
                    <a:pt x="148" y="106"/>
                  </a:lnTo>
                  <a:lnTo>
                    <a:pt x="153" y="108"/>
                  </a:lnTo>
                  <a:lnTo>
                    <a:pt x="158" y="113"/>
                  </a:lnTo>
                  <a:lnTo>
                    <a:pt x="162" y="119"/>
                  </a:lnTo>
                  <a:lnTo>
                    <a:pt x="168" y="125"/>
                  </a:lnTo>
                  <a:lnTo>
                    <a:pt x="171" y="130"/>
                  </a:lnTo>
                  <a:lnTo>
                    <a:pt x="176" y="133"/>
                  </a:lnTo>
                  <a:lnTo>
                    <a:pt x="181" y="137"/>
                  </a:lnTo>
                  <a:lnTo>
                    <a:pt x="184" y="139"/>
                  </a:lnTo>
                  <a:lnTo>
                    <a:pt x="189" y="142"/>
                  </a:lnTo>
                  <a:lnTo>
                    <a:pt x="193" y="145"/>
                  </a:lnTo>
                  <a:lnTo>
                    <a:pt x="198" y="148"/>
                  </a:lnTo>
                  <a:lnTo>
                    <a:pt x="202" y="153"/>
                  </a:lnTo>
                  <a:lnTo>
                    <a:pt x="196" y="152"/>
                  </a:lnTo>
                  <a:lnTo>
                    <a:pt x="190" y="152"/>
                  </a:lnTo>
                  <a:lnTo>
                    <a:pt x="185" y="152"/>
                  </a:lnTo>
                  <a:lnTo>
                    <a:pt x="181" y="152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8" y="152"/>
                  </a:lnTo>
                  <a:lnTo>
                    <a:pt x="163" y="151"/>
                  </a:lnTo>
                  <a:lnTo>
                    <a:pt x="154" y="148"/>
                  </a:lnTo>
                  <a:lnTo>
                    <a:pt x="147" y="147"/>
                  </a:lnTo>
                  <a:lnTo>
                    <a:pt x="141" y="147"/>
                  </a:lnTo>
                  <a:lnTo>
                    <a:pt x="138" y="148"/>
                  </a:lnTo>
                  <a:lnTo>
                    <a:pt x="133" y="148"/>
                  </a:lnTo>
                  <a:lnTo>
                    <a:pt x="130" y="148"/>
                  </a:lnTo>
                  <a:lnTo>
                    <a:pt x="126" y="147"/>
                  </a:lnTo>
                  <a:lnTo>
                    <a:pt x="122" y="144"/>
                  </a:lnTo>
                  <a:lnTo>
                    <a:pt x="115" y="139"/>
                  </a:lnTo>
                  <a:lnTo>
                    <a:pt x="109" y="136"/>
                  </a:lnTo>
                  <a:lnTo>
                    <a:pt x="103" y="132"/>
                  </a:lnTo>
                  <a:lnTo>
                    <a:pt x="98" y="131"/>
                  </a:lnTo>
                  <a:lnTo>
                    <a:pt x="92" y="130"/>
                  </a:lnTo>
                  <a:lnTo>
                    <a:pt x="86" y="131"/>
                  </a:lnTo>
                  <a:lnTo>
                    <a:pt x="78" y="132"/>
                  </a:lnTo>
                  <a:lnTo>
                    <a:pt x="70" y="135"/>
                  </a:lnTo>
                  <a:lnTo>
                    <a:pt x="73" y="138"/>
                  </a:lnTo>
                  <a:lnTo>
                    <a:pt x="82" y="146"/>
                  </a:lnTo>
                  <a:lnTo>
                    <a:pt x="90" y="155"/>
                  </a:lnTo>
                  <a:lnTo>
                    <a:pt x="94" y="165"/>
                  </a:lnTo>
                  <a:lnTo>
                    <a:pt x="96" y="177"/>
                  </a:lnTo>
                  <a:lnTo>
                    <a:pt x="101" y="188"/>
                  </a:lnTo>
                  <a:lnTo>
                    <a:pt x="108" y="197"/>
                  </a:lnTo>
                  <a:lnTo>
                    <a:pt x="115" y="205"/>
                  </a:lnTo>
                  <a:lnTo>
                    <a:pt x="123" y="211"/>
                  </a:lnTo>
                  <a:lnTo>
                    <a:pt x="132" y="214"/>
                  </a:lnTo>
                  <a:lnTo>
                    <a:pt x="139" y="220"/>
                  </a:lnTo>
                  <a:lnTo>
                    <a:pt x="145" y="228"/>
                  </a:lnTo>
                  <a:lnTo>
                    <a:pt x="149" y="237"/>
                  </a:lnTo>
                  <a:lnTo>
                    <a:pt x="152" y="246"/>
                  </a:lnTo>
                  <a:lnTo>
                    <a:pt x="156" y="253"/>
                  </a:lnTo>
                  <a:lnTo>
                    <a:pt x="162" y="260"/>
                  </a:lnTo>
                  <a:lnTo>
                    <a:pt x="156" y="259"/>
                  </a:lnTo>
                  <a:lnTo>
                    <a:pt x="152" y="257"/>
                  </a:lnTo>
                  <a:lnTo>
                    <a:pt x="147" y="254"/>
                  </a:lnTo>
                  <a:lnTo>
                    <a:pt x="144" y="252"/>
                  </a:lnTo>
                  <a:lnTo>
                    <a:pt x="140" y="250"/>
                  </a:lnTo>
                  <a:lnTo>
                    <a:pt x="137" y="247"/>
                  </a:lnTo>
                  <a:lnTo>
                    <a:pt x="132" y="245"/>
                  </a:lnTo>
                  <a:lnTo>
                    <a:pt x="125" y="244"/>
                  </a:lnTo>
                  <a:lnTo>
                    <a:pt x="118" y="242"/>
                  </a:lnTo>
                  <a:lnTo>
                    <a:pt x="113" y="239"/>
                  </a:lnTo>
                  <a:lnTo>
                    <a:pt x="107" y="235"/>
                  </a:lnTo>
                  <a:lnTo>
                    <a:pt x="101" y="230"/>
                  </a:lnTo>
                  <a:lnTo>
                    <a:pt x="95" y="227"/>
                  </a:lnTo>
                  <a:lnTo>
                    <a:pt x="90" y="223"/>
                  </a:lnTo>
                  <a:lnTo>
                    <a:pt x="84" y="221"/>
                  </a:lnTo>
                  <a:lnTo>
                    <a:pt x="76" y="221"/>
                  </a:lnTo>
                  <a:lnTo>
                    <a:pt x="75" y="227"/>
                  </a:lnTo>
                  <a:lnTo>
                    <a:pt x="73" y="232"/>
                  </a:lnTo>
                  <a:lnTo>
                    <a:pt x="73" y="237"/>
                  </a:lnTo>
                  <a:lnTo>
                    <a:pt x="75" y="242"/>
                  </a:lnTo>
                  <a:lnTo>
                    <a:pt x="67" y="237"/>
                  </a:lnTo>
                  <a:lnTo>
                    <a:pt x="58" y="234"/>
                  </a:lnTo>
                  <a:lnTo>
                    <a:pt x="50" y="229"/>
                  </a:lnTo>
                  <a:lnTo>
                    <a:pt x="45" y="223"/>
                  </a:lnTo>
                  <a:lnTo>
                    <a:pt x="41" y="219"/>
                  </a:lnTo>
                  <a:lnTo>
                    <a:pt x="37" y="215"/>
                  </a:lnTo>
                  <a:lnTo>
                    <a:pt x="32" y="211"/>
                  </a:lnTo>
                  <a:lnTo>
                    <a:pt x="25" y="206"/>
                  </a:lnTo>
                  <a:lnTo>
                    <a:pt x="18" y="201"/>
                  </a:lnTo>
                  <a:lnTo>
                    <a:pt x="11" y="198"/>
                  </a:lnTo>
                  <a:lnTo>
                    <a:pt x="6" y="194"/>
                  </a:lnTo>
                  <a:lnTo>
                    <a:pt x="0" y="192"/>
                  </a:lnTo>
                  <a:lnTo>
                    <a:pt x="12" y="220"/>
                  </a:lnTo>
                  <a:lnTo>
                    <a:pt x="16" y="221"/>
                  </a:lnTo>
                  <a:lnTo>
                    <a:pt x="20" y="224"/>
                  </a:lnTo>
                  <a:lnTo>
                    <a:pt x="25" y="229"/>
                  </a:lnTo>
                  <a:lnTo>
                    <a:pt x="30" y="234"/>
                  </a:lnTo>
                  <a:lnTo>
                    <a:pt x="35" y="238"/>
                  </a:lnTo>
                  <a:lnTo>
                    <a:pt x="41" y="243"/>
                  </a:lnTo>
                  <a:lnTo>
                    <a:pt x="48" y="246"/>
                  </a:lnTo>
                  <a:lnTo>
                    <a:pt x="54" y="249"/>
                  </a:lnTo>
                  <a:lnTo>
                    <a:pt x="60" y="250"/>
                  </a:lnTo>
                  <a:lnTo>
                    <a:pt x="64" y="250"/>
                  </a:lnTo>
                  <a:lnTo>
                    <a:pt x="68" y="250"/>
                  </a:lnTo>
                  <a:lnTo>
                    <a:pt x="72" y="251"/>
                  </a:lnTo>
                  <a:lnTo>
                    <a:pt x="76" y="252"/>
                  </a:lnTo>
                  <a:lnTo>
                    <a:pt x="80" y="254"/>
                  </a:lnTo>
                  <a:lnTo>
                    <a:pt x="85" y="258"/>
                  </a:lnTo>
                  <a:lnTo>
                    <a:pt x="91" y="262"/>
                  </a:lnTo>
                  <a:lnTo>
                    <a:pt x="91" y="257"/>
                  </a:lnTo>
                  <a:lnTo>
                    <a:pt x="92" y="253"/>
                  </a:lnTo>
                  <a:lnTo>
                    <a:pt x="91" y="247"/>
                  </a:lnTo>
                  <a:lnTo>
                    <a:pt x="87" y="238"/>
                  </a:lnTo>
                  <a:lnTo>
                    <a:pt x="93" y="241"/>
                  </a:lnTo>
                  <a:lnTo>
                    <a:pt x="98" y="244"/>
                  </a:lnTo>
                  <a:lnTo>
                    <a:pt x="102" y="247"/>
                  </a:lnTo>
                  <a:lnTo>
                    <a:pt x="106" y="251"/>
                  </a:lnTo>
                  <a:lnTo>
                    <a:pt x="110" y="254"/>
                  </a:lnTo>
                  <a:lnTo>
                    <a:pt x="116" y="258"/>
                  </a:lnTo>
                  <a:lnTo>
                    <a:pt x="121" y="259"/>
                  </a:lnTo>
                  <a:lnTo>
                    <a:pt x="128" y="260"/>
                  </a:lnTo>
                  <a:lnTo>
                    <a:pt x="133" y="260"/>
                  </a:lnTo>
                  <a:lnTo>
                    <a:pt x="137" y="262"/>
                  </a:lnTo>
                  <a:lnTo>
                    <a:pt x="141" y="266"/>
                  </a:lnTo>
                  <a:lnTo>
                    <a:pt x="145" y="269"/>
                  </a:lnTo>
                  <a:lnTo>
                    <a:pt x="151" y="273"/>
                  </a:lnTo>
                  <a:lnTo>
                    <a:pt x="160" y="276"/>
                  </a:lnTo>
                  <a:lnTo>
                    <a:pt x="172" y="278"/>
                  </a:lnTo>
                  <a:lnTo>
                    <a:pt x="191" y="278"/>
                  </a:lnTo>
                  <a:lnTo>
                    <a:pt x="190" y="267"/>
                  </a:lnTo>
                  <a:lnTo>
                    <a:pt x="183" y="258"/>
                  </a:lnTo>
                  <a:lnTo>
                    <a:pt x="175" y="250"/>
                  </a:lnTo>
                  <a:lnTo>
                    <a:pt x="168" y="241"/>
                  </a:lnTo>
                  <a:lnTo>
                    <a:pt x="164" y="232"/>
                  </a:lnTo>
                  <a:lnTo>
                    <a:pt x="163" y="228"/>
                  </a:lnTo>
                  <a:lnTo>
                    <a:pt x="160" y="223"/>
                  </a:lnTo>
                  <a:lnTo>
                    <a:pt x="154" y="216"/>
                  </a:lnTo>
                  <a:lnTo>
                    <a:pt x="149" y="212"/>
                  </a:lnTo>
                  <a:lnTo>
                    <a:pt x="145" y="208"/>
                  </a:lnTo>
                  <a:lnTo>
                    <a:pt x="140" y="204"/>
                  </a:lnTo>
                  <a:lnTo>
                    <a:pt x="136" y="200"/>
                  </a:lnTo>
                  <a:lnTo>
                    <a:pt x="131" y="196"/>
                  </a:lnTo>
                  <a:lnTo>
                    <a:pt x="126" y="192"/>
                  </a:lnTo>
                  <a:lnTo>
                    <a:pt x="123" y="188"/>
                  </a:lnTo>
                  <a:lnTo>
                    <a:pt x="120" y="183"/>
                  </a:lnTo>
                  <a:lnTo>
                    <a:pt x="116" y="176"/>
                  </a:lnTo>
                  <a:lnTo>
                    <a:pt x="116" y="171"/>
                  </a:lnTo>
                  <a:lnTo>
                    <a:pt x="115" y="166"/>
                  </a:lnTo>
                  <a:lnTo>
                    <a:pt x="109" y="155"/>
                  </a:lnTo>
                  <a:lnTo>
                    <a:pt x="117" y="155"/>
                  </a:lnTo>
                  <a:lnTo>
                    <a:pt x="124" y="159"/>
                  </a:lnTo>
                  <a:lnTo>
                    <a:pt x="133" y="162"/>
                  </a:lnTo>
                  <a:lnTo>
                    <a:pt x="143" y="166"/>
                  </a:lnTo>
                  <a:lnTo>
                    <a:pt x="147" y="167"/>
                  </a:lnTo>
                  <a:lnTo>
                    <a:pt x="153" y="167"/>
                  </a:lnTo>
                  <a:lnTo>
                    <a:pt x="159" y="167"/>
                  </a:lnTo>
                  <a:lnTo>
                    <a:pt x="166" y="167"/>
                  </a:lnTo>
                  <a:lnTo>
                    <a:pt x="171" y="167"/>
                  </a:lnTo>
                  <a:lnTo>
                    <a:pt x="178" y="166"/>
                  </a:lnTo>
                  <a:lnTo>
                    <a:pt x="185" y="167"/>
                  </a:lnTo>
                  <a:lnTo>
                    <a:pt x="192" y="167"/>
                  </a:lnTo>
                  <a:lnTo>
                    <a:pt x="202" y="168"/>
                  </a:lnTo>
                  <a:lnTo>
                    <a:pt x="210" y="168"/>
                  </a:lnTo>
                  <a:lnTo>
                    <a:pt x="219" y="167"/>
                  </a:lnTo>
                  <a:lnTo>
                    <a:pt x="223" y="166"/>
                  </a:lnTo>
                  <a:lnTo>
                    <a:pt x="228" y="165"/>
                  </a:lnTo>
                  <a:lnTo>
                    <a:pt x="230" y="163"/>
                  </a:lnTo>
                  <a:lnTo>
                    <a:pt x="232" y="162"/>
                  </a:lnTo>
                  <a:lnTo>
                    <a:pt x="232" y="162"/>
                  </a:lnTo>
                  <a:lnTo>
                    <a:pt x="227" y="160"/>
                  </a:lnTo>
                  <a:lnTo>
                    <a:pt x="222" y="155"/>
                  </a:lnTo>
                  <a:lnTo>
                    <a:pt x="216" y="151"/>
                  </a:lnTo>
                  <a:lnTo>
                    <a:pt x="212" y="146"/>
                  </a:lnTo>
                  <a:lnTo>
                    <a:pt x="207" y="140"/>
                  </a:lnTo>
                  <a:lnTo>
                    <a:pt x="202" y="135"/>
                  </a:lnTo>
                  <a:lnTo>
                    <a:pt x="199" y="129"/>
                  </a:lnTo>
                  <a:lnTo>
                    <a:pt x="196" y="124"/>
                  </a:lnTo>
                  <a:lnTo>
                    <a:pt x="192" y="121"/>
                  </a:lnTo>
                  <a:lnTo>
                    <a:pt x="187" y="117"/>
                  </a:lnTo>
                  <a:lnTo>
                    <a:pt x="183" y="116"/>
                  </a:lnTo>
                  <a:lnTo>
                    <a:pt x="178" y="114"/>
                  </a:lnTo>
                  <a:lnTo>
                    <a:pt x="174" y="113"/>
                  </a:lnTo>
                  <a:lnTo>
                    <a:pt x="169" y="109"/>
                  </a:lnTo>
                  <a:lnTo>
                    <a:pt x="164" y="105"/>
                  </a:lnTo>
                  <a:lnTo>
                    <a:pt x="160" y="99"/>
                  </a:lnTo>
                  <a:lnTo>
                    <a:pt x="152" y="89"/>
                  </a:lnTo>
                  <a:lnTo>
                    <a:pt x="143" y="81"/>
                  </a:lnTo>
                  <a:lnTo>
                    <a:pt x="136" y="77"/>
                  </a:lnTo>
                  <a:lnTo>
                    <a:pt x="132" y="76"/>
                  </a:lnTo>
                  <a:lnTo>
                    <a:pt x="138" y="75"/>
                  </a:lnTo>
                  <a:lnTo>
                    <a:pt x="145" y="75"/>
                  </a:lnTo>
                  <a:lnTo>
                    <a:pt x="152" y="76"/>
                  </a:lnTo>
                  <a:lnTo>
                    <a:pt x="160" y="78"/>
                  </a:lnTo>
                  <a:lnTo>
                    <a:pt x="167" y="81"/>
                  </a:lnTo>
                  <a:lnTo>
                    <a:pt x="176" y="83"/>
                  </a:lnTo>
                  <a:lnTo>
                    <a:pt x="185" y="83"/>
                  </a:lnTo>
                  <a:lnTo>
                    <a:pt x="194" y="83"/>
                  </a:lnTo>
                  <a:lnTo>
                    <a:pt x="204" y="82"/>
                  </a:lnTo>
                  <a:lnTo>
                    <a:pt x="210" y="83"/>
                  </a:lnTo>
                  <a:lnTo>
                    <a:pt x="217" y="84"/>
                  </a:lnTo>
                  <a:lnTo>
                    <a:pt x="223" y="85"/>
                  </a:lnTo>
                  <a:lnTo>
                    <a:pt x="229" y="87"/>
                  </a:lnTo>
                  <a:lnTo>
                    <a:pt x="234" y="89"/>
                  </a:lnTo>
                  <a:lnTo>
                    <a:pt x="239" y="89"/>
                  </a:lnTo>
                  <a:lnTo>
                    <a:pt x="244" y="87"/>
                  </a:lnTo>
                  <a:lnTo>
                    <a:pt x="250" y="85"/>
                  </a:lnTo>
                  <a:lnTo>
                    <a:pt x="255" y="85"/>
                  </a:lnTo>
                  <a:lnTo>
                    <a:pt x="261" y="84"/>
                  </a:lnTo>
                  <a:lnTo>
                    <a:pt x="267" y="84"/>
                  </a:lnTo>
                  <a:lnTo>
                    <a:pt x="272" y="84"/>
                  </a:lnTo>
                  <a:lnTo>
                    <a:pt x="278" y="82"/>
                  </a:lnTo>
                  <a:lnTo>
                    <a:pt x="285" y="78"/>
                  </a:lnTo>
                  <a:lnTo>
                    <a:pt x="292" y="72"/>
                  </a:lnTo>
                  <a:lnTo>
                    <a:pt x="289" y="68"/>
                  </a:lnTo>
                  <a:lnTo>
                    <a:pt x="284" y="64"/>
                  </a:lnTo>
                  <a:lnTo>
                    <a:pt x="280" y="61"/>
                  </a:lnTo>
                  <a:lnTo>
                    <a:pt x="274" y="59"/>
                  </a:lnTo>
                  <a:lnTo>
                    <a:pt x="267" y="55"/>
                  </a:lnTo>
                  <a:lnTo>
                    <a:pt x="261" y="52"/>
                  </a:lnTo>
                  <a:lnTo>
                    <a:pt x="254" y="47"/>
                  </a:lnTo>
                  <a:lnTo>
                    <a:pt x="247" y="41"/>
                  </a:lnTo>
                  <a:lnTo>
                    <a:pt x="240" y="36"/>
                  </a:lnTo>
                  <a:lnTo>
                    <a:pt x="235" y="31"/>
                  </a:lnTo>
                  <a:lnTo>
                    <a:pt x="228" y="28"/>
                  </a:lnTo>
                  <a:lnTo>
                    <a:pt x="221" y="24"/>
                  </a:lnTo>
                  <a:lnTo>
                    <a:pt x="214" y="22"/>
                  </a:lnTo>
                  <a:lnTo>
                    <a:pt x="208" y="20"/>
                  </a:lnTo>
                  <a:lnTo>
                    <a:pt x="202" y="16"/>
                  </a:lnTo>
                  <a:lnTo>
                    <a:pt x="198" y="12"/>
                  </a:lnTo>
                  <a:lnTo>
                    <a:pt x="194" y="9"/>
                  </a:lnTo>
                  <a:lnTo>
                    <a:pt x="189" y="8"/>
                  </a:lnTo>
                  <a:lnTo>
                    <a:pt x="183" y="8"/>
                  </a:lnTo>
                  <a:lnTo>
                    <a:pt x="176" y="9"/>
                  </a:lnTo>
                  <a:lnTo>
                    <a:pt x="168" y="9"/>
                  </a:lnTo>
                  <a:lnTo>
                    <a:pt x="160" y="8"/>
                  </a:lnTo>
                  <a:lnTo>
                    <a:pt x="152" y="5"/>
                  </a:lnTo>
                  <a:lnTo>
                    <a:pt x="144" y="0"/>
                  </a:lnTo>
                  <a:lnTo>
                    <a:pt x="12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5" name=""/>
            <p:cNvSpPr/>
            <p:nvPr/>
          </p:nvSpPr>
          <p:spPr>
            <a:xfrm>
              <a:off x="8527680" y="2613600"/>
              <a:ext cx="222120" cy="262440"/>
            </a:xfrm>
            <a:custGeom>
              <a:avLst/>
              <a:gdLst/>
              <a:ahLst/>
              <a:rect l="l" t="t" r="r" b="b"/>
              <a:pathLst>
                <a:path w="245" h="302">
                  <a:moveTo>
                    <a:pt x="83" y="295"/>
                  </a:moveTo>
                  <a:lnTo>
                    <a:pt x="90" y="290"/>
                  </a:lnTo>
                  <a:lnTo>
                    <a:pt x="100" y="287"/>
                  </a:lnTo>
                  <a:lnTo>
                    <a:pt x="111" y="285"/>
                  </a:lnTo>
                  <a:lnTo>
                    <a:pt x="123" y="281"/>
                  </a:lnTo>
                  <a:lnTo>
                    <a:pt x="136" y="279"/>
                  </a:lnTo>
                  <a:lnTo>
                    <a:pt x="146" y="275"/>
                  </a:lnTo>
                  <a:lnTo>
                    <a:pt x="155" y="271"/>
                  </a:lnTo>
                  <a:lnTo>
                    <a:pt x="160" y="265"/>
                  </a:lnTo>
                  <a:lnTo>
                    <a:pt x="164" y="259"/>
                  </a:lnTo>
                  <a:lnTo>
                    <a:pt x="170" y="254"/>
                  </a:lnTo>
                  <a:lnTo>
                    <a:pt x="179" y="249"/>
                  </a:lnTo>
                  <a:lnTo>
                    <a:pt x="189" y="244"/>
                  </a:lnTo>
                  <a:lnTo>
                    <a:pt x="197" y="241"/>
                  </a:lnTo>
                  <a:lnTo>
                    <a:pt x="205" y="236"/>
                  </a:lnTo>
                  <a:lnTo>
                    <a:pt x="211" y="232"/>
                  </a:lnTo>
                  <a:lnTo>
                    <a:pt x="214" y="227"/>
                  </a:lnTo>
                  <a:lnTo>
                    <a:pt x="220" y="218"/>
                  </a:lnTo>
                  <a:lnTo>
                    <a:pt x="229" y="210"/>
                  </a:lnTo>
                  <a:lnTo>
                    <a:pt x="238" y="201"/>
                  </a:lnTo>
                  <a:lnTo>
                    <a:pt x="245" y="189"/>
                  </a:lnTo>
                  <a:lnTo>
                    <a:pt x="242" y="188"/>
                  </a:lnTo>
                  <a:lnTo>
                    <a:pt x="237" y="186"/>
                  </a:lnTo>
                  <a:lnTo>
                    <a:pt x="231" y="185"/>
                  </a:lnTo>
                  <a:lnTo>
                    <a:pt x="225" y="182"/>
                  </a:lnTo>
                  <a:lnTo>
                    <a:pt x="221" y="181"/>
                  </a:lnTo>
                  <a:lnTo>
                    <a:pt x="215" y="180"/>
                  </a:lnTo>
                  <a:lnTo>
                    <a:pt x="211" y="179"/>
                  </a:lnTo>
                  <a:lnTo>
                    <a:pt x="206" y="179"/>
                  </a:lnTo>
                  <a:lnTo>
                    <a:pt x="201" y="179"/>
                  </a:lnTo>
                  <a:lnTo>
                    <a:pt x="197" y="180"/>
                  </a:lnTo>
                  <a:lnTo>
                    <a:pt x="192" y="182"/>
                  </a:lnTo>
                  <a:lnTo>
                    <a:pt x="189" y="183"/>
                  </a:lnTo>
                  <a:lnTo>
                    <a:pt x="184" y="185"/>
                  </a:lnTo>
                  <a:lnTo>
                    <a:pt x="179" y="186"/>
                  </a:lnTo>
                  <a:lnTo>
                    <a:pt x="175" y="186"/>
                  </a:lnTo>
                  <a:lnTo>
                    <a:pt x="170" y="185"/>
                  </a:lnTo>
                  <a:lnTo>
                    <a:pt x="161" y="182"/>
                  </a:lnTo>
                  <a:lnTo>
                    <a:pt x="151" y="180"/>
                  </a:lnTo>
                  <a:lnTo>
                    <a:pt x="140" y="180"/>
                  </a:lnTo>
                  <a:lnTo>
                    <a:pt x="130" y="180"/>
                  </a:lnTo>
                  <a:lnTo>
                    <a:pt x="118" y="180"/>
                  </a:lnTo>
                  <a:lnTo>
                    <a:pt x="108" y="181"/>
                  </a:lnTo>
                  <a:lnTo>
                    <a:pt x="97" y="181"/>
                  </a:lnTo>
                  <a:lnTo>
                    <a:pt x="86" y="181"/>
                  </a:lnTo>
                  <a:lnTo>
                    <a:pt x="88" y="176"/>
                  </a:lnTo>
                  <a:lnTo>
                    <a:pt x="95" y="168"/>
                  </a:lnTo>
                  <a:lnTo>
                    <a:pt x="103" y="159"/>
                  </a:lnTo>
                  <a:lnTo>
                    <a:pt x="113" y="149"/>
                  </a:lnTo>
                  <a:lnTo>
                    <a:pt x="121" y="138"/>
                  </a:lnTo>
                  <a:lnTo>
                    <a:pt x="125" y="129"/>
                  </a:lnTo>
                  <a:lnTo>
                    <a:pt x="125" y="122"/>
                  </a:lnTo>
                  <a:lnTo>
                    <a:pt x="120" y="119"/>
                  </a:lnTo>
                  <a:lnTo>
                    <a:pt x="114" y="117"/>
                  </a:lnTo>
                  <a:lnTo>
                    <a:pt x="111" y="113"/>
                  </a:lnTo>
                  <a:lnTo>
                    <a:pt x="114" y="109"/>
                  </a:lnTo>
                  <a:lnTo>
                    <a:pt x="120" y="103"/>
                  </a:lnTo>
                  <a:lnTo>
                    <a:pt x="124" y="97"/>
                  </a:lnTo>
                  <a:lnTo>
                    <a:pt x="130" y="91"/>
                  </a:lnTo>
                  <a:lnTo>
                    <a:pt x="135" y="86"/>
                  </a:lnTo>
                  <a:lnTo>
                    <a:pt x="136" y="80"/>
                  </a:lnTo>
                  <a:lnTo>
                    <a:pt x="139" y="68"/>
                  </a:lnTo>
                  <a:lnTo>
                    <a:pt x="146" y="59"/>
                  </a:lnTo>
                  <a:lnTo>
                    <a:pt x="152" y="52"/>
                  </a:lnTo>
                  <a:lnTo>
                    <a:pt x="155" y="44"/>
                  </a:lnTo>
                  <a:lnTo>
                    <a:pt x="158" y="33"/>
                  </a:lnTo>
                  <a:lnTo>
                    <a:pt x="161" y="26"/>
                  </a:lnTo>
                  <a:lnTo>
                    <a:pt x="163" y="16"/>
                  </a:lnTo>
                  <a:lnTo>
                    <a:pt x="162" y="0"/>
                  </a:lnTo>
                  <a:lnTo>
                    <a:pt x="152" y="2"/>
                  </a:lnTo>
                  <a:lnTo>
                    <a:pt x="143" y="5"/>
                  </a:lnTo>
                  <a:lnTo>
                    <a:pt x="135" y="8"/>
                  </a:lnTo>
                  <a:lnTo>
                    <a:pt x="128" y="12"/>
                  </a:lnTo>
                  <a:lnTo>
                    <a:pt x="121" y="16"/>
                  </a:lnTo>
                  <a:lnTo>
                    <a:pt x="114" y="20"/>
                  </a:lnTo>
                  <a:lnTo>
                    <a:pt x="107" y="22"/>
                  </a:lnTo>
                  <a:lnTo>
                    <a:pt x="100" y="23"/>
                  </a:lnTo>
                  <a:lnTo>
                    <a:pt x="93" y="25"/>
                  </a:lnTo>
                  <a:lnTo>
                    <a:pt x="86" y="27"/>
                  </a:lnTo>
                  <a:lnTo>
                    <a:pt x="79" y="29"/>
                  </a:lnTo>
                  <a:lnTo>
                    <a:pt x="75" y="31"/>
                  </a:lnTo>
                  <a:lnTo>
                    <a:pt x="70" y="35"/>
                  </a:lnTo>
                  <a:lnTo>
                    <a:pt x="65" y="37"/>
                  </a:lnTo>
                  <a:lnTo>
                    <a:pt x="63" y="38"/>
                  </a:lnTo>
                  <a:lnTo>
                    <a:pt x="61" y="40"/>
                  </a:lnTo>
                  <a:lnTo>
                    <a:pt x="49" y="42"/>
                  </a:lnTo>
                  <a:lnTo>
                    <a:pt x="42" y="45"/>
                  </a:lnTo>
                  <a:lnTo>
                    <a:pt x="35" y="48"/>
                  </a:lnTo>
                  <a:lnTo>
                    <a:pt x="27" y="49"/>
                  </a:lnTo>
                  <a:lnTo>
                    <a:pt x="0" y="81"/>
                  </a:lnTo>
                  <a:lnTo>
                    <a:pt x="7" y="81"/>
                  </a:lnTo>
                  <a:lnTo>
                    <a:pt x="12" y="79"/>
                  </a:lnTo>
                  <a:lnTo>
                    <a:pt x="18" y="76"/>
                  </a:lnTo>
                  <a:lnTo>
                    <a:pt x="24" y="73"/>
                  </a:lnTo>
                  <a:lnTo>
                    <a:pt x="29" y="71"/>
                  </a:lnTo>
                  <a:lnTo>
                    <a:pt x="34" y="67"/>
                  </a:lnTo>
                  <a:lnTo>
                    <a:pt x="40" y="66"/>
                  </a:lnTo>
                  <a:lnTo>
                    <a:pt x="47" y="65"/>
                  </a:lnTo>
                  <a:lnTo>
                    <a:pt x="52" y="64"/>
                  </a:lnTo>
                  <a:lnTo>
                    <a:pt x="56" y="63"/>
                  </a:lnTo>
                  <a:lnTo>
                    <a:pt x="61" y="59"/>
                  </a:lnTo>
                  <a:lnTo>
                    <a:pt x="65" y="56"/>
                  </a:lnTo>
                  <a:lnTo>
                    <a:pt x="71" y="53"/>
                  </a:lnTo>
                  <a:lnTo>
                    <a:pt x="78" y="50"/>
                  </a:lnTo>
                  <a:lnTo>
                    <a:pt x="86" y="48"/>
                  </a:lnTo>
                  <a:lnTo>
                    <a:pt x="95" y="46"/>
                  </a:lnTo>
                  <a:lnTo>
                    <a:pt x="100" y="45"/>
                  </a:lnTo>
                  <a:lnTo>
                    <a:pt x="105" y="43"/>
                  </a:lnTo>
                  <a:lnTo>
                    <a:pt x="109" y="40"/>
                  </a:lnTo>
                  <a:lnTo>
                    <a:pt x="114" y="35"/>
                  </a:lnTo>
                  <a:lnTo>
                    <a:pt x="120" y="31"/>
                  </a:lnTo>
                  <a:lnTo>
                    <a:pt x="125" y="28"/>
                  </a:lnTo>
                  <a:lnTo>
                    <a:pt x="135" y="26"/>
                  </a:lnTo>
                  <a:lnTo>
                    <a:pt x="145" y="26"/>
                  </a:lnTo>
                  <a:lnTo>
                    <a:pt x="133" y="41"/>
                  </a:lnTo>
                  <a:lnTo>
                    <a:pt x="130" y="51"/>
                  </a:lnTo>
                  <a:lnTo>
                    <a:pt x="130" y="59"/>
                  </a:lnTo>
                  <a:lnTo>
                    <a:pt x="124" y="67"/>
                  </a:lnTo>
                  <a:lnTo>
                    <a:pt x="118" y="73"/>
                  </a:lnTo>
                  <a:lnTo>
                    <a:pt x="111" y="81"/>
                  </a:lnTo>
                  <a:lnTo>
                    <a:pt x="103" y="91"/>
                  </a:lnTo>
                  <a:lnTo>
                    <a:pt x="97" y="102"/>
                  </a:lnTo>
                  <a:lnTo>
                    <a:pt x="92" y="112"/>
                  </a:lnTo>
                  <a:lnTo>
                    <a:pt x="90" y="121"/>
                  </a:lnTo>
                  <a:lnTo>
                    <a:pt x="92" y="127"/>
                  </a:lnTo>
                  <a:lnTo>
                    <a:pt x="100" y="130"/>
                  </a:lnTo>
                  <a:lnTo>
                    <a:pt x="102" y="133"/>
                  </a:lnTo>
                  <a:lnTo>
                    <a:pt x="100" y="137"/>
                  </a:lnTo>
                  <a:lnTo>
                    <a:pt x="94" y="145"/>
                  </a:lnTo>
                  <a:lnTo>
                    <a:pt x="85" y="155"/>
                  </a:lnTo>
                  <a:lnTo>
                    <a:pt x="76" y="164"/>
                  </a:lnTo>
                  <a:lnTo>
                    <a:pt x="68" y="174"/>
                  </a:lnTo>
                  <a:lnTo>
                    <a:pt x="62" y="185"/>
                  </a:lnTo>
                  <a:lnTo>
                    <a:pt x="61" y="193"/>
                  </a:lnTo>
                  <a:lnTo>
                    <a:pt x="64" y="195"/>
                  </a:lnTo>
                  <a:lnTo>
                    <a:pt x="69" y="195"/>
                  </a:lnTo>
                  <a:lnTo>
                    <a:pt x="75" y="195"/>
                  </a:lnTo>
                  <a:lnTo>
                    <a:pt x="80" y="194"/>
                  </a:lnTo>
                  <a:lnTo>
                    <a:pt x="86" y="193"/>
                  </a:lnTo>
                  <a:lnTo>
                    <a:pt x="91" y="193"/>
                  </a:lnTo>
                  <a:lnTo>
                    <a:pt x="97" y="193"/>
                  </a:lnTo>
                  <a:lnTo>
                    <a:pt x="101" y="194"/>
                  </a:lnTo>
                  <a:lnTo>
                    <a:pt x="110" y="197"/>
                  </a:lnTo>
                  <a:lnTo>
                    <a:pt x="118" y="199"/>
                  </a:lnTo>
                  <a:lnTo>
                    <a:pt x="126" y="198"/>
                  </a:lnTo>
                  <a:lnTo>
                    <a:pt x="133" y="197"/>
                  </a:lnTo>
                  <a:lnTo>
                    <a:pt x="140" y="196"/>
                  </a:lnTo>
                  <a:lnTo>
                    <a:pt x="146" y="195"/>
                  </a:lnTo>
                  <a:lnTo>
                    <a:pt x="151" y="195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9" y="201"/>
                  </a:lnTo>
                  <a:lnTo>
                    <a:pt x="177" y="201"/>
                  </a:lnTo>
                  <a:lnTo>
                    <a:pt x="185" y="198"/>
                  </a:lnTo>
                  <a:lnTo>
                    <a:pt x="193" y="197"/>
                  </a:lnTo>
                  <a:lnTo>
                    <a:pt x="201" y="195"/>
                  </a:lnTo>
                  <a:lnTo>
                    <a:pt x="209" y="195"/>
                  </a:lnTo>
                  <a:lnTo>
                    <a:pt x="219" y="196"/>
                  </a:lnTo>
                  <a:lnTo>
                    <a:pt x="212" y="201"/>
                  </a:lnTo>
                  <a:lnTo>
                    <a:pt x="207" y="205"/>
                  </a:lnTo>
                  <a:lnTo>
                    <a:pt x="204" y="211"/>
                  </a:lnTo>
                  <a:lnTo>
                    <a:pt x="200" y="217"/>
                  </a:lnTo>
                  <a:lnTo>
                    <a:pt x="196" y="222"/>
                  </a:lnTo>
                  <a:lnTo>
                    <a:pt x="192" y="227"/>
                  </a:lnTo>
                  <a:lnTo>
                    <a:pt x="186" y="231"/>
                  </a:lnTo>
                  <a:lnTo>
                    <a:pt x="178" y="232"/>
                  </a:lnTo>
                  <a:lnTo>
                    <a:pt x="168" y="234"/>
                  </a:lnTo>
                  <a:lnTo>
                    <a:pt x="160" y="239"/>
                  </a:lnTo>
                  <a:lnTo>
                    <a:pt x="153" y="244"/>
                  </a:lnTo>
                  <a:lnTo>
                    <a:pt x="149" y="250"/>
                  </a:lnTo>
                  <a:lnTo>
                    <a:pt x="146" y="255"/>
                  </a:lnTo>
                  <a:lnTo>
                    <a:pt x="141" y="257"/>
                  </a:lnTo>
                  <a:lnTo>
                    <a:pt x="137" y="258"/>
                  </a:lnTo>
                  <a:lnTo>
                    <a:pt x="132" y="258"/>
                  </a:lnTo>
                  <a:lnTo>
                    <a:pt x="128" y="258"/>
                  </a:lnTo>
                  <a:lnTo>
                    <a:pt x="123" y="259"/>
                  </a:lnTo>
                  <a:lnTo>
                    <a:pt x="118" y="262"/>
                  </a:lnTo>
                  <a:lnTo>
                    <a:pt x="114" y="265"/>
                  </a:lnTo>
                  <a:lnTo>
                    <a:pt x="107" y="271"/>
                  </a:lnTo>
                  <a:lnTo>
                    <a:pt x="99" y="275"/>
                  </a:lnTo>
                  <a:lnTo>
                    <a:pt x="90" y="279"/>
                  </a:lnTo>
                  <a:lnTo>
                    <a:pt x="80" y="281"/>
                  </a:lnTo>
                  <a:lnTo>
                    <a:pt x="71" y="283"/>
                  </a:lnTo>
                  <a:lnTo>
                    <a:pt x="65" y="288"/>
                  </a:lnTo>
                  <a:lnTo>
                    <a:pt x="60" y="294"/>
                  </a:lnTo>
                  <a:lnTo>
                    <a:pt x="59" y="302"/>
                  </a:lnTo>
                  <a:lnTo>
                    <a:pt x="83" y="2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6" name=""/>
            <p:cNvSpPr/>
            <p:nvPr/>
          </p:nvSpPr>
          <p:spPr>
            <a:xfrm>
              <a:off x="7937640" y="2635920"/>
              <a:ext cx="220680" cy="311400"/>
            </a:xfrm>
            <a:custGeom>
              <a:avLst/>
              <a:gdLst/>
              <a:ahLst/>
              <a:rect l="l" t="t" r="r" b="b"/>
              <a:pathLst>
                <a:path w="244" h="357">
                  <a:moveTo>
                    <a:pt x="174" y="343"/>
                  </a:moveTo>
                  <a:lnTo>
                    <a:pt x="166" y="346"/>
                  </a:lnTo>
                  <a:lnTo>
                    <a:pt x="158" y="347"/>
                  </a:lnTo>
                  <a:lnTo>
                    <a:pt x="151" y="349"/>
                  </a:lnTo>
                  <a:lnTo>
                    <a:pt x="144" y="350"/>
                  </a:lnTo>
                  <a:lnTo>
                    <a:pt x="137" y="350"/>
                  </a:lnTo>
                  <a:lnTo>
                    <a:pt x="132" y="351"/>
                  </a:lnTo>
                  <a:lnTo>
                    <a:pt x="128" y="352"/>
                  </a:lnTo>
                  <a:lnTo>
                    <a:pt x="126" y="353"/>
                  </a:lnTo>
                  <a:lnTo>
                    <a:pt x="122" y="355"/>
                  </a:lnTo>
                  <a:lnTo>
                    <a:pt x="116" y="357"/>
                  </a:lnTo>
                  <a:lnTo>
                    <a:pt x="111" y="357"/>
                  </a:lnTo>
                  <a:lnTo>
                    <a:pt x="104" y="357"/>
                  </a:lnTo>
                  <a:lnTo>
                    <a:pt x="98" y="357"/>
                  </a:lnTo>
                  <a:lnTo>
                    <a:pt x="93" y="355"/>
                  </a:lnTo>
                  <a:lnTo>
                    <a:pt x="90" y="354"/>
                  </a:lnTo>
                  <a:lnTo>
                    <a:pt x="89" y="354"/>
                  </a:lnTo>
                  <a:lnTo>
                    <a:pt x="81" y="355"/>
                  </a:lnTo>
                  <a:lnTo>
                    <a:pt x="75" y="355"/>
                  </a:lnTo>
                  <a:lnTo>
                    <a:pt x="68" y="354"/>
                  </a:lnTo>
                  <a:lnTo>
                    <a:pt x="63" y="352"/>
                  </a:lnTo>
                  <a:lnTo>
                    <a:pt x="59" y="350"/>
                  </a:lnTo>
                  <a:lnTo>
                    <a:pt x="53" y="349"/>
                  </a:lnTo>
                  <a:lnTo>
                    <a:pt x="48" y="346"/>
                  </a:lnTo>
                  <a:lnTo>
                    <a:pt x="44" y="346"/>
                  </a:lnTo>
                  <a:lnTo>
                    <a:pt x="29" y="345"/>
                  </a:lnTo>
                  <a:lnTo>
                    <a:pt x="21" y="342"/>
                  </a:lnTo>
                  <a:lnTo>
                    <a:pt x="15" y="337"/>
                  </a:lnTo>
                  <a:lnTo>
                    <a:pt x="10" y="332"/>
                  </a:lnTo>
                  <a:lnTo>
                    <a:pt x="16" y="329"/>
                  </a:lnTo>
                  <a:lnTo>
                    <a:pt x="23" y="326"/>
                  </a:lnTo>
                  <a:lnTo>
                    <a:pt x="32" y="320"/>
                  </a:lnTo>
                  <a:lnTo>
                    <a:pt x="44" y="308"/>
                  </a:lnTo>
                  <a:lnTo>
                    <a:pt x="50" y="303"/>
                  </a:lnTo>
                  <a:lnTo>
                    <a:pt x="55" y="299"/>
                  </a:lnTo>
                  <a:lnTo>
                    <a:pt x="60" y="298"/>
                  </a:lnTo>
                  <a:lnTo>
                    <a:pt x="66" y="297"/>
                  </a:lnTo>
                  <a:lnTo>
                    <a:pt x="70" y="296"/>
                  </a:lnTo>
                  <a:lnTo>
                    <a:pt x="76" y="293"/>
                  </a:lnTo>
                  <a:lnTo>
                    <a:pt x="82" y="289"/>
                  </a:lnTo>
                  <a:lnTo>
                    <a:pt x="89" y="282"/>
                  </a:lnTo>
                  <a:lnTo>
                    <a:pt x="96" y="275"/>
                  </a:lnTo>
                  <a:lnTo>
                    <a:pt x="101" y="271"/>
                  </a:lnTo>
                  <a:lnTo>
                    <a:pt x="106" y="270"/>
                  </a:lnTo>
                  <a:lnTo>
                    <a:pt x="111" y="269"/>
                  </a:lnTo>
                  <a:lnTo>
                    <a:pt x="115" y="269"/>
                  </a:lnTo>
                  <a:lnTo>
                    <a:pt x="120" y="268"/>
                  </a:lnTo>
                  <a:lnTo>
                    <a:pt x="124" y="267"/>
                  </a:lnTo>
                  <a:lnTo>
                    <a:pt x="130" y="262"/>
                  </a:lnTo>
                  <a:lnTo>
                    <a:pt x="136" y="258"/>
                  </a:lnTo>
                  <a:lnTo>
                    <a:pt x="140" y="254"/>
                  </a:lnTo>
                  <a:lnTo>
                    <a:pt x="146" y="252"/>
                  </a:lnTo>
                  <a:lnTo>
                    <a:pt x="150" y="251"/>
                  </a:lnTo>
                  <a:lnTo>
                    <a:pt x="154" y="250"/>
                  </a:lnTo>
                  <a:lnTo>
                    <a:pt x="158" y="247"/>
                  </a:lnTo>
                  <a:lnTo>
                    <a:pt x="162" y="245"/>
                  </a:lnTo>
                  <a:lnTo>
                    <a:pt x="166" y="242"/>
                  </a:lnTo>
                  <a:lnTo>
                    <a:pt x="158" y="240"/>
                  </a:lnTo>
                  <a:lnTo>
                    <a:pt x="151" y="238"/>
                  </a:lnTo>
                  <a:lnTo>
                    <a:pt x="144" y="236"/>
                  </a:lnTo>
                  <a:lnTo>
                    <a:pt x="139" y="231"/>
                  </a:lnTo>
                  <a:lnTo>
                    <a:pt x="134" y="228"/>
                  </a:lnTo>
                  <a:lnTo>
                    <a:pt x="129" y="225"/>
                  </a:lnTo>
                  <a:lnTo>
                    <a:pt x="123" y="223"/>
                  </a:lnTo>
                  <a:lnTo>
                    <a:pt x="116" y="222"/>
                  </a:lnTo>
                  <a:lnTo>
                    <a:pt x="102" y="222"/>
                  </a:lnTo>
                  <a:lnTo>
                    <a:pt x="91" y="220"/>
                  </a:lnTo>
                  <a:lnTo>
                    <a:pt x="83" y="216"/>
                  </a:lnTo>
                  <a:lnTo>
                    <a:pt x="76" y="212"/>
                  </a:lnTo>
                  <a:lnTo>
                    <a:pt x="69" y="207"/>
                  </a:lnTo>
                  <a:lnTo>
                    <a:pt x="63" y="202"/>
                  </a:lnTo>
                  <a:lnTo>
                    <a:pt x="56" y="200"/>
                  </a:lnTo>
                  <a:lnTo>
                    <a:pt x="50" y="199"/>
                  </a:lnTo>
                  <a:lnTo>
                    <a:pt x="43" y="199"/>
                  </a:lnTo>
                  <a:lnTo>
                    <a:pt x="35" y="198"/>
                  </a:lnTo>
                  <a:lnTo>
                    <a:pt x="26" y="195"/>
                  </a:lnTo>
                  <a:lnTo>
                    <a:pt x="18" y="192"/>
                  </a:lnTo>
                  <a:lnTo>
                    <a:pt x="12" y="187"/>
                  </a:lnTo>
                  <a:lnTo>
                    <a:pt x="6" y="182"/>
                  </a:lnTo>
                  <a:lnTo>
                    <a:pt x="2" y="175"/>
                  </a:lnTo>
                  <a:lnTo>
                    <a:pt x="0" y="168"/>
                  </a:lnTo>
                  <a:lnTo>
                    <a:pt x="9" y="164"/>
                  </a:lnTo>
                  <a:lnTo>
                    <a:pt x="17" y="162"/>
                  </a:lnTo>
                  <a:lnTo>
                    <a:pt x="25" y="159"/>
                  </a:lnTo>
                  <a:lnTo>
                    <a:pt x="32" y="156"/>
                  </a:lnTo>
                  <a:lnTo>
                    <a:pt x="39" y="154"/>
                  </a:lnTo>
                  <a:lnTo>
                    <a:pt x="46" y="153"/>
                  </a:lnTo>
                  <a:lnTo>
                    <a:pt x="53" y="152"/>
                  </a:lnTo>
                  <a:lnTo>
                    <a:pt x="62" y="153"/>
                  </a:lnTo>
                  <a:lnTo>
                    <a:pt x="70" y="154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90" y="152"/>
                  </a:lnTo>
                  <a:lnTo>
                    <a:pt x="94" y="151"/>
                  </a:lnTo>
                  <a:lnTo>
                    <a:pt x="100" y="148"/>
                  </a:lnTo>
                  <a:lnTo>
                    <a:pt x="106" y="147"/>
                  </a:lnTo>
                  <a:lnTo>
                    <a:pt x="113" y="147"/>
                  </a:lnTo>
                  <a:lnTo>
                    <a:pt x="120" y="147"/>
                  </a:lnTo>
                  <a:lnTo>
                    <a:pt x="126" y="148"/>
                  </a:lnTo>
                  <a:lnTo>
                    <a:pt x="130" y="149"/>
                  </a:lnTo>
                  <a:lnTo>
                    <a:pt x="136" y="151"/>
                  </a:lnTo>
                  <a:lnTo>
                    <a:pt x="143" y="151"/>
                  </a:lnTo>
                  <a:lnTo>
                    <a:pt x="152" y="151"/>
                  </a:lnTo>
                  <a:lnTo>
                    <a:pt x="162" y="149"/>
                  </a:lnTo>
                  <a:lnTo>
                    <a:pt x="176" y="147"/>
                  </a:lnTo>
                  <a:lnTo>
                    <a:pt x="168" y="143"/>
                  </a:lnTo>
                  <a:lnTo>
                    <a:pt x="161" y="138"/>
                  </a:lnTo>
                  <a:lnTo>
                    <a:pt x="158" y="134"/>
                  </a:lnTo>
                  <a:lnTo>
                    <a:pt x="154" y="130"/>
                  </a:lnTo>
                  <a:lnTo>
                    <a:pt x="152" y="126"/>
                  </a:lnTo>
                  <a:lnTo>
                    <a:pt x="150" y="123"/>
                  </a:lnTo>
                  <a:lnTo>
                    <a:pt x="145" y="118"/>
                  </a:lnTo>
                  <a:lnTo>
                    <a:pt x="140" y="115"/>
                  </a:lnTo>
                  <a:lnTo>
                    <a:pt x="130" y="108"/>
                  </a:lnTo>
                  <a:lnTo>
                    <a:pt x="122" y="100"/>
                  </a:lnTo>
                  <a:lnTo>
                    <a:pt x="116" y="92"/>
                  </a:lnTo>
                  <a:lnTo>
                    <a:pt x="115" y="84"/>
                  </a:lnTo>
                  <a:lnTo>
                    <a:pt x="121" y="85"/>
                  </a:lnTo>
                  <a:lnTo>
                    <a:pt x="128" y="84"/>
                  </a:lnTo>
                  <a:lnTo>
                    <a:pt x="134" y="83"/>
                  </a:lnTo>
                  <a:lnTo>
                    <a:pt x="136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17" y="67"/>
                  </a:lnTo>
                  <a:lnTo>
                    <a:pt x="114" y="61"/>
                  </a:lnTo>
                  <a:lnTo>
                    <a:pt x="112" y="56"/>
                  </a:lnTo>
                  <a:lnTo>
                    <a:pt x="108" y="50"/>
                  </a:lnTo>
                  <a:lnTo>
                    <a:pt x="102" y="46"/>
                  </a:lnTo>
                  <a:lnTo>
                    <a:pt x="98" y="42"/>
                  </a:lnTo>
                  <a:lnTo>
                    <a:pt x="86" y="32"/>
                  </a:lnTo>
                  <a:lnTo>
                    <a:pt x="78" y="17"/>
                  </a:lnTo>
                  <a:lnTo>
                    <a:pt x="74" y="6"/>
                  </a:lnTo>
                  <a:lnTo>
                    <a:pt x="73" y="0"/>
                  </a:lnTo>
                  <a:lnTo>
                    <a:pt x="82" y="1"/>
                  </a:lnTo>
                  <a:lnTo>
                    <a:pt x="89" y="2"/>
                  </a:lnTo>
                  <a:lnTo>
                    <a:pt x="94" y="2"/>
                  </a:lnTo>
                  <a:lnTo>
                    <a:pt x="99" y="1"/>
                  </a:lnTo>
                  <a:lnTo>
                    <a:pt x="104" y="1"/>
                  </a:lnTo>
                  <a:lnTo>
                    <a:pt x="108" y="2"/>
                  </a:lnTo>
                  <a:lnTo>
                    <a:pt x="114" y="4"/>
                  </a:lnTo>
                  <a:lnTo>
                    <a:pt x="120" y="8"/>
                  </a:lnTo>
                  <a:lnTo>
                    <a:pt x="128" y="13"/>
                  </a:lnTo>
                  <a:lnTo>
                    <a:pt x="136" y="15"/>
                  </a:lnTo>
                  <a:lnTo>
                    <a:pt x="144" y="16"/>
                  </a:lnTo>
                  <a:lnTo>
                    <a:pt x="152" y="17"/>
                  </a:lnTo>
                  <a:lnTo>
                    <a:pt x="159" y="17"/>
                  </a:lnTo>
                  <a:lnTo>
                    <a:pt x="167" y="19"/>
                  </a:lnTo>
                  <a:lnTo>
                    <a:pt x="173" y="23"/>
                  </a:lnTo>
                  <a:lnTo>
                    <a:pt x="178" y="30"/>
                  </a:lnTo>
                  <a:lnTo>
                    <a:pt x="183" y="34"/>
                  </a:lnTo>
                  <a:lnTo>
                    <a:pt x="188" y="38"/>
                  </a:lnTo>
                  <a:lnTo>
                    <a:pt x="193" y="39"/>
                  </a:lnTo>
                  <a:lnTo>
                    <a:pt x="198" y="40"/>
                  </a:lnTo>
                  <a:lnTo>
                    <a:pt x="204" y="40"/>
                  </a:lnTo>
                  <a:lnTo>
                    <a:pt x="208" y="42"/>
                  </a:lnTo>
                  <a:lnTo>
                    <a:pt x="215" y="45"/>
                  </a:lnTo>
                  <a:lnTo>
                    <a:pt x="221" y="50"/>
                  </a:lnTo>
                  <a:lnTo>
                    <a:pt x="244" y="77"/>
                  </a:lnTo>
                  <a:lnTo>
                    <a:pt x="242" y="77"/>
                  </a:lnTo>
                  <a:lnTo>
                    <a:pt x="237" y="78"/>
                  </a:lnTo>
                  <a:lnTo>
                    <a:pt x="230" y="77"/>
                  </a:lnTo>
                  <a:lnTo>
                    <a:pt x="221" y="72"/>
                  </a:lnTo>
                  <a:lnTo>
                    <a:pt x="213" y="65"/>
                  </a:lnTo>
                  <a:lnTo>
                    <a:pt x="208" y="61"/>
                  </a:lnTo>
                  <a:lnTo>
                    <a:pt x="204" y="56"/>
                  </a:lnTo>
                  <a:lnTo>
                    <a:pt x="193" y="54"/>
                  </a:lnTo>
                  <a:lnTo>
                    <a:pt x="187" y="53"/>
                  </a:lnTo>
                  <a:lnTo>
                    <a:pt x="181" y="50"/>
                  </a:lnTo>
                  <a:lnTo>
                    <a:pt x="175" y="47"/>
                  </a:lnTo>
                  <a:lnTo>
                    <a:pt x="170" y="44"/>
                  </a:lnTo>
                  <a:lnTo>
                    <a:pt x="166" y="40"/>
                  </a:lnTo>
                  <a:lnTo>
                    <a:pt x="160" y="38"/>
                  </a:lnTo>
                  <a:lnTo>
                    <a:pt x="152" y="36"/>
                  </a:lnTo>
                  <a:lnTo>
                    <a:pt x="143" y="37"/>
                  </a:lnTo>
                  <a:lnTo>
                    <a:pt x="136" y="37"/>
                  </a:lnTo>
                  <a:lnTo>
                    <a:pt x="130" y="36"/>
                  </a:lnTo>
                  <a:lnTo>
                    <a:pt x="126" y="33"/>
                  </a:lnTo>
                  <a:lnTo>
                    <a:pt x="121" y="30"/>
                  </a:lnTo>
                  <a:lnTo>
                    <a:pt x="115" y="26"/>
                  </a:lnTo>
                  <a:lnTo>
                    <a:pt x="111" y="24"/>
                  </a:lnTo>
                  <a:lnTo>
                    <a:pt x="105" y="22"/>
                  </a:lnTo>
                  <a:lnTo>
                    <a:pt x="99" y="22"/>
                  </a:lnTo>
                  <a:lnTo>
                    <a:pt x="104" y="30"/>
                  </a:lnTo>
                  <a:lnTo>
                    <a:pt x="112" y="38"/>
                  </a:lnTo>
                  <a:lnTo>
                    <a:pt x="120" y="46"/>
                  </a:lnTo>
                  <a:lnTo>
                    <a:pt x="127" y="50"/>
                  </a:lnTo>
                  <a:lnTo>
                    <a:pt x="137" y="60"/>
                  </a:lnTo>
                  <a:lnTo>
                    <a:pt x="143" y="69"/>
                  </a:lnTo>
                  <a:lnTo>
                    <a:pt x="147" y="79"/>
                  </a:lnTo>
                  <a:lnTo>
                    <a:pt x="155" y="92"/>
                  </a:lnTo>
                  <a:lnTo>
                    <a:pt x="151" y="93"/>
                  </a:lnTo>
                  <a:lnTo>
                    <a:pt x="146" y="94"/>
                  </a:lnTo>
                  <a:lnTo>
                    <a:pt x="140" y="94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2" y="102"/>
                  </a:lnTo>
                  <a:lnTo>
                    <a:pt x="146" y="107"/>
                  </a:lnTo>
                  <a:lnTo>
                    <a:pt x="151" y="110"/>
                  </a:lnTo>
                  <a:lnTo>
                    <a:pt x="155" y="114"/>
                  </a:lnTo>
                  <a:lnTo>
                    <a:pt x="161" y="118"/>
                  </a:lnTo>
                  <a:lnTo>
                    <a:pt x="167" y="122"/>
                  </a:lnTo>
                  <a:lnTo>
                    <a:pt x="173" y="125"/>
                  </a:lnTo>
                  <a:lnTo>
                    <a:pt x="185" y="134"/>
                  </a:lnTo>
                  <a:lnTo>
                    <a:pt x="195" y="144"/>
                  </a:lnTo>
                  <a:lnTo>
                    <a:pt x="199" y="154"/>
                  </a:lnTo>
                  <a:lnTo>
                    <a:pt x="203" y="164"/>
                  </a:lnTo>
                  <a:lnTo>
                    <a:pt x="190" y="162"/>
                  </a:lnTo>
                  <a:lnTo>
                    <a:pt x="180" y="162"/>
                  </a:lnTo>
                  <a:lnTo>
                    <a:pt x="168" y="163"/>
                  </a:lnTo>
                  <a:lnTo>
                    <a:pt x="159" y="164"/>
                  </a:lnTo>
                  <a:lnTo>
                    <a:pt x="150" y="167"/>
                  </a:lnTo>
                  <a:lnTo>
                    <a:pt x="142" y="168"/>
                  </a:lnTo>
                  <a:lnTo>
                    <a:pt x="135" y="168"/>
                  </a:lnTo>
                  <a:lnTo>
                    <a:pt x="128" y="168"/>
                  </a:lnTo>
                  <a:lnTo>
                    <a:pt x="123" y="167"/>
                  </a:lnTo>
                  <a:lnTo>
                    <a:pt x="119" y="166"/>
                  </a:lnTo>
                  <a:lnTo>
                    <a:pt x="114" y="166"/>
                  </a:lnTo>
                  <a:lnTo>
                    <a:pt x="109" y="164"/>
                  </a:lnTo>
                  <a:lnTo>
                    <a:pt x="105" y="166"/>
                  </a:lnTo>
                  <a:lnTo>
                    <a:pt x="100" y="166"/>
                  </a:lnTo>
                  <a:lnTo>
                    <a:pt x="94" y="167"/>
                  </a:lnTo>
                  <a:lnTo>
                    <a:pt x="88" y="169"/>
                  </a:lnTo>
                  <a:lnTo>
                    <a:pt x="82" y="170"/>
                  </a:lnTo>
                  <a:lnTo>
                    <a:pt x="75" y="170"/>
                  </a:lnTo>
                  <a:lnTo>
                    <a:pt x="68" y="169"/>
                  </a:lnTo>
                  <a:lnTo>
                    <a:pt x="60" y="168"/>
                  </a:lnTo>
                  <a:lnTo>
                    <a:pt x="52" y="167"/>
                  </a:lnTo>
                  <a:lnTo>
                    <a:pt x="44" y="168"/>
                  </a:lnTo>
                  <a:lnTo>
                    <a:pt x="35" y="169"/>
                  </a:lnTo>
                  <a:lnTo>
                    <a:pt x="25" y="174"/>
                  </a:lnTo>
                  <a:lnTo>
                    <a:pt x="29" y="177"/>
                  </a:lnTo>
                  <a:lnTo>
                    <a:pt x="35" y="179"/>
                  </a:lnTo>
                  <a:lnTo>
                    <a:pt x="41" y="182"/>
                  </a:lnTo>
                  <a:lnTo>
                    <a:pt x="53" y="183"/>
                  </a:lnTo>
                  <a:lnTo>
                    <a:pt x="62" y="183"/>
                  </a:lnTo>
                  <a:lnTo>
                    <a:pt x="70" y="186"/>
                  </a:lnTo>
                  <a:lnTo>
                    <a:pt x="78" y="190"/>
                  </a:lnTo>
                  <a:lnTo>
                    <a:pt x="85" y="194"/>
                  </a:lnTo>
                  <a:lnTo>
                    <a:pt x="91" y="200"/>
                  </a:lnTo>
                  <a:lnTo>
                    <a:pt x="98" y="204"/>
                  </a:lnTo>
                  <a:lnTo>
                    <a:pt x="105" y="207"/>
                  </a:lnTo>
                  <a:lnTo>
                    <a:pt x="113" y="208"/>
                  </a:lnTo>
                  <a:lnTo>
                    <a:pt x="123" y="208"/>
                  </a:lnTo>
                  <a:lnTo>
                    <a:pt x="131" y="209"/>
                  </a:lnTo>
                  <a:lnTo>
                    <a:pt x="137" y="212"/>
                  </a:lnTo>
                  <a:lnTo>
                    <a:pt x="142" y="215"/>
                  </a:lnTo>
                  <a:lnTo>
                    <a:pt x="146" y="217"/>
                  </a:lnTo>
                  <a:lnTo>
                    <a:pt x="150" y="220"/>
                  </a:lnTo>
                  <a:lnTo>
                    <a:pt x="154" y="221"/>
                  </a:lnTo>
                  <a:lnTo>
                    <a:pt x="159" y="222"/>
                  </a:lnTo>
                  <a:lnTo>
                    <a:pt x="166" y="222"/>
                  </a:lnTo>
                  <a:lnTo>
                    <a:pt x="172" y="223"/>
                  </a:lnTo>
                  <a:lnTo>
                    <a:pt x="176" y="224"/>
                  </a:lnTo>
                  <a:lnTo>
                    <a:pt x="180" y="227"/>
                  </a:lnTo>
                  <a:lnTo>
                    <a:pt x="183" y="229"/>
                  </a:lnTo>
                  <a:lnTo>
                    <a:pt x="187" y="231"/>
                  </a:lnTo>
                  <a:lnTo>
                    <a:pt x="190" y="235"/>
                  </a:lnTo>
                  <a:lnTo>
                    <a:pt x="195" y="237"/>
                  </a:lnTo>
                  <a:lnTo>
                    <a:pt x="189" y="243"/>
                  </a:lnTo>
                  <a:lnTo>
                    <a:pt x="184" y="248"/>
                  </a:lnTo>
                  <a:lnTo>
                    <a:pt x="175" y="255"/>
                  </a:lnTo>
                  <a:lnTo>
                    <a:pt x="162" y="262"/>
                  </a:lnTo>
                  <a:lnTo>
                    <a:pt x="155" y="266"/>
                  </a:lnTo>
                  <a:lnTo>
                    <a:pt x="150" y="268"/>
                  </a:lnTo>
                  <a:lnTo>
                    <a:pt x="146" y="271"/>
                  </a:lnTo>
                  <a:lnTo>
                    <a:pt x="142" y="274"/>
                  </a:lnTo>
                  <a:lnTo>
                    <a:pt x="137" y="276"/>
                  </a:lnTo>
                  <a:lnTo>
                    <a:pt x="132" y="278"/>
                  </a:lnTo>
                  <a:lnTo>
                    <a:pt x="124" y="281"/>
                  </a:lnTo>
                  <a:lnTo>
                    <a:pt x="115" y="283"/>
                  </a:lnTo>
                  <a:lnTo>
                    <a:pt x="108" y="285"/>
                  </a:lnTo>
                  <a:lnTo>
                    <a:pt x="104" y="289"/>
                  </a:lnTo>
                  <a:lnTo>
                    <a:pt x="100" y="293"/>
                  </a:lnTo>
                  <a:lnTo>
                    <a:pt x="97" y="298"/>
                  </a:lnTo>
                  <a:lnTo>
                    <a:pt x="93" y="301"/>
                  </a:lnTo>
                  <a:lnTo>
                    <a:pt x="89" y="306"/>
                  </a:lnTo>
                  <a:lnTo>
                    <a:pt x="82" y="308"/>
                  </a:lnTo>
                  <a:lnTo>
                    <a:pt x="73" y="309"/>
                  </a:lnTo>
                  <a:lnTo>
                    <a:pt x="68" y="312"/>
                  </a:lnTo>
                  <a:lnTo>
                    <a:pt x="62" y="317"/>
                  </a:lnTo>
                  <a:lnTo>
                    <a:pt x="53" y="326"/>
                  </a:lnTo>
                  <a:lnTo>
                    <a:pt x="39" y="334"/>
                  </a:lnTo>
                  <a:lnTo>
                    <a:pt x="46" y="334"/>
                  </a:lnTo>
                  <a:lnTo>
                    <a:pt x="51" y="334"/>
                  </a:lnTo>
                  <a:lnTo>
                    <a:pt x="55" y="335"/>
                  </a:lnTo>
                  <a:lnTo>
                    <a:pt x="59" y="336"/>
                  </a:lnTo>
                  <a:lnTo>
                    <a:pt x="63" y="337"/>
                  </a:lnTo>
                  <a:lnTo>
                    <a:pt x="68" y="338"/>
                  </a:lnTo>
                  <a:lnTo>
                    <a:pt x="74" y="339"/>
                  </a:lnTo>
                  <a:lnTo>
                    <a:pt x="82" y="340"/>
                  </a:lnTo>
                  <a:lnTo>
                    <a:pt x="90" y="340"/>
                  </a:lnTo>
                  <a:lnTo>
                    <a:pt x="97" y="338"/>
                  </a:lnTo>
                  <a:lnTo>
                    <a:pt x="104" y="337"/>
                  </a:lnTo>
                  <a:lnTo>
                    <a:pt x="109" y="334"/>
                  </a:lnTo>
                  <a:lnTo>
                    <a:pt x="115" y="332"/>
                  </a:lnTo>
                  <a:lnTo>
                    <a:pt x="121" y="330"/>
                  </a:lnTo>
                  <a:lnTo>
                    <a:pt x="128" y="330"/>
                  </a:lnTo>
                  <a:lnTo>
                    <a:pt x="137" y="331"/>
                  </a:lnTo>
                  <a:lnTo>
                    <a:pt x="145" y="332"/>
                  </a:lnTo>
                  <a:lnTo>
                    <a:pt x="152" y="332"/>
                  </a:lnTo>
                  <a:lnTo>
                    <a:pt x="157" y="332"/>
                  </a:lnTo>
                  <a:lnTo>
                    <a:pt x="161" y="331"/>
                  </a:lnTo>
                  <a:lnTo>
                    <a:pt x="165" y="330"/>
                  </a:lnTo>
                  <a:lnTo>
                    <a:pt x="169" y="328"/>
                  </a:lnTo>
                  <a:lnTo>
                    <a:pt x="174" y="327"/>
                  </a:lnTo>
                  <a:lnTo>
                    <a:pt x="181" y="326"/>
                  </a:lnTo>
                  <a:lnTo>
                    <a:pt x="190" y="326"/>
                  </a:lnTo>
                  <a:lnTo>
                    <a:pt x="198" y="327"/>
                  </a:lnTo>
                  <a:lnTo>
                    <a:pt x="205" y="329"/>
                  </a:lnTo>
                  <a:lnTo>
                    <a:pt x="212" y="331"/>
                  </a:lnTo>
                  <a:lnTo>
                    <a:pt x="174" y="3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7" name=""/>
            <p:cNvSpPr/>
            <p:nvPr/>
          </p:nvSpPr>
          <p:spPr>
            <a:xfrm>
              <a:off x="8008200" y="2924640"/>
              <a:ext cx="312840" cy="305640"/>
            </a:xfrm>
            <a:custGeom>
              <a:avLst/>
              <a:gdLst/>
              <a:ahLst/>
              <a:rect l="l" t="t" r="r" b="b"/>
              <a:pathLst>
                <a:path w="347" h="352">
                  <a:moveTo>
                    <a:pt x="135" y="0"/>
                  </a:moveTo>
                  <a:lnTo>
                    <a:pt x="133" y="6"/>
                  </a:lnTo>
                  <a:lnTo>
                    <a:pt x="127" y="12"/>
                  </a:lnTo>
                  <a:lnTo>
                    <a:pt x="119" y="18"/>
                  </a:lnTo>
                  <a:lnTo>
                    <a:pt x="108" y="24"/>
                  </a:lnTo>
                  <a:lnTo>
                    <a:pt x="98" y="33"/>
                  </a:lnTo>
                  <a:lnTo>
                    <a:pt x="91" y="39"/>
                  </a:lnTo>
                  <a:lnTo>
                    <a:pt x="87" y="46"/>
                  </a:lnTo>
                  <a:lnTo>
                    <a:pt x="83" y="53"/>
                  </a:lnTo>
                  <a:lnTo>
                    <a:pt x="77" y="67"/>
                  </a:lnTo>
                  <a:lnTo>
                    <a:pt x="69" y="75"/>
                  </a:lnTo>
                  <a:lnTo>
                    <a:pt x="61" y="81"/>
                  </a:lnTo>
                  <a:lnTo>
                    <a:pt x="55" y="85"/>
                  </a:lnTo>
                  <a:lnTo>
                    <a:pt x="43" y="103"/>
                  </a:lnTo>
                  <a:lnTo>
                    <a:pt x="37" y="118"/>
                  </a:lnTo>
                  <a:lnTo>
                    <a:pt x="32" y="130"/>
                  </a:lnTo>
                  <a:lnTo>
                    <a:pt x="22" y="143"/>
                  </a:lnTo>
                  <a:lnTo>
                    <a:pt x="27" y="142"/>
                  </a:lnTo>
                  <a:lnTo>
                    <a:pt x="31" y="141"/>
                  </a:lnTo>
                  <a:lnTo>
                    <a:pt x="36" y="138"/>
                  </a:lnTo>
                  <a:lnTo>
                    <a:pt x="40" y="135"/>
                  </a:lnTo>
                  <a:lnTo>
                    <a:pt x="45" y="133"/>
                  </a:lnTo>
                  <a:lnTo>
                    <a:pt x="50" y="130"/>
                  </a:lnTo>
                  <a:lnTo>
                    <a:pt x="55" y="128"/>
                  </a:lnTo>
                  <a:lnTo>
                    <a:pt x="62" y="127"/>
                  </a:lnTo>
                  <a:lnTo>
                    <a:pt x="72" y="126"/>
                  </a:lnTo>
                  <a:lnTo>
                    <a:pt x="78" y="123"/>
                  </a:lnTo>
                  <a:lnTo>
                    <a:pt x="83" y="121"/>
                  </a:lnTo>
                  <a:lnTo>
                    <a:pt x="87" y="118"/>
                  </a:lnTo>
                  <a:lnTo>
                    <a:pt x="90" y="114"/>
                  </a:lnTo>
                  <a:lnTo>
                    <a:pt x="93" y="112"/>
                  </a:lnTo>
                  <a:lnTo>
                    <a:pt x="99" y="110"/>
                  </a:lnTo>
                  <a:lnTo>
                    <a:pt x="106" y="108"/>
                  </a:lnTo>
                  <a:lnTo>
                    <a:pt x="119" y="106"/>
                  </a:lnTo>
                  <a:lnTo>
                    <a:pt x="125" y="102"/>
                  </a:lnTo>
                  <a:lnTo>
                    <a:pt x="129" y="98"/>
                  </a:lnTo>
                  <a:lnTo>
                    <a:pt x="138" y="95"/>
                  </a:lnTo>
                  <a:lnTo>
                    <a:pt x="144" y="94"/>
                  </a:lnTo>
                  <a:lnTo>
                    <a:pt x="149" y="91"/>
                  </a:lnTo>
                  <a:lnTo>
                    <a:pt x="153" y="89"/>
                  </a:lnTo>
                  <a:lnTo>
                    <a:pt x="158" y="88"/>
                  </a:lnTo>
                  <a:lnTo>
                    <a:pt x="161" y="85"/>
                  </a:lnTo>
                  <a:lnTo>
                    <a:pt x="165" y="84"/>
                  </a:lnTo>
                  <a:lnTo>
                    <a:pt x="169" y="83"/>
                  </a:lnTo>
                  <a:lnTo>
                    <a:pt x="174" y="84"/>
                  </a:lnTo>
                  <a:lnTo>
                    <a:pt x="169" y="108"/>
                  </a:lnTo>
                  <a:lnTo>
                    <a:pt x="161" y="126"/>
                  </a:lnTo>
                  <a:lnTo>
                    <a:pt x="154" y="138"/>
                  </a:lnTo>
                  <a:lnTo>
                    <a:pt x="154" y="150"/>
                  </a:lnTo>
                  <a:lnTo>
                    <a:pt x="160" y="145"/>
                  </a:lnTo>
                  <a:lnTo>
                    <a:pt x="164" y="142"/>
                  </a:lnTo>
                  <a:lnTo>
                    <a:pt x="168" y="140"/>
                  </a:lnTo>
                  <a:lnTo>
                    <a:pt x="175" y="137"/>
                  </a:lnTo>
                  <a:lnTo>
                    <a:pt x="179" y="144"/>
                  </a:lnTo>
                  <a:lnTo>
                    <a:pt x="179" y="157"/>
                  </a:lnTo>
                  <a:lnTo>
                    <a:pt x="177" y="173"/>
                  </a:lnTo>
                  <a:lnTo>
                    <a:pt x="179" y="188"/>
                  </a:lnTo>
                  <a:lnTo>
                    <a:pt x="180" y="199"/>
                  </a:lnTo>
                  <a:lnTo>
                    <a:pt x="176" y="213"/>
                  </a:lnTo>
                  <a:lnTo>
                    <a:pt x="174" y="229"/>
                  </a:lnTo>
                  <a:lnTo>
                    <a:pt x="173" y="247"/>
                  </a:lnTo>
                  <a:lnTo>
                    <a:pt x="176" y="244"/>
                  </a:lnTo>
                  <a:lnTo>
                    <a:pt x="179" y="243"/>
                  </a:lnTo>
                  <a:lnTo>
                    <a:pt x="181" y="241"/>
                  </a:lnTo>
                  <a:lnTo>
                    <a:pt x="187" y="235"/>
                  </a:lnTo>
                  <a:lnTo>
                    <a:pt x="192" y="227"/>
                  </a:lnTo>
                  <a:lnTo>
                    <a:pt x="196" y="219"/>
                  </a:lnTo>
                  <a:lnTo>
                    <a:pt x="201" y="211"/>
                  </a:lnTo>
                  <a:lnTo>
                    <a:pt x="209" y="201"/>
                  </a:lnTo>
                  <a:lnTo>
                    <a:pt x="215" y="195"/>
                  </a:lnTo>
                  <a:lnTo>
                    <a:pt x="219" y="192"/>
                  </a:lnTo>
                  <a:lnTo>
                    <a:pt x="222" y="188"/>
                  </a:lnTo>
                  <a:lnTo>
                    <a:pt x="226" y="178"/>
                  </a:lnTo>
                  <a:lnTo>
                    <a:pt x="232" y="168"/>
                  </a:lnTo>
                  <a:lnTo>
                    <a:pt x="241" y="160"/>
                  </a:lnTo>
                  <a:lnTo>
                    <a:pt x="250" y="153"/>
                  </a:lnTo>
                  <a:lnTo>
                    <a:pt x="259" y="151"/>
                  </a:lnTo>
                  <a:lnTo>
                    <a:pt x="259" y="159"/>
                  </a:lnTo>
                  <a:lnTo>
                    <a:pt x="262" y="168"/>
                  </a:lnTo>
                  <a:lnTo>
                    <a:pt x="263" y="180"/>
                  </a:lnTo>
                  <a:lnTo>
                    <a:pt x="260" y="195"/>
                  </a:lnTo>
                  <a:lnTo>
                    <a:pt x="257" y="207"/>
                  </a:lnTo>
                  <a:lnTo>
                    <a:pt x="257" y="213"/>
                  </a:lnTo>
                  <a:lnTo>
                    <a:pt x="257" y="218"/>
                  </a:lnTo>
                  <a:lnTo>
                    <a:pt x="258" y="228"/>
                  </a:lnTo>
                  <a:lnTo>
                    <a:pt x="258" y="242"/>
                  </a:lnTo>
                  <a:lnTo>
                    <a:pt x="257" y="255"/>
                  </a:lnTo>
                  <a:lnTo>
                    <a:pt x="256" y="267"/>
                  </a:lnTo>
                  <a:lnTo>
                    <a:pt x="256" y="281"/>
                  </a:lnTo>
                  <a:lnTo>
                    <a:pt x="258" y="294"/>
                  </a:lnTo>
                  <a:lnTo>
                    <a:pt x="263" y="304"/>
                  </a:lnTo>
                  <a:lnTo>
                    <a:pt x="267" y="314"/>
                  </a:lnTo>
                  <a:lnTo>
                    <a:pt x="271" y="327"/>
                  </a:lnTo>
                  <a:lnTo>
                    <a:pt x="272" y="318"/>
                  </a:lnTo>
                  <a:lnTo>
                    <a:pt x="275" y="308"/>
                  </a:lnTo>
                  <a:lnTo>
                    <a:pt x="282" y="298"/>
                  </a:lnTo>
                  <a:lnTo>
                    <a:pt x="292" y="288"/>
                  </a:lnTo>
                  <a:lnTo>
                    <a:pt x="298" y="278"/>
                  </a:lnTo>
                  <a:lnTo>
                    <a:pt x="300" y="266"/>
                  </a:lnTo>
                  <a:lnTo>
                    <a:pt x="301" y="255"/>
                  </a:lnTo>
                  <a:lnTo>
                    <a:pt x="305" y="243"/>
                  </a:lnTo>
                  <a:lnTo>
                    <a:pt x="312" y="232"/>
                  </a:lnTo>
                  <a:lnTo>
                    <a:pt x="313" y="221"/>
                  </a:lnTo>
                  <a:lnTo>
                    <a:pt x="315" y="212"/>
                  </a:lnTo>
                  <a:lnTo>
                    <a:pt x="321" y="201"/>
                  </a:lnTo>
                  <a:lnTo>
                    <a:pt x="330" y="190"/>
                  </a:lnTo>
                  <a:lnTo>
                    <a:pt x="332" y="181"/>
                  </a:lnTo>
                  <a:lnTo>
                    <a:pt x="335" y="173"/>
                  </a:lnTo>
                  <a:lnTo>
                    <a:pt x="347" y="159"/>
                  </a:lnTo>
                  <a:lnTo>
                    <a:pt x="343" y="197"/>
                  </a:lnTo>
                  <a:lnTo>
                    <a:pt x="339" y="201"/>
                  </a:lnTo>
                  <a:lnTo>
                    <a:pt x="336" y="205"/>
                  </a:lnTo>
                  <a:lnTo>
                    <a:pt x="333" y="212"/>
                  </a:lnTo>
                  <a:lnTo>
                    <a:pt x="328" y="221"/>
                  </a:lnTo>
                  <a:lnTo>
                    <a:pt x="326" y="232"/>
                  </a:lnTo>
                  <a:lnTo>
                    <a:pt x="327" y="240"/>
                  </a:lnTo>
                  <a:lnTo>
                    <a:pt x="327" y="247"/>
                  </a:lnTo>
                  <a:lnTo>
                    <a:pt x="323" y="255"/>
                  </a:lnTo>
                  <a:lnTo>
                    <a:pt x="317" y="266"/>
                  </a:lnTo>
                  <a:lnTo>
                    <a:pt x="315" y="279"/>
                  </a:lnTo>
                  <a:lnTo>
                    <a:pt x="312" y="290"/>
                  </a:lnTo>
                  <a:lnTo>
                    <a:pt x="303" y="303"/>
                  </a:lnTo>
                  <a:lnTo>
                    <a:pt x="297" y="309"/>
                  </a:lnTo>
                  <a:lnTo>
                    <a:pt x="292" y="316"/>
                  </a:lnTo>
                  <a:lnTo>
                    <a:pt x="288" y="323"/>
                  </a:lnTo>
                  <a:lnTo>
                    <a:pt x="283" y="329"/>
                  </a:lnTo>
                  <a:lnTo>
                    <a:pt x="280" y="335"/>
                  </a:lnTo>
                  <a:lnTo>
                    <a:pt x="275" y="342"/>
                  </a:lnTo>
                  <a:lnTo>
                    <a:pt x="270" y="348"/>
                  </a:lnTo>
                  <a:lnTo>
                    <a:pt x="263" y="352"/>
                  </a:lnTo>
                  <a:lnTo>
                    <a:pt x="257" y="344"/>
                  </a:lnTo>
                  <a:lnTo>
                    <a:pt x="256" y="335"/>
                  </a:lnTo>
                  <a:lnTo>
                    <a:pt x="256" y="327"/>
                  </a:lnTo>
                  <a:lnTo>
                    <a:pt x="253" y="319"/>
                  </a:lnTo>
                  <a:lnTo>
                    <a:pt x="248" y="305"/>
                  </a:lnTo>
                  <a:lnTo>
                    <a:pt x="247" y="294"/>
                  </a:lnTo>
                  <a:lnTo>
                    <a:pt x="245" y="285"/>
                  </a:lnTo>
                  <a:lnTo>
                    <a:pt x="243" y="276"/>
                  </a:lnTo>
                  <a:lnTo>
                    <a:pt x="240" y="264"/>
                  </a:lnTo>
                  <a:lnTo>
                    <a:pt x="240" y="253"/>
                  </a:lnTo>
                  <a:lnTo>
                    <a:pt x="241" y="242"/>
                  </a:lnTo>
                  <a:lnTo>
                    <a:pt x="242" y="230"/>
                  </a:lnTo>
                  <a:lnTo>
                    <a:pt x="242" y="212"/>
                  </a:lnTo>
                  <a:lnTo>
                    <a:pt x="243" y="197"/>
                  </a:lnTo>
                  <a:lnTo>
                    <a:pt x="244" y="186"/>
                  </a:lnTo>
                  <a:lnTo>
                    <a:pt x="247" y="178"/>
                  </a:lnTo>
                  <a:lnTo>
                    <a:pt x="241" y="182"/>
                  </a:lnTo>
                  <a:lnTo>
                    <a:pt x="236" y="187"/>
                  </a:lnTo>
                  <a:lnTo>
                    <a:pt x="232" y="194"/>
                  </a:lnTo>
                  <a:lnTo>
                    <a:pt x="226" y="203"/>
                  </a:lnTo>
                  <a:lnTo>
                    <a:pt x="221" y="213"/>
                  </a:lnTo>
                  <a:lnTo>
                    <a:pt x="215" y="224"/>
                  </a:lnTo>
                  <a:lnTo>
                    <a:pt x="210" y="234"/>
                  </a:lnTo>
                  <a:lnTo>
                    <a:pt x="198" y="244"/>
                  </a:lnTo>
                  <a:lnTo>
                    <a:pt x="192" y="249"/>
                  </a:lnTo>
                  <a:lnTo>
                    <a:pt x="187" y="255"/>
                  </a:lnTo>
                  <a:lnTo>
                    <a:pt x="183" y="260"/>
                  </a:lnTo>
                  <a:lnTo>
                    <a:pt x="180" y="266"/>
                  </a:lnTo>
                  <a:lnTo>
                    <a:pt x="176" y="272"/>
                  </a:lnTo>
                  <a:lnTo>
                    <a:pt x="172" y="278"/>
                  </a:lnTo>
                  <a:lnTo>
                    <a:pt x="167" y="282"/>
                  </a:lnTo>
                  <a:lnTo>
                    <a:pt x="160" y="287"/>
                  </a:lnTo>
                  <a:lnTo>
                    <a:pt x="157" y="273"/>
                  </a:lnTo>
                  <a:lnTo>
                    <a:pt x="159" y="264"/>
                  </a:lnTo>
                  <a:lnTo>
                    <a:pt x="161" y="253"/>
                  </a:lnTo>
                  <a:lnTo>
                    <a:pt x="160" y="235"/>
                  </a:lnTo>
                  <a:lnTo>
                    <a:pt x="159" y="222"/>
                  </a:lnTo>
                  <a:lnTo>
                    <a:pt x="160" y="214"/>
                  </a:lnTo>
                  <a:lnTo>
                    <a:pt x="161" y="206"/>
                  </a:lnTo>
                  <a:lnTo>
                    <a:pt x="160" y="192"/>
                  </a:lnTo>
                  <a:lnTo>
                    <a:pt x="159" y="184"/>
                  </a:lnTo>
                  <a:lnTo>
                    <a:pt x="160" y="175"/>
                  </a:lnTo>
                  <a:lnTo>
                    <a:pt x="161" y="167"/>
                  </a:lnTo>
                  <a:lnTo>
                    <a:pt x="165" y="159"/>
                  </a:lnTo>
                  <a:lnTo>
                    <a:pt x="161" y="158"/>
                  </a:lnTo>
                  <a:lnTo>
                    <a:pt x="157" y="161"/>
                  </a:lnTo>
                  <a:lnTo>
                    <a:pt x="152" y="165"/>
                  </a:lnTo>
                  <a:lnTo>
                    <a:pt x="148" y="171"/>
                  </a:lnTo>
                  <a:lnTo>
                    <a:pt x="142" y="159"/>
                  </a:lnTo>
                  <a:lnTo>
                    <a:pt x="143" y="151"/>
                  </a:lnTo>
                  <a:lnTo>
                    <a:pt x="145" y="142"/>
                  </a:lnTo>
                  <a:lnTo>
                    <a:pt x="146" y="129"/>
                  </a:lnTo>
                  <a:lnTo>
                    <a:pt x="148" y="118"/>
                  </a:lnTo>
                  <a:lnTo>
                    <a:pt x="152" y="111"/>
                  </a:lnTo>
                  <a:lnTo>
                    <a:pt x="157" y="105"/>
                  </a:lnTo>
                  <a:lnTo>
                    <a:pt x="160" y="98"/>
                  </a:lnTo>
                  <a:lnTo>
                    <a:pt x="151" y="105"/>
                  </a:lnTo>
                  <a:lnTo>
                    <a:pt x="144" y="110"/>
                  </a:lnTo>
                  <a:lnTo>
                    <a:pt x="138" y="113"/>
                  </a:lnTo>
                  <a:lnTo>
                    <a:pt x="133" y="114"/>
                  </a:lnTo>
                  <a:lnTo>
                    <a:pt x="127" y="115"/>
                  </a:lnTo>
                  <a:lnTo>
                    <a:pt x="121" y="118"/>
                  </a:lnTo>
                  <a:lnTo>
                    <a:pt x="115" y="121"/>
                  </a:lnTo>
                  <a:lnTo>
                    <a:pt x="107" y="126"/>
                  </a:lnTo>
                  <a:lnTo>
                    <a:pt x="96" y="134"/>
                  </a:lnTo>
                  <a:lnTo>
                    <a:pt x="87" y="138"/>
                  </a:lnTo>
                  <a:lnTo>
                    <a:pt x="80" y="142"/>
                  </a:lnTo>
                  <a:lnTo>
                    <a:pt x="72" y="143"/>
                  </a:lnTo>
                  <a:lnTo>
                    <a:pt x="66" y="144"/>
                  </a:lnTo>
                  <a:lnTo>
                    <a:pt x="59" y="144"/>
                  </a:lnTo>
                  <a:lnTo>
                    <a:pt x="51" y="146"/>
                  </a:lnTo>
                  <a:lnTo>
                    <a:pt x="43" y="150"/>
                  </a:lnTo>
                  <a:lnTo>
                    <a:pt x="36" y="153"/>
                  </a:lnTo>
                  <a:lnTo>
                    <a:pt x="30" y="156"/>
                  </a:lnTo>
                  <a:lnTo>
                    <a:pt x="24" y="157"/>
                  </a:lnTo>
                  <a:lnTo>
                    <a:pt x="19" y="158"/>
                  </a:lnTo>
                  <a:lnTo>
                    <a:pt x="14" y="158"/>
                  </a:lnTo>
                  <a:lnTo>
                    <a:pt x="9" y="158"/>
                  </a:lnTo>
                  <a:lnTo>
                    <a:pt x="5" y="158"/>
                  </a:lnTo>
                  <a:lnTo>
                    <a:pt x="0" y="158"/>
                  </a:lnTo>
                  <a:lnTo>
                    <a:pt x="4" y="149"/>
                  </a:lnTo>
                  <a:lnTo>
                    <a:pt x="8" y="141"/>
                  </a:lnTo>
                  <a:lnTo>
                    <a:pt x="13" y="133"/>
                  </a:lnTo>
                  <a:lnTo>
                    <a:pt x="15" y="119"/>
                  </a:lnTo>
                  <a:lnTo>
                    <a:pt x="17" y="111"/>
                  </a:lnTo>
                  <a:lnTo>
                    <a:pt x="21" y="100"/>
                  </a:lnTo>
                  <a:lnTo>
                    <a:pt x="27" y="91"/>
                  </a:lnTo>
                  <a:lnTo>
                    <a:pt x="35" y="81"/>
                  </a:lnTo>
                  <a:lnTo>
                    <a:pt x="42" y="72"/>
                  </a:lnTo>
                  <a:lnTo>
                    <a:pt x="50" y="65"/>
                  </a:lnTo>
                  <a:lnTo>
                    <a:pt x="57" y="59"/>
                  </a:lnTo>
                  <a:lnTo>
                    <a:pt x="63" y="56"/>
                  </a:lnTo>
                  <a:lnTo>
                    <a:pt x="69" y="41"/>
                  </a:lnTo>
                  <a:lnTo>
                    <a:pt x="80" y="29"/>
                  </a:lnTo>
                  <a:lnTo>
                    <a:pt x="90" y="19"/>
                  </a:lnTo>
                  <a:lnTo>
                    <a:pt x="97" y="1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8" name=""/>
            <p:cNvSpPr/>
            <p:nvPr/>
          </p:nvSpPr>
          <p:spPr>
            <a:xfrm>
              <a:off x="8491320" y="2604960"/>
              <a:ext cx="41400" cy="54000"/>
            </a:xfrm>
            <a:custGeom>
              <a:avLst/>
              <a:gdLst/>
              <a:ahLst/>
              <a:rect l="l" t="t" r="r" b="b"/>
              <a:pathLst>
                <a:path w="46" h="61">
                  <a:moveTo>
                    <a:pt x="4" y="60"/>
                  </a:moveTo>
                  <a:lnTo>
                    <a:pt x="10" y="61"/>
                  </a:lnTo>
                  <a:lnTo>
                    <a:pt x="17" y="61"/>
                  </a:lnTo>
                  <a:lnTo>
                    <a:pt x="22" y="58"/>
                  </a:lnTo>
                  <a:lnTo>
                    <a:pt x="24" y="52"/>
                  </a:lnTo>
                  <a:lnTo>
                    <a:pt x="28" y="33"/>
                  </a:lnTo>
                  <a:lnTo>
                    <a:pt x="38" y="18"/>
                  </a:lnTo>
                  <a:lnTo>
                    <a:pt x="46" y="8"/>
                  </a:lnTo>
                  <a:lnTo>
                    <a:pt x="46" y="0"/>
                  </a:lnTo>
                  <a:lnTo>
                    <a:pt x="36" y="6"/>
                  </a:lnTo>
                  <a:lnTo>
                    <a:pt x="26" y="13"/>
                  </a:lnTo>
                  <a:lnTo>
                    <a:pt x="18" y="20"/>
                  </a:lnTo>
                  <a:lnTo>
                    <a:pt x="15" y="29"/>
                  </a:lnTo>
                  <a:lnTo>
                    <a:pt x="10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9" name=""/>
            <p:cNvSpPr/>
            <p:nvPr/>
          </p:nvSpPr>
          <p:spPr>
            <a:xfrm>
              <a:off x="8426160" y="2580480"/>
              <a:ext cx="23040" cy="46800"/>
            </a:xfrm>
            <a:custGeom>
              <a:avLst/>
              <a:gdLst/>
              <a:ahLst/>
              <a:rect l="l" t="t" r="r" b="b"/>
              <a:pathLst>
                <a:path w="27" h="54">
                  <a:moveTo>
                    <a:pt x="4" y="51"/>
                  </a:moveTo>
                  <a:lnTo>
                    <a:pt x="1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2" y="33"/>
                  </a:lnTo>
                  <a:lnTo>
                    <a:pt x="5" y="29"/>
                  </a:lnTo>
                  <a:lnTo>
                    <a:pt x="8" y="25"/>
                  </a:lnTo>
                  <a:lnTo>
                    <a:pt x="10" y="21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21" y="6"/>
                  </a:lnTo>
                  <a:lnTo>
                    <a:pt x="24" y="0"/>
                  </a:lnTo>
                  <a:lnTo>
                    <a:pt x="27" y="6"/>
                  </a:lnTo>
                  <a:lnTo>
                    <a:pt x="27" y="12"/>
                  </a:lnTo>
                  <a:lnTo>
                    <a:pt x="24" y="19"/>
                  </a:lnTo>
                  <a:lnTo>
                    <a:pt x="22" y="23"/>
                  </a:lnTo>
                  <a:lnTo>
                    <a:pt x="19" y="27"/>
                  </a:lnTo>
                  <a:lnTo>
                    <a:pt x="16" y="33"/>
                  </a:lnTo>
                  <a:lnTo>
                    <a:pt x="14" y="37"/>
                  </a:lnTo>
                  <a:lnTo>
                    <a:pt x="14" y="43"/>
                  </a:lnTo>
                  <a:lnTo>
                    <a:pt x="14" y="49"/>
                  </a:lnTo>
                  <a:lnTo>
                    <a:pt x="12" y="53"/>
                  </a:lnTo>
                  <a:lnTo>
                    <a:pt x="8" y="54"/>
                  </a:lnTo>
                  <a:lnTo>
                    <a:pt x="4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0" name=""/>
            <p:cNvSpPr/>
            <p:nvPr/>
          </p:nvSpPr>
          <p:spPr>
            <a:xfrm>
              <a:off x="8346600" y="2556000"/>
              <a:ext cx="18000" cy="55800"/>
            </a:xfrm>
            <a:custGeom>
              <a:avLst/>
              <a:gdLst/>
              <a:ahLst/>
              <a:rect l="l" t="t" r="r" b="b"/>
              <a:pathLst>
                <a:path w="19" h="64">
                  <a:moveTo>
                    <a:pt x="8" y="64"/>
                  </a:moveTo>
                  <a:lnTo>
                    <a:pt x="13" y="63"/>
                  </a:lnTo>
                  <a:lnTo>
                    <a:pt x="17" y="55"/>
                  </a:lnTo>
                  <a:lnTo>
                    <a:pt x="19" y="43"/>
                  </a:lnTo>
                  <a:lnTo>
                    <a:pt x="18" y="35"/>
                  </a:lnTo>
                  <a:lnTo>
                    <a:pt x="15" y="26"/>
                  </a:lnTo>
                  <a:lnTo>
                    <a:pt x="12" y="15"/>
                  </a:lnTo>
                  <a:lnTo>
                    <a:pt x="10" y="4"/>
                  </a:lnTo>
                  <a:lnTo>
                    <a:pt x="8" y="0"/>
                  </a:lnTo>
                  <a:lnTo>
                    <a:pt x="4" y="5"/>
                  </a:lnTo>
                  <a:lnTo>
                    <a:pt x="1" y="16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4" y="47"/>
                  </a:lnTo>
                  <a:lnTo>
                    <a:pt x="4" y="51"/>
                  </a:lnTo>
                  <a:lnTo>
                    <a:pt x="4" y="57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1" name=""/>
            <p:cNvSpPr/>
            <p:nvPr/>
          </p:nvSpPr>
          <p:spPr>
            <a:xfrm>
              <a:off x="8237880" y="2566440"/>
              <a:ext cx="30600" cy="54000"/>
            </a:xfrm>
            <a:custGeom>
              <a:avLst/>
              <a:gdLst/>
              <a:ahLst/>
              <a:rect l="l" t="t" r="r" b="b"/>
              <a:pathLst>
                <a:path w="33" h="62">
                  <a:moveTo>
                    <a:pt x="25" y="62"/>
                  </a:moveTo>
                  <a:lnTo>
                    <a:pt x="28" y="61"/>
                  </a:lnTo>
                  <a:lnTo>
                    <a:pt x="32" y="57"/>
                  </a:lnTo>
                  <a:lnTo>
                    <a:pt x="33" y="51"/>
                  </a:lnTo>
                  <a:lnTo>
                    <a:pt x="33" y="45"/>
                  </a:lnTo>
                  <a:lnTo>
                    <a:pt x="31" y="42"/>
                  </a:lnTo>
                  <a:lnTo>
                    <a:pt x="26" y="38"/>
                  </a:lnTo>
                  <a:lnTo>
                    <a:pt x="22" y="34"/>
                  </a:lnTo>
                  <a:lnTo>
                    <a:pt x="18" y="28"/>
                  </a:lnTo>
                  <a:lnTo>
                    <a:pt x="13" y="18"/>
                  </a:lnTo>
                  <a:lnTo>
                    <a:pt x="10" y="11"/>
                  </a:lnTo>
                  <a:lnTo>
                    <a:pt x="5" y="5"/>
                  </a:lnTo>
                  <a:lnTo>
                    <a:pt x="1" y="0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9"/>
                  </a:lnTo>
                  <a:lnTo>
                    <a:pt x="13" y="39"/>
                  </a:lnTo>
                  <a:lnTo>
                    <a:pt x="17" y="51"/>
                  </a:lnTo>
                  <a:lnTo>
                    <a:pt x="20" y="59"/>
                  </a:lnTo>
                  <a:lnTo>
                    <a:pt x="2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2" name=""/>
            <p:cNvSpPr/>
            <p:nvPr/>
          </p:nvSpPr>
          <p:spPr>
            <a:xfrm>
              <a:off x="8143920" y="2622240"/>
              <a:ext cx="45000" cy="39600"/>
            </a:xfrm>
            <a:custGeom>
              <a:avLst/>
              <a:gdLst/>
              <a:ahLst/>
              <a:rect l="l" t="t" r="r" b="b"/>
              <a:pathLst>
                <a:path w="50" h="45">
                  <a:moveTo>
                    <a:pt x="45" y="45"/>
                  </a:moveTo>
                  <a:lnTo>
                    <a:pt x="48" y="43"/>
                  </a:lnTo>
                  <a:lnTo>
                    <a:pt x="50" y="39"/>
                  </a:lnTo>
                  <a:lnTo>
                    <a:pt x="48" y="33"/>
                  </a:lnTo>
                  <a:lnTo>
                    <a:pt x="44" y="27"/>
                  </a:lnTo>
                  <a:lnTo>
                    <a:pt x="38" y="23"/>
                  </a:lnTo>
                  <a:lnTo>
                    <a:pt x="31" y="19"/>
                  </a:lnTo>
                  <a:lnTo>
                    <a:pt x="24" y="16"/>
                  </a:lnTo>
                  <a:lnTo>
                    <a:pt x="21" y="12"/>
                  </a:lnTo>
                  <a:lnTo>
                    <a:pt x="15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9" y="10"/>
                  </a:lnTo>
                  <a:lnTo>
                    <a:pt x="13" y="16"/>
                  </a:lnTo>
                  <a:lnTo>
                    <a:pt x="16" y="24"/>
                  </a:lnTo>
                  <a:lnTo>
                    <a:pt x="21" y="33"/>
                  </a:lnTo>
                  <a:lnTo>
                    <a:pt x="26" y="39"/>
                  </a:lnTo>
                  <a:lnTo>
                    <a:pt x="35" y="43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3" name=""/>
            <p:cNvSpPr/>
            <p:nvPr/>
          </p:nvSpPr>
          <p:spPr>
            <a:xfrm>
              <a:off x="8567280" y="2672640"/>
              <a:ext cx="52200" cy="48240"/>
            </a:xfrm>
            <a:custGeom>
              <a:avLst/>
              <a:gdLst/>
              <a:ahLst/>
              <a:rect l="l" t="t" r="r" b="b"/>
              <a:pathLst>
                <a:path w="57" h="57">
                  <a:moveTo>
                    <a:pt x="57" y="0"/>
                  </a:moveTo>
                  <a:lnTo>
                    <a:pt x="49" y="3"/>
                  </a:lnTo>
                  <a:lnTo>
                    <a:pt x="41" y="6"/>
                  </a:lnTo>
                  <a:lnTo>
                    <a:pt x="34" y="12"/>
                  </a:lnTo>
                  <a:lnTo>
                    <a:pt x="26" y="16"/>
                  </a:lnTo>
                  <a:lnTo>
                    <a:pt x="19" y="21"/>
                  </a:lnTo>
                  <a:lnTo>
                    <a:pt x="16" y="27"/>
                  </a:lnTo>
                  <a:lnTo>
                    <a:pt x="12" y="33"/>
                  </a:lnTo>
                  <a:lnTo>
                    <a:pt x="8" y="37"/>
                  </a:lnTo>
                  <a:lnTo>
                    <a:pt x="3" y="41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3" y="53"/>
                  </a:lnTo>
                  <a:lnTo>
                    <a:pt x="10" y="57"/>
                  </a:lnTo>
                  <a:lnTo>
                    <a:pt x="16" y="56"/>
                  </a:lnTo>
                  <a:lnTo>
                    <a:pt x="21" y="51"/>
                  </a:lnTo>
                  <a:lnTo>
                    <a:pt x="25" y="46"/>
                  </a:lnTo>
                  <a:lnTo>
                    <a:pt x="26" y="41"/>
                  </a:lnTo>
                  <a:lnTo>
                    <a:pt x="27" y="35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43" y="20"/>
                  </a:lnTo>
                  <a:lnTo>
                    <a:pt x="49" y="13"/>
                  </a:lnTo>
                  <a:lnTo>
                    <a:pt x="54" y="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4" name=""/>
            <p:cNvSpPr/>
            <p:nvPr/>
          </p:nvSpPr>
          <p:spPr>
            <a:xfrm>
              <a:off x="8587080" y="2802960"/>
              <a:ext cx="86760" cy="25920"/>
            </a:xfrm>
            <a:custGeom>
              <a:avLst/>
              <a:gdLst/>
              <a:ahLst/>
              <a:rect l="l" t="t" r="r" b="b"/>
              <a:pathLst>
                <a:path w="95" h="30">
                  <a:moveTo>
                    <a:pt x="4" y="9"/>
                  </a:moveTo>
                  <a:lnTo>
                    <a:pt x="1" y="17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4" y="30"/>
                  </a:lnTo>
                  <a:lnTo>
                    <a:pt x="15" y="29"/>
                  </a:lnTo>
                  <a:lnTo>
                    <a:pt x="20" y="26"/>
                  </a:lnTo>
                  <a:lnTo>
                    <a:pt x="25" y="24"/>
                  </a:lnTo>
                  <a:lnTo>
                    <a:pt x="35" y="24"/>
                  </a:lnTo>
                  <a:lnTo>
                    <a:pt x="48" y="24"/>
                  </a:lnTo>
                  <a:lnTo>
                    <a:pt x="59" y="23"/>
                  </a:lnTo>
                  <a:lnTo>
                    <a:pt x="70" y="19"/>
                  </a:lnTo>
                  <a:lnTo>
                    <a:pt x="78" y="16"/>
                  </a:lnTo>
                  <a:lnTo>
                    <a:pt x="85" y="11"/>
                  </a:lnTo>
                  <a:lnTo>
                    <a:pt x="91" y="7"/>
                  </a:lnTo>
                  <a:lnTo>
                    <a:pt x="94" y="3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2"/>
                  </a:lnTo>
                  <a:lnTo>
                    <a:pt x="70" y="3"/>
                  </a:lnTo>
                  <a:lnTo>
                    <a:pt x="64" y="6"/>
                  </a:lnTo>
                  <a:lnTo>
                    <a:pt x="58" y="8"/>
                  </a:lnTo>
                  <a:lnTo>
                    <a:pt x="53" y="9"/>
                  </a:lnTo>
                  <a:lnTo>
                    <a:pt x="47" y="11"/>
                  </a:lnTo>
                  <a:lnTo>
                    <a:pt x="42" y="11"/>
                  </a:lnTo>
                  <a:lnTo>
                    <a:pt x="36" y="11"/>
                  </a:lnTo>
                  <a:lnTo>
                    <a:pt x="31" y="11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8" y="9"/>
                  </a:lnTo>
                  <a:lnTo>
                    <a:pt x="5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5" name=""/>
            <p:cNvSpPr/>
            <p:nvPr/>
          </p:nvSpPr>
          <p:spPr>
            <a:xfrm>
              <a:off x="8589240" y="2895120"/>
              <a:ext cx="61200" cy="20880"/>
            </a:xfrm>
            <a:custGeom>
              <a:avLst/>
              <a:gdLst/>
              <a:ahLst/>
              <a:rect l="l" t="t" r="r" b="b"/>
              <a:pathLst>
                <a:path w="68" h="23">
                  <a:moveTo>
                    <a:pt x="5" y="0"/>
                  </a:moveTo>
                  <a:lnTo>
                    <a:pt x="2" y="1"/>
                  </a:lnTo>
                  <a:lnTo>
                    <a:pt x="1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10" y="17"/>
                  </a:lnTo>
                  <a:lnTo>
                    <a:pt x="17" y="19"/>
                  </a:lnTo>
                  <a:lnTo>
                    <a:pt x="24" y="22"/>
                  </a:lnTo>
                  <a:lnTo>
                    <a:pt x="31" y="23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47" y="23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8" y="23"/>
                  </a:lnTo>
                  <a:lnTo>
                    <a:pt x="64" y="19"/>
                  </a:lnTo>
                  <a:lnTo>
                    <a:pt x="60" y="17"/>
                  </a:lnTo>
                  <a:lnTo>
                    <a:pt x="54" y="15"/>
                  </a:lnTo>
                  <a:lnTo>
                    <a:pt x="48" y="14"/>
                  </a:lnTo>
                  <a:lnTo>
                    <a:pt x="41" y="13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6" y="9"/>
                  </a:lnTo>
                  <a:lnTo>
                    <a:pt x="22" y="6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6" name=""/>
            <p:cNvSpPr/>
            <p:nvPr/>
          </p:nvSpPr>
          <p:spPr>
            <a:xfrm>
              <a:off x="8560080" y="2959560"/>
              <a:ext cx="47160" cy="27360"/>
            </a:xfrm>
            <a:custGeom>
              <a:avLst/>
              <a:gdLst/>
              <a:ahLst/>
              <a:rect l="l" t="t" r="r" b="b"/>
              <a:pathLst>
                <a:path w="51" h="31">
                  <a:moveTo>
                    <a:pt x="8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22" y="16"/>
                  </a:lnTo>
                  <a:lnTo>
                    <a:pt x="27" y="18"/>
                  </a:lnTo>
                  <a:lnTo>
                    <a:pt x="33" y="23"/>
                  </a:lnTo>
                  <a:lnTo>
                    <a:pt x="40" y="25"/>
                  </a:lnTo>
                  <a:lnTo>
                    <a:pt x="47" y="27"/>
                  </a:lnTo>
                  <a:lnTo>
                    <a:pt x="51" y="31"/>
                  </a:lnTo>
                  <a:lnTo>
                    <a:pt x="49" y="25"/>
                  </a:lnTo>
                  <a:lnTo>
                    <a:pt x="46" y="19"/>
                  </a:lnTo>
                  <a:lnTo>
                    <a:pt x="41" y="16"/>
                  </a:lnTo>
                  <a:lnTo>
                    <a:pt x="34" y="12"/>
                  </a:lnTo>
                  <a:lnTo>
                    <a:pt x="27" y="9"/>
                  </a:lnTo>
                  <a:lnTo>
                    <a:pt x="20" y="4"/>
                  </a:lnTo>
                  <a:lnTo>
                    <a:pt x="13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7" name=""/>
            <p:cNvSpPr/>
            <p:nvPr/>
          </p:nvSpPr>
          <p:spPr>
            <a:xfrm>
              <a:off x="8507520" y="3013200"/>
              <a:ext cx="63360" cy="45000"/>
            </a:xfrm>
            <a:custGeom>
              <a:avLst/>
              <a:gdLst/>
              <a:ahLst/>
              <a:rect l="l" t="t" r="r" b="b"/>
              <a:pathLst>
                <a:path w="69" h="51">
                  <a:moveTo>
                    <a:pt x="11" y="2"/>
                  </a:moveTo>
                  <a:lnTo>
                    <a:pt x="6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6" y="25"/>
                  </a:lnTo>
                  <a:lnTo>
                    <a:pt x="21" y="31"/>
                  </a:lnTo>
                  <a:lnTo>
                    <a:pt x="25" y="34"/>
                  </a:lnTo>
                  <a:lnTo>
                    <a:pt x="31" y="36"/>
                  </a:lnTo>
                  <a:lnTo>
                    <a:pt x="38" y="40"/>
                  </a:lnTo>
                  <a:lnTo>
                    <a:pt x="44" y="43"/>
                  </a:lnTo>
                  <a:lnTo>
                    <a:pt x="49" y="47"/>
                  </a:lnTo>
                  <a:lnTo>
                    <a:pt x="56" y="49"/>
                  </a:lnTo>
                  <a:lnTo>
                    <a:pt x="63" y="51"/>
                  </a:lnTo>
                  <a:lnTo>
                    <a:pt x="67" y="51"/>
                  </a:lnTo>
                  <a:lnTo>
                    <a:pt x="69" y="50"/>
                  </a:lnTo>
                  <a:lnTo>
                    <a:pt x="67" y="47"/>
                  </a:lnTo>
                  <a:lnTo>
                    <a:pt x="60" y="40"/>
                  </a:lnTo>
                  <a:lnTo>
                    <a:pt x="47" y="29"/>
                  </a:lnTo>
                  <a:lnTo>
                    <a:pt x="40" y="27"/>
                  </a:lnTo>
                  <a:lnTo>
                    <a:pt x="38" y="27"/>
                  </a:lnTo>
                  <a:lnTo>
                    <a:pt x="34" y="24"/>
                  </a:lnTo>
                  <a:lnTo>
                    <a:pt x="29" y="17"/>
                  </a:lnTo>
                  <a:lnTo>
                    <a:pt x="23" y="11"/>
                  </a:lnTo>
                  <a:lnTo>
                    <a:pt x="18" y="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8" name=""/>
            <p:cNvSpPr/>
            <p:nvPr/>
          </p:nvSpPr>
          <p:spPr>
            <a:xfrm>
              <a:off x="8427960" y="3053520"/>
              <a:ext cx="23760" cy="60480"/>
            </a:xfrm>
            <a:custGeom>
              <a:avLst/>
              <a:gdLst/>
              <a:ahLst/>
              <a:rect l="l" t="t" r="r" b="b"/>
              <a:pathLst>
                <a:path w="27" h="69">
                  <a:moveTo>
                    <a:pt x="14" y="3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5" y="29"/>
                  </a:lnTo>
                  <a:lnTo>
                    <a:pt x="8" y="38"/>
                  </a:lnTo>
                  <a:lnTo>
                    <a:pt x="12" y="46"/>
                  </a:lnTo>
                  <a:lnTo>
                    <a:pt x="14" y="53"/>
                  </a:lnTo>
                  <a:lnTo>
                    <a:pt x="18" y="58"/>
                  </a:lnTo>
                  <a:lnTo>
                    <a:pt x="21" y="63"/>
                  </a:lnTo>
                  <a:lnTo>
                    <a:pt x="23" y="69"/>
                  </a:lnTo>
                  <a:lnTo>
                    <a:pt x="25" y="65"/>
                  </a:lnTo>
                  <a:lnTo>
                    <a:pt x="27" y="57"/>
                  </a:lnTo>
                  <a:lnTo>
                    <a:pt x="27" y="46"/>
                  </a:lnTo>
                  <a:lnTo>
                    <a:pt x="23" y="34"/>
                  </a:lnTo>
                  <a:lnTo>
                    <a:pt x="20" y="26"/>
                  </a:lnTo>
                  <a:lnTo>
                    <a:pt x="21" y="22"/>
                  </a:lnTo>
                  <a:lnTo>
                    <a:pt x="20" y="16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9" name=""/>
            <p:cNvSpPr/>
            <p:nvPr/>
          </p:nvSpPr>
          <p:spPr>
            <a:xfrm>
              <a:off x="8352000" y="3074400"/>
              <a:ext cx="14040" cy="46800"/>
            </a:xfrm>
            <a:custGeom>
              <a:avLst/>
              <a:gdLst/>
              <a:ahLst/>
              <a:rect l="l" t="t" r="r" b="b"/>
              <a:pathLst>
                <a:path w="16" h="54">
                  <a:moveTo>
                    <a:pt x="5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6" y="6"/>
                  </a:lnTo>
                  <a:lnTo>
                    <a:pt x="14" y="18"/>
                  </a:lnTo>
                  <a:lnTo>
                    <a:pt x="11" y="30"/>
                  </a:lnTo>
                  <a:lnTo>
                    <a:pt x="10" y="39"/>
                  </a:lnTo>
                  <a:lnTo>
                    <a:pt x="8" y="47"/>
                  </a:lnTo>
                  <a:lnTo>
                    <a:pt x="3" y="54"/>
                  </a:lnTo>
                  <a:lnTo>
                    <a:pt x="3" y="39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0" name=""/>
            <p:cNvSpPr/>
            <p:nvPr/>
          </p:nvSpPr>
          <p:spPr>
            <a:xfrm>
              <a:off x="8078760" y="2693520"/>
              <a:ext cx="56160" cy="39600"/>
            </a:xfrm>
            <a:custGeom>
              <a:avLst/>
              <a:gdLst/>
              <a:ahLst/>
              <a:rect l="l" t="t" r="r" b="b"/>
              <a:pathLst>
                <a:path w="63" h="46">
                  <a:moveTo>
                    <a:pt x="63" y="44"/>
                  </a:moveTo>
                  <a:lnTo>
                    <a:pt x="59" y="46"/>
                  </a:lnTo>
                  <a:lnTo>
                    <a:pt x="52" y="42"/>
                  </a:lnTo>
                  <a:lnTo>
                    <a:pt x="45" y="35"/>
                  </a:lnTo>
                  <a:lnTo>
                    <a:pt x="38" y="30"/>
                  </a:lnTo>
                  <a:lnTo>
                    <a:pt x="30" y="28"/>
                  </a:lnTo>
                  <a:lnTo>
                    <a:pt x="23" y="26"/>
                  </a:lnTo>
                  <a:lnTo>
                    <a:pt x="18" y="23"/>
                  </a:lnTo>
                  <a:lnTo>
                    <a:pt x="14" y="19"/>
                  </a:lnTo>
                  <a:lnTo>
                    <a:pt x="12" y="13"/>
                  </a:lnTo>
                  <a:lnTo>
                    <a:pt x="9" y="7"/>
                  </a:lnTo>
                  <a:lnTo>
                    <a:pt x="5" y="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2" y="7"/>
                  </a:lnTo>
                  <a:lnTo>
                    <a:pt x="28" y="12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3" y="19"/>
                  </a:lnTo>
                  <a:lnTo>
                    <a:pt x="49" y="22"/>
                  </a:lnTo>
                  <a:lnTo>
                    <a:pt x="55" y="27"/>
                  </a:lnTo>
                  <a:lnTo>
                    <a:pt x="59" y="31"/>
                  </a:lnTo>
                  <a:lnTo>
                    <a:pt x="63" y="37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1" name=""/>
            <p:cNvSpPr/>
            <p:nvPr/>
          </p:nvSpPr>
          <p:spPr>
            <a:xfrm>
              <a:off x="8051400" y="2794320"/>
              <a:ext cx="63360" cy="20160"/>
            </a:xfrm>
            <a:custGeom>
              <a:avLst/>
              <a:gdLst/>
              <a:ahLst/>
              <a:rect l="l" t="t" r="r" b="b"/>
              <a:pathLst>
                <a:path w="70" h="24">
                  <a:moveTo>
                    <a:pt x="63" y="0"/>
                  </a:moveTo>
                  <a:lnTo>
                    <a:pt x="68" y="3"/>
                  </a:lnTo>
                  <a:lnTo>
                    <a:pt x="70" y="9"/>
                  </a:lnTo>
                  <a:lnTo>
                    <a:pt x="69" y="17"/>
                  </a:lnTo>
                  <a:lnTo>
                    <a:pt x="66" y="23"/>
                  </a:lnTo>
                  <a:lnTo>
                    <a:pt x="63" y="24"/>
                  </a:lnTo>
                  <a:lnTo>
                    <a:pt x="56" y="22"/>
                  </a:lnTo>
                  <a:lnTo>
                    <a:pt x="47" y="18"/>
                  </a:lnTo>
                  <a:lnTo>
                    <a:pt x="37" y="17"/>
                  </a:lnTo>
                  <a:lnTo>
                    <a:pt x="31" y="17"/>
                  </a:lnTo>
                  <a:lnTo>
                    <a:pt x="25" y="16"/>
                  </a:lnTo>
                  <a:lnTo>
                    <a:pt x="19" y="15"/>
                  </a:lnTo>
                  <a:lnTo>
                    <a:pt x="13" y="12"/>
                  </a:lnTo>
                  <a:lnTo>
                    <a:pt x="9" y="11"/>
                  </a:lnTo>
                  <a:lnTo>
                    <a:pt x="5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7" y="1"/>
                  </a:lnTo>
                  <a:lnTo>
                    <a:pt x="23" y="1"/>
                  </a:lnTo>
                  <a:lnTo>
                    <a:pt x="28" y="1"/>
                  </a:lnTo>
                  <a:lnTo>
                    <a:pt x="34" y="2"/>
                  </a:lnTo>
                  <a:lnTo>
                    <a:pt x="39" y="3"/>
                  </a:lnTo>
                  <a:lnTo>
                    <a:pt x="47" y="3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2" name=""/>
            <p:cNvSpPr/>
            <p:nvPr/>
          </p:nvSpPr>
          <p:spPr>
            <a:xfrm>
              <a:off x="8044560" y="2881080"/>
              <a:ext cx="68400" cy="27720"/>
            </a:xfrm>
            <a:custGeom>
              <a:avLst/>
              <a:gdLst/>
              <a:ahLst/>
              <a:rect l="l" t="t" r="r" b="b"/>
              <a:pathLst>
                <a:path w="76" h="31">
                  <a:moveTo>
                    <a:pt x="49" y="6"/>
                  </a:moveTo>
                  <a:lnTo>
                    <a:pt x="45" y="6"/>
                  </a:lnTo>
                  <a:lnTo>
                    <a:pt x="39" y="7"/>
                  </a:lnTo>
                  <a:lnTo>
                    <a:pt x="33" y="9"/>
                  </a:lnTo>
                  <a:lnTo>
                    <a:pt x="27" y="12"/>
                  </a:lnTo>
                  <a:lnTo>
                    <a:pt x="20" y="17"/>
                  </a:lnTo>
                  <a:lnTo>
                    <a:pt x="13" y="21"/>
                  </a:lnTo>
                  <a:lnTo>
                    <a:pt x="7" y="24"/>
                  </a:lnTo>
                  <a:lnTo>
                    <a:pt x="0" y="26"/>
                  </a:lnTo>
                  <a:lnTo>
                    <a:pt x="4" y="29"/>
                  </a:lnTo>
                  <a:lnTo>
                    <a:pt x="8" y="31"/>
                  </a:lnTo>
                  <a:lnTo>
                    <a:pt x="13" y="31"/>
                  </a:lnTo>
                  <a:lnTo>
                    <a:pt x="18" y="31"/>
                  </a:lnTo>
                  <a:lnTo>
                    <a:pt x="24" y="30"/>
                  </a:lnTo>
                  <a:lnTo>
                    <a:pt x="30" y="29"/>
                  </a:lnTo>
                  <a:lnTo>
                    <a:pt x="35" y="26"/>
                  </a:lnTo>
                  <a:lnTo>
                    <a:pt x="41" y="23"/>
                  </a:lnTo>
                  <a:lnTo>
                    <a:pt x="48" y="21"/>
                  </a:lnTo>
                  <a:lnTo>
                    <a:pt x="56" y="19"/>
                  </a:lnTo>
                  <a:lnTo>
                    <a:pt x="63" y="18"/>
                  </a:lnTo>
                  <a:lnTo>
                    <a:pt x="70" y="16"/>
                  </a:lnTo>
                  <a:lnTo>
                    <a:pt x="73" y="11"/>
                  </a:lnTo>
                  <a:lnTo>
                    <a:pt x="76" y="6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2" y="1"/>
                  </a:lnTo>
                  <a:lnTo>
                    <a:pt x="65" y="3"/>
                  </a:lnTo>
                  <a:lnTo>
                    <a:pt x="56" y="6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3" name=""/>
            <p:cNvSpPr/>
            <p:nvPr/>
          </p:nvSpPr>
          <p:spPr>
            <a:xfrm>
              <a:off x="8103960" y="2957760"/>
              <a:ext cx="45000" cy="36360"/>
            </a:xfrm>
            <a:custGeom>
              <a:avLst/>
              <a:gdLst/>
              <a:ahLst/>
              <a:rect l="l" t="t" r="r" b="b"/>
              <a:pathLst>
                <a:path w="51" h="43">
                  <a:moveTo>
                    <a:pt x="42" y="0"/>
                  </a:moveTo>
                  <a:lnTo>
                    <a:pt x="43" y="0"/>
                  </a:lnTo>
                  <a:lnTo>
                    <a:pt x="46" y="3"/>
                  </a:lnTo>
                  <a:lnTo>
                    <a:pt x="50" y="6"/>
                  </a:lnTo>
                  <a:lnTo>
                    <a:pt x="51" y="11"/>
                  </a:lnTo>
                  <a:lnTo>
                    <a:pt x="47" y="14"/>
                  </a:lnTo>
                  <a:lnTo>
                    <a:pt x="42" y="16"/>
                  </a:lnTo>
                  <a:lnTo>
                    <a:pt x="35" y="20"/>
                  </a:lnTo>
                  <a:lnTo>
                    <a:pt x="29" y="23"/>
                  </a:lnTo>
                  <a:lnTo>
                    <a:pt x="22" y="29"/>
                  </a:lnTo>
                  <a:lnTo>
                    <a:pt x="15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5" y="23"/>
                  </a:lnTo>
                  <a:lnTo>
                    <a:pt x="9" y="19"/>
                  </a:lnTo>
                  <a:lnTo>
                    <a:pt x="17" y="15"/>
                  </a:lnTo>
                  <a:lnTo>
                    <a:pt x="28" y="11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4" name=""/>
            <p:cNvSpPr/>
            <p:nvPr/>
          </p:nvSpPr>
          <p:spPr>
            <a:xfrm>
              <a:off x="8185320" y="3032640"/>
              <a:ext cx="21600" cy="53280"/>
            </a:xfrm>
            <a:custGeom>
              <a:avLst/>
              <a:gdLst/>
              <a:ahLst/>
              <a:rect l="l" t="t" r="r" b="b"/>
              <a:pathLst>
                <a:path w="23" h="64">
                  <a:moveTo>
                    <a:pt x="16" y="0"/>
                  </a:moveTo>
                  <a:lnTo>
                    <a:pt x="22" y="3"/>
                  </a:lnTo>
                  <a:lnTo>
                    <a:pt x="23" y="7"/>
                  </a:lnTo>
                  <a:lnTo>
                    <a:pt x="23" y="13"/>
                  </a:lnTo>
                  <a:lnTo>
                    <a:pt x="23" y="19"/>
                  </a:lnTo>
                  <a:lnTo>
                    <a:pt x="22" y="23"/>
                  </a:lnTo>
                  <a:lnTo>
                    <a:pt x="20" y="27"/>
                  </a:lnTo>
                  <a:lnTo>
                    <a:pt x="16" y="32"/>
                  </a:lnTo>
                  <a:lnTo>
                    <a:pt x="15" y="36"/>
                  </a:lnTo>
                  <a:lnTo>
                    <a:pt x="13" y="42"/>
                  </a:lnTo>
                  <a:lnTo>
                    <a:pt x="10" y="49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8" y="23"/>
                  </a:lnTo>
                  <a:lnTo>
                    <a:pt x="9" y="17"/>
                  </a:lnTo>
                  <a:lnTo>
                    <a:pt x="10" y="8"/>
                  </a:lnTo>
                  <a:lnTo>
                    <a:pt x="13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5" name=""/>
            <p:cNvSpPr/>
            <p:nvPr/>
          </p:nvSpPr>
          <p:spPr>
            <a:xfrm>
              <a:off x="8258040" y="3065400"/>
              <a:ext cx="25200" cy="74880"/>
            </a:xfrm>
            <a:custGeom>
              <a:avLst/>
              <a:gdLst/>
              <a:ahLst/>
              <a:rect l="l" t="t" r="r" b="b"/>
              <a:pathLst>
                <a:path w="27" h="85">
                  <a:moveTo>
                    <a:pt x="11" y="2"/>
                  </a:moveTo>
                  <a:lnTo>
                    <a:pt x="15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7" y="4"/>
                  </a:lnTo>
                  <a:lnTo>
                    <a:pt x="27" y="11"/>
                  </a:lnTo>
                  <a:lnTo>
                    <a:pt x="24" y="24"/>
                  </a:lnTo>
                  <a:lnTo>
                    <a:pt x="19" y="39"/>
                  </a:lnTo>
                  <a:lnTo>
                    <a:pt x="18" y="52"/>
                  </a:lnTo>
                  <a:lnTo>
                    <a:pt x="16" y="64"/>
                  </a:lnTo>
                  <a:lnTo>
                    <a:pt x="11" y="73"/>
                  </a:lnTo>
                  <a:lnTo>
                    <a:pt x="4" y="80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2" y="57"/>
                  </a:lnTo>
                  <a:lnTo>
                    <a:pt x="7" y="47"/>
                  </a:lnTo>
                  <a:lnTo>
                    <a:pt x="10" y="33"/>
                  </a:lnTo>
                  <a:lnTo>
                    <a:pt x="11" y="19"/>
                  </a:lnTo>
                  <a:lnTo>
                    <a:pt x="10" y="8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6" name=""/>
            <p:cNvSpPr/>
            <p:nvPr/>
          </p:nvSpPr>
          <p:spPr>
            <a:xfrm>
              <a:off x="8236080" y="2639520"/>
              <a:ext cx="182520" cy="39960"/>
            </a:xfrm>
            <a:custGeom>
              <a:avLst/>
              <a:gdLst/>
              <a:ahLst/>
              <a:rect l="l" t="t" r="r" b="b"/>
              <a:pathLst>
                <a:path w="203" h="46">
                  <a:moveTo>
                    <a:pt x="5" y="45"/>
                  </a:moveTo>
                  <a:lnTo>
                    <a:pt x="12" y="46"/>
                  </a:lnTo>
                  <a:lnTo>
                    <a:pt x="18" y="46"/>
                  </a:lnTo>
                  <a:lnTo>
                    <a:pt x="23" y="45"/>
                  </a:lnTo>
                  <a:lnTo>
                    <a:pt x="28" y="43"/>
                  </a:lnTo>
                  <a:lnTo>
                    <a:pt x="31" y="39"/>
                  </a:lnTo>
                  <a:lnTo>
                    <a:pt x="35" y="37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8" y="35"/>
                  </a:lnTo>
                  <a:lnTo>
                    <a:pt x="52" y="35"/>
                  </a:lnTo>
                  <a:lnTo>
                    <a:pt x="57" y="34"/>
                  </a:lnTo>
                  <a:lnTo>
                    <a:pt x="63" y="34"/>
                  </a:lnTo>
                  <a:lnTo>
                    <a:pt x="67" y="33"/>
                  </a:lnTo>
                  <a:lnTo>
                    <a:pt x="73" y="30"/>
                  </a:lnTo>
                  <a:lnTo>
                    <a:pt x="78" y="28"/>
                  </a:lnTo>
                  <a:lnTo>
                    <a:pt x="83" y="26"/>
                  </a:lnTo>
                  <a:lnTo>
                    <a:pt x="88" y="23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1" y="22"/>
                  </a:lnTo>
                  <a:lnTo>
                    <a:pt x="105" y="22"/>
                  </a:lnTo>
                  <a:lnTo>
                    <a:pt x="110" y="22"/>
                  </a:lnTo>
                  <a:lnTo>
                    <a:pt x="116" y="21"/>
                  </a:lnTo>
                  <a:lnTo>
                    <a:pt x="122" y="18"/>
                  </a:lnTo>
                  <a:lnTo>
                    <a:pt x="130" y="16"/>
                  </a:lnTo>
                  <a:lnTo>
                    <a:pt x="142" y="16"/>
                  </a:lnTo>
                  <a:lnTo>
                    <a:pt x="155" y="20"/>
                  </a:lnTo>
                  <a:lnTo>
                    <a:pt x="168" y="23"/>
                  </a:lnTo>
                  <a:lnTo>
                    <a:pt x="181" y="27"/>
                  </a:lnTo>
                  <a:lnTo>
                    <a:pt x="193" y="29"/>
                  </a:lnTo>
                  <a:lnTo>
                    <a:pt x="200" y="31"/>
                  </a:lnTo>
                  <a:lnTo>
                    <a:pt x="203" y="30"/>
                  </a:lnTo>
                  <a:lnTo>
                    <a:pt x="202" y="24"/>
                  </a:lnTo>
                  <a:lnTo>
                    <a:pt x="197" y="20"/>
                  </a:lnTo>
                  <a:lnTo>
                    <a:pt x="190" y="15"/>
                  </a:lnTo>
                  <a:lnTo>
                    <a:pt x="182" y="11"/>
                  </a:lnTo>
                  <a:lnTo>
                    <a:pt x="174" y="7"/>
                  </a:lnTo>
                  <a:lnTo>
                    <a:pt x="165" y="4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7" y="0"/>
                  </a:lnTo>
                  <a:lnTo>
                    <a:pt x="142" y="1"/>
                  </a:lnTo>
                  <a:lnTo>
                    <a:pt x="137" y="1"/>
                  </a:lnTo>
                  <a:lnTo>
                    <a:pt x="133" y="3"/>
                  </a:lnTo>
                  <a:lnTo>
                    <a:pt x="128" y="4"/>
                  </a:lnTo>
                  <a:lnTo>
                    <a:pt x="125" y="4"/>
                  </a:lnTo>
                  <a:lnTo>
                    <a:pt x="120" y="5"/>
                  </a:lnTo>
                  <a:lnTo>
                    <a:pt x="116" y="5"/>
                  </a:lnTo>
                  <a:lnTo>
                    <a:pt x="105" y="5"/>
                  </a:lnTo>
                  <a:lnTo>
                    <a:pt x="96" y="6"/>
                  </a:lnTo>
                  <a:lnTo>
                    <a:pt x="88" y="6"/>
                  </a:lnTo>
                  <a:lnTo>
                    <a:pt x="80" y="6"/>
                  </a:lnTo>
                  <a:lnTo>
                    <a:pt x="72" y="6"/>
                  </a:lnTo>
                  <a:lnTo>
                    <a:pt x="65" y="7"/>
                  </a:lnTo>
                  <a:lnTo>
                    <a:pt x="58" y="11"/>
                  </a:lnTo>
                  <a:lnTo>
                    <a:pt x="51" y="14"/>
                  </a:lnTo>
                  <a:lnTo>
                    <a:pt x="43" y="19"/>
                  </a:lnTo>
                  <a:lnTo>
                    <a:pt x="36" y="22"/>
                  </a:lnTo>
                  <a:lnTo>
                    <a:pt x="29" y="24"/>
                  </a:lnTo>
                  <a:lnTo>
                    <a:pt x="20" y="26"/>
                  </a:lnTo>
                  <a:lnTo>
                    <a:pt x="10" y="29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7" name=""/>
            <p:cNvSpPr/>
            <p:nvPr/>
          </p:nvSpPr>
          <p:spPr>
            <a:xfrm>
              <a:off x="8127360" y="2682720"/>
              <a:ext cx="110160" cy="281520"/>
            </a:xfrm>
            <a:custGeom>
              <a:avLst/>
              <a:gdLst/>
              <a:ahLst/>
              <a:rect l="l" t="t" r="r" b="b"/>
              <a:pathLst>
                <a:path w="123" h="323">
                  <a:moveTo>
                    <a:pt x="120" y="2"/>
                  </a:moveTo>
                  <a:lnTo>
                    <a:pt x="115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7" y="2"/>
                  </a:lnTo>
                  <a:lnTo>
                    <a:pt x="92" y="6"/>
                  </a:lnTo>
                  <a:lnTo>
                    <a:pt x="87" y="9"/>
                  </a:lnTo>
                  <a:lnTo>
                    <a:pt x="82" y="15"/>
                  </a:lnTo>
                  <a:lnTo>
                    <a:pt x="78" y="21"/>
                  </a:lnTo>
                  <a:lnTo>
                    <a:pt x="73" y="26"/>
                  </a:lnTo>
                  <a:lnTo>
                    <a:pt x="68" y="30"/>
                  </a:lnTo>
                  <a:lnTo>
                    <a:pt x="63" y="33"/>
                  </a:lnTo>
                  <a:lnTo>
                    <a:pt x="57" y="35"/>
                  </a:lnTo>
                  <a:lnTo>
                    <a:pt x="53" y="39"/>
                  </a:lnTo>
                  <a:lnTo>
                    <a:pt x="47" y="44"/>
                  </a:lnTo>
                  <a:lnTo>
                    <a:pt x="42" y="52"/>
                  </a:lnTo>
                  <a:lnTo>
                    <a:pt x="38" y="63"/>
                  </a:lnTo>
                  <a:lnTo>
                    <a:pt x="31" y="77"/>
                  </a:lnTo>
                  <a:lnTo>
                    <a:pt x="25" y="81"/>
                  </a:lnTo>
                  <a:lnTo>
                    <a:pt x="20" y="88"/>
                  </a:lnTo>
                  <a:lnTo>
                    <a:pt x="18" y="107"/>
                  </a:lnTo>
                  <a:lnTo>
                    <a:pt x="16" y="119"/>
                  </a:lnTo>
                  <a:lnTo>
                    <a:pt x="11" y="128"/>
                  </a:lnTo>
                  <a:lnTo>
                    <a:pt x="6" y="139"/>
                  </a:lnTo>
                  <a:lnTo>
                    <a:pt x="6" y="161"/>
                  </a:lnTo>
                  <a:lnTo>
                    <a:pt x="5" y="175"/>
                  </a:lnTo>
                  <a:lnTo>
                    <a:pt x="1" y="191"/>
                  </a:lnTo>
                  <a:lnTo>
                    <a:pt x="0" y="210"/>
                  </a:lnTo>
                  <a:lnTo>
                    <a:pt x="5" y="232"/>
                  </a:lnTo>
                  <a:lnTo>
                    <a:pt x="13" y="251"/>
                  </a:lnTo>
                  <a:lnTo>
                    <a:pt x="16" y="263"/>
                  </a:lnTo>
                  <a:lnTo>
                    <a:pt x="18" y="273"/>
                  </a:lnTo>
                  <a:lnTo>
                    <a:pt x="24" y="279"/>
                  </a:lnTo>
                  <a:lnTo>
                    <a:pt x="31" y="289"/>
                  </a:lnTo>
                  <a:lnTo>
                    <a:pt x="38" y="304"/>
                  </a:lnTo>
                  <a:lnTo>
                    <a:pt x="46" y="317"/>
                  </a:lnTo>
                  <a:lnTo>
                    <a:pt x="57" y="323"/>
                  </a:lnTo>
                  <a:lnTo>
                    <a:pt x="64" y="322"/>
                  </a:lnTo>
                  <a:lnTo>
                    <a:pt x="66" y="320"/>
                  </a:lnTo>
                  <a:lnTo>
                    <a:pt x="64" y="316"/>
                  </a:lnTo>
                  <a:lnTo>
                    <a:pt x="61" y="311"/>
                  </a:lnTo>
                  <a:lnTo>
                    <a:pt x="55" y="305"/>
                  </a:lnTo>
                  <a:lnTo>
                    <a:pt x="49" y="298"/>
                  </a:lnTo>
                  <a:lnTo>
                    <a:pt x="46" y="291"/>
                  </a:lnTo>
                  <a:lnTo>
                    <a:pt x="43" y="284"/>
                  </a:lnTo>
                  <a:lnTo>
                    <a:pt x="41" y="269"/>
                  </a:lnTo>
                  <a:lnTo>
                    <a:pt x="35" y="259"/>
                  </a:lnTo>
                  <a:lnTo>
                    <a:pt x="30" y="248"/>
                  </a:lnTo>
                  <a:lnTo>
                    <a:pt x="27" y="237"/>
                  </a:lnTo>
                  <a:lnTo>
                    <a:pt x="25" y="222"/>
                  </a:lnTo>
                  <a:lnTo>
                    <a:pt x="23" y="207"/>
                  </a:lnTo>
                  <a:lnTo>
                    <a:pt x="23" y="192"/>
                  </a:lnTo>
                  <a:lnTo>
                    <a:pt x="25" y="178"/>
                  </a:lnTo>
                  <a:lnTo>
                    <a:pt x="27" y="163"/>
                  </a:lnTo>
                  <a:lnTo>
                    <a:pt x="26" y="145"/>
                  </a:lnTo>
                  <a:lnTo>
                    <a:pt x="27" y="128"/>
                  </a:lnTo>
                  <a:lnTo>
                    <a:pt x="36" y="115"/>
                  </a:lnTo>
                  <a:lnTo>
                    <a:pt x="44" y="106"/>
                  </a:lnTo>
                  <a:lnTo>
                    <a:pt x="47" y="94"/>
                  </a:lnTo>
                  <a:lnTo>
                    <a:pt x="49" y="83"/>
                  </a:lnTo>
                  <a:lnTo>
                    <a:pt x="59" y="70"/>
                  </a:lnTo>
                  <a:lnTo>
                    <a:pt x="64" y="67"/>
                  </a:lnTo>
                  <a:lnTo>
                    <a:pt x="66" y="63"/>
                  </a:lnTo>
                  <a:lnTo>
                    <a:pt x="68" y="58"/>
                  </a:lnTo>
                  <a:lnTo>
                    <a:pt x="70" y="54"/>
                  </a:lnTo>
                  <a:lnTo>
                    <a:pt x="72" y="48"/>
                  </a:lnTo>
                  <a:lnTo>
                    <a:pt x="79" y="41"/>
                  </a:lnTo>
                  <a:lnTo>
                    <a:pt x="88" y="33"/>
                  </a:lnTo>
                  <a:lnTo>
                    <a:pt x="103" y="24"/>
                  </a:lnTo>
                  <a:lnTo>
                    <a:pt x="115" y="17"/>
                  </a:lnTo>
                  <a:lnTo>
                    <a:pt x="120" y="10"/>
                  </a:lnTo>
                  <a:lnTo>
                    <a:pt x="123" y="6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8" name=""/>
            <p:cNvSpPr/>
            <p:nvPr/>
          </p:nvSpPr>
          <p:spPr>
            <a:xfrm>
              <a:off x="8188920" y="2970000"/>
              <a:ext cx="164880" cy="81360"/>
            </a:xfrm>
            <a:custGeom>
              <a:avLst/>
              <a:gdLst/>
              <a:ahLst/>
              <a:rect l="l" t="t" r="r" b="b"/>
              <a:pathLst>
                <a:path w="183" h="93">
                  <a:moveTo>
                    <a:pt x="0" y="6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5" y="15"/>
                  </a:lnTo>
                  <a:lnTo>
                    <a:pt x="32" y="21"/>
                  </a:lnTo>
                  <a:lnTo>
                    <a:pt x="39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54" y="31"/>
                  </a:lnTo>
                  <a:lnTo>
                    <a:pt x="57" y="37"/>
                  </a:lnTo>
                  <a:lnTo>
                    <a:pt x="61" y="42"/>
                  </a:lnTo>
                  <a:lnTo>
                    <a:pt x="66" y="46"/>
                  </a:lnTo>
                  <a:lnTo>
                    <a:pt x="72" y="50"/>
                  </a:lnTo>
                  <a:lnTo>
                    <a:pt x="80" y="51"/>
                  </a:lnTo>
                  <a:lnTo>
                    <a:pt x="88" y="53"/>
                  </a:lnTo>
                  <a:lnTo>
                    <a:pt x="94" y="58"/>
                  </a:lnTo>
                  <a:lnTo>
                    <a:pt x="101" y="62"/>
                  </a:lnTo>
                  <a:lnTo>
                    <a:pt x="111" y="65"/>
                  </a:lnTo>
                  <a:lnTo>
                    <a:pt x="117" y="66"/>
                  </a:lnTo>
                  <a:lnTo>
                    <a:pt x="122" y="67"/>
                  </a:lnTo>
                  <a:lnTo>
                    <a:pt x="126" y="69"/>
                  </a:lnTo>
                  <a:lnTo>
                    <a:pt x="130" y="70"/>
                  </a:lnTo>
                  <a:lnTo>
                    <a:pt x="133" y="73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9" y="73"/>
                  </a:lnTo>
                  <a:lnTo>
                    <a:pt x="161" y="70"/>
                  </a:lnTo>
                  <a:lnTo>
                    <a:pt x="169" y="70"/>
                  </a:lnTo>
                  <a:lnTo>
                    <a:pt x="173" y="71"/>
                  </a:lnTo>
                  <a:lnTo>
                    <a:pt x="177" y="75"/>
                  </a:lnTo>
                  <a:lnTo>
                    <a:pt x="180" y="81"/>
                  </a:lnTo>
                  <a:lnTo>
                    <a:pt x="183" y="88"/>
                  </a:lnTo>
                  <a:lnTo>
                    <a:pt x="180" y="92"/>
                  </a:lnTo>
                  <a:lnTo>
                    <a:pt x="169" y="92"/>
                  </a:lnTo>
                  <a:lnTo>
                    <a:pt x="162" y="91"/>
                  </a:lnTo>
                  <a:lnTo>
                    <a:pt x="156" y="91"/>
                  </a:lnTo>
                  <a:lnTo>
                    <a:pt x="153" y="91"/>
                  </a:lnTo>
                  <a:lnTo>
                    <a:pt x="149" y="92"/>
                  </a:lnTo>
                  <a:lnTo>
                    <a:pt x="147" y="93"/>
                  </a:lnTo>
                  <a:lnTo>
                    <a:pt x="143" y="93"/>
                  </a:lnTo>
                  <a:lnTo>
                    <a:pt x="138" y="93"/>
                  </a:lnTo>
                  <a:lnTo>
                    <a:pt x="132" y="91"/>
                  </a:lnTo>
                  <a:lnTo>
                    <a:pt x="125" y="89"/>
                  </a:lnTo>
                  <a:lnTo>
                    <a:pt x="122" y="89"/>
                  </a:lnTo>
                  <a:lnTo>
                    <a:pt x="118" y="89"/>
                  </a:lnTo>
                  <a:lnTo>
                    <a:pt x="116" y="90"/>
                  </a:lnTo>
                  <a:lnTo>
                    <a:pt x="114" y="90"/>
                  </a:lnTo>
                  <a:lnTo>
                    <a:pt x="110" y="90"/>
                  </a:lnTo>
                  <a:lnTo>
                    <a:pt x="104" y="88"/>
                  </a:lnTo>
                  <a:lnTo>
                    <a:pt x="95" y="83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4" y="77"/>
                  </a:lnTo>
                  <a:lnTo>
                    <a:pt x="70" y="73"/>
                  </a:lnTo>
                  <a:lnTo>
                    <a:pt x="67" y="69"/>
                  </a:lnTo>
                  <a:lnTo>
                    <a:pt x="63" y="66"/>
                  </a:lnTo>
                  <a:lnTo>
                    <a:pt x="58" y="63"/>
                  </a:lnTo>
                  <a:lnTo>
                    <a:pt x="52" y="60"/>
                  </a:lnTo>
                  <a:lnTo>
                    <a:pt x="47" y="56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29" y="40"/>
                  </a:lnTo>
                  <a:lnTo>
                    <a:pt x="24" y="35"/>
                  </a:lnTo>
                  <a:lnTo>
                    <a:pt x="18" y="29"/>
                  </a:lnTo>
                  <a:lnTo>
                    <a:pt x="12" y="24"/>
                  </a:lnTo>
                  <a:lnTo>
                    <a:pt x="6" y="20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9" name=""/>
            <p:cNvSpPr/>
            <p:nvPr/>
          </p:nvSpPr>
          <p:spPr>
            <a:xfrm>
              <a:off x="8359200" y="2987280"/>
              <a:ext cx="133560" cy="62640"/>
            </a:xfrm>
            <a:custGeom>
              <a:avLst/>
              <a:gdLst/>
              <a:ahLst/>
              <a:rect l="l" t="t" r="r" b="b"/>
              <a:pathLst>
                <a:path w="149" h="71">
                  <a:moveTo>
                    <a:pt x="0" y="55"/>
                  </a:moveTo>
                  <a:lnTo>
                    <a:pt x="4" y="62"/>
                  </a:lnTo>
                  <a:lnTo>
                    <a:pt x="7" y="67"/>
                  </a:lnTo>
                  <a:lnTo>
                    <a:pt x="12" y="70"/>
                  </a:lnTo>
                  <a:lnTo>
                    <a:pt x="16" y="71"/>
                  </a:lnTo>
                  <a:lnTo>
                    <a:pt x="24" y="70"/>
                  </a:lnTo>
                  <a:lnTo>
                    <a:pt x="31" y="65"/>
                  </a:lnTo>
                  <a:lnTo>
                    <a:pt x="39" y="61"/>
                  </a:lnTo>
                  <a:lnTo>
                    <a:pt x="50" y="60"/>
                  </a:lnTo>
                  <a:lnTo>
                    <a:pt x="57" y="60"/>
                  </a:lnTo>
                  <a:lnTo>
                    <a:pt x="64" y="58"/>
                  </a:lnTo>
                  <a:lnTo>
                    <a:pt x="68" y="56"/>
                  </a:lnTo>
                  <a:lnTo>
                    <a:pt x="73" y="54"/>
                  </a:lnTo>
                  <a:lnTo>
                    <a:pt x="76" y="50"/>
                  </a:lnTo>
                  <a:lnTo>
                    <a:pt x="81" y="48"/>
                  </a:lnTo>
                  <a:lnTo>
                    <a:pt x="85" y="47"/>
                  </a:lnTo>
                  <a:lnTo>
                    <a:pt x="91" y="46"/>
                  </a:lnTo>
                  <a:lnTo>
                    <a:pt x="97" y="44"/>
                  </a:lnTo>
                  <a:lnTo>
                    <a:pt x="102" y="39"/>
                  </a:lnTo>
                  <a:lnTo>
                    <a:pt x="106" y="33"/>
                  </a:lnTo>
                  <a:lnTo>
                    <a:pt x="114" y="32"/>
                  </a:lnTo>
                  <a:lnTo>
                    <a:pt x="122" y="30"/>
                  </a:lnTo>
                  <a:lnTo>
                    <a:pt x="126" y="26"/>
                  </a:lnTo>
                  <a:lnTo>
                    <a:pt x="129" y="21"/>
                  </a:lnTo>
                  <a:lnTo>
                    <a:pt x="137" y="17"/>
                  </a:lnTo>
                  <a:lnTo>
                    <a:pt x="145" y="12"/>
                  </a:lnTo>
                  <a:lnTo>
                    <a:pt x="149" y="7"/>
                  </a:lnTo>
                  <a:lnTo>
                    <a:pt x="144" y="2"/>
                  </a:lnTo>
                  <a:lnTo>
                    <a:pt x="134" y="0"/>
                  </a:lnTo>
                  <a:lnTo>
                    <a:pt x="127" y="1"/>
                  </a:lnTo>
                  <a:lnTo>
                    <a:pt x="122" y="3"/>
                  </a:lnTo>
                  <a:lnTo>
                    <a:pt x="118" y="7"/>
                  </a:lnTo>
                  <a:lnTo>
                    <a:pt x="113" y="10"/>
                  </a:lnTo>
                  <a:lnTo>
                    <a:pt x="110" y="15"/>
                  </a:lnTo>
                  <a:lnTo>
                    <a:pt x="106" y="19"/>
                  </a:lnTo>
                  <a:lnTo>
                    <a:pt x="103" y="23"/>
                  </a:lnTo>
                  <a:lnTo>
                    <a:pt x="98" y="25"/>
                  </a:lnTo>
                  <a:lnTo>
                    <a:pt x="91" y="26"/>
                  </a:lnTo>
                  <a:lnTo>
                    <a:pt x="88" y="25"/>
                  </a:lnTo>
                  <a:lnTo>
                    <a:pt x="82" y="26"/>
                  </a:lnTo>
                  <a:lnTo>
                    <a:pt x="70" y="33"/>
                  </a:lnTo>
                  <a:lnTo>
                    <a:pt x="64" y="37"/>
                  </a:lnTo>
                  <a:lnTo>
                    <a:pt x="57" y="39"/>
                  </a:lnTo>
                  <a:lnTo>
                    <a:pt x="51" y="40"/>
                  </a:lnTo>
                  <a:lnTo>
                    <a:pt x="46" y="40"/>
                  </a:lnTo>
                  <a:lnTo>
                    <a:pt x="41" y="41"/>
                  </a:lnTo>
                  <a:lnTo>
                    <a:pt x="36" y="41"/>
                  </a:lnTo>
                  <a:lnTo>
                    <a:pt x="30" y="44"/>
                  </a:lnTo>
                  <a:lnTo>
                    <a:pt x="26" y="48"/>
                  </a:lnTo>
                  <a:lnTo>
                    <a:pt x="15" y="48"/>
                  </a:lnTo>
                  <a:lnTo>
                    <a:pt x="6" y="49"/>
                  </a:lnTo>
                  <a:lnTo>
                    <a:pt x="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0" name=""/>
            <p:cNvSpPr/>
            <p:nvPr/>
          </p:nvSpPr>
          <p:spPr>
            <a:xfrm>
              <a:off x="8426160" y="2658960"/>
              <a:ext cx="132120" cy="322920"/>
            </a:xfrm>
            <a:custGeom>
              <a:avLst/>
              <a:gdLst/>
              <a:ahLst/>
              <a:rect l="l" t="t" r="r" b="b"/>
              <a:pathLst>
                <a:path w="146" h="373">
                  <a:moveTo>
                    <a:pt x="67" y="372"/>
                  </a:moveTo>
                  <a:lnTo>
                    <a:pt x="74" y="373"/>
                  </a:lnTo>
                  <a:lnTo>
                    <a:pt x="80" y="373"/>
                  </a:lnTo>
                  <a:lnTo>
                    <a:pt x="85" y="372"/>
                  </a:lnTo>
                  <a:lnTo>
                    <a:pt x="90" y="371"/>
                  </a:lnTo>
                  <a:lnTo>
                    <a:pt x="95" y="367"/>
                  </a:lnTo>
                  <a:lnTo>
                    <a:pt x="99" y="364"/>
                  </a:lnTo>
                  <a:lnTo>
                    <a:pt x="103" y="359"/>
                  </a:lnTo>
                  <a:lnTo>
                    <a:pt x="105" y="353"/>
                  </a:lnTo>
                  <a:lnTo>
                    <a:pt x="109" y="343"/>
                  </a:lnTo>
                  <a:lnTo>
                    <a:pt x="113" y="336"/>
                  </a:lnTo>
                  <a:lnTo>
                    <a:pt x="118" y="328"/>
                  </a:lnTo>
                  <a:lnTo>
                    <a:pt x="128" y="316"/>
                  </a:lnTo>
                  <a:lnTo>
                    <a:pt x="137" y="302"/>
                  </a:lnTo>
                  <a:lnTo>
                    <a:pt x="139" y="288"/>
                  </a:lnTo>
                  <a:lnTo>
                    <a:pt x="139" y="275"/>
                  </a:lnTo>
                  <a:lnTo>
                    <a:pt x="142" y="260"/>
                  </a:lnTo>
                  <a:lnTo>
                    <a:pt x="146" y="242"/>
                  </a:lnTo>
                  <a:lnTo>
                    <a:pt x="146" y="227"/>
                  </a:lnTo>
                  <a:lnTo>
                    <a:pt x="144" y="211"/>
                  </a:lnTo>
                  <a:lnTo>
                    <a:pt x="143" y="190"/>
                  </a:lnTo>
                  <a:lnTo>
                    <a:pt x="143" y="168"/>
                  </a:lnTo>
                  <a:lnTo>
                    <a:pt x="143" y="151"/>
                  </a:lnTo>
                  <a:lnTo>
                    <a:pt x="138" y="136"/>
                  </a:lnTo>
                  <a:lnTo>
                    <a:pt x="128" y="122"/>
                  </a:lnTo>
                  <a:lnTo>
                    <a:pt x="120" y="109"/>
                  </a:lnTo>
                  <a:lnTo>
                    <a:pt x="118" y="98"/>
                  </a:lnTo>
                  <a:lnTo>
                    <a:pt x="114" y="85"/>
                  </a:lnTo>
                  <a:lnTo>
                    <a:pt x="100" y="73"/>
                  </a:lnTo>
                  <a:lnTo>
                    <a:pt x="91" y="66"/>
                  </a:lnTo>
                  <a:lnTo>
                    <a:pt x="86" y="60"/>
                  </a:lnTo>
                  <a:lnTo>
                    <a:pt x="83" y="55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73" y="41"/>
                  </a:lnTo>
                  <a:lnTo>
                    <a:pt x="66" y="37"/>
                  </a:lnTo>
                  <a:lnTo>
                    <a:pt x="55" y="32"/>
                  </a:lnTo>
                  <a:lnTo>
                    <a:pt x="44" y="26"/>
                  </a:lnTo>
                  <a:lnTo>
                    <a:pt x="33" y="21"/>
                  </a:lnTo>
                  <a:lnTo>
                    <a:pt x="27" y="15"/>
                  </a:lnTo>
                  <a:lnTo>
                    <a:pt x="21" y="9"/>
                  </a:lnTo>
                  <a:lnTo>
                    <a:pt x="16" y="5"/>
                  </a:lnTo>
                  <a:lnTo>
                    <a:pt x="13" y="1"/>
                  </a:lnTo>
                  <a:lnTo>
                    <a:pt x="8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3"/>
                  </a:lnTo>
                  <a:lnTo>
                    <a:pt x="10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30" y="36"/>
                  </a:lnTo>
                  <a:lnTo>
                    <a:pt x="40" y="47"/>
                  </a:lnTo>
                  <a:lnTo>
                    <a:pt x="46" y="55"/>
                  </a:lnTo>
                  <a:lnTo>
                    <a:pt x="52" y="60"/>
                  </a:lnTo>
                  <a:lnTo>
                    <a:pt x="59" y="63"/>
                  </a:lnTo>
                  <a:lnTo>
                    <a:pt x="65" y="66"/>
                  </a:lnTo>
                  <a:lnTo>
                    <a:pt x="70" y="68"/>
                  </a:lnTo>
                  <a:lnTo>
                    <a:pt x="76" y="71"/>
                  </a:lnTo>
                  <a:lnTo>
                    <a:pt x="81" y="77"/>
                  </a:lnTo>
                  <a:lnTo>
                    <a:pt x="84" y="85"/>
                  </a:lnTo>
                  <a:lnTo>
                    <a:pt x="89" y="97"/>
                  </a:lnTo>
                  <a:lnTo>
                    <a:pt x="93" y="108"/>
                  </a:lnTo>
                  <a:lnTo>
                    <a:pt x="99" y="117"/>
                  </a:lnTo>
                  <a:lnTo>
                    <a:pt x="106" y="125"/>
                  </a:lnTo>
                  <a:lnTo>
                    <a:pt x="111" y="134"/>
                  </a:lnTo>
                  <a:lnTo>
                    <a:pt x="115" y="142"/>
                  </a:lnTo>
                  <a:lnTo>
                    <a:pt x="119" y="150"/>
                  </a:lnTo>
                  <a:lnTo>
                    <a:pt x="120" y="159"/>
                  </a:lnTo>
                  <a:lnTo>
                    <a:pt x="122" y="180"/>
                  </a:lnTo>
                  <a:lnTo>
                    <a:pt x="124" y="193"/>
                  </a:lnTo>
                  <a:lnTo>
                    <a:pt x="126" y="204"/>
                  </a:lnTo>
                  <a:lnTo>
                    <a:pt x="123" y="214"/>
                  </a:lnTo>
                  <a:lnTo>
                    <a:pt x="122" y="224"/>
                  </a:lnTo>
                  <a:lnTo>
                    <a:pt x="124" y="236"/>
                  </a:lnTo>
                  <a:lnTo>
                    <a:pt x="126" y="247"/>
                  </a:lnTo>
                  <a:lnTo>
                    <a:pt x="121" y="262"/>
                  </a:lnTo>
                  <a:lnTo>
                    <a:pt x="116" y="277"/>
                  </a:lnTo>
                  <a:lnTo>
                    <a:pt x="115" y="290"/>
                  </a:lnTo>
                  <a:lnTo>
                    <a:pt x="114" y="302"/>
                  </a:lnTo>
                  <a:lnTo>
                    <a:pt x="108" y="310"/>
                  </a:lnTo>
                  <a:lnTo>
                    <a:pt x="98" y="319"/>
                  </a:lnTo>
                  <a:lnTo>
                    <a:pt x="96" y="325"/>
                  </a:lnTo>
                  <a:lnTo>
                    <a:pt x="96" y="330"/>
                  </a:lnTo>
                  <a:lnTo>
                    <a:pt x="93" y="335"/>
                  </a:lnTo>
                  <a:lnTo>
                    <a:pt x="80" y="349"/>
                  </a:lnTo>
                  <a:lnTo>
                    <a:pt x="71" y="360"/>
                  </a:lnTo>
                  <a:lnTo>
                    <a:pt x="67" y="368"/>
                  </a:lnTo>
                  <a:lnTo>
                    <a:pt x="67" y="3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1" name=""/>
            <p:cNvSpPr/>
            <p:nvPr/>
          </p:nvSpPr>
          <p:spPr>
            <a:xfrm>
              <a:off x="8176320" y="2693520"/>
              <a:ext cx="126720" cy="121320"/>
            </a:xfrm>
            <a:custGeom>
              <a:avLst/>
              <a:gdLst/>
              <a:ahLst/>
              <a:rect l="l" t="t" r="r" b="b"/>
              <a:pathLst>
                <a:path w="139" h="141">
                  <a:moveTo>
                    <a:pt x="135" y="4"/>
                  </a:moveTo>
                  <a:lnTo>
                    <a:pt x="122" y="0"/>
                  </a:lnTo>
                  <a:lnTo>
                    <a:pt x="115" y="4"/>
                  </a:lnTo>
                  <a:lnTo>
                    <a:pt x="109" y="9"/>
                  </a:lnTo>
                  <a:lnTo>
                    <a:pt x="101" y="11"/>
                  </a:lnTo>
                  <a:lnTo>
                    <a:pt x="87" y="13"/>
                  </a:lnTo>
                  <a:lnTo>
                    <a:pt x="80" y="19"/>
                  </a:lnTo>
                  <a:lnTo>
                    <a:pt x="75" y="25"/>
                  </a:lnTo>
                  <a:lnTo>
                    <a:pt x="69" y="29"/>
                  </a:lnTo>
                  <a:lnTo>
                    <a:pt x="62" y="33"/>
                  </a:lnTo>
                  <a:lnTo>
                    <a:pt x="55" y="38"/>
                  </a:lnTo>
                  <a:lnTo>
                    <a:pt x="51" y="43"/>
                  </a:lnTo>
                  <a:lnTo>
                    <a:pt x="48" y="45"/>
                  </a:lnTo>
                  <a:lnTo>
                    <a:pt x="42" y="57"/>
                  </a:lnTo>
                  <a:lnTo>
                    <a:pt x="37" y="60"/>
                  </a:lnTo>
                  <a:lnTo>
                    <a:pt x="31" y="63"/>
                  </a:lnTo>
                  <a:lnTo>
                    <a:pt x="26" y="68"/>
                  </a:lnTo>
                  <a:lnTo>
                    <a:pt x="24" y="76"/>
                  </a:lnTo>
                  <a:lnTo>
                    <a:pt x="24" y="81"/>
                  </a:lnTo>
                  <a:lnTo>
                    <a:pt x="22" y="86"/>
                  </a:lnTo>
                  <a:lnTo>
                    <a:pt x="17" y="90"/>
                  </a:lnTo>
                  <a:lnTo>
                    <a:pt x="13" y="96"/>
                  </a:lnTo>
                  <a:lnTo>
                    <a:pt x="7" y="104"/>
                  </a:lnTo>
                  <a:lnTo>
                    <a:pt x="2" y="114"/>
                  </a:lnTo>
                  <a:lnTo>
                    <a:pt x="0" y="122"/>
                  </a:lnTo>
                  <a:lnTo>
                    <a:pt x="2" y="129"/>
                  </a:lnTo>
                  <a:lnTo>
                    <a:pt x="6" y="135"/>
                  </a:lnTo>
                  <a:lnTo>
                    <a:pt x="10" y="140"/>
                  </a:lnTo>
                  <a:lnTo>
                    <a:pt x="15" y="141"/>
                  </a:lnTo>
                  <a:lnTo>
                    <a:pt x="18" y="135"/>
                  </a:lnTo>
                  <a:lnTo>
                    <a:pt x="19" y="127"/>
                  </a:lnTo>
                  <a:lnTo>
                    <a:pt x="22" y="117"/>
                  </a:lnTo>
                  <a:lnTo>
                    <a:pt x="26" y="110"/>
                  </a:lnTo>
                  <a:lnTo>
                    <a:pt x="33" y="99"/>
                  </a:lnTo>
                  <a:lnTo>
                    <a:pt x="36" y="91"/>
                  </a:lnTo>
                  <a:lnTo>
                    <a:pt x="39" y="84"/>
                  </a:lnTo>
                  <a:lnTo>
                    <a:pt x="45" y="79"/>
                  </a:lnTo>
                  <a:lnTo>
                    <a:pt x="55" y="71"/>
                  </a:lnTo>
                  <a:lnTo>
                    <a:pt x="60" y="64"/>
                  </a:lnTo>
                  <a:lnTo>
                    <a:pt x="64" y="57"/>
                  </a:lnTo>
                  <a:lnTo>
                    <a:pt x="74" y="53"/>
                  </a:lnTo>
                  <a:lnTo>
                    <a:pt x="83" y="50"/>
                  </a:lnTo>
                  <a:lnTo>
                    <a:pt x="90" y="43"/>
                  </a:lnTo>
                  <a:lnTo>
                    <a:pt x="95" y="36"/>
                  </a:lnTo>
                  <a:lnTo>
                    <a:pt x="102" y="33"/>
                  </a:lnTo>
                  <a:lnTo>
                    <a:pt x="110" y="30"/>
                  </a:lnTo>
                  <a:lnTo>
                    <a:pt x="115" y="26"/>
                  </a:lnTo>
                  <a:lnTo>
                    <a:pt x="120" y="20"/>
                  </a:lnTo>
                  <a:lnTo>
                    <a:pt x="130" y="17"/>
                  </a:lnTo>
                  <a:lnTo>
                    <a:pt x="138" y="14"/>
                  </a:lnTo>
                  <a:lnTo>
                    <a:pt x="139" y="10"/>
                  </a:lnTo>
                  <a:lnTo>
                    <a:pt x="137" y="6"/>
                  </a:lnTo>
                  <a:lnTo>
                    <a:pt x="13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2" name=""/>
            <p:cNvSpPr/>
            <p:nvPr/>
          </p:nvSpPr>
          <p:spPr>
            <a:xfrm>
              <a:off x="8169480" y="2822040"/>
              <a:ext cx="25200" cy="51840"/>
            </a:xfrm>
            <a:custGeom>
              <a:avLst/>
              <a:gdLst/>
              <a:ahLst/>
              <a:rect l="l" t="t" r="r" b="b"/>
              <a:pathLst>
                <a:path w="27" h="61">
                  <a:moveTo>
                    <a:pt x="15" y="1"/>
                  </a:moveTo>
                  <a:lnTo>
                    <a:pt x="19" y="8"/>
                  </a:lnTo>
                  <a:lnTo>
                    <a:pt x="19" y="15"/>
                  </a:lnTo>
                  <a:lnTo>
                    <a:pt x="18" y="23"/>
                  </a:lnTo>
                  <a:lnTo>
                    <a:pt x="21" y="31"/>
                  </a:lnTo>
                  <a:lnTo>
                    <a:pt x="25" y="40"/>
                  </a:lnTo>
                  <a:lnTo>
                    <a:pt x="27" y="49"/>
                  </a:lnTo>
                  <a:lnTo>
                    <a:pt x="26" y="56"/>
                  </a:lnTo>
                  <a:lnTo>
                    <a:pt x="21" y="61"/>
                  </a:lnTo>
                  <a:lnTo>
                    <a:pt x="12" y="61"/>
                  </a:lnTo>
                  <a:lnTo>
                    <a:pt x="7" y="57"/>
                  </a:lnTo>
                  <a:lnTo>
                    <a:pt x="6" y="50"/>
                  </a:lnTo>
                  <a:lnTo>
                    <a:pt x="7" y="42"/>
                  </a:lnTo>
                  <a:lnTo>
                    <a:pt x="7" y="37"/>
                  </a:lnTo>
                  <a:lnTo>
                    <a:pt x="3" y="31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4" y="16"/>
                  </a:lnTo>
                  <a:lnTo>
                    <a:pt x="6" y="7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Value of U.S. Peak Power Reduction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824" name=""/>
          <p:cNvSpPr/>
          <p:nvPr/>
        </p:nvSpPr>
        <p:spPr>
          <a:xfrm>
            <a:off x="993600" y="1424160"/>
            <a:ext cx="2578320" cy="347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5" name=""/>
          <p:cNvSpPr/>
          <p:nvPr/>
        </p:nvSpPr>
        <p:spPr>
          <a:xfrm>
            <a:off x="993600" y="4462560"/>
            <a:ext cx="25783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6" name=""/>
          <p:cNvSpPr/>
          <p:nvPr/>
        </p:nvSpPr>
        <p:spPr>
          <a:xfrm>
            <a:off x="993600" y="4027320"/>
            <a:ext cx="25783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7" name=""/>
          <p:cNvSpPr/>
          <p:nvPr/>
        </p:nvSpPr>
        <p:spPr>
          <a:xfrm>
            <a:off x="993600" y="3594240"/>
            <a:ext cx="25783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8" name=""/>
          <p:cNvSpPr/>
          <p:nvPr/>
        </p:nvSpPr>
        <p:spPr>
          <a:xfrm>
            <a:off x="993600" y="3159000"/>
            <a:ext cx="25783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9" name=""/>
          <p:cNvSpPr/>
          <p:nvPr/>
        </p:nvSpPr>
        <p:spPr>
          <a:xfrm>
            <a:off x="993600" y="2725560"/>
            <a:ext cx="2578320" cy="18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0" name=""/>
          <p:cNvSpPr/>
          <p:nvPr/>
        </p:nvSpPr>
        <p:spPr>
          <a:xfrm>
            <a:off x="993600" y="2292480"/>
            <a:ext cx="25783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1" name=""/>
          <p:cNvSpPr/>
          <p:nvPr/>
        </p:nvSpPr>
        <p:spPr>
          <a:xfrm>
            <a:off x="993600" y="1857240"/>
            <a:ext cx="25783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2" name=""/>
          <p:cNvSpPr/>
          <p:nvPr/>
        </p:nvSpPr>
        <p:spPr>
          <a:xfrm>
            <a:off x="993600" y="1424160"/>
            <a:ext cx="25783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3" name=""/>
          <p:cNvSpPr/>
          <p:nvPr/>
        </p:nvSpPr>
        <p:spPr>
          <a:xfrm>
            <a:off x="993600" y="1424160"/>
            <a:ext cx="2578320" cy="34718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4" name=""/>
          <p:cNvSpPr/>
          <p:nvPr/>
        </p:nvSpPr>
        <p:spPr>
          <a:xfrm>
            <a:off x="993600" y="1424160"/>
            <a:ext cx="1800" cy="3471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5" name=""/>
          <p:cNvSpPr/>
          <p:nvPr/>
        </p:nvSpPr>
        <p:spPr>
          <a:xfrm>
            <a:off x="981000" y="4896000"/>
            <a:ext cx="1260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6" name=""/>
          <p:cNvSpPr/>
          <p:nvPr/>
        </p:nvSpPr>
        <p:spPr>
          <a:xfrm>
            <a:off x="981000" y="4462560"/>
            <a:ext cx="1260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7" name=""/>
          <p:cNvSpPr/>
          <p:nvPr/>
        </p:nvSpPr>
        <p:spPr>
          <a:xfrm>
            <a:off x="981000" y="4027320"/>
            <a:ext cx="1260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8" name=""/>
          <p:cNvSpPr/>
          <p:nvPr/>
        </p:nvSpPr>
        <p:spPr>
          <a:xfrm>
            <a:off x="981000" y="3594240"/>
            <a:ext cx="1260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9" name=""/>
          <p:cNvSpPr/>
          <p:nvPr/>
        </p:nvSpPr>
        <p:spPr>
          <a:xfrm>
            <a:off x="981000" y="3159000"/>
            <a:ext cx="1260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0" name=""/>
          <p:cNvSpPr/>
          <p:nvPr/>
        </p:nvSpPr>
        <p:spPr>
          <a:xfrm>
            <a:off x="981000" y="2725560"/>
            <a:ext cx="1260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1" name=""/>
          <p:cNvSpPr/>
          <p:nvPr/>
        </p:nvSpPr>
        <p:spPr>
          <a:xfrm>
            <a:off x="981000" y="2292480"/>
            <a:ext cx="1260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2" name=""/>
          <p:cNvSpPr/>
          <p:nvPr/>
        </p:nvSpPr>
        <p:spPr>
          <a:xfrm>
            <a:off x="981000" y="1857240"/>
            <a:ext cx="1260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3" name=""/>
          <p:cNvSpPr/>
          <p:nvPr/>
        </p:nvSpPr>
        <p:spPr>
          <a:xfrm>
            <a:off x="981000" y="1424160"/>
            <a:ext cx="1260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4" name=""/>
          <p:cNvSpPr/>
          <p:nvPr/>
        </p:nvSpPr>
        <p:spPr>
          <a:xfrm>
            <a:off x="993600" y="4896000"/>
            <a:ext cx="25783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5" name=""/>
          <p:cNvSpPr/>
          <p:nvPr/>
        </p:nvSpPr>
        <p:spPr>
          <a:xfrm flipV="1">
            <a:off x="993600" y="4895640"/>
            <a:ext cx="180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6" name=""/>
          <p:cNvSpPr/>
          <p:nvPr/>
        </p:nvSpPr>
        <p:spPr>
          <a:xfrm flipV="1">
            <a:off x="1141560" y="4895640"/>
            <a:ext cx="144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7" name=""/>
          <p:cNvSpPr/>
          <p:nvPr/>
        </p:nvSpPr>
        <p:spPr>
          <a:xfrm flipV="1">
            <a:off x="1287360" y="4895640"/>
            <a:ext cx="180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8" name=""/>
          <p:cNvSpPr/>
          <p:nvPr/>
        </p:nvSpPr>
        <p:spPr>
          <a:xfrm flipV="1">
            <a:off x="1434960" y="4895640"/>
            <a:ext cx="180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9" name=""/>
          <p:cNvSpPr/>
          <p:nvPr/>
        </p:nvSpPr>
        <p:spPr>
          <a:xfrm flipV="1">
            <a:off x="1581120" y="4895640"/>
            <a:ext cx="144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0" name=""/>
          <p:cNvSpPr/>
          <p:nvPr/>
        </p:nvSpPr>
        <p:spPr>
          <a:xfrm flipV="1">
            <a:off x="1728720" y="4895640"/>
            <a:ext cx="180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1" name=""/>
          <p:cNvSpPr/>
          <p:nvPr/>
        </p:nvSpPr>
        <p:spPr>
          <a:xfrm flipV="1">
            <a:off x="1874880" y="4895640"/>
            <a:ext cx="144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2" name=""/>
          <p:cNvSpPr/>
          <p:nvPr/>
        </p:nvSpPr>
        <p:spPr>
          <a:xfrm flipV="1">
            <a:off x="2021040" y="4895640"/>
            <a:ext cx="144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3" name=""/>
          <p:cNvSpPr/>
          <p:nvPr/>
        </p:nvSpPr>
        <p:spPr>
          <a:xfrm flipV="1">
            <a:off x="2168640" y="4895640"/>
            <a:ext cx="144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4" name=""/>
          <p:cNvSpPr/>
          <p:nvPr/>
        </p:nvSpPr>
        <p:spPr>
          <a:xfrm flipV="1">
            <a:off x="2314440" y="4895640"/>
            <a:ext cx="180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5" name=""/>
          <p:cNvSpPr/>
          <p:nvPr/>
        </p:nvSpPr>
        <p:spPr>
          <a:xfrm flipV="1">
            <a:off x="2462040" y="4895640"/>
            <a:ext cx="180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6" name=""/>
          <p:cNvSpPr/>
          <p:nvPr/>
        </p:nvSpPr>
        <p:spPr>
          <a:xfrm flipV="1">
            <a:off x="2608200" y="4895640"/>
            <a:ext cx="180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7" name=""/>
          <p:cNvSpPr/>
          <p:nvPr/>
        </p:nvSpPr>
        <p:spPr>
          <a:xfrm flipV="1">
            <a:off x="2754360" y="4895640"/>
            <a:ext cx="144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8" name=""/>
          <p:cNvSpPr/>
          <p:nvPr/>
        </p:nvSpPr>
        <p:spPr>
          <a:xfrm flipV="1">
            <a:off x="2901960" y="4895640"/>
            <a:ext cx="144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9" name=""/>
          <p:cNvSpPr/>
          <p:nvPr/>
        </p:nvSpPr>
        <p:spPr>
          <a:xfrm flipV="1">
            <a:off x="3048120" y="4895640"/>
            <a:ext cx="144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0" name=""/>
          <p:cNvSpPr/>
          <p:nvPr/>
        </p:nvSpPr>
        <p:spPr>
          <a:xfrm flipV="1">
            <a:off x="3193920" y="4895640"/>
            <a:ext cx="180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1" name=""/>
          <p:cNvSpPr/>
          <p:nvPr/>
        </p:nvSpPr>
        <p:spPr>
          <a:xfrm flipV="1">
            <a:off x="3341520" y="4895640"/>
            <a:ext cx="180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2" name=""/>
          <p:cNvSpPr/>
          <p:nvPr/>
        </p:nvSpPr>
        <p:spPr>
          <a:xfrm flipV="1">
            <a:off x="3487680" y="4895640"/>
            <a:ext cx="1800" cy="28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3" name=""/>
          <p:cNvSpPr/>
          <p:nvPr/>
        </p:nvSpPr>
        <p:spPr>
          <a:xfrm>
            <a:off x="1004760" y="4067280"/>
            <a:ext cx="20880" cy="3808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4" name=""/>
          <p:cNvSpPr/>
          <p:nvPr/>
        </p:nvSpPr>
        <p:spPr>
          <a:xfrm flipV="1">
            <a:off x="1025640" y="4194000"/>
            <a:ext cx="20520" cy="2541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5" name=""/>
          <p:cNvSpPr/>
          <p:nvPr/>
        </p:nvSpPr>
        <p:spPr>
          <a:xfrm>
            <a:off x="1046160" y="4194000"/>
            <a:ext cx="22320" cy="3016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6" name=""/>
          <p:cNvSpPr/>
          <p:nvPr/>
        </p:nvSpPr>
        <p:spPr>
          <a:xfrm>
            <a:off x="1068480" y="4495680"/>
            <a:ext cx="20520" cy="828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7" name=""/>
          <p:cNvSpPr/>
          <p:nvPr/>
        </p:nvSpPr>
        <p:spPr>
          <a:xfrm>
            <a:off x="1089000" y="4578480"/>
            <a:ext cx="20520" cy="1159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8" name=""/>
          <p:cNvSpPr/>
          <p:nvPr/>
        </p:nvSpPr>
        <p:spPr>
          <a:xfrm flipV="1">
            <a:off x="1109520" y="4692240"/>
            <a:ext cx="20880" cy="18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9" name=""/>
          <p:cNvSpPr/>
          <p:nvPr/>
        </p:nvSpPr>
        <p:spPr>
          <a:xfrm flipV="1">
            <a:off x="1130400" y="4584600"/>
            <a:ext cx="20520" cy="1080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0" name=""/>
          <p:cNvSpPr/>
          <p:nvPr/>
        </p:nvSpPr>
        <p:spPr>
          <a:xfrm flipV="1">
            <a:off x="1150920" y="4576680"/>
            <a:ext cx="22320" cy="79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1" name=""/>
          <p:cNvSpPr/>
          <p:nvPr/>
        </p:nvSpPr>
        <p:spPr>
          <a:xfrm flipV="1">
            <a:off x="1173240" y="4471560"/>
            <a:ext cx="20520" cy="1047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2" name=""/>
          <p:cNvSpPr/>
          <p:nvPr/>
        </p:nvSpPr>
        <p:spPr>
          <a:xfrm>
            <a:off x="1193760" y="4471920"/>
            <a:ext cx="20520" cy="907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3" name=""/>
          <p:cNvSpPr/>
          <p:nvPr/>
        </p:nvSpPr>
        <p:spPr>
          <a:xfrm>
            <a:off x="1214280" y="4562640"/>
            <a:ext cx="20880" cy="14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4" name=""/>
          <p:cNvSpPr/>
          <p:nvPr/>
        </p:nvSpPr>
        <p:spPr>
          <a:xfrm>
            <a:off x="1235160" y="4564080"/>
            <a:ext cx="20520" cy="205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5" name=""/>
          <p:cNvSpPr/>
          <p:nvPr/>
        </p:nvSpPr>
        <p:spPr>
          <a:xfrm>
            <a:off x="1255680" y="4584600"/>
            <a:ext cx="22320" cy="651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6" name=""/>
          <p:cNvSpPr/>
          <p:nvPr/>
        </p:nvSpPr>
        <p:spPr>
          <a:xfrm flipV="1">
            <a:off x="1278000" y="4632480"/>
            <a:ext cx="20520" cy="172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7" name=""/>
          <p:cNvSpPr/>
          <p:nvPr/>
        </p:nvSpPr>
        <p:spPr>
          <a:xfrm flipV="1">
            <a:off x="1298520" y="4574880"/>
            <a:ext cx="20520" cy="572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8" name=""/>
          <p:cNvSpPr/>
          <p:nvPr/>
        </p:nvSpPr>
        <p:spPr>
          <a:xfrm flipV="1">
            <a:off x="1319040" y="4573080"/>
            <a:ext cx="20880" cy="18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9" name=""/>
          <p:cNvSpPr/>
          <p:nvPr/>
        </p:nvSpPr>
        <p:spPr>
          <a:xfrm flipV="1">
            <a:off x="1339920" y="4570560"/>
            <a:ext cx="20520" cy="28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0" name=""/>
          <p:cNvSpPr/>
          <p:nvPr/>
        </p:nvSpPr>
        <p:spPr>
          <a:xfrm flipV="1">
            <a:off x="1360440" y="4548240"/>
            <a:ext cx="22320" cy="223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1" name=""/>
          <p:cNvSpPr/>
          <p:nvPr/>
        </p:nvSpPr>
        <p:spPr>
          <a:xfrm>
            <a:off x="1382760" y="4548240"/>
            <a:ext cx="20520" cy="237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2" name=""/>
          <p:cNvSpPr/>
          <p:nvPr/>
        </p:nvSpPr>
        <p:spPr>
          <a:xfrm flipV="1">
            <a:off x="1403280" y="4566960"/>
            <a:ext cx="20880" cy="46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3" name=""/>
          <p:cNvSpPr/>
          <p:nvPr/>
        </p:nvSpPr>
        <p:spPr>
          <a:xfrm flipV="1">
            <a:off x="1424160" y="4030200"/>
            <a:ext cx="20520" cy="5367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4" name=""/>
          <p:cNvSpPr/>
          <p:nvPr/>
        </p:nvSpPr>
        <p:spPr>
          <a:xfrm flipV="1">
            <a:off x="1444680" y="2905200"/>
            <a:ext cx="22320" cy="11253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5" name=""/>
          <p:cNvSpPr/>
          <p:nvPr/>
        </p:nvSpPr>
        <p:spPr>
          <a:xfrm>
            <a:off x="1467000" y="2905200"/>
            <a:ext cx="20520" cy="11142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6" name=""/>
          <p:cNvSpPr/>
          <p:nvPr/>
        </p:nvSpPr>
        <p:spPr>
          <a:xfrm>
            <a:off x="1487520" y="4019400"/>
            <a:ext cx="20520" cy="4255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7" name=""/>
          <p:cNvSpPr/>
          <p:nvPr/>
        </p:nvSpPr>
        <p:spPr>
          <a:xfrm>
            <a:off x="1508040" y="4444920"/>
            <a:ext cx="20880" cy="478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8" name=""/>
          <p:cNvSpPr/>
          <p:nvPr/>
        </p:nvSpPr>
        <p:spPr>
          <a:xfrm>
            <a:off x="1528920" y="4492800"/>
            <a:ext cx="20520" cy="633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9" name=""/>
          <p:cNvSpPr/>
          <p:nvPr/>
        </p:nvSpPr>
        <p:spPr>
          <a:xfrm flipV="1">
            <a:off x="1549440" y="4255920"/>
            <a:ext cx="22320" cy="3002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0" name=""/>
          <p:cNvSpPr/>
          <p:nvPr/>
        </p:nvSpPr>
        <p:spPr>
          <a:xfrm>
            <a:off x="1571760" y="4255920"/>
            <a:ext cx="20520" cy="2383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1" name=""/>
          <p:cNvSpPr/>
          <p:nvPr/>
        </p:nvSpPr>
        <p:spPr>
          <a:xfrm flipV="1">
            <a:off x="1592280" y="4465440"/>
            <a:ext cx="20520" cy="284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2" name=""/>
          <p:cNvSpPr/>
          <p:nvPr/>
        </p:nvSpPr>
        <p:spPr>
          <a:xfrm flipV="1">
            <a:off x="1612800" y="4457880"/>
            <a:ext cx="20880" cy="79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3" name=""/>
          <p:cNvSpPr/>
          <p:nvPr/>
        </p:nvSpPr>
        <p:spPr>
          <a:xfrm>
            <a:off x="1633680" y="4457880"/>
            <a:ext cx="20520" cy="140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4" name=""/>
          <p:cNvSpPr/>
          <p:nvPr/>
        </p:nvSpPr>
        <p:spPr>
          <a:xfrm flipV="1">
            <a:off x="1654200" y="4370400"/>
            <a:ext cx="22320" cy="1015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5" name=""/>
          <p:cNvSpPr/>
          <p:nvPr/>
        </p:nvSpPr>
        <p:spPr>
          <a:xfrm flipV="1">
            <a:off x="1676520" y="4302000"/>
            <a:ext cx="20520" cy="684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6" name=""/>
          <p:cNvSpPr/>
          <p:nvPr/>
        </p:nvSpPr>
        <p:spPr>
          <a:xfrm>
            <a:off x="1697040" y="4302000"/>
            <a:ext cx="20520" cy="748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7" name=""/>
          <p:cNvSpPr/>
          <p:nvPr/>
        </p:nvSpPr>
        <p:spPr>
          <a:xfrm>
            <a:off x="1717560" y="4376880"/>
            <a:ext cx="20880" cy="666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8" name=""/>
          <p:cNvSpPr/>
          <p:nvPr/>
        </p:nvSpPr>
        <p:spPr>
          <a:xfrm flipV="1">
            <a:off x="1738440" y="4425480"/>
            <a:ext cx="20520" cy="176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9" name=""/>
          <p:cNvSpPr/>
          <p:nvPr/>
        </p:nvSpPr>
        <p:spPr>
          <a:xfrm>
            <a:off x="1758960" y="4425840"/>
            <a:ext cx="22320" cy="144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0" name=""/>
          <p:cNvSpPr/>
          <p:nvPr/>
        </p:nvSpPr>
        <p:spPr>
          <a:xfrm flipV="1">
            <a:off x="1781280" y="4416480"/>
            <a:ext cx="20520" cy="237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1" name=""/>
          <p:cNvSpPr/>
          <p:nvPr/>
        </p:nvSpPr>
        <p:spPr>
          <a:xfrm>
            <a:off x="1801800" y="4416480"/>
            <a:ext cx="20520" cy="601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2" name=""/>
          <p:cNvSpPr/>
          <p:nvPr/>
        </p:nvSpPr>
        <p:spPr>
          <a:xfrm>
            <a:off x="1822320" y="4476600"/>
            <a:ext cx="20880" cy="414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3" name=""/>
          <p:cNvSpPr/>
          <p:nvPr/>
        </p:nvSpPr>
        <p:spPr>
          <a:xfrm>
            <a:off x="1843200" y="4518000"/>
            <a:ext cx="20520" cy="302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4" name=""/>
          <p:cNvSpPr/>
          <p:nvPr/>
        </p:nvSpPr>
        <p:spPr>
          <a:xfrm flipV="1">
            <a:off x="1863720" y="4311360"/>
            <a:ext cx="22320" cy="2365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5" name=""/>
          <p:cNvSpPr/>
          <p:nvPr/>
        </p:nvSpPr>
        <p:spPr>
          <a:xfrm flipV="1">
            <a:off x="1886040" y="4127400"/>
            <a:ext cx="20520" cy="1843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6" name=""/>
          <p:cNvSpPr/>
          <p:nvPr/>
        </p:nvSpPr>
        <p:spPr>
          <a:xfrm flipV="1">
            <a:off x="1906560" y="2725560"/>
            <a:ext cx="20520" cy="14018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7" name=""/>
          <p:cNvSpPr/>
          <p:nvPr/>
        </p:nvSpPr>
        <p:spPr>
          <a:xfrm flipV="1">
            <a:off x="1927080" y="2079720"/>
            <a:ext cx="20880" cy="6458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8" name=""/>
          <p:cNvSpPr/>
          <p:nvPr/>
        </p:nvSpPr>
        <p:spPr>
          <a:xfrm>
            <a:off x="1947960" y="2079720"/>
            <a:ext cx="20520" cy="7030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9" name=""/>
          <p:cNvSpPr/>
          <p:nvPr/>
        </p:nvSpPr>
        <p:spPr>
          <a:xfrm>
            <a:off x="1968480" y="2782800"/>
            <a:ext cx="22320" cy="15922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0" name=""/>
          <p:cNvSpPr/>
          <p:nvPr/>
        </p:nvSpPr>
        <p:spPr>
          <a:xfrm>
            <a:off x="1990800" y="4375080"/>
            <a:ext cx="20520" cy="1206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1" name=""/>
          <p:cNvSpPr/>
          <p:nvPr/>
        </p:nvSpPr>
        <p:spPr>
          <a:xfrm flipV="1">
            <a:off x="2011320" y="4366800"/>
            <a:ext cx="20520" cy="1285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2" name=""/>
          <p:cNvSpPr/>
          <p:nvPr/>
        </p:nvSpPr>
        <p:spPr>
          <a:xfrm>
            <a:off x="2031840" y="4367160"/>
            <a:ext cx="20880" cy="889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3" name=""/>
          <p:cNvSpPr/>
          <p:nvPr/>
        </p:nvSpPr>
        <p:spPr>
          <a:xfrm flipV="1">
            <a:off x="2052720" y="4349520"/>
            <a:ext cx="20520" cy="1062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4" name=""/>
          <p:cNvSpPr/>
          <p:nvPr/>
        </p:nvSpPr>
        <p:spPr>
          <a:xfrm flipV="1">
            <a:off x="2073240" y="4036680"/>
            <a:ext cx="22320" cy="3128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5" name=""/>
          <p:cNvSpPr/>
          <p:nvPr/>
        </p:nvSpPr>
        <p:spPr>
          <a:xfrm>
            <a:off x="2095560" y="4037040"/>
            <a:ext cx="20520" cy="633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6" name=""/>
          <p:cNvSpPr/>
          <p:nvPr/>
        </p:nvSpPr>
        <p:spPr>
          <a:xfrm>
            <a:off x="2116080" y="4100400"/>
            <a:ext cx="20520" cy="2700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7" name=""/>
          <p:cNvSpPr/>
          <p:nvPr/>
        </p:nvSpPr>
        <p:spPr>
          <a:xfrm>
            <a:off x="2136600" y="4370400"/>
            <a:ext cx="20880" cy="936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8" name=""/>
          <p:cNvSpPr/>
          <p:nvPr/>
        </p:nvSpPr>
        <p:spPr>
          <a:xfrm flipV="1">
            <a:off x="2157480" y="3830400"/>
            <a:ext cx="20520" cy="6332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9" name=""/>
          <p:cNvSpPr/>
          <p:nvPr/>
        </p:nvSpPr>
        <p:spPr>
          <a:xfrm flipV="1">
            <a:off x="2178000" y="2911320"/>
            <a:ext cx="22320" cy="9194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0" name=""/>
          <p:cNvSpPr/>
          <p:nvPr/>
        </p:nvSpPr>
        <p:spPr>
          <a:xfrm flipV="1">
            <a:off x="2200320" y="2123640"/>
            <a:ext cx="20520" cy="7873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1" name=""/>
          <p:cNvSpPr/>
          <p:nvPr/>
        </p:nvSpPr>
        <p:spPr>
          <a:xfrm flipV="1">
            <a:off x="2220840" y="1731600"/>
            <a:ext cx="20880" cy="3920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2" name=""/>
          <p:cNvSpPr/>
          <p:nvPr/>
        </p:nvSpPr>
        <p:spPr>
          <a:xfrm>
            <a:off x="2241720" y="1731960"/>
            <a:ext cx="20520" cy="2779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3" name=""/>
          <p:cNvSpPr/>
          <p:nvPr/>
        </p:nvSpPr>
        <p:spPr>
          <a:xfrm>
            <a:off x="2262240" y="2009880"/>
            <a:ext cx="20520" cy="22510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4" name=""/>
          <p:cNvSpPr/>
          <p:nvPr/>
        </p:nvSpPr>
        <p:spPr>
          <a:xfrm>
            <a:off x="2282760" y="4260960"/>
            <a:ext cx="22320" cy="1602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5" name=""/>
          <p:cNvSpPr/>
          <p:nvPr/>
        </p:nvSpPr>
        <p:spPr>
          <a:xfrm flipV="1">
            <a:off x="2305080" y="4251240"/>
            <a:ext cx="20520" cy="1699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6" name=""/>
          <p:cNvSpPr/>
          <p:nvPr/>
        </p:nvSpPr>
        <p:spPr>
          <a:xfrm>
            <a:off x="2325600" y="4251240"/>
            <a:ext cx="20880" cy="3063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7" name=""/>
          <p:cNvSpPr/>
          <p:nvPr/>
        </p:nvSpPr>
        <p:spPr>
          <a:xfrm flipV="1">
            <a:off x="2346480" y="4500720"/>
            <a:ext cx="20520" cy="568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8" name=""/>
          <p:cNvSpPr/>
          <p:nvPr/>
        </p:nvSpPr>
        <p:spPr>
          <a:xfrm flipV="1">
            <a:off x="2367000" y="4478400"/>
            <a:ext cx="20520" cy="223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9" name=""/>
          <p:cNvSpPr/>
          <p:nvPr/>
        </p:nvSpPr>
        <p:spPr>
          <a:xfrm flipV="1">
            <a:off x="2387520" y="4435200"/>
            <a:ext cx="22320" cy="428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0" name=""/>
          <p:cNvSpPr/>
          <p:nvPr/>
        </p:nvSpPr>
        <p:spPr>
          <a:xfrm>
            <a:off x="2409840" y="4435560"/>
            <a:ext cx="20520" cy="1220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1" name=""/>
          <p:cNvSpPr/>
          <p:nvPr/>
        </p:nvSpPr>
        <p:spPr>
          <a:xfrm flipV="1">
            <a:off x="2430360" y="4543200"/>
            <a:ext cx="20880" cy="140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2" name=""/>
          <p:cNvSpPr/>
          <p:nvPr/>
        </p:nvSpPr>
        <p:spPr>
          <a:xfrm flipV="1">
            <a:off x="2451240" y="4349880"/>
            <a:ext cx="20520" cy="1936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3" name=""/>
          <p:cNvSpPr/>
          <p:nvPr/>
        </p:nvSpPr>
        <p:spPr>
          <a:xfrm>
            <a:off x="2471760" y="4349880"/>
            <a:ext cx="20520" cy="14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4" name=""/>
          <p:cNvSpPr/>
          <p:nvPr/>
        </p:nvSpPr>
        <p:spPr>
          <a:xfrm>
            <a:off x="2492280" y="4351320"/>
            <a:ext cx="22320" cy="316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5" name=""/>
          <p:cNvSpPr/>
          <p:nvPr/>
        </p:nvSpPr>
        <p:spPr>
          <a:xfrm>
            <a:off x="2514600" y="4383000"/>
            <a:ext cx="20520" cy="208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6" name=""/>
          <p:cNvSpPr/>
          <p:nvPr/>
        </p:nvSpPr>
        <p:spPr>
          <a:xfrm flipV="1">
            <a:off x="2535120" y="4379400"/>
            <a:ext cx="20880" cy="241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7" name=""/>
          <p:cNvSpPr/>
          <p:nvPr/>
        </p:nvSpPr>
        <p:spPr>
          <a:xfrm flipV="1">
            <a:off x="2556000" y="4349520"/>
            <a:ext cx="20520" cy="298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8" name=""/>
          <p:cNvSpPr/>
          <p:nvPr/>
        </p:nvSpPr>
        <p:spPr>
          <a:xfrm flipV="1">
            <a:off x="2576520" y="4331880"/>
            <a:ext cx="20520" cy="176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9" name=""/>
          <p:cNvSpPr/>
          <p:nvPr/>
        </p:nvSpPr>
        <p:spPr>
          <a:xfrm flipV="1">
            <a:off x="2597040" y="4225680"/>
            <a:ext cx="22320" cy="1062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0" name=""/>
          <p:cNvSpPr/>
          <p:nvPr/>
        </p:nvSpPr>
        <p:spPr>
          <a:xfrm>
            <a:off x="2619360" y="4226040"/>
            <a:ext cx="20520" cy="381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1" name=""/>
          <p:cNvSpPr/>
          <p:nvPr/>
        </p:nvSpPr>
        <p:spPr>
          <a:xfrm flipV="1">
            <a:off x="2639880" y="4206600"/>
            <a:ext cx="20880" cy="572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2" name=""/>
          <p:cNvSpPr/>
          <p:nvPr/>
        </p:nvSpPr>
        <p:spPr>
          <a:xfrm flipV="1">
            <a:off x="2660760" y="3266640"/>
            <a:ext cx="20520" cy="9399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3" name=""/>
          <p:cNvSpPr/>
          <p:nvPr/>
        </p:nvSpPr>
        <p:spPr>
          <a:xfrm>
            <a:off x="2681280" y="3267000"/>
            <a:ext cx="20520" cy="223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4" name=""/>
          <p:cNvSpPr/>
          <p:nvPr/>
        </p:nvSpPr>
        <p:spPr>
          <a:xfrm>
            <a:off x="2701800" y="3289320"/>
            <a:ext cx="22320" cy="7412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5" name=""/>
          <p:cNvSpPr/>
          <p:nvPr/>
        </p:nvSpPr>
        <p:spPr>
          <a:xfrm>
            <a:off x="2724120" y="4030560"/>
            <a:ext cx="20520" cy="111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6" name=""/>
          <p:cNvSpPr/>
          <p:nvPr/>
        </p:nvSpPr>
        <p:spPr>
          <a:xfrm flipV="1">
            <a:off x="2744640" y="3102120"/>
            <a:ext cx="20880" cy="9396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7" name=""/>
          <p:cNvSpPr/>
          <p:nvPr/>
        </p:nvSpPr>
        <p:spPr>
          <a:xfrm flipV="1">
            <a:off x="2765520" y="2940120"/>
            <a:ext cx="20520" cy="1620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8" name=""/>
          <p:cNvSpPr/>
          <p:nvPr/>
        </p:nvSpPr>
        <p:spPr>
          <a:xfrm>
            <a:off x="2786040" y="2940120"/>
            <a:ext cx="20520" cy="3394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9" name=""/>
          <p:cNvSpPr/>
          <p:nvPr/>
        </p:nvSpPr>
        <p:spPr>
          <a:xfrm>
            <a:off x="2806560" y="3279600"/>
            <a:ext cx="22320" cy="1350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0" name=""/>
          <p:cNvSpPr/>
          <p:nvPr/>
        </p:nvSpPr>
        <p:spPr>
          <a:xfrm flipV="1">
            <a:off x="2828880" y="3352680"/>
            <a:ext cx="20520" cy="619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1" name=""/>
          <p:cNvSpPr/>
          <p:nvPr/>
        </p:nvSpPr>
        <p:spPr>
          <a:xfrm>
            <a:off x="2849400" y="3352680"/>
            <a:ext cx="20880" cy="2224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2" name=""/>
          <p:cNvSpPr/>
          <p:nvPr/>
        </p:nvSpPr>
        <p:spPr>
          <a:xfrm flipV="1">
            <a:off x="2870280" y="3260520"/>
            <a:ext cx="20520" cy="3142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3" name=""/>
          <p:cNvSpPr/>
          <p:nvPr/>
        </p:nvSpPr>
        <p:spPr>
          <a:xfrm flipV="1">
            <a:off x="2890800" y="2790720"/>
            <a:ext cx="20520" cy="4701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4" name=""/>
          <p:cNvSpPr/>
          <p:nvPr/>
        </p:nvSpPr>
        <p:spPr>
          <a:xfrm flipV="1">
            <a:off x="2911320" y="2574720"/>
            <a:ext cx="22320" cy="2156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5" name=""/>
          <p:cNvSpPr/>
          <p:nvPr/>
        </p:nvSpPr>
        <p:spPr>
          <a:xfrm flipV="1">
            <a:off x="2933640" y="2319480"/>
            <a:ext cx="20520" cy="2556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6" name=""/>
          <p:cNvSpPr/>
          <p:nvPr/>
        </p:nvSpPr>
        <p:spPr>
          <a:xfrm>
            <a:off x="2954160" y="2319480"/>
            <a:ext cx="20880" cy="2142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7" name=""/>
          <p:cNvSpPr/>
          <p:nvPr/>
        </p:nvSpPr>
        <p:spPr>
          <a:xfrm>
            <a:off x="2975040" y="2533680"/>
            <a:ext cx="20520" cy="3445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8" name=""/>
          <p:cNvSpPr/>
          <p:nvPr/>
        </p:nvSpPr>
        <p:spPr>
          <a:xfrm>
            <a:off x="2995560" y="2878200"/>
            <a:ext cx="20520" cy="7398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9" name=""/>
          <p:cNvSpPr/>
          <p:nvPr/>
        </p:nvSpPr>
        <p:spPr>
          <a:xfrm>
            <a:off x="3016080" y="3618000"/>
            <a:ext cx="22320" cy="1807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0" name=""/>
          <p:cNvSpPr/>
          <p:nvPr/>
        </p:nvSpPr>
        <p:spPr>
          <a:xfrm flipV="1">
            <a:off x="3038400" y="3611520"/>
            <a:ext cx="20880" cy="1872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1" name=""/>
          <p:cNvSpPr/>
          <p:nvPr/>
        </p:nvSpPr>
        <p:spPr>
          <a:xfrm>
            <a:off x="3059280" y="3611520"/>
            <a:ext cx="20520" cy="334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2" name=""/>
          <p:cNvSpPr/>
          <p:nvPr/>
        </p:nvSpPr>
        <p:spPr>
          <a:xfrm>
            <a:off x="3079800" y="3645000"/>
            <a:ext cx="20520" cy="2016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3" name=""/>
          <p:cNvSpPr/>
          <p:nvPr/>
        </p:nvSpPr>
        <p:spPr>
          <a:xfrm>
            <a:off x="3100320" y="3846600"/>
            <a:ext cx="20880" cy="2253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4" name=""/>
          <p:cNvSpPr/>
          <p:nvPr/>
        </p:nvSpPr>
        <p:spPr>
          <a:xfrm flipV="1">
            <a:off x="3121200" y="3736440"/>
            <a:ext cx="21960" cy="3351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5" name=""/>
          <p:cNvSpPr/>
          <p:nvPr/>
        </p:nvSpPr>
        <p:spPr>
          <a:xfrm>
            <a:off x="3143160" y="3736800"/>
            <a:ext cx="20880" cy="1605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6" name=""/>
          <p:cNvSpPr/>
          <p:nvPr/>
        </p:nvSpPr>
        <p:spPr>
          <a:xfrm>
            <a:off x="3164040" y="3897360"/>
            <a:ext cx="20520" cy="730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7" name=""/>
          <p:cNvSpPr/>
          <p:nvPr/>
        </p:nvSpPr>
        <p:spPr>
          <a:xfrm flipV="1">
            <a:off x="3184560" y="3444840"/>
            <a:ext cx="20520" cy="5256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8" name=""/>
          <p:cNvSpPr/>
          <p:nvPr/>
        </p:nvSpPr>
        <p:spPr>
          <a:xfrm>
            <a:off x="3205080" y="3444840"/>
            <a:ext cx="20880" cy="2206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9" name=""/>
          <p:cNvSpPr/>
          <p:nvPr/>
        </p:nvSpPr>
        <p:spPr>
          <a:xfrm flipV="1">
            <a:off x="3225960" y="3540240"/>
            <a:ext cx="20520" cy="1252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0" name=""/>
          <p:cNvSpPr/>
          <p:nvPr/>
        </p:nvSpPr>
        <p:spPr>
          <a:xfrm>
            <a:off x="3246480" y="3540240"/>
            <a:ext cx="22320" cy="237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1" name=""/>
          <p:cNvSpPr/>
          <p:nvPr/>
        </p:nvSpPr>
        <p:spPr>
          <a:xfrm>
            <a:off x="3268800" y="3564000"/>
            <a:ext cx="20520" cy="730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2" name=""/>
          <p:cNvSpPr/>
          <p:nvPr/>
        </p:nvSpPr>
        <p:spPr>
          <a:xfrm>
            <a:off x="3289320" y="3637080"/>
            <a:ext cx="20520" cy="3333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3" name=""/>
          <p:cNvSpPr/>
          <p:nvPr/>
        </p:nvSpPr>
        <p:spPr>
          <a:xfrm>
            <a:off x="3309840" y="3970440"/>
            <a:ext cx="20880" cy="1713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4" name=""/>
          <p:cNvSpPr/>
          <p:nvPr/>
        </p:nvSpPr>
        <p:spPr>
          <a:xfrm flipV="1">
            <a:off x="3330720" y="3738600"/>
            <a:ext cx="20520" cy="4032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5" name=""/>
          <p:cNvSpPr/>
          <p:nvPr/>
        </p:nvSpPr>
        <p:spPr>
          <a:xfrm flipV="1">
            <a:off x="3351240" y="3537000"/>
            <a:ext cx="22320" cy="2016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6" name=""/>
          <p:cNvSpPr/>
          <p:nvPr/>
        </p:nvSpPr>
        <p:spPr>
          <a:xfrm flipV="1">
            <a:off x="3373560" y="3506760"/>
            <a:ext cx="20520" cy="302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7" name=""/>
          <p:cNvSpPr/>
          <p:nvPr/>
        </p:nvSpPr>
        <p:spPr>
          <a:xfrm>
            <a:off x="3394080" y="3506760"/>
            <a:ext cx="20520" cy="270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8" name=""/>
          <p:cNvSpPr/>
          <p:nvPr/>
        </p:nvSpPr>
        <p:spPr>
          <a:xfrm flipV="1">
            <a:off x="3414600" y="3338640"/>
            <a:ext cx="20880" cy="1951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9" name=""/>
          <p:cNvSpPr/>
          <p:nvPr/>
        </p:nvSpPr>
        <p:spPr>
          <a:xfrm>
            <a:off x="3435480" y="3338640"/>
            <a:ext cx="20520" cy="8100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0" name=""/>
          <p:cNvSpPr/>
          <p:nvPr/>
        </p:nvSpPr>
        <p:spPr>
          <a:xfrm>
            <a:off x="3456000" y="3419640"/>
            <a:ext cx="22320" cy="4348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1" name=""/>
          <p:cNvSpPr/>
          <p:nvPr/>
        </p:nvSpPr>
        <p:spPr>
          <a:xfrm flipV="1">
            <a:off x="3478320" y="3435480"/>
            <a:ext cx="20520" cy="41904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2" name=""/>
          <p:cNvSpPr/>
          <p:nvPr/>
        </p:nvSpPr>
        <p:spPr>
          <a:xfrm>
            <a:off x="3498840" y="3435480"/>
            <a:ext cx="20520" cy="936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3" name=""/>
          <p:cNvSpPr/>
          <p:nvPr/>
        </p:nvSpPr>
        <p:spPr>
          <a:xfrm>
            <a:off x="3519360" y="3444840"/>
            <a:ext cx="20880" cy="43992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4" name=""/>
          <p:cNvSpPr/>
          <p:nvPr/>
        </p:nvSpPr>
        <p:spPr>
          <a:xfrm>
            <a:off x="3540240" y="3884760"/>
            <a:ext cx="20520" cy="461880"/>
          </a:xfrm>
          <a:prstGeom prst="line">
            <a:avLst/>
          </a:prstGeom>
          <a:ln w="46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5" name=""/>
          <p:cNvSpPr/>
          <p:nvPr/>
        </p:nvSpPr>
        <p:spPr>
          <a:xfrm>
            <a:off x="227880" y="2666880"/>
            <a:ext cx="6685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$240 / Mwh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6" name=""/>
          <p:cNvSpPr/>
          <p:nvPr/>
        </p:nvSpPr>
        <p:spPr>
          <a:xfrm>
            <a:off x="3581280" y="2743200"/>
            <a:ext cx="4876920" cy="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7" name=""/>
          <p:cNvSpPr/>
          <p:nvPr/>
        </p:nvSpPr>
        <p:spPr>
          <a:xfrm>
            <a:off x="4724280" y="1833480"/>
            <a:ext cx="1600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5% of Total Peak Load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8" name=""/>
          <p:cNvSpPr/>
          <p:nvPr/>
        </p:nvSpPr>
        <p:spPr>
          <a:xfrm>
            <a:off x="3886200" y="1994040"/>
            <a:ext cx="609480" cy="749160"/>
          </a:xfrm>
          <a:prstGeom prst="upArrow">
            <a:avLst>
              <a:gd name="adj1" fmla="val 50000"/>
              <a:gd name="adj2" fmla="val 30729"/>
            </a:avLst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9" name=""/>
          <p:cNvSpPr/>
          <p:nvPr/>
        </p:nvSpPr>
        <p:spPr>
          <a:xfrm>
            <a:off x="3860640" y="1295280"/>
            <a:ext cx="3429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Load = 150 Bn Kwhs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0" name=""/>
          <p:cNvSpPr/>
          <p:nvPr/>
        </p:nvSpPr>
        <p:spPr>
          <a:xfrm>
            <a:off x="3886200" y="2743200"/>
            <a:ext cx="609480" cy="987480"/>
          </a:xfrm>
          <a:prstGeom prst="downArrow">
            <a:avLst>
              <a:gd name="adj1" fmla="val 50000"/>
              <a:gd name="adj2" fmla="val 40505"/>
            </a:avLst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1" name=""/>
          <p:cNvSpPr/>
          <p:nvPr/>
        </p:nvSpPr>
        <p:spPr>
          <a:xfrm>
            <a:off x="3836880" y="3924360"/>
            <a:ext cx="3168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Off-Peak = 3,000 Bn Kwhs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2" name=""/>
          <p:cNvSpPr/>
          <p:nvPr/>
        </p:nvSpPr>
        <p:spPr>
          <a:xfrm>
            <a:off x="6286680" y="1930320"/>
            <a:ext cx="91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3" name=""/>
          <p:cNvSpPr/>
          <p:nvPr/>
        </p:nvSpPr>
        <p:spPr>
          <a:xfrm>
            <a:off x="4724280" y="2908440"/>
            <a:ext cx="1890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95% of Total Off-Peak Load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4" name=""/>
          <p:cNvSpPr/>
          <p:nvPr/>
        </p:nvSpPr>
        <p:spPr>
          <a:xfrm>
            <a:off x="6286680" y="2971800"/>
            <a:ext cx="91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5" name=""/>
          <p:cNvSpPr/>
          <p:nvPr/>
        </p:nvSpPr>
        <p:spPr>
          <a:xfrm>
            <a:off x="6667560" y="1833480"/>
            <a:ext cx="1523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Valued At $35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6" name=""/>
          <p:cNvSpPr/>
          <p:nvPr/>
        </p:nvSpPr>
        <p:spPr>
          <a:xfrm>
            <a:off x="6667560" y="2863800"/>
            <a:ext cx="1523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Valued At $140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7" name=""/>
          <p:cNvSpPr/>
          <p:nvPr/>
        </p:nvSpPr>
        <p:spPr>
          <a:xfrm>
            <a:off x="1905120" y="4952880"/>
            <a:ext cx="838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8" name=""/>
          <p:cNvSpPr/>
          <p:nvPr/>
        </p:nvSpPr>
        <p:spPr>
          <a:xfrm>
            <a:off x="1057320" y="5562720"/>
            <a:ext cx="6770520" cy="703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Time Asset Performance Measurement Enables Enron To Capture Peak Power Value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9" name=""/>
          <p:cNvSpPr/>
          <p:nvPr/>
        </p:nvSpPr>
        <p:spPr>
          <a:xfrm>
            <a:off x="4673520" y="1817640"/>
            <a:ext cx="3517920" cy="70956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"/>
          <p:cNvSpPr/>
          <p:nvPr/>
        </p:nvSpPr>
        <p:spPr>
          <a:xfrm>
            <a:off x="4554360" y="1498680"/>
            <a:ext cx="4179960" cy="3902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001" name=""/>
          <p:cNvGraphicFramePr/>
          <p:nvPr/>
        </p:nvGraphicFramePr>
        <p:xfrm>
          <a:off x="4546440" y="1263600"/>
          <a:ext cx="3981600" cy="416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0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46440" y="1263600"/>
                    <a:ext cx="3981600" cy="416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03" name=""/>
          <p:cNvSpPr/>
          <p:nvPr/>
        </p:nvSpPr>
        <p:spPr>
          <a:xfrm>
            <a:off x="5079960" y="2468520"/>
            <a:ext cx="3274920" cy="0"/>
          </a:xfrm>
          <a:prstGeom prst="line">
            <a:avLst/>
          </a:prstGeom>
          <a:ln w="38160">
            <a:solidFill>
              <a:srgbClr val="fc0128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4" name=""/>
          <p:cNvSpPr/>
          <p:nvPr/>
        </p:nvSpPr>
        <p:spPr>
          <a:xfrm flipV="1">
            <a:off x="6846840" y="2460240"/>
            <a:ext cx="0" cy="7412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5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Customer Satisfaction Results In Customer Referrals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006" name="PlaceHolder 2"/>
          <p:cNvSpPr>
            <a:spLocks noGrp="1"/>
          </p:cNvSpPr>
          <p:nvPr>
            <p:ph/>
          </p:nvPr>
        </p:nvSpPr>
        <p:spPr>
          <a:xfrm>
            <a:off x="439200" y="1663560"/>
            <a:ext cx="395460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39840" indent="-33984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Critical Metric to Ensure: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lnSpc>
                <a:spcPct val="9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Referrals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lnSpc>
                <a:spcPct val="9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 Renewals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lnSpc>
                <a:spcPct val="9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 Enhancement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Opportunities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Exceeded 2000 Targets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Continuing to Raise 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Bar for Customer Satisfaction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0">
              <a:lnSpc>
                <a:spcPct val="90000"/>
              </a:lnSpc>
              <a:spcBef>
                <a:spcPts val="15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0">
              <a:lnSpc>
                <a:spcPct val="90000"/>
              </a:lnSpc>
              <a:spcBef>
                <a:spcPts val="15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7" name=""/>
          <p:cNvSpPr/>
          <p:nvPr/>
        </p:nvSpPr>
        <p:spPr>
          <a:xfrm>
            <a:off x="542880" y="1779480"/>
            <a:ext cx="136440" cy="136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8" name=""/>
          <p:cNvSpPr/>
          <p:nvPr/>
        </p:nvSpPr>
        <p:spPr>
          <a:xfrm>
            <a:off x="544680" y="3740040"/>
            <a:ext cx="136440" cy="136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9" name=""/>
          <p:cNvSpPr/>
          <p:nvPr/>
        </p:nvSpPr>
        <p:spPr>
          <a:xfrm>
            <a:off x="544680" y="424980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0" name=""/>
          <p:cNvSpPr/>
          <p:nvPr/>
        </p:nvSpPr>
        <p:spPr>
          <a:xfrm>
            <a:off x="5952240" y="3070800"/>
            <a:ext cx="1535760" cy="276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Referral Threshold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1" name=""/>
          <p:cNvSpPr/>
          <p:nvPr/>
        </p:nvSpPr>
        <p:spPr>
          <a:xfrm>
            <a:off x="5469120" y="204984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2" name=""/>
          <p:cNvSpPr/>
          <p:nvPr/>
        </p:nvSpPr>
        <p:spPr>
          <a:xfrm>
            <a:off x="7296480" y="192744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4.20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Energy Services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014" name="PlaceHolder 2"/>
          <p:cNvSpPr>
            <a:spLocks noGrp="1"/>
          </p:cNvSpPr>
          <p:nvPr>
            <p:ph/>
          </p:nvPr>
        </p:nvSpPr>
        <p:spPr>
          <a:xfrm>
            <a:off x="1696680" y="1447560"/>
            <a:ext cx="5986440" cy="483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39840" indent="-339840">
              <a:spcBef>
                <a:spcPts val="2251"/>
              </a:spcBef>
              <a:buClr>
                <a:srgbClr val="96969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969696"/>
                </a:solidFill>
                <a:effectLst/>
                <a:uFillTx/>
                <a:latin typeface="Arial"/>
              </a:rPr>
              <a:t>Strong Sales and Service Execution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2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Fundamental Improvement in Market and Regulatory Environment Expand Opportunities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251"/>
              </a:spcBef>
              <a:buClr>
                <a:srgbClr val="96969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969696"/>
                </a:solidFill>
                <a:effectLst/>
                <a:uFillTx/>
                <a:latin typeface="Arial"/>
              </a:rPr>
              <a:t>Extending Enron Energy Services Business Model to Related Markets and Products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0">
              <a:spcBef>
                <a:spcPts val="22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5" name=""/>
          <p:cNvSpPr/>
          <p:nvPr/>
        </p:nvSpPr>
        <p:spPr>
          <a:xfrm>
            <a:off x="1790640" y="1600200"/>
            <a:ext cx="136440" cy="136440"/>
          </a:xfrm>
          <a:prstGeom prst="ellipse">
            <a:avLst/>
          </a:prstGeom>
          <a:solidFill>
            <a:srgbClr val="b7b7b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6" name=""/>
          <p:cNvSpPr/>
          <p:nvPr/>
        </p:nvSpPr>
        <p:spPr>
          <a:xfrm>
            <a:off x="1790640" y="223200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7" name=""/>
          <p:cNvSpPr/>
          <p:nvPr/>
        </p:nvSpPr>
        <p:spPr>
          <a:xfrm>
            <a:off x="1790640" y="3606840"/>
            <a:ext cx="136440" cy="136440"/>
          </a:xfrm>
          <a:prstGeom prst="ellipse">
            <a:avLst/>
          </a:prstGeom>
          <a:solidFill>
            <a:srgbClr val="b7b7b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PlaceHolder 1"/>
          <p:cNvSpPr>
            <a:spLocks noGrp="1"/>
          </p:cNvSpPr>
          <p:nvPr>
            <p:ph type="title"/>
          </p:nvPr>
        </p:nvSpPr>
        <p:spPr>
          <a:xfrm>
            <a:off x="304920" y="20268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Fundamental Improvement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 Market Environment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019" name="PlaceHolder 2"/>
          <p:cNvSpPr>
            <a:spLocks noGrp="1"/>
          </p:cNvSpPr>
          <p:nvPr>
            <p:ph/>
          </p:nvPr>
        </p:nvSpPr>
        <p:spPr>
          <a:xfrm>
            <a:off x="1569600" y="1644120"/>
            <a:ext cx="6443640" cy="484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39840" indent="-339840">
              <a:spcBef>
                <a:spcPts val="22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 Will Abandon Regulated Merchant Services, Expanding Retail  Opportunities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2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Upward Shift in Energy Prices Has Significantly Increased Demand for Enron Products and Improved Enron Value Proposition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spcBef>
                <a:spcPts val="18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0" name=""/>
          <p:cNvSpPr/>
          <p:nvPr/>
        </p:nvSpPr>
        <p:spPr>
          <a:xfrm>
            <a:off x="1666800" y="179244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1" name=""/>
          <p:cNvSpPr/>
          <p:nvPr/>
        </p:nvSpPr>
        <p:spPr>
          <a:xfrm>
            <a:off x="1666800" y="318132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2" name=""/>
          <p:cNvGrpSpPr/>
          <p:nvPr/>
        </p:nvGrpSpPr>
        <p:grpSpPr>
          <a:xfrm>
            <a:off x="798480" y="1285920"/>
            <a:ext cx="7813800" cy="3959280"/>
            <a:chOff x="798480" y="1285920"/>
            <a:chExt cx="7813800" cy="3959280"/>
          </a:xfrm>
        </p:grpSpPr>
        <p:sp>
          <p:nvSpPr>
            <p:cNvPr id="2023" name=""/>
            <p:cNvSpPr/>
            <p:nvPr/>
          </p:nvSpPr>
          <p:spPr>
            <a:xfrm>
              <a:off x="798480" y="1368720"/>
              <a:ext cx="987480" cy="642960"/>
            </a:xfrm>
            <a:custGeom>
              <a:avLst/>
              <a:gdLst/>
              <a:ahLst/>
              <a:rect l="l" t="t" r="r" b="b"/>
              <a:pathLst>
                <a:path w="1866" h="1214">
                  <a:moveTo>
                    <a:pt x="728" y="0"/>
                  </a:moveTo>
                  <a:lnTo>
                    <a:pt x="913" y="0"/>
                  </a:lnTo>
                  <a:lnTo>
                    <a:pt x="1216" y="0"/>
                  </a:lnTo>
                  <a:lnTo>
                    <a:pt x="1543" y="0"/>
                  </a:lnTo>
                  <a:lnTo>
                    <a:pt x="1832" y="0"/>
                  </a:lnTo>
                  <a:lnTo>
                    <a:pt x="1831" y="315"/>
                  </a:lnTo>
                  <a:lnTo>
                    <a:pt x="1830" y="614"/>
                  </a:lnTo>
                  <a:lnTo>
                    <a:pt x="1834" y="909"/>
                  </a:lnTo>
                  <a:lnTo>
                    <a:pt x="1860" y="1007"/>
                  </a:lnTo>
                  <a:lnTo>
                    <a:pt x="1866" y="1063"/>
                  </a:lnTo>
                  <a:lnTo>
                    <a:pt x="1625" y="1064"/>
                  </a:lnTo>
                  <a:lnTo>
                    <a:pt x="1356" y="1066"/>
                  </a:lnTo>
                  <a:lnTo>
                    <a:pt x="1214" y="1090"/>
                  </a:lnTo>
                  <a:lnTo>
                    <a:pt x="1060" y="1156"/>
                  </a:lnTo>
                  <a:lnTo>
                    <a:pt x="963" y="1149"/>
                  </a:lnTo>
                  <a:lnTo>
                    <a:pt x="834" y="1197"/>
                  </a:lnTo>
                  <a:lnTo>
                    <a:pt x="797" y="1164"/>
                  </a:lnTo>
                  <a:lnTo>
                    <a:pt x="676" y="1162"/>
                  </a:lnTo>
                  <a:lnTo>
                    <a:pt x="561" y="1214"/>
                  </a:lnTo>
                  <a:lnTo>
                    <a:pt x="450" y="1183"/>
                  </a:lnTo>
                  <a:lnTo>
                    <a:pt x="415" y="1042"/>
                  </a:lnTo>
                  <a:lnTo>
                    <a:pt x="345" y="996"/>
                  </a:lnTo>
                  <a:lnTo>
                    <a:pt x="288" y="953"/>
                  </a:lnTo>
                  <a:lnTo>
                    <a:pt x="162" y="933"/>
                  </a:lnTo>
                  <a:lnTo>
                    <a:pt x="158" y="836"/>
                  </a:lnTo>
                  <a:lnTo>
                    <a:pt x="177" y="900"/>
                  </a:lnTo>
                  <a:lnTo>
                    <a:pt x="197" y="887"/>
                  </a:lnTo>
                  <a:lnTo>
                    <a:pt x="196" y="805"/>
                  </a:lnTo>
                  <a:lnTo>
                    <a:pt x="152" y="781"/>
                  </a:lnTo>
                  <a:lnTo>
                    <a:pt x="173" y="698"/>
                  </a:lnTo>
                  <a:lnTo>
                    <a:pt x="157" y="676"/>
                  </a:lnTo>
                  <a:lnTo>
                    <a:pt x="131" y="700"/>
                  </a:lnTo>
                  <a:lnTo>
                    <a:pt x="84" y="496"/>
                  </a:lnTo>
                  <a:lnTo>
                    <a:pt x="0" y="345"/>
                  </a:lnTo>
                  <a:lnTo>
                    <a:pt x="8" y="227"/>
                  </a:lnTo>
                  <a:lnTo>
                    <a:pt x="25" y="205"/>
                  </a:lnTo>
                  <a:lnTo>
                    <a:pt x="203" y="277"/>
                  </a:lnTo>
                  <a:lnTo>
                    <a:pt x="472" y="306"/>
                  </a:lnTo>
                  <a:lnTo>
                    <a:pt x="478" y="382"/>
                  </a:lnTo>
                  <a:lnTo>
                    <a:pt x="397" y="512"/>
                  </a:lnTo>
                  <a:lnTo>
                    <a:pt x="399" y="564"/>
                  </a:lnTo>
                  <a:lnTo>
                    <a:pt x="432" y="562"/>
                  </a:lnTo>
                  <a:lnTo>
                    <a:pt x="424" y="529"/>
                  </a:lnTo>
                  <a:lnTo>
                    <a:pt x="513" y="406"/>
                  </a:lnTo>
                  <a:lnTo>
                    <a:pt x="548" y="401"/>
                  </a:lnTo>
                  <a:lnTo>
                    <a:pt x="568" y="433"/>
                  </a:lnTo>
                  <a:lnTo>
                    <a:pt x="576" y="372"/>
                  </a:lnTo>
                  <a:lnTo>
                    <a:pt x="554" y="231"/>
                  </a:lnTo>
                  <a:lnTo>
                    <a:pt x="499" y="177"/>
                  </a:lnTo>
                  <a:lnTo>
                    <a:pt x="537" y="141"/>
                  </a:lnTo>
                  <a:lnTo>
                    <a:pt x="538" y="99"/>
                  </a:lnTo>
                  <a:lnTo>
                    <a:pt x="574" y="98"/>
                  </a:lnTo>
                  <a:lnTo>
                    <a:pt x="491" y="67"/>
                  </a:lnTo>
                  <a:lnTo>
                    <a:pt x="450" y="0"/>
                  </a:lnTo>
                  <a:lnTo>
                    <a:pt x="728" y="0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4" name=""/>
            <p:cNvSpPr/>
            <p:nvPr/>
          </p:nvSpPr>
          <p:spPr>
            <a:xfrm>
              <a:off x="5183280" y="1657440"/>
              <a:ext cx="826920" cy="439920"/>
            </a:xfrm>
            <a:custGeom>
              <a:avLst/>
              <a:gdLst/>
              <a:ahLst/>
              <a:rect l="l" t="t" r="r" b="b"/>
              <a:pathLst>
                <a:path w="1565" h="829">
                  <a:moveTo>
                    <a:pt x="0" y="315"/>
                  </a:moveTo>
                  <a:lnTo>
                    <a:pt x="263" y="216"/>
                  </a:lnTo>
                  <a:lnTo>
                    <a:pt x="478" y="45"/>
                  </a:lnTo>
                  <a:lnTo>
                    <a:pt x="625" y="0"/>
                  </a:lnTo>
                  <a:lnTo>
                    <a:pt x="634" y="24"/>
                  </a:lnTo>
                  <a:lnTo>
                    <a:pt x="470" y="185"/>
                  </a:lnTo>
                  <a:lnTo>
                    <a:pt x="468" y="256"/>
                  </a:lnTo>
                  <a:lnTo>
                    <a:pt x="502" y="221"/>
                  </a:lnTo>
                  <a:lnTo>
                    <a:pt x="593" y="214"/>
                  </a:lnTo>
                  <a:lnTo>
                    <a:pt x="673" y="261"/>
                  </a:lnTo>
                  <a:lnTo>
                    <a:pt x="751" y="353"/>
                  </a:lnTo>
                  <a:lnTo>
                    <a:pt x="898" y="365"/>
                  </a:lnTo>
                  <a:lnTo>
                    <a:pt x="1034" y="284"/>
                  </a:lnTo>
                  <a:lnTo>
                    <a:pt x="1288" y="256"/>
                  </a:lnTo>
                  <a:lnTo>
                    <a:pt x="1299" y="330"/>
                  </a:lnTo>
                  <a:lnTo>
                    <a:pt x="1338" y="351"/>
                  </a:lnTo>
                  <a:lnTo>
                    <a:pt x="1435" y="351"/>
                  </a:lnTo>
                  <a:lnTo>
                    <a:pt x="1470" y="351"/>
                  </a:lnTo>
                  <a:lnTo>
                    <a:pt x="1496" y="459"/>
                  </a:lnTo>
                  <a:lnTo>
                    <a:pt x="1565" y="527"/>
                  </a:lnTo>
                  <a:lnTo>
                    <a:pt x="1453" y="551"/>
                  </a:lnTo>
                  <a:lnTo>
                    <a:pt x="1413" y="513"/>
                  </a:lnTo>
                  <a:lnTo>
                    <a:pt x="1398" y="564"/>
                  </a:lnTo>
                  <a:lnTo>
                    <a:pt x="1362" y="564"/>
                  </a:lnTo>
                  <a:lnTo>
                    <a:pt x="1232" y="495"/>
                  </a:lnTo>
                  <a:lnTo>
                    <a:pt x="1017" y="571"/>
                  </a:lnTo>
                  <a:lnTo>
                    <a:pt x="916" y="654"/>
                  </a:lnTo>
                  <a:lnTo>
                    <a:pt x="919" y="571"/>
                  </a:lnTo>
                  <a:lnTo>
                    <a:pt x="839" y="609"/>
                  </a:lnTo>
                  <a:lnTo>
                    <a:pt x="681" y="829"/>
                  </a:lnTo>
                  <a:lnTo>
                    <a:pt x="648" y="800"/>
                  </a:lnTo>
                  <a:lnTo>
                    <a:pt x="663" y="730"/>
                  </a:lnTo>
                  <a:lnTo>
                    <a:pt x="613" y="737"/>
                  </a:lnTo>
                  <a:lnTo>
                    <a:pt x="633" y="627"/>
                  </a:lnTo>
                  <a:lnTo>
                    <a:pt x="557" y="586"/>
                  </a:lnTo>
                  <a:lnTo>
                    <a:pt x="557" y="542"/>
                  </a:lnTo>
                  <a:lnTo>
                    <a:pt x="70" y="400"/>
                  </a:lnTo>
                  <a:lnTo>
                    <a:pt x="45" y="341"/>
                  </a:lnTo>
                  <a:lnTo>
                    <a:pt x="0" y="315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5" name=""/>
            <p:cNvSpPr/>
            <p:nvPr/>
          </p:nvSpPr>
          <p:spPr>
            <a:xfrm>
              <a:off x="5478480" y="2683080"/>
              <a:ext cx="423720" cy="663480"/>
            </a:xfrm>
            <a:custGeom>
              <a:avLst/>
              <a:gdLst/>
              <a:ahLst/>
              <a:rect l="l" t="t" r="r" b="b"/>
              <a:pathLst>
                <a:path w="801" h="1255">
                  <a:moveTo>
                    <a:pt x="140" y="761"/>
                  </a:moveTo>
                  <a:lnTo>
                    <a:pt x="140" y="426"/>
                  </a:lnTo>
                  <a:lnTo>
                    <a:pt x="140" y="15"/>
                  </a:lnTo>
                  <a:lnTo>
                    <a:pt x="228" y="38"/>
                  </a:lnTo>
                  <a:lnTo>
                    <a:pt x="284" y="0"/>
                  </a:lnTo>
                  <a:lnTo>
                    <a:pt x="800" y="3"/>
                  </a:lnTo>
                  <a:lnTo>
                    <a:pt x="800" y="426"/>
                  </a:lnTo>
                  <a:lnTo>
                    <a:pt x="800" y="848"/>
                  </a:lnTo>
                  <a:lnTo>
                    <a:pt x="783" y="861"/>
                  </a:lnTo>
                  <a:lnTo>
                    <a:pt x="801" y="945"/>
                  </a:lnTo>
                  <a:lnTo>
                    <a:pt x="710" y="975"/>
                  </a:lnTo>
                  <a:lnTo>
                    <a:pt x="646" y="963"/>
                  </a:lnTo>
                  <a:lnTo>
                    <a:pt x="652" y="1020"/>
                  </a:lnTo>
                  <a:lnTo>
                    <a:pt x="607" y="1048"/>
                  </a:lnTo>
                  <a:lnTo>
                    <a:pt x="590" y="1095"/>
                  </a:lnTo>
                  <a:lnTo>
                    <a:pt x="552" y="1101"/>
                  </a:lnTo>
                  <a:lnTo>
                    <a:pt x="531" y="1174"/>
                  </a:lnTo>
                  <a:lnTo>
                    <a:pt x="500" y="1197"/>
                  </a:lnTo>
                  <a:lnTo>
                    <a:pt x="422" y="1127"/>
                  </a:lnTo>
                  <a:lnTo>
                    <a:pt x="431" y="1146"/>
                  </a:lnTo>
                  <a:lnTo>
                    <a:pt x="399" y="1147"/>
                  </a:lnTo>
                  <a:lnTo>
                    <a:pt x="357" y="1233"/>
                  </a:lnTo>
                  <a:lnTo>
                    <a:pt x="309" y="1189"/>
                  </a:lnTo>
                  <a:lnTo>
                    <a:pt x="239" y="1250"/>
                  </a:lnTo>
                  <a:lnTo>
                    <a:pt x="126" y="1195"/>
                  </a:lnTo>
                  <a:lnTo>
                    <a:pt x="111" y="1240"/>
                  </a:lnTo>
                  <a:lnTo>
                    <a:pt x="103" y="1215"/>
                  </a:lnTo>
                  <a:lnTo>
                    <a:pt x="53" y="1210"/>
                  </a:lnTo>
                  <a:lnTo>
                    <a:pt x="36" y="1255"/>
                  </a:lnTo>
                  <a:lnTo>
                    <a:pt x="17" y="1237"/>
                  </a:lnTo>
                  <a:lnTo>
                    <a:pt x="0" y="1220"/>
                  </a:lnTo>
                  <a:lnTo>
                    <a:pt x="17" y="1217"/>
                  </a:lnTo>
                  <a:lnTo>
                    <a:pt x="20" y="1157"/>
                  </a:lnTo>
                  <a:lnTo>
                    <a:pt x="42" y="1143"/>
                  </a:lnTo>
                  <a:lnTo>
                    <a:pt x="29" y="1115"/>
                  </a:lnTo>
                  <a:lnTo>
                    <a:pt x="112" y="1034"/>
                  </a:lnTo>
                  <a:lnTo>
                    <a:pt x="145" y="958"/>
                  </a:lnTo>
                  <a:lnTo>
                    <a:pt x="139" y="893"/>
                  </a:lnTo>
                  <a:lnTo>
                    <a:pt x="106" y="844"/>
                  </a:lnTo>
                  <a:lnTo>
                    <a:pt x="140" y="761"/>
                  </a:lnTo>
                  <a:lnTo>
                    <a:pt x="140" y="761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6" name=""/>
            <p:cNvSpPr/>
            <p:nvPr/>
          </p:nvSpPr>
          <p:spPr>
            <a:xfrm>
              <a:off x="5796000" y="3784680"/>
              <a:ext cx="606240" cy="706680"/>
            </a:xfrm>
            <a:custGeom>
              <a:avLst/>
              <a:gdLst/>
              <a:ahLst/>
              <a:rect l="l" t="t" r="r" b="b"/>
              <a:pathLst>
                <a:path w="1146" h="1334">
                  <a:moveTo>
                    <a:pt x="996" y="1234"/>
                  </a:moveTo>
                  <a:lnTo>
                    <a:pt x="999" y="1165"/>
                  </a:lnTo>
                  <a:lnTo>
                    <a:pt x="1044" y="1072"/>
                  </a:lnTo>
                  <a:lnTo>
                    <a:pt x="1049" y="1033"/>
                  </a:lnTo>
                  <a:lnTo>
                    <a:pt x="1104" y="906"/>
                  </a:lnTo>
                  <a:lnTo>
                    <a:pt x="1146" y="863"/>
                  </a:lnTo>
                  <a:lnTo>
                    <a:pt x="1087" y="835"/>
                  </a:lnTo>
                  <a:lnTo>
                    <a:pt x="1089" y="779"/>
                  </a:lnTo>
                  <a:lnTo>
                    <a:pt x="1063" y="721"/>
                  </a:lnTo>
                  <a:lnTo>
                    <a:pt x="1022" y="696"/>
                  </a:lnTo>
                  <a:lnTo>
                    <a:pt x="1001" y="583"/>
                  </a:lnTo>
                  <a:lnTo>
                    <a:pt x="937" y="541"/>
                  </a:lnTo>
                  <a:lnTo>
                    <a:pt x="894" y="482"/>
                  </a:lnTo>
                  <a:lnTo>
                    <a:pt x="896" y="451"/>
                  </a:lnTo>
                  <a:lnTo>
                    <a:pt x="744" y="311"/>
                  </a:lnTo>
                  <a:lnTo>
                    <a:pt x="666" y="158"/>
                  </a:lnTo>
                  <a:lnTo>
                    <a:pt x="630" y="156"/>
                  </a:lnTo>
                  <a:lnTo>
                    <a:pt x="549" y="90"/>
                  </a:lnTo>
                  <a:lnTo>
                    <a:pt x="613" y="0"/>
                  </a:lnTo>
                  <a:lnTo>
                    <a:pt x="0" y="0"/>
                  </a:lnTo>
                  <a:lnTo>
                    <a:pt x="63" y="345"/>
                  </a:lnTo>
                  <a:lnTo>
                    <a:pt x="106" y="587"/>
                  </a:lnTo>
                  <a:lnTo>
                    <a:pt x="126" y="688"/>
                  </a:lnTo>
                  <a:lnTo>
                    <a:pt x="160" y="751"/>
                  </a:lnTo>
                  <a:lnTo>
                    <a:pt x="152" y="777"/>
                  </a:lnTo>
                  <a:lnTo>
                    <a:pt x="177" y="795"/>
                  </a:lnTo>
                  <a:lnTo>
                    <a:pt x="139" y="836"/>
                  </a:lnTo>
                  <a:lnTo>
                    <a:pt x="128" y="899"/>
                  </a:lnTo>
                  <a:lnTo>
                    <a:pt x="148" y="941"/>
                  </a:lnTo>
                  <a:lnTo>
                    <a:pt x="127" y="1106"/>
                  </a:lnTo>
                  <a:lnTo>
                    <a:pt x="150" y="1155"/>
                  </a:lnTo>
                  <a:lnTo>
                    <a:pt x="183" y="1236"/>
                  </a:lnTo>
                  <a:lnTo>
                    <a:pt x="510" y="1257"/>
                  </a:lnTo>
                  <a:lnTo>
                    <a:pt x="822" y="1277"/>
                  </a:lnTo>
                  <a:lnTo>
                    <a:pt x="837" y="1334"/>
                  </a:lnTo>
                  <a:lnTo>
                    <a:pt x="868" y="1330"/>
                  </a:lnTo>
                  <a:lnTo>
                    <a:pt x="868" y="1228"/>
                  </a:lnTo>
                  <a:lnTo>
                    <a:pt x="887" y="1206"/>
                  </a:lnTo>
                  <a:lnTo>
                    <a:pt x="996" y="1234"/>
                  </a:lnTo>
                  <a:lnTo>
                    <a:pt x="996" y="1234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7" name=""/>
            <p:cNvSpPr/>
            <p:nvPr/>
          </p:nvSpPr>
          <p:spPr>
            <a:xfrm>
              <a:off x="2792520" y="3470400"/>
              <a:ext cx="774720" cy="874800"/>
            </a:xfrm>
            <a:custGeom>
              <a:avLst/>
              <a:gdLst/>
              <a:ahLst/>
              <a:rect l="l" t="t" r="r" b="b"/>
              <a:pathLst>
                <a:path w="1466" h="1651">
                  <a:moveTo>
                    <a:pt x="872" y="1466"/>
                  </a:moveTo>
                  <a:lnTo>
                    <a:pt x="1227" y="1466"/>
                  </a:lnTo>
                  <a:lnTo>
                    <a:pt x="1453" y="1466"/>
                  </a:lnTo>
                  <a:lnTo>
                    <a:pt x="1453" y="1138"/>
                  </a:lnTo>
                  <a:lnTo>
                    <a:pt x="1453" y="822"/>
                  </a:lnTo>
                  <a:lnTo>
                    <a:pt x="1453" y="449"/>
                  </a:lnTo>
                  <a:lnTo>
                    <a:pt x="1453" y="152"/>
                  </a:lnTo>
                  <a:lnTo>
                    <a:pt x="1466" y="152"/>
                  </a:lnTo>
                  <a:lnTo>
                    <a:pt x="1466" y="0"/>
                  </a:lnTo>
                  <a:lnTo>
                    <a:pt x="1055" y="0"/>
                  </a:lnTo>
                  <a:lnTo>
                    <a:pt x="637" y="0"/>
                  </a:lnTo>
                  <a:lnTo>
                    <a:pt x="290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0" y="874"/>
                  </a:lnTo>
                  <a:lnTo>
                    <a:pt x="0" y="1287"/>
                  </a:lnTo>
                  <a:lnTo>
                    <a:pt x="0" y="1651"/>
                  </a:lnTo>
                  <a:lnTo>
                    <a:pt x="195" y="1651"/>
                  </a:lnTo>
                  <a:lnTo>
                    <a:pt x="195" y="1517"/>
                  </a:lnTo>
                  <a:lnTo>
                    <a:pt x="401" y="1516"/>
                  </a:lnTo>
                  <a:lnTo>
                    <a:pt x="594" y="1514"/>
                  </a:lnTo>
                  <a:lnTo>
                    <a:pt x="577" y="1466"/>
                  </a:lnTo>
                  <a:lnTo>
                    <a:pt x="872" y="1466"/>
                  </a:lnTo>
                  <a:lnTo>
                    <a:pt x="872" y="1466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8" name=""/>
            <p:cNvSpPr/>
            <p:nvPr/>
          </p:nvSpPr>
          <p:spPr>
            <a:xfrm>
              <a:off x="2057400" y="3470400"/>
              <a:ext cx="735120" cy="874800"/>
            </a:xfrm>
            <a:custGeom>
              <a:avLst/>
              <a:gdLst/>
              <a:ahLst/>
              <a:rect l="l" t="t" r="r" b="b"/>
              <a:pathLst>
                <a:path w="1388" h="1651">
                  <a:moveTo>
                    <a:pt x="360" y="0"/>
                  </a:moveTo>
                  <a:lnTo>
                    <a:pt x="616" y="0"/>
                  </a:lnTo>
                  <a:lnTo>
                    <a:pt x="928" y="0"/>
                  </a:lnTo>
                  <a:lnTo>
                    <a:pt x="1179" y="0"/>
                  </a:lnTo>
                  <a:lnTo>
                    <a:pt x="1388" y="0"/>
                  </a:lnTo>
                  <a:lnTo>
                    <a:pt x="1388" y="437"/>
                  </a:lnTo>
                  <a:lnTo>
                    <a:pt x="1388" y="874"/>
                  </a:lnTo>
                  <a:lnTo>
                    <a:pt x="1388" y="1287"/>
                  </a:lnTo>
                  <a:lnTo>
                    <a:pt x="1388" y="1651"/>
                  </a:lnTo>
                  <a:lnTo>
                    <a:pt x="1179" y="1651"/>
                  </a:lnTo>
                  <a:lnTo>
                    <a:pt x="926" y="1651"/>
                  </a:lnTo>
                  <a:lnTo>
                    <a:pt x="579" y="1522"/>
                  </a:lnTo>
                  <a:lnTo>
                    <a:pt x="234" y="1392"/>
                  </a:lnTo>
                  <a:lnTo>
                    <a:pt x="6" y="1307"/>
                  </a:lnTo>
                  <a:lnTo>
                    <a:pt x="0" y="1281"/>
                  </a:lnTo>
                  <a:lnTo>
                    <a:pt x="21" y="1254"/>
                  </a:lnTo>
                  <a:lnTo>
                    <a:pt x="58" y="1257"/>
                  </a:lnTo>
                  <a:lnTo>
                    <a:pt x="77" y="1219"/>
                  </a:lnTo>
                  <a:lnTo>
                    <a:pt x="75" y="1188"/>
                  </a:lnTo>
                  <a:lnTo>
                    <a:pt x="19" y="1155"/>
                  </a:lnTo>
                  <a:lnTo>
                    <a:pt x="11" y="1063"/>
                  </a:lnTo>
                  <a:lnTo>
                    <a:pt x="60" y="1018"/>
                  </a:lnTo>
                  <a:lnTo>
                    <a:pt x="63" y="902"/>
                  </a:lnTo>
                  <a:lnTo>
                    <a:pt x="159" y="811"/>
                  </a:lnTo>
                  <a:lnTo>
                    <a:pt x="36" y="631"/>
                  </a:lnTo>
                  <a:lnTo>
                    <a:pt x="36" y="598"/>
                  </a:lnTo>
                  <a:lnTo>
                    <a:pt x="47" y="497"/>
                  </a:lnTo>
                  <a:lnTo>
                    <a:pt x="11" y="315"/>
                  </a:lnTo>
                  <a:lnTo>
                    <a:pt x="55" y="254"/>
                  </a:lnTo>
                  <a:lnTo>
                    <a:pt x="159" y="284"/>
                  </a:lnTo>
                  <a:lnTo>
                    <a:pt x="177" y="242"/>
                  </a:lnTo>
                  <a:lnTo>
                    <a:pt x="177" y="0"/>
                  </a:lnTo>
                  <a:lnTo>
                    <a:pt x="36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9" name=""/>
            <p:cNvSpPr/>
            <p:nvPr/>
          </p:nvSpPr>
          <p:spPr>
            <a:xfrm>
              <a:off x="844560" y="2643480"/>
              <a:ext cx="1297080" cy="1528560"/>
            </a:xfrm>
            <a:custGeom>
              <a:avLst/>
              <a:gdLst/>
              <a:ahLst/>
              <a:rect l="l" t="t" r="r" b="b"/>
              <a:pathLst>
                <a:path w="2451" h="2891">
                  <a:moveTo>
                    <a:pt x="2303" y="2628"/>
                  </a:moveTo>
                  <a:lnTo>
                    <a:pt x="2352" y="2583"/>
                  </a:lnTo>
                  <a:lnTo>
                    <a:pt x="2355" y="2467"/>
                  </a:lnTo>
                  <a:lnTo>
                    <a:pt x="2451" y="2376"/>
                  </a:lnTo>
                  <a:lnTo>
                    <a:pt x="2328" y="2196"/>
                  </a:lnTo>
                  <a:lnTo>
                    <a:pt x="2328" y="2163"/>
                  </a:lnTo>
                  <a:lnTo>
                    <a:pt x="2095" y="1945"/>
                  </a:lnTo>
                  <a:lnTo>
                    <a:pt x="1752" y="1631"/>
                  </a:lnTo>
                  <a:lnTo>
                    <a:pt x="1505" y="1402"/>
                  </a:lnTo>
                  <a:lnTo>
                    <a:pt x="1242" y="1156"/>
                  </a:lnTo>
                  <a:lnTo>
                    <a:pt x="1026" y="952"/>
                  </a:lnTo>
                  <a:lnTo>
                    <a:pt x="1026" y="578"/>
                  </a:lnTo>
                  <a:lnTo>
                    <a:pt x="1026" y="268"/>
                  </a:lnTo>
                  <a:lnTo>
                    <a:pt x="1026" y="0"/>
                  </a:lnTo>
                  <a:lnTo>
                    <a:pt x="774" y="0"/>
                  </a:lnTo>
                  <a:lnTo>
                    <a:pt x="510" y="0"/>
                  </a:lnTo>
                  <a:lnTo>
                    <a:pt x="245" y="0"/>
                  </a:lnTo>
                  <a:lnTo>
                    <a:pt x="31" y="0"/>
                  </a:lnTo>
                  <a:lnTo>
                    <a:pt x="75" y="193"/>
                  </a:lnTo>
                  <a:lnTo>
                    <a:pt x="59" y="384"/>
                  </a:lnTo>
                  <a:lnTo>
                    <a:pt x="1" y="474"/>
                  </a:lnTo>
                  <a:lnTo>
                    <a:pt x="0" y="514"/>
                  </a:lnTo>
                  <a:lnTo>
                    <a:pt x="143" y="737"/>
                  </a:lnTo>
                  <a:lnTo>
                    <a:pt x="140" y="836"/>
                  </a:lnTo>
                  <a:lnTo>
                    <a:pt x="180" y="999"/>
                  </a:lnTo>
                  <a:lnTo>
                    <a:pt x="323" y="1157"/>
                  </a:lnTo>
                  <a:lnTo>
                    <a:pt x="336" y="1229"/>
                  </a:lnTo>
                  <a:lnTo>
                    <a:pt x="379" y="1273"/>
                  </a:lnTo>
                  <a:lnTo>
                    <a:pt x="444" y="1282"/>
                  </a:lnTo>
                  <a:lnTo>
                    <a:pt x="451" y="1210"/>
                  </a:lnTo>
                  <a:lnTo>
                    <a:pt x="569" y="1233"/>
                  </a:lnTo>
                  <a:lnTo>
                    <a:pt x="489" y="1283"/>
                  </a:lnTo>
                  <a:lnTo>
                    <a:pt x="544" y="1413"/>
                  </a:lnTo>
                  <a:lnTo>
                    <a:pt x="453" y="1325"/>
                  </a:lnTo>
                  <a:lnTo>
                    <a:pt x="493" y="1524"/>
                  </a:lnTo>
                  <a:lnTo>
                    <a:pt x="532" y="1565"/>
                  </a:lnTo>
                  <a:lnTo>
                    <a:pt x="589" y="1576"/>
                  </a:lnTo>
                  <a:lnTo>
                    <a:pt x="614" y="1618"/>
                  </a:lnTo>
                  <a:lnTo>
                    <a:pt x="615" y="1669"/>
                  </a:lnTo>
                  <a:lnTo>
                    <a:pt x="586" y="1694"/>
                  </a:lnTo>
                  <a:lnTo>
                    <a:pt x="599" y="1769"/>
                  </a:lnTo>
                  <a:lnTo>
                    <a:pt x="844" y="2040"/>
                  </a:lnTo>
                  <a:lnTo>
                    <a:pt x="848" y="2087"/>
                  </a:lnTo>
                  <a:lnTo>
                    <a:pt x="907" y="2137"/>
                  </a:lnTo>
                  <a:lnTo>
                    <a:pt x="925" y="2296"/>
                  </a:lnTo>
                  <a:lnTo>
                    <a:pt x="1089" y="2348"/>
                  </a:lnTo>
                  <a:lnTo>
                    <a:pt x="1139" y="2339"/>
                  </a:lnTo>
                  <a:lnTo>
                    <a:pt x="1352" y="2465"/>
                  </a:lnTo>
                  <a:lnTo>
                    <a:pt x="1365" y="2439"/>
                  </a:lnTo>
                  <a:lnTo>
                    <a:pt x="1401" y="2447"/>
                  </a:lnTo>
                  <a:lnTo>
                    <a:pt x="1451" y="2532"/>
                  </a:lnTo>
                  <a:lnTo>
                    <a:pt x="1563" y="2570"/>
                  </a:lnTo>
                  <a:lnTo>
                    <a:pt x="1698" y="2703"/>
                  </a:lnTo>
                  <a:lnTo>
                    <a:pt x="1723" y="2745"/>
                  </a:lnTo>
                  <a:lnTo>
                    <a:pt x="1746" y="2891"/>
                  </a:lnTo>
                  <a:lnTo>
                    <a:pt x="1952" y="2875"/>
                  </a:lnTo>
                  <a:lnTo>
                    <a:pt x="2124" y="2860"/>
                  </a:lnTo>
                  <a:lnTo>
                    <a:pt x="2292" y="2846"/>
                  </a:lnTo>
                  <a:lnTo>
                    <a:pt x="2313" y="2819"/>
                  </a:lnTo>
                  <a:lnTo>
                    <a:pt x="2350" y="2822"/>
                  </a:lnTo>
                  <a:lnTo>
                    <a:pt x="2369" y="2784"/>
                  </a:lnTo>
                  <a:lnTo>
                    <a:pt x="2367" y="2753"/>
                  </a:lnTo>
                  <a:lnTo>
                    <a:pt x="2311" y="2720"/>
                  </a:lnTo>
                  <a:lnTo>
                    <a:pt x="2303" y="2628"/>
                  </a:lnTo>
                  <a:lnTo>
                    <a:pt x="2303" y="2628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0" name=""/>
            <p:cNvSpPr/>
            <p:nvPr/>
          </p:nvSpPr>
          <p:spPr>
            <a:xfrm>
              <a:off x="2151000" y="2643480"/>
              <a:ext cx="641520" cy="826920"/>
            </a:xfrm>
            <a:custGeom>
              <a:avLst/>
              <a:gdLst/>
              <a:ahLst/>
              <a:rect l="l" t="t" r="r" b="b"/>
              <a:pathLst>
                <a:path w="1211" h="1565">
                  <a:moveTo>
                    <a:pt x="154" y="0"/>
                  </a:moveTo>
                  <a:lnTo>
                    <a:pt x="726" y="0"/>
                  </a:lnTo>
                  <a:lnTo>
                    <a:pt x="726" y="324"/>
                  </a:lnTo>
                  <a:lnTo>
                    <a:pt x="963" y="324"/>
                  </a:lnTo>
                  <a:lnTo>
                    <a:pt x="1211" y="324"/>
                  </a:lnTo>
                  <a:lnTo>
                    <a:pt x="1211" y="746"/>
                  </a:lnTo>
                  <a:lnTo>
                    <a:pt x="1211" y="1220"/>
                  </a:lnTo>
                  <a:lnTo>
                    <a:pt x="1211" y="1565"/>
                  </a:lnTo>
                  <a:lnTo>
                    <a:pt x="1002" y="1565"/>
                  </a:lnTo>
                  <a:lnTo>
                    <a:pt x="751" y="1565"/>
                  </a:lnTo>
                  <a:lnTo>
                    <a:pt x="439" y="1565"/>
                  </a:lnTo>
                  <a:lnTo>
                    <a:pt x="183" y="1565"/>
                  </a:lnTo>
                  <a:lnTo>
                    <a:pt x="0" y="1565"/>
                  </a:lnTo>
                  <a:lnTo>
                    <a:pt x="0" y="1213"/>
                  </a:lnTo>
                  <a:lnTo>
                    <a:pt x="0" y="777"/>
                  </a:lnTo>
                  <a:lnTo>
                    <a:pt x="0" y="363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1" name=""/>
            <p:cNvSpPr/>
            <p:nvPr/>
          </p:nvSpPr>
          <p:spPr>
            <a:xfrm>
              <a:off x="1387440" y="2643480"/>
              <a:ext cx="763560" cy="1144440"/>
            </a:xfrm>
            <a:custGeom>
              <a:avLst/>
              <a:gdLst/>
              <a:ahLst/>
              <a:rect l="l" t="t" r="r" b="b"/>
              <a:pathLst>
                <a:path w="1443" h="2163">
                  <a:moveTo>
                    <a:pt x="1069" y="1945"/>
                  </a:moveTo>
                  <a:lnTo>
                    <a:pt x="726" y="1631"/>
                  </a:lnTo>
                  <a:lnTo>
                    <a:pt x="479" y="1402"/>
                  </a:lnTo>
                  <a:lnTo>
                    <a:pt x="216" y="1156"/>
                  </a:lnTo>
                  <a:lnTo>
                    <a:pt x="0" y="952"/>
                  </a:lnTo>
                  <a:lnTo>
                    <a:pt x="0" y="578"/>
                  </a:lnTo>
                  <a:lnTo>
                    <a:pt x="0" y="268"/>
                  </a:lnTo>
                  <a:lnTo>
                    <a:pt x="0" y="0"/>
                  </a:lnTo>
                  <a:lnTo>
                    <a:pt x="234" y="0"/>
                  </a:lnTo>
                  <a:lnTo>
                    <a:pt x="474" y="0"/>
                  </a:lnTo>
                  <a:lnTo>
                    <a:pt x="723" y="0"/>
                  </a:lnTo>
                  <a:lnTo>
                    <a:pt x="953" y="0"/>
                  </a:lnTo>
                  <a:lnTo>
                    <a:pt x="1186" y="0"/>
                  </a:lnTo>
                  <a:lnTo>
                    <a:pt x="1443" y="0"/>
                  </a:lnTo>
                  <a:lnTo>
                    <a:pt x="1443" y="363"/>
                  </a:lnTo>
                  <a:lnTo>
                    <a:pt x="1443" y="777"/>
                  </a:lnTo>
                  <a:lnTo>
                    <a:pt x="1443" y="1213"/>
                  </a:lnTo>
                  <a:lnTo>
                    <a:pt x="1443" y="1807"/>
                  </a:lnTo>
                  <a:lnTo>
                    <a:pt x="1425" y="1849"/>
                  </a:lnTo>
                  <a:lnTo>
                    <a:pt x="1321" y="1819"/>
                  </a:lnTo>
                  <a:lnTo>
                    <a:pt x="1277" y="1880"/>
                  </a:lnTo>
                  <a:lnTo>
                    <a:pt x="1313" y="2062"/>
                  </a:lnTo>
                  <a:lnTo>
                    <a:pt x="1302" y="2163"/>
                  </a:lnTo>
                  <a:lnTo>
                    <a:pt x="1069" y="1945"/>
                  </a:lnTo>
                  <a:lnTo>
                    <a:pt x="1069" y="1945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2" name=""/>
            <p:cNvSpPr/>
            <p:nvPr/>
          </p:nvSpPr>
          <p:spPr>
            <a:xfrm>
              <a:off x="828720" y="1895760"/>
              <a:ext cx="1012680" cy="747720"/>
            </a:xfrm>
            <a:custGeom>
              <a:avLst/>
              <a:gdLst/>
              <a:ahLst/>
              <a:rect l="l" t="t" r="r" b="b"/>
              <a:pathLst>
                <a:path w="1915" h="1411">
                  <a:moveTo>
                    <a:pt x="1530" y="1411"/>
                  </a:moveTo>
                  <a:lnTo>
                    <a:pt x="1290" y="1411"/>
                  </a:lnTo>
                  <a:lnTo>
                    <a:pt x="1056" y="1411"/>
                  </a:lnTo>
                  <a:lnTo>
                    <a:pt x="804" y="1411"/>
                  </a:lnTo>
                  <a:lnTo>
                    <a:pt x="540" y="1411"/>
                  </a:lnTo>
                  <a:lnTo>
                    <a:pt x="275" y="1411"/>
                  </a:lnTo>
                  <a:lnTo>
                    <a:pt x="61" y="1411"/>
                  </a:lnTo>
                  <a:lnTo>
                    <a:pt x="21" y="1304"/>
                  </a:lnTo>
                  <a:lnTo>
                    <a:pt x="0" y="1124"/>
                  </a:lnTo>
                  <a:lnTo>
                    <a:pt x="21" y="1006"/>
                  </a:lnTo>
                  <a:lnTo>
                    <a:pt x="73" y="943"/>
                  </a:lnTo>
                  <a:lnTo>
                    <a:pt x="60" y="902"/>
                  </a:lnTo>
                  <a:lnTo>
                    <a:pt x="102" y="656"/>
                  </a:lnTo>
                  <a:lnTo>
                    <a:pt x="132" y="15"/>
                  </a:lnTo>
                  <a:lnTo>
                    <a:pt x="289" y="0"/>
                  </a:lnTo>
                  <a:lnTo>
                    <a:pt x="359" y="46"/>
                  </a:lnTo>
                  <a:lnTo>
                    <a:pt x="394" y="187"/>
                  </a:lnTo>
                  <a:lnTo>
                    <a:pt x="505" y="218"/>
                  </a:lnTo>
                  <a:lnTo>
                    <a:pt x="620" y="166"/>
                  </a:lnTo>
                  <a:lnTo>
                    <a:pt x="741" y="168"/>
                  </a:lnTo>
                  <a:lnTo>
                    <a:pt x="778" y="201"/>
                  </a:lnTo>
                  <a:lnTo>
                    <a:pt x="907" y="153"/>
                  </a:lnTo>
                  <a:lnTo>
                    <a:pt x="1004" y="160"/>
                  </a:lnTo>
                  <a:lnTo>
                    <a:pt x="1158" y="94"/>
                  </a:lnTo>
                  <a:lnTo>
                    <a:pt x="1300" y="70"/>
                  </a:lnTo>
                  <a:lnTo>
                    <a:pt x="1569" y="68"/>
                  </a:lnTo>
                  <a:lnTo>
                    <a:pt x="1810" y="67"/>
                  </a:lnTo>
                  <a:lnTo>
                    <a:pt x="1841" y="127"/>
                  </a:lnTo>
                  <a:lnTo>
                    <a:pt x="1892" y="151"/>
                  </a:lnTo>
                  <a:lnTo>
                    <a:pt x="1915" y="204"/>
                  </a:lnTo>
                  <a:lnTo>
                    <a:pt x="1808" y="471"/>
                  </a:lnTo>
                  <a:lnTo>
                    <a:pt x="1731" y="589"/>
                  </a:lnTo>
                  <a:lnTo>
                    <a:pt x="1737" y="655"/>
                  </a:lnTo>
                  <a:lnTo>
                    <a:pt x="1809" y="693"/>
                  </a:lnTo>
                  <a:lnTo>
                    <a:pt x="1779" y="809"/>
                  </a:lnTo>
                  <a:lnTo>
                    <a:pt x="1779" y="1105"/>
                  </a:lnTo>
                  <a:lnTo>
                    <a:pt x="1779" y="1411"/>
                  </a:lnTo>
                  <a:lnTo>
                    <a:pt x="1530" y="1411"/>
                  </a:lnTo>
                  <a:lnTo>
                    <a:pt x="1530" y="1411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3" name=""/>
            <p:cNvSpPr/>
            <p:nvPr/>
          </p:nvSpPr>
          <p:spPr>
            <a:xfrm>
              <a:off x="1744560" y="1368720"/>
              <a:ext cx="790560" cy="1274760"/>
            </a:xfrm>
            <a:custGeom>
              <a:avLst/>
              <a:gdLst/>
              <a:ahLst/>
              <a:rect l="l" t="t" r="r" b="b"/>
              <a:pathLst>
                <a:path w="1494" h="2407">
                  <a:moveTo>
                    <a:pt x="278" y="2407"/>
                  </a:moveTo>
                  <a:lnTo>
                    <a:pt x="511" y="2407"/>
                  </a:lnTo>
                  <a:lnTo>
                    <a:pt x="1494" y="2407"/>
                  </a:lnTo>
                  <a:lnTo>
                    <a:pt x="1494" y="1989"/>
                  </a:lnTo>
                  <a:lnTo>
                    <a:pt x="1494" y="1580"/>
                  </a:lnTo>
                  <a:lnTo>
                    <a:pt x="1418" y="1492"/>
                  </a:lnTo>
                  <a:lnTo>
                    <a:pt x="1393" y="1508"/>
                  </a:lnTo>
                  <a:lnTo>
                    <a:pt x="1393" y="1563"/>
                  </a:lnTo>
                  <a:lnTo>
                    <a:pt x="1206" y="1556"/>
                  </a:lnTo>
                  <a:lnTo>
                    <a:pt x="1172" y="1594"/>
                  </a:lnTo>
                  <a:lnTo>
                    <a:pt x="1081" y="1583"/>
                  </a:lnTo>
                  <a:lnTo>
                    <a:pt x="1063" y="1624"/>
                  </a:lnTo>
                  <a:lnTo>
                    <a:pt x="1022" y="1593"/>
                  </a:lnTo>
                  <a:lnTo>
                    <a:pt x="987" y="1485"/>
                  </a:lnTo>
                  <a:lnTo>
                    <a:pt x="916" y="1456"/>
                  </a:lnTo>
                  <a:lnTo>
                    <a:pt x="916" y="1401"/>
                  </a:lnTo>
                  <a:lnTo>
                    <a:pt x="848" y="1301"/>
                  </a:lnTo>
                  <a:lnTo>
                    <a:pt x="827" y="1202"/>
                  </a:lnTo>
                  <a:lnTo>
                    <a:pt x="782" y="1168"/>
                  </a:lnTo>
                  <a:lnTo>
                    <a:pt x="705" y="1245"/>
                  </a:lnTo>
                  <a:lnTo>
                    <a:pt x="647" y="1214"/>
                  </a:lnTo>
                  <a:lnTo>
                    <a:pt x="660" y="1165"/>
                  </a:lnTo>
                  <a:lnTo>
                    <a:pt x="644" y="1140"/>
                  </a:lnTo>
                  <a:lnTo>
                    <a:pt x="686" y="1102"/>
                  </a:lnTo>
                  <a:lnTo>
                    <a:pt x="657" y="1009"/>
                  </a:lnTo>
                  <a:lnTo>
                    <a:pt x="675" y="999"/>
                  </a:lnTo>
                  <a:lnTo>
                    <a:pt x="700" y="831"/>
                  </a:lnTo>
                  <a:lnTo>
                    <a:pt x="595" y="814"/>
                  </a:lnTo>
                  <a:lnTo>
                    <a:pt x="458" y="623"/>
                  </a:lnTo>
                  <a:lnTo>
                    <a:pt x="361" y="558"/>
                  </a:lnTo>
                  <a:lnTo>
                    <a:pt x="382" y="541"/>
                  </a:lnTo>
                  <a:lnTo>
                    <a:pt x="357" y="515"/>
                  </a:lnTo>
                  <a:lnTo>
                    <a:pt x="373" y="496"/>
                  </a:lnTo>
                  <a:lnTo>
                    <a:pt x="362" y="461"/>
                  </a:lnTo>
                  <a:lnTo>
                    <a:pt x="283" y="358"/>
                  </a:lnTo>
                  <a:lnTo>
                    <a:pt x="280" y="0"/>
                  </a:lnTo>
                  <a:lnTo>
                    <a:pt x="45" y="0"/>
                  </a:lnTo>
                  <a:lnTo>
                    <a:pt x="44" y="315"/>
                  </a:lnTo>
                  <a:lnTo>
                    <a:pt x="43" y="614"/>
                  </a:lnTo>
                  <a:lnTo>
                    <a:pt x="47" y="909"/>
                  </a:lnTo>
                  <a:lnTo>
                    <a:pt x="73" y="1007"/>
                  </a:lnTo>
                  <a:lnTo>
                    <a:pt x="79" y="1063"/>
                  </a:lnTo>
                  <a:lnTo>
                    <a:pt x="110" y="1123"/>
                  </a:lnTo>
                  <a:lnTo>
                    <a:pt x="161" y="1147"/>
                  </a:lnTo>
                  <a:lnTo>
                    <a:pt x="184" y="1200"/>
                  </a:lnTo>
                  <a:lnTo>
                    <a:pt x="77" y="1467"/>
                  </a:lnTo>
                  <a:lnTo>
                    <a:pt x="0" y="1585"/>
                  </a:lnTo>
                  <a:lnTo>
                    <a:pt x="6" y="1651"/>
                  </a:lnTo>
                  <a:lnTo>
                    <a:pt x="78" y="1689"/>
                  </a:lnTo>
                  <a:lnTo>
                    <a:pt x="48" y="1805"/>
                  </a:lnTo>
                  <a:lnTo>
                    <a:pt x="48" y="2101"/>
                  </a:lnTo>
                  <a:lnTo>
                    <a:pt x="48" y="2407"/>
                  </a:lnTo>
                  <a:lnTo>
                    <a:pt x="278" y="2407"/>
                  </a:lnTo>
                  <a:lnTo>
                    <a:pt x="278" y="2407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4" name=""/>
            <p:cNvSpPr/>
            <p:nvPr/>
          </p:nvSpPr>
          <p:spPr>
            <a:xfrm>
              <a:off x="1892160" y="1368720"/>
              <a:ext cx="1543320" cy="860400"/>
            </a:xfrm>
            <a:custGeom>
              <a:avLst/>
              <a:gdLst/>
              <a:ahLst/>
              <a:rect l="l" t="t" r="r" b="b"/>
              <a:pathLst>
                <a:path w="2916" h="1624">
                  <a:moveTo>
                    <a:pt x="2699" y="1408"/>
                  </a:moveTo>
                  <a:lnTo>
                    <a:pt x="2283" y="1408"/>
                  </a:lnTo>
                  <a:lnTo>
                    <a:pt x="1879" y="1408"/>
                  </a:lnTo>
                  <a:lnTo>
                    <a:pt x="1528" y="1408"/>
                  </a:lnTo>
                  <a:lnTo>
                    <a:pt x="1214" y="1408"/>
                  </a:lnTo>
                  <a:lnTo>
                    <a:pt x="1214" y="1580"/>
                  </a:lnTo>
                  <a:lnTo>
                    <a:pt x="1138" y="1492"/>
                  </a:lnTo>
                  <a:lnTo>
                    <a:pt x="1113" y="1508"/>
                  </a:lnTo>
                  <a:lnTo>
                    <a:pt x="1113" y="1563"/>
                  </a:lnTo>
                  <a:lnTo>
                    <a:pt x="926" y="1556"/>
                  </a:lnTo>
                  <a:lnTo>
                    <a:pt x="892" y="1594"/>
                  </a:lnTo>
                  <a:lnTo>
                    <a:pt x="801" y="1583"/>
                  </a:lnTo>
                  <a:lnTo>
                    <a:pt x="783" y="1624"/>
                  </a:lnTo>
                  <a:lnTo>
                    <a:pt x="742" y="1593"/>
                  </a:lnTo>
                  <a:lnTo>
                    <a:pt x="707" y="1485"/>
                  </a:lnTo>
                  <a:lnTo>
                    <a:pt x="636" y="1456"/>
                  </a:lnTo>
                  <a:lnTo>
                    <a:pt x="636" y="1401"/>
                  </a:lnTo>
                  <a:lnTo>
                    <a:pt x="568" y="1301"/>
                  </a:lnTo>
                  <a:lnTo>
                    <a:pt x="547" y="1202"/>
                  </a:lnTo>
                  <a:lnTo>
                    <a:pt x="502" y="1168"/>
                  </a:lnTo>
                  <a:lnTo>
                    <a:pt x="425" y="1245"/>
                  </a:lnTo>
                  <a:lnTo>
                    <a:pt x="367" y="1214"/>
                  </a:lnTo>
                  <a:lnTo>
                    <a:pt x="380" y="1165"/>
                  </a:lnTo>
                  <a:lnTo>
                    <a:pt x="364" y="1140"/>
                  </a:lnTo>
                  <a:lnTo>
                    <a:pt x="406" y="1102"/>
                  </a:lnTo>
                  <a:lnTo>
                    <a:pt x="377" y="1009"/>
                  </a:lnTo>
                  <a:lnTo>
                    <a:pt x="395" y="999"/>
                  </a:lnTo>
                  <a:lnTo>
                    <a:pt x="420" y="831"/>
                  </a:lnTo>
                  <a:lnTo>
                    <a:pt x="315" y="814"/>
                  </a:lnTo>
                  <a:lnTo>
                    <a:pt x="178" y="623"/>
                  </a:lnTo>
                  <a:lnTo>
                    <a:pt x="81" y="558"/>
                  </a:lnTo>
                  <a:lnTo>
                    <a:pt x="102" y="541"/>
                  </a:lnTo>
                  <a:lnTo>
                    <a:pt x="77" y="515"/>
                  </a:lnTo>
                  <a:lnTo>
                    <a:pt x="93" y="496"/>
                  </a:lnTo>
                  <a:lnTo>
                    <a:pt x="82" y="461"/>
                  </a:lnTo>
                  <a:lnTo>
                    <a:pt x="3" y="358"/>
                  </a:lnTo>
                  <a:lnTo>
                    <a:pt x="0" y="0"/>
                  </a:lnTo>
                  <a:lnTo>
                    <a:pt x="235" y="0"/>
                  </a:lnTo>
                  <a:lnTo>
                    <a:pt x="484" y="0"/>
                  </a:lnTo>
                  <a:lnTo>
                    <a:pt x="791" y="0"/>
                  </a:lnTo>
                  <a:lnTo>
                    <a:pt x="1159" y="0"/>
                  </a:lnTo>
                  <a:lnTo>
                    <a:pt x="1466" y="0"/>
                  </a:lnTo>
                  <a:lnTo>
                    <a:pt x="1821" y="2"/>
                  </a:lnTo>
                  <a:lnTo>
                    <a:pt x="2206" y="2"/>
                  </a:lnTo>
                  <a:lnTo>
                    <a:pt x="2638" y="3"/>
                  </a:lnTo>
                  <a:lnTo>
                    <a:pt x="2916" y="4"/>
                  </a:lnTo>
                  <a:lnTo>
                    <a:pt x="2916" y="522"/>
                  </a:lnTo>
                  <a:lnTo>
                    <a:pt x="2916" y="1408"/>
                  </a:lnTo>
                  <a:lnTo>
                    <a:pt x="2699" y="1408"/>
                  </a:lnTo>
                  <a:lnTo>
                    <a:pt x="2699" y="1408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5" name=""/>
            <p:cNvSpPr/>
            <p:nvPr/>
          </p:nvSpPr>
          <p:spPr>
            <a:xfrm>
              <a:off x="2535120" y="2114640"/>
              <a:ext cx="900360" cy="700200"/>
            </a:xfrm>
            <a:custGeom>
              <a:avLst/>
              <a:gdLst/>
              <a:ahLst/>
              <a:rect l="l" t="t" r="r" b="b"/>
              <a:pathLst>
                <a:path w="1702" h="1323">
                  <a:moveTo>
                    <a:pt x="1485" y="0"/>
                  </a:moveTo>
                  <a:lnTo>
                    <a:pt x="1069" y="0"/>
                  </a:lnTo>
                  <a:lnTo>
                    <a:pt x="665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581"/>
                  </a:lnTo>
                  <a:lnTo>
                    <a:pt x="0" y="1323"/>
                  </a:lnTo>
                  <a:lnTo>
                    <a:pt x="237" y="1323"/>
                  </a:lnTo>
                  <a:lnTo>
                    <a:pt x="737" y="1323"/>
                  </a:lnTo>
                  <a:lnTo>
                    <a:pt x="1011" y="1323"/>
                  </a:lnTo>
                  <a:lnTo>
                    <a:pt x="1396" y="1323"/>
                  </a:lnTo>
                  <a:lnTo>
                    <a:pt x="1702" y="1323"/>
                  </a:lnTo>
                  <a:lnTo>
                    <a:pt x="1702" y="985"/>
                  </a:lnTo>
                  <a:lnTo>
                    <a:pt x="1702" y="337"/>
                  </a:lnTo>
                  <a:lnTo>
                    <a:pt x="1702" y="0"/>
                  </a:lnTo>
                  <a:lnTo>
                    <a:pt x="1485" y="0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6" name=""/>
            <p:cNvSpPr/>
            <p:nvPr/>
          </p:nvSpPr>
          <p:spPr>
            <a:xfrm>
              <a:off x="3435480" y="2468880"/>
              <a:ext cx="1104840" cy="507960"/>
            </a:xfrm>
            <a:custGeom>
              <a:avLst/>
              <a:gdLst/>
              <a:ahLst/>
              <a:rect l="l" t="t" r="r" b="b"/>
              <a:pathLst>
                <a:path w="2088" h="960">
                  <a:moveTo>
                    <a:pt x="1250" y="0"/>
                  </a:moveTo>
                  <a:lnTo>
                    <a:pt x="919" y="0"/>
                  </a:lnTo>
                  <a:lnTo>
                    <a:pt x="468" y="0"/>
                  </a:lnTo>
                  <a:lnTo>
                    <a:pt x="0" y="0"/>
                  </a:lnTo>
                  <a:lnTo>
                    <a:pt x="0" y="315"/>
                  </a:lnTo>
                  <a:lnTo>
                    <a:pt x="0" y="653"/>
                  </a:lnTo>
                  <a:lnTo>
                    <a:pt x="242" y="653"/>
                  </a:lnTo>
                  <a:lnTo>
                    <a:pt x="487" y="653"/>
                  </a:lnTo>
                  <a:lnTo>
                    <a:pt x="487" y="960"/>
                  </a:lnTo>
                  <a:lnTo>
                    <a:pt x="890" y="960"/>
                  </a:lnTo>
                  <a:lnTo>
                    <a:pt x="1298" y="960"/>
                  </a:lnTo>
                  <a:lnTo>
                    <a:pt x="1688" y="960"/>
                  </a:lnTo>
                  <a:lnTo>
                    <a:pt x="2088" y="960"/>
                  </a:lnTo>
                  <a:lnTo>
                    <a:pt x="2074" y="895"/>
                  </a:lnTo>
                  <a:lnTo>
                    <a:pt x="2031" y="873"/>
                  </a:lnTo>
                  <a:lnTo>
                    <a:pt x="2021" y="807"/>
                  </a:lnTo>
                  <a:lnTo>
                    <a:pt x="2004" y="780"/>
                  </a:lnTo>
                  <a:lnTo>
                    <a:pt x="1976" y="739"/>
                  </a:lnTo>
                  <a:lnTo>
                    <a:pt x="1990" y="690"/>
                  </a:lnTo>
                  <a:lnTo>
                    <a:pt x="1979" y="637"/>
                  </a:lnTo>
                  <a:lnTo>
                    <a:pt x="1976" y="555"/>
                  </a:lnTo>
                  <a:lnTo>
                    <a:pt x="1957" y="545"/>
                  </a:lnTo>
                  <a:lnTo>
                    <a:pt x="1965" y="506"/>
                  </a:lnTo>
                  <a:lnTo>
                    <a:pt x="1925" y="479"/>
                  </a:lnTo>
                  <a:lnTo>
                    <a:pt x="1931" y="395"/>
                  </a:lnTo>
                  <a:lnTo>
                    <a:pt x="1863" y="272"/>
                  </a:lnTo>
                  <a:lnTo>
                    <a:pt x="1849" y="167"/>
                  </a:lnTo>
                  <a:lnTo>
                    <a:pt x="1829" y="163"/>
                  </a:lnTo>
                  <a:lnTo>
                    <a:pt x="1795" y="158"/>
                  </a:lnTo>
                  <a:lnTo>
                    <a:pt x="1776" y="110"/>
                  </a:lnTo>
                  <a:lnTo>
                    <a:pt x="1643" y="45"/>
                  </a:lnTo>
                  <a:lnTo>
                    <a:pt x="1498" y="47"/>
                  </a:lnTo>
                  <a:lnTo>
                    <a:pt x="1460" y="75"/>
                  </a:lnTo>
                  <a:lnTo>
                    <a:pt x="1342" y="0"/>
                  </a:lnTo>
                  <a:lnTo>
                    <a:pt x="1250" y="0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7" name=""/>
            <p:cNvSpPr/>
            <p:nvPr/>
          </p:nvSpPr>
          <p:spPr>
            <a:xfrm>
              <a:off x="2792520" y="2814840"/>
              <a:ext cx="901440" cy="655560"/>
            </a:xfrm>
            <a:custGeom>
              <a:avLst/>
              <a:gdLst/>
              <a:ahLst/>
              <a:rect l="l" t="t" r="r" b="b"/>
              <a:pathLst>
                <a:path w="1704" h="1241">
                  <a:moveTo>
                    <a:pt x="1466" y="1241"/>
                  </a:moveTo>
                  <a:lnTo>
                    <a:pt x="1055" y="1241"/>
                  </a:lnTo>
                  <a:lnTo>
                    <a:pt x="637" y="1241"/>
                  </a:lnTo>
                  <a:lnTo>
                    <a:pt x="290" y="1241"/>
                  </a:lnTo>
                  <a:lnTo>
                    <a:pt x="0" y="1241"/>
                  </a:lnTo>
                  <a:lnTo>
                    <a:pt x="0" y="896"/>
                  </a:lnTo>
                  <a:lnTo>
                    <a:pt x="0" y="422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526" y="0"/>
                  </a:lnTo>
                  <a:lnTo>
                    <a:pt x="911" y="0"/>
                  </a:lnTo>
                  <a:lnTo>
                    <a:pt x="1459" y="0"/>
                  </a:lnTo>
                  <a:lnTo>
                    <a:pt x="1704" y="0"/>
                  </a:lnTo>
                  <a:lnTo>
                    <a:pt x="1704" y="595"/>
                  </a:lnTo>
                  <a:lnTo>
                    <a:pt x="1704" y="943"/>
                  </a:lnTo>
                  <a:lnTo>
                    <a:pt x="1704" y="1241"/>
                  </a:lnTo>
                  <a:lnTo>
                    <a:pt x="1466" y="1241"/>
                  </a:lnTo>
                  <a:lnTo>
                    <a:pt x="1466" y="1241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8" name=""/>
            <p:cNvSpPr/>
            <p:nvPr/>
          </p:nvSpPr>
          <p:spPr>
            <a:xfrm>
              <a:off x="3693960" y="2976840"/>
              <a:ext cx="949320" cy="493560"/>
            </a:xfrm>
            <a:custGeom>
              <a:avLst/>
              <a:gdLst/>
              <a:ahLst/>
              <a:rect l="l" t="t" r="r" b="b"/>
              <a:pathLst>
                <a:path w="1796" h="934">
                  <a:moveTo>
                    <a:pt x="1553" y="0"/>
                  </a:moveTo>
                  <a:lnTo>
                    <a:pt x="1201" y="0"/>
                  </a:lnTo>
                  <a:lnTo>
                    <a:pt x="811" y="0"/>
                  </a:lnTo>
                  <a:lnTo>
                    <a:pt x="403" y="0"/>
                  </a:lnTo>
                  <a:lnTo>
                    <a:pt x="0" y="0"/>
                  </a:lnTo>
                  <a:lnTo>
                    <a:pt x="0" y="288"/>
                  </a:lnTo>
                  <a:lnTo>
                    <a:pt x="0" y="636"/>
                  </a:lnTo>
                  <a:lnTo>
                    <a:pt x="0" y="934"/>
                  </a:lnTo>
                  <a:lnTo>
                    <a:pt x="240" y="934"/>
                  </a:lnTo>
                  <a:lnTo>
                    <a:pt x="590" y="934"/>
                  </a:lnTo>
                  <a:lnTo>
                    <a:pt x="995" y="934"/>
                  </a:lnTo>
                  <a:lnTo>
                    <a:pt x="1427" y="934"/>
                  </a:lnTo>
                  <a:lnTo>
                    <a:pt x="1796" y="934"/>
                  </a:lnTo>
                  <a:lnTo>
                    <a:pt x="1796" y="275"/>
                  </a:lnTo>
                  <a:lnTo>
                    <a:pt x="1744" y="256"/>
                  </a:lnTo>
                  <a:lnTo>
                    <a:pt x="1676" y="152"/>
                  </a:lnTo>
                  <a:lnTo>
                    <a:pt x="1711" y="93"/>
                  </a:lnTo>
                  <a:lnTo>
                    <a:pt x="1733" y="92"/>
                  </a:lnTo>
                  <a:lnTo>
                    <a:pt x="1714" y="43"/>
                  </a:lnTo>
                  <a:lnTo>
                    <a:pt x="1677" y="53"/>
                  </a:lnTo>
                  <a:lnTo>
                    <a:pt x="1601" y="0"/>
                  </a:lnTo>
                  <a:lnTo>
                    <a:pt x="1553" y="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9" name=""/>
            <p:cNvSpPr/>
            <p:nvPr/>
          </p:nvSpPr>
          <p:spPr>
            <a:xfrm>
              <a:off x="3097080" y="3551400"/>
              <a:ext cx="1687680" cy="1589040"/>
            </a:xfrm>
            <a:custGeom>
              <a:avLst/>
              <a:gdLst/>
              <a:ahLst/>
              <a:rect l="l" t="t" r="r" b="b"/>
              <a:pathLst>
                <a:path w="3189" h="3002">
                  <a:moveTo>
                    <a:pt x="650" y="1314"/>
                  </a:moveTo>
                  <a:lnTo>
                    <a:pt x="295" y="1314"/>
                  </a:lnTo>
                  <a:lnTo>
                    <a:pt x="0" y="1314"/>
                  </a:lnTo>
                  <a:lnTo>
                    <a:pt x="17" y="1362"/>
                  </a:lnTo>
                  <a:lnTo>
                    <a:pt x="81" y="1397"/>
                  </a:lnTo>
                  <a:lnTo>
                    <a:pt x="112" y="1455"/>
                  </a:lnTo>
                  <a:lnTo>
                    <a:pt x="169" y="1479"/>
                  </a:lnTo>
                  <a:lnTo>
                    <a:pt x="293" y="1612"/>
                  </a:lnTo>
                  <a:lnTo>
                    <a:pt x="423" y="1699"/>
                  </a:lnTo>
                  <a:lnTo>
                    <a:pt x="486" y="1919"/>
                  </a:lnTo>
                  <a:lnTo>
                    <a:pt x="550" y="2003"/>
                  </a:lnTo>
                  <a:lnTo>
                    <a:pt x="740" y="2144"/>
                  </a:lnTo>
                  <a:lnTo>
                    <a:pt x="840" y="2163"/>
                  </a:lnTo>
                  <a:lnTo>
                    <a:pt x="959" y="1940"/>
                  </a:lnTo>
                  <a:lnTo>
                    <a:pt x="1008" y="1922"/>
                  </a:lnTo>
                  <a:lnTo>
                    <a:pt x="1254" y="1928"/>
                  </a:lnTo>
                  <a:lnTo>
                    <a:pt x="1294" y="1968"/>
                  </a:lnTo>
                  <a:lnTo>
                    <a:pt x="1439" y="2120"/>
                  </a:lnTo>
                  <a:lnTo>
                    <a:pt x="1525" y="2324"/>
                  </a:lnTo>
                  <a:lnTo>
                    <a:pt x="1597" y="2401"/>
                  </a:lnTo>
                  <a:lnTo>
                    <a:pt x="1636" y="2482"/>
                  </a:lnTo>
                  <a:lnTo>
                    <a:pt x="1712" y="2535"/>
                  </a:lnTo>
                  <a:lnTo>
                    <a:pt x="1778" y="2746"/>
                  </a:lnTo>
                  <a:lnTo>
                    <a:pt x="1853" y="2859"/>
                  </a:lnTo>
                  <a:lnTo>
                    <a:pt x="1927" y="2909"/>
                  </a:lnTo>
                  <a:lnTo>
                    <a:pt x="2055" y="2952"/>
                  </a:lnTo>
                  <a:lnTo>
                    <a:pt x="2174" y="2962"/>
                  </a:lnTo>
                  <a:lnTo>
                    <a:pt x="2256" y="3002"/>
                  </a:lnTo>
                  <a:lnTo>
                    <a:pt x="2335" y="2999"/>
                  </a:lnTo>
                  <a:lnTo>
                    <a:pt x="2297" y="2936"/>
                  </a:lnTo>
                  <a:lnTo>
                    <a:pt x="2256" y="2781"/>
                  </a:lnTo>
                  <a:lnTo>
                    <a:pt x="2273" y="2672"/>
                  </a:lnTo>
                  <a:lnTo>
                    <a:pt x="2227" y="2649"/>
                  </a:lnTo>
                  <a:lnTo>
                    <a:pt x="2298" y="2630"/>
                  </a:lnTo>
                  <a:lnTo>
                    <a:pt x="2307" y="2538"/>
                  </a:lnTo>
                  <a:lnTo>
                    <a:pt x="2282" y="2496"/>
                  </a:lnTo>
                  <a:lnTo>
                    <a:pt x="2345" y="2484"/>
                  </a:lnTo>
                  <a:lnTo>
                    <a:pt x="2367" y="2439"/>
                  </a:lnTo>
                  <a:lnTo>
                    <a:pt x="2339" y="2435"/>
                  </a:lnTo>
                  <a:lnTo>
                    <a:pt x="2341" y="2414"/>
                  </a:lnTo>
                  <a:lnTo>
                    <a:pt x="2399" y="2392"/>
                  </a:lnTo>
                  <a:lnTo>
                    <a:pt x="2438" y="2335"/>
                  </a:lnTo>
                  <a:lnTo>
                    <a:pt x="2498" y="2323"/>
                  </a:lnTo>
                  <a:lnTo>
                    <a:pt x="2483" y="2248"/>
                  </a:lnTo>
                  <a:lnTo>
                    <a:pt x="2519" y="2270"/>
                  </a:lnTo>
                  <a:lnTo>
                    <a:pt x="2528" y="2240"/>
                  </a:lnTo>
                  <a:lnTo>
                    <a:pt x="2556" y="2265"/>
                  </a:lnTo>
                  <a:lnTo>
                    <a:pt x="2585" y="2234"/>
                  </a:lnTo>
                  <a:lnTo>
                    <a:pt x="2593" y="2273"/>
                  </a:lnTo>
                  <a:lnTo>
                    <a:pt x="2673" y="2250"/>
                  </a:lnTo>
                  <a:lnTo>
                    <a:pt x="2572" y="2318"/>
                  </a:lnTo>
                  <a:lnTo>
                    <a:pt x="2624" y="2306"/>
                  </a:lnTo>
                  <a:lnTo>
                    <a:pt x="2715" y="2264"/>
                  </a:lnTo>
                  <a:lnTo>
                    <a:pt x="2749" y="2232"/>
                  </a:lnTo>
                  <a:lnTo>
                    <a:pt x="2801" y="2189"/>
                  </a:lnTo>
                  <a:lnTo>
                    <a:pt x="2840" y="2098"/>
                  </a:lnTo>
                  <a:lnTo>
                    <a:pt x="2858" y="1943"/>
                  </a:lnTo>
                  <a:lnTo>
                    <a:pt x="2883" y="1937"/>
                  </a:lnTo>
                  <a:lnTo>
                    <a:pt x="2885" y="1988"/>
                  </a:lnTo>
                  <a:lnTo>
                    <a:pt x="2917" y="1990"/>
                  </a:lnTo>
                  <a:lnTo>
                    <a:pt x="2891" y="2024"/>
                  </a:lnTo>
                  <a:lnTo>
                    <a:pt x="3029" y="1961"/>
                  </a:lnTo>
                  <a:lnTo>
                    <a:pt x="3107" y="1958"/>
                  </a:lnTo>
                  <a:lnTo>
                    <a:pt x="3084" y="1930"/>
                  </a:lnTo>
                  <a:lnTo>
                    <a:pt x="3138" y="1859"/>
                  </a:lnTo>
                  <a:lnTo>
                    <a:pt x="3136" y="1724"/>
                  </a:lnTo>
                  <a:lnTo>
                    <a:pt x="3189" y="1588"/>
                  </a:lnTo>
                  <a:lnTo>
                    <a:pt x="3112" y="1429"/>
                  </a:lnTo>
                  <a:lnTo>
                    <a:pt x="3110" y="1373"/>
                  </a:lnTo>
                  <a:lnTo>
                    <a:pt x="3060" y="1314"/>
                  </a:lnTo>
                  <a:lnTo>
                    <a:pt x="3060" y="868"/>
                  </a:lnTo>
                  <a:lnTo>
                    <a:pt x="2976" y="867"/>
                  </a:lnTo>
                  <a:lnTo>
                    <a:pt x="2957" y="843"/>
                  </a:lnTo>
                  <a:lnTo>
                    <a:pt x="2774" y="748"/>
                  </a:lnTo>
                  <a:lnTo>
                    <a:pt x="2746" y="778"/>
                  </a:lnTo>
                  <a:lnTo>
                    <a:pt x="2686" y="755"/>
                  </a:lnTo>
                  <a:lnTo>
                    <a:pt x="2640" y="782"/>
                  </a:lnTo>
                  <a:lnTo>
                    <a:pt x="2601" y="770"/>
                  </a:lnTo>
                  <a:lnTo>
                    <a:pt x="2509" y="826"/>
                  </a:lnTo>
                  <a:lnTo>
                    <a:pt x="2396" y="761"/>
                  </a:lnTo>
                  <a:lnTo>
                    <a:pt x="2325" y="781"/>
                  </a:lnTo>
                  <a:lnTo>
                    <a:pt x="2311" y="820"/>
                  </a:lnTo>
                  <a:lnTo>
                    <a:pt x="2295" y="769"/>
                  </a:lnTo>
                  <a:lnTo>
                    <a:pt x="2240" y="791"/>
                  </a:lnTo>
                  <a:lnTo>
                    <a:pt x="2189" y="744"/>
                  </a:lnTo>
                  <a:lnTo>
                    <a:pt x="2132" y="780"/>
                  </a:lnTo>
                  <a:lnTo>
                    <a:pt x="2110" y="771"/>
                  </a:lnTo>
                  <a:lnTo>
                    <a:pt x="2076" y="696"/>
                  </a:lnTo>
                  <a:lnTo>
                    <a:pt x="1989" y="720"/>
                  </a:lnTo>
                  <a:lnTo>
                    <a:pt x="1957" y="693"/>
                  </a:lnTo>
                  <a:lnTo>
                    <a:pt x="1818" y="677"/>
                  </a:lnTo>
                  <a:lnTo>
                    <a:pt x="1772" y="603"/>
                  </a:lnTo>
                  <a:lnTo>
                    <a:pt x="1760" y="629"/>
                  </a:lnTo>
                  <a:lnTo>
                    <a:pt x="1704" y="628"/>
                  </a:lnTo>
                  <a:lnTo>
                    <a:pt x="1616" y="573"/>
                  </a:lnTo>
                  <a:lnTo>
                    <a:pt x="1616" y="0"/>
                  </a:lnTo>
                  <a:lnTo>
                    <a:pt x="1353" y="0"/>
                  </a:lnTo>
                  <a:lnTo>
                    <a:pt x="1137" y="0"/>
                  </a:lnTo>
                  <a:lnTo>
                    <a:pt x="876" y="0"/>
                  </a:lnTo>
                  <a:lnTo>
                    <a:pt x="876" y="297"/>
                  </a:lnTo>
                  <a:lnTo>
                    <a:pt x="876" y="670"/>
                  </a:lnTo>
                  <a:lnTo>
                    <a:pt x="876" y="986"/>
                  </a:lnTo>
                  <a:lnTo>
                    <a:pt x="876" y="1314"/>
                  </a:lnTo>
                  <a:lnTo>
                    <a:pt x="650" y="1314"/>
                  </a:lnTo>
                  <a:lnTo>
                    <a:pt x="650" y="1314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0" name=""/>
            <p:cNvSpPr/>
            <p:nvPr/>
          </p:nvSpPr>
          <p:spPr>
            <a:xfrm>
              <a:off x="3567240" y="3470400"/>
              <a:ext cx="1095120" cy="527040"/>
            </a:xfrm>
            <a:custGeom>
              <a:avLst/>
              <a:gdLst/>
              <a:ahLst/>
              <a:rect l="l" t="t" r="r" b="b"/>
              <a:pathLst>
                <a:path w="2068" h="995">
                  <a:moveTo>
                    <a:pt x="248" y="152"/>
                  </a:moveTo>
                  <a:lnTo>
                    <a:pt x="464" y="152"/>
                  </a:lnTo>
                  <a:lnTo>
                    <a:pt x="727" y="152"/>
                  </a:lnTo>
                  <a:lnTo>
                    <a:pt x="727" y="725"/>
                  </a:lnTo>
                  <a:lnTo>
                    <a:pt x="815" y="780"/>
                  </a:lnTo>
                  <a:lnTo>
                    <a:pt x="871" y="781"/>
                  </a:lnTo>
                  <a:lnTo>
                    <a:pt x="883" y="755"/>
                  </a:lnTo>
                  <a:lnTo>
                    <a:pt x="929" y="829"/>
                  </a:lnTo>
                  <a:lnTo>
                    <a:pt x="1068" y="845"/>
                  </a:lnTo>
                  <a:lnTo>
                    <a:pt x="1100" y="872"/>
                  </a:lnTo>
                  <a:lnTo>
                    <a:pt x="1187" y="848"/>
                  </a:lnTo>
                  <a:lnTo>
                    <a:pt x="1221" y="923"/>
                  </a:lnTo>
                  <a:lnTo>
                    <a:pt x="1243" y="932"/>
                  </a:lnTo>
                  <a:lnTo>
                    <a:pt x="1300" y="896"/>
                  </a:lnTo>
                  <a:lnTo>
                    <a:pt x="1351" y="943"/>
                  </a:lnTo>
                  <a:lnTo>
                    <a:pt x="1406" y="921"/>
                  </a:lnTo>
                  <a:lnTo>
                    <a:pt x="1422" y="972"/>
                  </a:lnTo>
                  <a:lnTo>
                    <a:pt x="1436" y="933"/>
                  </a:lnTo>
                  <a:lnTo>
                    <a:pt x="1507" y="913"/>
                  </a:lnTo>
                  <a:lnTo>
                    <a:pt x="1620" y="978"/>
                  </a:lnTo>
                  <a:lnTo>
                    <a:pt x="1712" y="922"/>
                  </a:lnTo>
                  <a:lnTo>
                    <a:pt x="1751" y="934"/>
                  </a:lnTo>
                  <a:lnTo>
                    <a:pt x="1797" y="907"/>
                  </a:lnTo>
                  <a:lnTo>
                    <a:pt x="1857" y="930"/>
                  </a:lnTo>
                  <a:lnTo>
                    <a:pt x="1885" y="900"/>
                  </a:lnTo>
                  <a:lnTo>
                    <a:pt x="2068" y="995"/>
                  </a:lnTo>
                  <a:lnTo>
                    <a:pt x="2068" y="484"/>
                  </a:lnTo>
                  <a:lnTo>
                    <a:pt x="2034" y="148"/>
                  </a:lnTo>
                  <a:lnTo>
                    <a:pt x="2034" y="0"/>
                  </a:lnTo>
                  <a:lnTo>
                    <a:pt x="1665" y="0"/>
                  </a:lnTo>
                  <a:lnTo>
                    <a:pt x="1233" y="0"/>
                  </a:lnTo>
                  <a:lnTo>
                    <a:pt x="828" y="0"/>
                  </a:lnTo>
                  <a:lnTo>
                    <a:pt x="478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248" y="152"/>
                  </a:lnTo>
                  <a:lnTo>
                    <a:pt x="248" y="152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1" name=""/>
            <p:cNvSpPr/>
            <p:nvPr/>
          </p:nvSpPr>
          <p:spPr>
            <a:xfrm>
              <a:off x="3435480" y="1943280"/>
              <a:ext cx="971280" cy="611280"/>
            </a:xfrm>
            <a:custGeom>
              <a:avLst/>
              <a:gdLst/>
              <a:ahLst/>
              <a:rect l="l" t="t" r="r" b="b"/>
              <a:pathLst>
                <a:path w="1836" h="1156">
                  <a:moveTo>
                    <a:pt x="1708" y="0"/>
                  </a:moveTo>
                  <a:lnTo>
                    <a:pt x="1495" y="0"/>
                  </a:lnTo>
                  <a:lnTo>
                    <a:pt x="1169" y="0"/>
                  </a:lnTo>
                  <a:lnTo>
                    <a:pt x="747" y="0"/>
                  </a:lnTo>
                  <a:lnTo>
                    <a:pt x="352" y="0"/>
                  </a:lnTo>
                  <a:lnTo>
                    <a:pt x="0" y="0"/>
                  </a:lnTo>
                  <a:lnTo>
                    <a:pt x="0" y="660"/>
                  </a:lnTo>
                  <a:lnTo>
                    <a:pt x="0" y="993"/>
                  </a:lnTo>
                  <a:lnTo>
                    <a:pt x="468" y="993"/>
                  </a:lnTo>
                  <a:lnTo>
                    <a:pt x="919" y="993"/>
                  </a:lnTo>
                  <a:lnTo>
                    <a:pt x="1342" y="993"/>
                  </a:lnTo>
                  <a:lnTo>
                    <a:pt x="1460" y="1068"/>
                  </a:lnTo>
                  <a:lnTo>
                    <a:pt x="1498" y="1040"/>
                  </a:lnTo>
                  <a:lnTo>
                    <a:pt x="1643" y="1038"/>
                  </a:lnTo>
                  <a:lnTo>
                    <a:pt x="1776" y="1103"/>
                  </a:lnTo>
                  <a:lnTo>
                    <a:pt x="1795" y="1151"/>
                  </a:lnTo>
                  <a:lnTo>
                    <a:pt x="1829" y="1156"/>
                  </a:lnTo>
                  <a:lnTo>
                    <a:pt x="1790" y="1082"/>
                  </a:lnTo>
                  <a:lnTo>
                    <a:pt x="1836" y="955"/>
                  </a:lnTo>
                  <a:lnTo>
                    <a:pt x="1807" y="920"/>
                  </a:lnTo>
                  <a:lnTo>
                    <a:pt x="1801" y="830"/>
                  </a:lnTo>
                  <a:lnTo>
                    <a:pt x="1836" y="830"/>
                  </a:lnTo>
                  <a:lnTo>
                    <a:pt x="1836" y="222"/>
                  </a:lnTo>
                  <a:lnTo>
                    <a:pt x="1738" y="121"/>
                  </a:lnTo>
                  <a:lnTo>
                    <a:pt x="1812" y="0"/>
                  </a:lnTo>
                  <a:lnTo>
                    <a:pt x="1708" y="0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2" name=""/>
            <p:cNvSpPr/>
            <p:nvPr/>
          </p:nvSpPr>
          <p:spPr>
            <a:xfrm>
              <a:off x="3435480" y="1371600"/>
              <a:ext cx="958680" cy="571680"/>
            </a:xfrm>
            <a:custGeom>
              <a:avLst/>
              <a:gdLst/>
              <a:ahLst/>
              <a:rect l="l" t="t" r="r" b="b"/>
              <a:pathLst>
                <a:path w="1812" h="1081">
                  <a:moveTo>
                    <a:pt x="1337" y="0"/>
                  </a:moveTo>
                  <a:lnTo>
                    <a:pt x="972" y="0"/>
                  </a:lnTo>
                  <a:lnTo>
                    <a:pt x="64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518"/>
                  </a:lnTo>
                  <a:lnTo>
                    <a:pt x="0" y="1081"/>
                  </a:lnTo>
                  <a:lnTo>
                    <a:pt x="352" y="1081"/>
                  </a:lnTo>
                  <a:lnTo>
                    <a:pt x="747" y="1081"/>
                  </a:lnTo>
                  <a:lnTo>
                    <a:pt x="1169" y="1081"/>
                  </a:lnTo>
                  <a:lnTo>
                    <a:pt x="1495" y="1081"/>
                  </a:lnTo>
                  <a:lnTo>
                    <a:pt x="1812" y="1081"/>
                  </a:lnTo>
                  <a:lnTo>
                    <a:pt x="1810" y="1004"/>
                  </a:lnTo>
                  <a:lnTo>
                    <a:pt x="1752" y="834"/>
                  </a:lnTo>
                  <a:lnTo>
                    <a:pt x="1745" y="701"/>
                  </a:lnTo>
                  <a:lnTo>
                    <a:pt x="1738" y="497"/>
                  </a:lnTo>
                  <a:lnTo>
                    <a:pt x="1671" y="295"/>
                  </a:lnTo>
                  <a:lnTo>
                    <a:pt x="1681" y="112"/>
                  </a:lnTo>
                  <a:lnTo>
                    <a:pt x="1646" y="0"/>
                  </a:lnTo>
                  <a:lnTo>
                    <a:pt x="1337" y="0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3" name=""/>
            <p:cNvSpPr/>
            <p:nvPr/>
          </p:nvSpPr>
          <p:spPr>
            <a:xfrm>
              <a:off x="4306680" y="1285920"/>
              <a:ext cx="965520" cy="1096920"/>
            </a:xfrm>
            <a:custGeom>
              <a:avLst/>
              <a:gdLst/>
              <a:ahLst/>
              <a:rect l="l" t="t" r="r" b="b"/>
              <a:pathLst>
                <a:path w="1824" h="2072">
                  <a:moveTo>
                    <a:pt x="267" y="2072"/>
                  </a:moveTo>
                  <a:lnTo>
                    <a:pt x="513" y="2072"/>
                  </a:lnTo>
                  <a:lnTo>
                    <a:pt x="815" y="2072"/>
                  </a:lnTo>
                  <a:lnTo>
                    <a:pt x="1158" y="2072"/>
                  </a:lnTo>
                  <a:lnTo>
                    <a:pt x="1458" y="2072"/>
                  </a:lnTo>
                  <a:lnTo>
                    <a:pt x="1428" y="1933"/>
                  </a:lnTo>
                  <a:lnTo>
                    <a:pt x="1318" y="1853"/>
                  </a:lnTo>
                  <a:lnTo>
                    <a:pt x="1252" y="1756"/>
                  </a:lnTo>
                  <a:lnTo>
                    <a:pt x="1172" y="1737"/>
                  </a:lnTo>
                  <a:lnTo>
                    <a:pt x="1072" y="1651"/>
                  </a:lnTo>
                  <a:lnTo>
                    <a:pt x="1086" y="1468"/>
                  </a:lnTo>
                  <a:lnTo>
                    <a:pt x="1110" y="1421"/>
                  </a:lnTo>
                  <a:lnTo>
                    <a:pt x="1053" y="1365"/>
                  </a:lnTo>
                  <a:lnTo>
                    <a:pt x="1055" y="1322"/>
                  </a:lnTo>
                  <a:lnTo>
                    <a:pt x="1101" y="1252"/>
                  </a:lnTo>
                  <a:lnTo>
                    <a:pt x="1198" y="1192"/>
                  </a:lnTo>
                  <a:lnTo>
                    <a:pt x="1198" y="989"/>
                  </a:lnTo>
                  <a:lnTo>
                    <a:pt x="1229" y="959"/>
                  </a:lnTo>
                  <a:lnTo>
                    <a:pt x="1252" y="980"/>
                  </a:lnTo>
                  <a:lnTo>
                    <a:pt x="1449" y="795"/>
                  </a:lnTo>
                  <a:lnTo>
                    <a:pt x="1824" y="523"/>
                  </a:lnTo>
                  <a:lnTo>
                    <a:pt x="1550" y="460"/>
                  </a:lnTo>
                  <a:lnTo>
                    <a:pt x="1423" y="495"/>
                  </a:lnTo>
                  <a:lnTo>
                    <a:pt x="1079" y="287"/>
                  </a:lnTo>
                  <a:lnTo>
                    <a:pt x="883" y="304"/>
                  </a:lnTo>
                  <a:lnTo>
                    <a:pt x="763" y="248"/>
                  </a:lnTo>
                  <a:lnTo>
                    <a:pt x="658" y="252"/>
                  </a:lnTo>
                  <a:lnTo>
                    <a:pt x="560" y="7"/>
                  </a:lnTo>
                  <a:lnTo>
                    <a:pt x="509" y="0"/>
                  </a:lnTo>
                  <a:lnTo>
                    <a:pt x="509" y="161"/>
                  </a:lnTo>
                  <a:lnTo>
                    <a:pt x="0" y="161"/>
                  </a:lnTo>
                  <a:lnTo>
                    <a:pt x="35" y="273"/>
                  </a:lnTo>
                  <a:lnTo>
                    <a:pt x="25" y="456"/>
                  </a:lnTo>
                  <a:lnTo>
                    <a:pt x="92" y="658"/>
                  </a:lnTo>
                  <a:lnTo>
                    <a:pt x="99" y="862"/>
                  </a:lnTo>
                  <a:lnTo>
                    <a:pt x="106" y="995"/>
                  </a:lnTo>
                  <a:lnTo>
                    <a:pt x="164" y="1165"/>
                  </a:lnTo>
                  <a:lnTo>
                    <a:pt x="166" y="1242"/>
                  </a:lnTo>
                  <a:lnTo>
                    <a:pt x="92" y="1363"/>
                  </a:lnTo>
                  <a:lnTo>
                    <a:pt x="190" y="1464"/>
                  </a:lnTo>
                  <a:lnTo>
                    <a:pt x="190" y="2072"/>
                  </a:lnTo>
                  <a:lnTo>
                    <a:pt x="267" y="2072"/>
                  </a:lnTo>
                  <a:lnTo>
                    <a:pt x="267" y="2072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4" name=""/>
            <p:cNvSpPr/>
            <p:nvPr/>
          </p:nvSpPr>
          <p:spPr>
            <a:xfrm>
              <a:off x="4383000" y="2382840"/>
              <a:ext cx="833400" cy="540000"/>
            </a:xfrm>
            <a:custGeom>
              <a:avLst/>
              <a:gdLst/>
              <a:ahLst/>
              <a:rect l="l" t="t" r="r" b="b"/>
              <a:pathLst>
                <a:path w="1576" h="1020">
                  <a:moveTo>
                    <a:pt x="123" y="0"/>
                  </a:moveTo>
                  <a:lnTo>
                    <a:pt x="369" y="0"/>
                  </a:lnTo>
                  <a:lnTo>
                    <a:pt x="671" y="0"/>
                  </a:lnTo>
                  <a:lnTo>
                    <a:pt x="1014" y="0"/>
                  </a:lnTo>
                  <a:lnTo>
                    <a:pt x="1314" y="0"/>
                  </a:lnTo>
                  <a:lnTo>
                    <a:pt x="1356" y="253"/>
                  </a:lnTo>
                  <a:lnTo>
                    <a:pt x="1442" y="283"/>
                  </a:lnTo>
                  <a:lnTo>
                    <a:pt x="1455" y="340"/>
                  </a:lnTo>
                  <a:lnTo>
                    <a:pt x="1570" y="455"/>
                  </a:lnTo>
                  <a:lnTo>
                    <a:pt x="1576" y="496"/>
                  </a:lnTo>
                  <a:lnTo>
                    <a:pt x="1563" y="552"/>
                  </a:lnTo>
                  <a:lnTo>
                    <a:pt x="1524" y="627"/>
                  </a:lnTo>
                  <a:lnTo>
                    <a:pt x="1358" y="685"/>
                  </a:lnTo>
                  <a:lnTo>
                    <a:pt x="1343" y="742"/>
                  </a:lnTo>
                  <a:lnTo>
                    <a:pt x="1378" y="782"/>
                  </a:lnTo>
                  <a:lnTo>
                    <a:pt x="1380" y="827"/>
                  </a:lnTo>
                  <a:lnTo>
                    <a:pt x="1334" y="920"/>
                  </a:lnTo>
                  <a:lnTo>
                    <a:pt x="1269" y="953"/>
                  </a:lnTo>
                  <a:lnTo>
                    <a:pt x="1278" y="1006"/>
                  </a:lnTo>
                  <a:lnTo>
                    <a:pt x="1254" y="1020"/>
                  </a:lnTo>
                  <a:lnTo>
                    <a:pt x="1188" y="943"/>
                  </a:lnTo>
                  <a:lnTo>
                    <a:pt x="999" y="943"/>
                  </a:lnTo>
                  <a:lnTo>
                    <a:pt x="715" y="943"/>
                  </a:lnTo>
                  <a:lnTo>
                    <a:pt x="451" y="943"/>
                  </a:lnTo>
                  <a:lnTo>
                    <a:pt x="214" y="943"/>
                  </a:lnTo>
                  <a:lnTo>
                    <a:pt x="186" y="902"/>
                  </a:lnTo>
                  <a:lnTo>
                    <a:pt x="200" y="853"/>
                  </a:lnTo>
                  <a:lnTo>
                    <a:pt x="189" y="800"/>
                  </a:lnTo>
                  <a:lnTo>
                    <a:pt x="186" y="718"/>
                  </a:lnTo>
                  <a:lnTo>
                    <a:pt x="167" y="708"/>
                  </a:lnTo>
                  <a:lnTo>
                    <a:pt x="175" y="669"/>
                  </a:lnTo>
                  <a:lnTo>
                    <a:pt x="135" y="642"/>
                  </a:lnTo>
                  <a:lnTo>
                    <a:pt x="141" y="558"/>
                  </a:lnTo>
                  <a:lnTo>
                    <a:pt x="73" y="435"/>
                  </a:lnTo>
                  <a:lnTo>
                    <a:pt x="59" y="330"/>
                  </a:lnTo>
                  <a:lnTo>
                    <a:pt x="39" y="326"/>
                  </a:lnTo>
                  <a:lnTo>
                    <a:pt x="0" y="252"/>
                  </a:lnTo>
                  <a:lnTo>
                    <a:pt x="46" y="125"/>
                  </a:lnTo>
                  <a:lnTo>
                    <a:pt x="17" y="90"/>
                  </a:lnTo>
                  <a:lnTo>
                    <a:pt x="11" y="0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5" name=""/>
            <p:cNvSpPr/>
            <p:nvPr/>
          </p:nvSpPr>
          <p:spPr>
            <a:xfrm>
              <a:off x="5302080" y="3124440"/>
              <a:ext cx="963720" cy="434880"/>
            </a:xfrm>
            <a:custGeom>
              <a:avLst/>
              <a:gdLst/>
              <a:ahLst/>
              <a:rect l="l" t="t" r="r" b="b"/>
              <a:pathLst>
                <a:path w="1822" h="822">
                  <a:moveTo>
                    <a:pt x="604" y="751"/>
                  </a:moveTo>
                  <a:lnTo>
                    <a:pt x="888" y="752"/>
                  </a:lnTo>
                  <a:lnTo>
                    <a:pt x="1052" y="753"/>
                  </a:lnTo>
                  <a:lnTo>
                    <a:pt x="1406" y="754"/>
                  </a:lnTo>
                  <a:lnTo>
                    <a:pt x="1539" y="733"/>
                  </a:lnTo>
                  <a:lnTo>
                    <a:pt x="1603" y="685"/>
                  </a:lnTo>
                  <a:lnTo>
                    <a:pt x="1644" y="618"/>
                  </a:lnTo>
                  <a:lnTo>
                    <a:pt x="1822" y="493"/>
                  </a:lnTo>
                  <a:lnTo>
                    <a:pt x="1743" y="450"/>
                  </a:lnTo>
                  <a:lnTo>
                    <a:pt x="1658" y="303"/>
                  </a:lnTo>
                  <a:lnTo>
                    <a:pt x="1671" y="225"/>
                  </a:lnTo>
                  <a:lnTo>
                    <a:pt x="1613" y="174"/>
                  </a:lnTo>
                  <a:lnTo>
                    <a:pt x="1595" y="123"/>
                  </a:lnTo>
                  <a:lnTo>
                    <a:pt x="1536" y="162"/>
                  </a:lnTo>
                  <a:lnTo>
                    <a:pt x="1499" y="169"/>
                  </a:lnTo>
                  <a:lnTo>
                    <a:pt x="1448" y="136"/>
                  </a:lnTo>
                  <a:lnTo>
                    <a:pt x="1414" y="160"/>
                  </a:lnTo>
                  <a:lnTo>
                    <a:pt x="1391" y="153"/>
                  </a:lnTo>
                  <a:lnTo>
                    <a:pt x="1361" y="117"/>
                  </a:lnTo>
                  <a:lnTo>
                    <a:pt x="1278" y="101"/>
                  </a:lnTo>
                  <a:lnTo>
                    <a:pt x="1221" y="10"/>
                  </a:lnTo>
                  <a:lnTo>
                    <a:pt x="1152" y="0"/>
                  </a:lnTo>
                  <a:lnTo>
                    <a:pt x="1116" y="27"/>
                  </a:lnTo>
                  <a:lnTo>
                    <a:pt x="1134" y="111"/>
                  </a:lnTo>
                  <a:lnTo>
                    <a:pt x="1043" y="141"/>
                  </a:lnTo>
                  <a:lnTo>
                    <a:pt x="979" y="129"/>
                  </a:lnTo>
                  <a:lnTo>
                    <a:pt x="985" y="186"/>
                  </a:lnTo>
                  <a:lnTo>
                    <a:pt x="940" y="214"/>
                  </a:lnTo>
                  <a:lnTo>
                    <a:pt x="923" y="261"/>
                  </a:lnTo>
                  <a:lnTo>
                    <a:pt x="885" y="267"/>
                  </a:lnTo>
                  <a:lnTo>
                    <a:pt x="864" y="340"/>
                  </a:lnTo>
                  <a:lnTo>
                    <a:pt x="833" y="363"/>
                  </a:lnTo>
                  <a:lnTo>
                    <a:pt x="755" y="293"/>
                  </a:lnTo>
                  <a:lnTo>
                    <a:pt x="764" y="312"/>
                  </a:lnTo>
                  <a:lnTo>
                    <a:pt x="732" y="313"/>
                  </a:lnTo>
                  <a:lnTo>
                    <a:pt x="690" y="399"/>
                  </a:lnTo>
                  <a:lnTo>
                    <a:pt x="642" y="355"/>
                  </a:lnTo>
                  <a:lnTo>
                    <a:pt x="572" y="416"/>
                  </a:lnTo>
                  <a:lnTo>
                    <a:pt x="459" y="361"/>
                  </a:lnTo>
                  <a:lnTo>
                    <a:pt x="444" y="406"/>
                  </a:lnTo>
                  <a:lnTo>
                    <a:pt x="436" y="381"/>
                  </a:lnTo>
                  <a:lnTo>
                    <a:pt x="386" y="376"/>
                  </a:lnTo>
                  <a:lnTo>
                    <a:pt x="369" y="421"/>
                  </a:lnTo>
                  <a:lnTo>
                    <a:pt x="350" y="403"/>
                  </a:lnTo>
                  <a:lnTo>
                    <a:pt x="321" y="456"/>
                  </a:lnTo>
                  <a:lnTo>
                    <a:pt x="340" y="509"/>
                  </a:lnTo>
                  <a:lnTo>
                    <a:pt x="242" y="538"/>
                  </a:lnTo>
                  <a:lnTo>
                    <a:pt x="257" y="611"/>
                  </a:lnTo>
                  <a:lnTo>
                    <a:pt x="231" y="638"/>
                  </a:lnTo>
                  <a:lnTo>
                    <a:pt x="119" y="590"/>
                  </a:lnTo>
                  <a:lnTo>
                    <a:pt x="75" y="635"/>
                  </a:lnTo>
                  <a:lnTo>
                    <a:pt x="89" y="666"/>
                  </a:lnTo>
                  <a:lnTo>
                    <a:pt x="85" y="726"/>
                  </a:lnTo>
                  <a:lnTo>
                    <a:pt x="58" y="787"/>
                  </a:lnTo>
                  <a:lnTo>
                    <a:pt x="25" y="770"/>
                  </a:lnTo>
                  <a:lnTo>
                    <a:pt x="0" y="822"/>
                  </a:lnTo>
                  <a:lnTo>
                    <a:pt x="350" y="807"/>
                  </a:lnTo>
                  <a:lnTo>
                    <a:pt x="341" y="750"/>
                  </a:lnTo>
                  <a:lnTo>
                    <a:pt x="604" y="751"/>
                  </a:lnTo>
                  <a:lnTo>
                    <a:pt x="604" y="751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6" name=""/>
            <p:cNvSpPr/>
            <p:nvPr/>
          </p:nvSpPr>
          <p:spPr>
            <a:xfrm>
              <a:off x="4643280" y="3549960"/>
              <a:ext cx="635040" cy="544320"/>
            </a:xfrm>
            <a:custGeom>
              <a:avLst/>
              <a:gdLst/>
              <a:ahLst/>
              <a:rect l="l" t="t" r="r" b="b"/>
              <a:pathLst>
                <a:path w="1199" h="1030">
                  <a:moveTo>
                    <a:pt x="932" y="0"/>
                  </a:moveTo>
                  <a:lnTo>
                    <a:pt x="755" y="0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34" y="336"/>
                  </a:lnTo>
                  <a:lnTo>
                    <a:pt x="34" y="847"/>
                  </a:lnTo>
                  <a:lnTo>
                    <a:pt x="53" y="871"/>
                  </a:lnTo>
                  <a:lnTo>
                    <a:pt x="137" y="872"/>
                  </a:lnTo>
                  <a:lnTo>
                    <a:pt x="137" y="1030"/>
                  </a:lnTo>
                  <a:lnTo>
                    <a:pt x="496" y="1029"/>
                  </a:lnTo>
                  <a:lnTo>
                    <a:pt x="839" y="1028"/>
                  </a:lnTo>
                  <a:lnTo>
                    <a:pt x="852" y="981"/>
                  </a:lnTo>
                  <a:lnTo>
                    <a:pt x="831" y="942"/>
                  </a:lnTo>
                  <a:lnTo>
                    <a:pt x="844" y="895"/>
                  </a:lnTo>
                  <a:lnTo>
                    <a:pt x="818" y="871"/>
                  </a:lnTo>
                  <a:lnTo>
                    <a:pt x="839" y="852"/>
                  </a:lnTo>
                  <a:lnTo>
                    <a:pt x="819" y="835"/>
                  </a:lnTo>
                  <a:lnTo>
                    <a:pt x="859" y="803"/>
                  </a:lnTo>
                  <a:lnTo>
                    <a:pt x="853" y="748"/>
                  </a:lnTo>
                  <a:lnTo>
                    <a:pt x="904" y="728"/>
                  </a:lnTo>
                  <a:lnTo>
                    <a:pt x="885" y="700"/>
                  </a:lnTo>
                  <a:lnTo>
                    <a:pt x="931" y="663"/>
                  </a:lnTo>
                  <a:lnTo>
                    <a:pt x="931" y="634"/>
                  </a:lnTo>
                  <a:lnTo>
                    <a:pt x="976" y="619"/>
                  </a:lnTo>
                  <a:lnTo>
                    <a:pt x="982" y="529"/>
                  </a:lnTo>
                  <a:lnTo>
                    <a:pt x="1053" y="474"/>
                  </a:lnTo>
                  <a:lnTo>
                    <a:pt x="1041" y="446"/>
                  </a:lnTo>
                  <a:lnTo>
                    <a:pt x="1094" y="412"/>
                  </a:lnTo>
                  <a:lnTo>
                    <a:pt x="1089" y="348"/>
                  </a:lnTo>
                  <a:lnTo>
                    <a:pt x="1137" y="294"/>
                  </a:lnTo>
                  <a:lnTo>
                    <a:pt x="1130" y="235"/>
                  </a:lnTo>
                  <a:lnTo>
                    <a:pt x="1199" y="183"/>
                  </a:lnTo>
                  <a:lnTo>
                    <a:pt x="1182" y="153"/>
                  </a:lnTo>
                  <a:lnTo>
                    <a:pt x="1024" y="153"/>
                  </a:lnTo>
                  <a:lnTo>
                    <a:pt x="1101" y="68"/>
                  </a:lnTo>
                  <a:lnTo>
                    <a:pt x="1078" y="0"/>
                  </a:lnTo>
                  <a:lnTo>
                    <a:pt x="932" y="0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7" name=""/>
            <p:cNvSpPr/>
            <p:nvPr/>
          </p:nvSpPr>
          <p:spPr>
            <a:xfrm>
              <a:off x="4495680" y="2881440"/>
              <a:ext cx="852480" cy="749160"/>
            </a:xfrm>
            <a:custGeom>
              <a:avLst/>
              <a:gdLst/>
              <a:ahLst/>
              <a:rect l="l" t="t" r="r" b="b"/>
              <a:pathLst>
                <a:path w="1611" h="1415">
                  <a:moveTo>
                    <a:pt x="785" y="0"/>
                  </a:moveTo>
                  <a:lnTo>
                    <a:pt x="501" y="0"/>
                  </a:lnTo>
                  <a:lnTo>
                    <a:pt x="237" y="0"/>
                  </a:lnTo>
                  <a:lnTo>
                    <a:pt x="0" y="0"/>
                  </a:lnTo>
                  <a:lnTo>
                    <a:pt x="17" y="27"/>
                  </a:lnTo>
                  <a:lnTo>
                    <a:pt x="27" y="93"/>
                  </a:lnTo>
                  <a:lnTo>
                    <a:pt x="70" y="115"/>
                  </a:lnTo>
                  <a:lnTo>
                    <a:pt x="84" y="180"/>
                  </a:lnTo>
                  <a:lnTo>
                    <a:pt x="160" y="233"/>
                  </a:lnTo>
                  <a:lnTo>
                    <a:pt x="197" y="223"/>
                  </a:lnTo>
                  <a:lnTo>
                    <a:pt x="216" y="272"/>
                  </a:lnTo>
                  <a:lnTo>
                    <a:pt x="194" y="273"/>
                  </a:lnTo>
                  <a:lnTo>
                    <a:pt x="159" y="332"/>
                  </a:lnTo>
                  <a:lnTo>
                    <a:pt x="227" y="436"/>
                  </a:lnTo>
                  <a:lnTo>
                    <a:pt x="279" y="455"/>
                  </a:lnTo>
                  <a:lnTo>
                    <a:pt x="279" y="1262"/>
                  </a:lnTo>
                  <a:lnTo>
                    <a:pt x="626" y="1262"/>
                  </a:lnTo>
                  <a:lnTo>
                    <a:pt x="1034" y="1262"/>
                  </a:lnTo>
                  <a:lnTo>
                    <a:pt x="1211" y="1262"/>
                  </a:lnTo>
                  <a:lnTo>
                    <a:pt x="1357" y="1262"/>
                  </a:lnTo>
                  <a:lnTo>
                    <a:pt x="1380" y="1330"/>
                  </a:lnTo>
                  <a:lnTo>
                    <a:pt x="1303" y="1415"/>
                  </a:lnTo>
                  <a:lnTo>
                    <a:pt x="1461" y="1415"/>
                  </a:lnTo>
                  <a:lnTo>
                    <a:pt x="1492" y="1376"/>
                  </a:lnTo>
                  <a:lnTo>
                    <a:pt x="1471" y="1344"/>
                  </a:lnTo>
                  <a:lnTo>
                    <a:pt x="1502" y="1339"/>
                  </a:lnTo>
                  <a:lnTo>
                    <a:pt x="1487" y="1318"/>
                  </a:lnTo>
                  <a:lnTo>
                    <a:pt x="1511" y="1303"/>
                  </a:lnTo>
                  <a:lnTo>
                    <a:pt x="1501" y="1252"/>
                  </a:lnTo>
                  <a:lnTo>
                    <a:pt x="1522" y="1281"/>
                  </a:lnTo>
                  <a:lnTo>
                    <a:pt x="1547" y="1229"/>
                  </a:lnTo>
                  <a:lnTo>
                    <a:pt x="1580" y="1246"/>
                  </a:lnTo>
                  <a:lnTo>
                    <a:pt x="1607" y="1185"/>
                  </a:lnTo>
                  <a:lnTo>
                    <a:pt x="1611" y="1125"/>
                  </a:lnTo>
                  <a:lnTo>
                    <a:pt x="1573" y="1090"/>
                  </a:lnTo>
                  <a:lnTo>
                    <a:pt x="1571" y="1117"/>
                  </a:lnTo>
                  <a:lnTo>
                    <a:pt x="1545" y="1101"/>
                  </a:lnTo>
                  <a:lnTo>
                    <a:pt x="1513" y="1035"/>
                  </a:lnTo>
                  <a:lnTo>
                    <a:pt x="1532" y="991"/>
                  </a:lnTo>
                  <a:lnTo>
                    <a:pt x="1512" y="909"/>
                  </a:lnTo>
                  <a:lnTo>
                    <a:pt x="1310" y="745"/>
                  </a:lnTo>
                  <a:lnTo>
                    <a:pt x="1306" y="704"/>
                  </a:lnTo>
                  <a:lnTo>
                    <a:pt x="1366" y="553"/>
                  </a:lnTo>
                  <a:lnTo>
                    <a:pt x="1291" y="515"/>
                  </a:lnTo>
                  <a:lnTo>
                    <a:pt x="1244" y="538"/>
                  </a:lnTo>
                  <a:lnTo>
                    <a:pt x="1206" y="410"/>
                  </a:lnTo>
                  <a:lnTo>
                    <a:pt x="1063" y="278"/>
                  </a:lnTo>
                  <a:lnTo>
                    <a:pt x="1029" y="153"/>
                  </a:lnTo>
                  <a:lnTo>
                    <a:pt x="1040" y="77"/>
                  </a:lnTo>
                  <a:lnTo>
                    <a:pt x="974" y="0"/>
                  </a:lnTo>
                  <a:lnTo>
                    <a:pt x="785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8" name=""/>
            <p:cNvSpPr/>
            <p:nvPr/>
          </p:nvSpPr>
          <p:spPr>
            <a:xfrm>
              <a:off x="4716360" y="4092840"/>
              <a:ext cx="628560" cy="593640"/>
            </a:xfrm>
            <a:custGeom>
              <a:avLst/>
              <a:gdLst/>
              <a:ahLst/>
              <a:rect l="l" t="t" r="r" b="b"/>
              <a:pathLst>
                <a:path w="1188" h="1122">
                  <a:moveTo>
                    <a:pt x="1078" y="782"/>
                  </a:moveTo>
                  <a:lnTo>
                    <a:pt x="945" y="739"/>
                  </a:lnTo>
                  <a:lnTo>
                    <a:pt x="888" y="756"/>
                  </a:lnTo>
                  <a:lnTo>
                    <a:pt x="876" y="805"/>
                  </a:lnTo>
                  <a:lnTo>
                    <a:pt x="912" y="836"/>
                  </a:lnTo>
                  <a:lnTo>
                    <a:pt x="1019" y="809"/>
                  </a:lnTo>
                  <a:lnTo>
                    <a:pt x="1029" y="858"/>
                  </a:lnTo>
                  <a:lnTo>
                    <a:pt x="1047" y="861"/>
                  </a:lnTo>
                  <a:lnTo>
                    <a:pt x="1126" y="816"/>
                  </a:lnTo>
                  <a:lnTo>
                    <a:pt x="1145" y="829"/>
                  </a:lnTo>
                  <a:lnTo>
                    <a:pt x="1134" y="891"/>
                  </a:lnTo>
                  <a:lnTo>
                    <a:pt x="1062" y="974"/>
                  </a:lnTo>
                  <a:lnTo>
                    <a:pt x="1188" y="1080"/>
                  </a:lnTo>
                  <a:lnTo>
                    <a:pt x="1166" y="1106"/>
                  </a:lnTo>
                  <a:lnTo>
                    <a:pt x="1156" y="1116"/>
                  </a:lnTo>
                  <a:lnTo>
                    <a:pt x="1130" y="1122"/>
                  </a:lnTo>
                  <a:lnTo>
                    <a:pt x="1085" y="1060"/>
                  </a:lnTo>
                  <a:lnTo>
                    <a:pt x="1002" y="1006"/>
                  </a:lnTo>
                  <a:lnTo>
                    <a:pt x="971" y="1013"/>
                  </a:lnTo>
                  <a:lnTo>
                    <a:pt x="937" y="1080"/>
                  </a:lnTo>
                  <a:lnTo>
                    <a:pt x="826" y="1065"/>
                  </a:lnTo>
                  <a:lnTo>
                    <a:pt x="790" y="1084"/>
                  </a:lnTo>
                  <a:lnTo>
                    <a:pt x="690" y="1057"/>
                  </a:lnTo>
                  <a:lnTo>
                    <a:pt x="640" y="983"/>
                  </a:lnTo>
                  <a:lnTo>
                    <a:pt x="514" y="909"/>
                  </a:lnTo>
                  <a:lnTo>
                    <a:pt x="472" y="908"/>
                  </a:lnTo>
                  <a:lnTo>
                    <a:pt x="469" y="950"/>
                  </a:lnTo>
                  <a:lnTo>
                    <a:pt x="432" y="973"/>
                  </a:lnTo>
                  <a:lnTo>
                    <a:pt x="340" y="965"/>
                  </a:lnTo>
                  <a:lnTo>
                    <a:pt x="182" y="913"/>
                  </a:lnTo>
                  <a:lnTo>
                    <a:pt x="47" y="934"/>
                  </a:lnTo>
                  <a:lnTo>
                    <a:pt x="24" y="906"/>
                  </a:lnTo>
                  <a:lnTo>
                    <a:pt x="78" y="835"/>
                  </a:lnTo>
                  <a:lnTo>
                    <a:pt x="76" y="700"/>
                  </a:lnTo>
                  <a:lnTo>
                    <a:pt x="129" y="564"/>
                  </a:lnTo>
                  <a:lnTo>
                    <a:pt x="52" y="405"/>
                  </a:lnTo>
                  <a:lnTo>
                    <a:pt x="50" y="349"/>
                  </a:lnTo>
                  <a:lnTo>
                    <a:pt x="0" y="290"/>
                  </a:lnTo>
                  <a:lnTo>
                    <a:pt x="0" y="2"/>
                  </a:lnTo>
                  <a:lnTo>
                    <a:pt x="359" y="1"/>
                  </a:lnTo>
                  <a:lnTo>
                    <a:pt x="702" y="0"/>
                  </a:lnTo>
                  <a:lnTo>
                    <a:pt x="698" y="12"/>
                  </a:lnTo>
                  <a:lnTo>
                    <a:pt x="719" y="26"/>
                  </a:lnTo>
                  <a:lnTo>
                    <a:pt x="700" y="72"/>
                  </a:lnTo>
                  <a:lnTo>
                    <a:pt x="721" y="91"/>
                  </a:lnTo>
                  <a:lnTo>
                    <a:pt x="698" y="105"/>
                  </a:lnTo>
                  <a:lnTo>
                    <a:pt x="713" y="157"/>
                  </a:lnTo>
                  <a:lnTo>
                    <a:pt x="761" y="197"/>
                  </a:lnTo>
                  <a:lnTo>
                    <a:pt x="714" y="252"/>
                  </a:lnTo>
                  <a:lnTo>
                    <a:pt x="717" y="287"/>
                  </a:lnTo>
                  <a:lnTo>
                    <a:pt x="651" y="340"/>
                  </a:lnTo>
                  <a:lnTo>
                    <a:pt x="610" y="430"/>
                  </a:lnTo>
                  <a:lnTo>
                    <a:pt x="612" y="490"/>
                  </a:lnTo>
                  <a:lnTo>
                    <a:pt x="581" y="499"/>
                  </a:lnTo>
                  <a:lnTo>
                    <a:pt x="599" y="554"/>
                  </a:lnTo>
                  <a:lnTo>
                    <a:pt x="579" y="575"/>
                  </a:lnTo>
                  <a:lnTo>
                    <a:pt x="816" y="574"/>
                  </a:lnTo>
                  <a:lnTo>
                    <a:pt x="1045" y="573"/>
                  </a:lnTo>
                  <a:lnTo>
                    <a:pt x="1019" y="666"/>
                  </a:lnTo>
                  <a:lnTo>
                    <a:pt x="1078" y="782"/>
                  </a:lnTo>
                  <a:lnTo>
                    <a:pt x="1078" y="782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9" name=""/>
            <p:cNvSpPr/>
            <p:nvPr/>
          </p:nvSpPr>
          <p:spPr>
            <a:xfrm>
              <a:off x="5429160" y="3784680"/>
              <a:ext cx="460440" cy="722520"/>
            </a:xfrm>
            <a:custGeom>
              <a:avLst/>
              <a:gdLst/>
              <a:ahLst/>
              <a:rect l="l" t="t" r="r" b="b"/>
              <a:pathLst>
                <a:path w="871" h="1364">
                  <a:moveTo>
                    <a:pt x="20" y="1326"/>
                  </a:moveTo>
                  <a:lnTo>
                    <a:pt x="76" y="1321"/>
                  </a:lnTo>
                  <a:lnTo>
                    <a:pt x="114" y="1177"/>
                  </a:lnTo>
                  <a:lnTo>
                    <a:pt x="126" y="1364"/>
                  </a:lnTo>
                  <a:lnTo>
                    <a:pt x="260" y="1332"/>
                  </a:lnTo>
                  <a:lnTo>
                    <a:pt x="264" y="1252"/>
                  </a:lnTo>
                  <a:lnTo>
                    <a:pt x="210" y="1195"/>
                  </a:lnTo>
                  <a:lnTo>
                    <a:pt x="214" y="1155"/>
                  </a:lnTo>
                  <a:lnTo>
                    <a:pt x="521" y="1155"/>
                  </a:lnTo>
                  <a:lnTo>
                    <a:pt x="844" y="1155"/>
                  </a:lnTo>
                  <a:lnTo>
                    <a:pt x="821" y="1106"/>
                  </a:lnTo>
                  <a:lnTo>
                    <a:pt x="842" y="941"/>
                  </a:lnTo>
                  <a:lnTo>
                    <a:pt x="822" y="899"/>
                  </a:lnTo>
                  <a:lnTo>
                    <a:pt x="833" y="836"/>
                  </a:lnTo>
                  <a:lnTo>
                    <a:pt x="871" y="795"/>
                  </a:lnTo>
                  <a:lnTo>
                    <a:pt x="846" y="777"/>
                  </a:lnTo>
                  <a:lnTo>
                    <a:pt x="854" y="751"/>
                  </a:lnTo>
                  <a:lnTo>
                    <a:pt x="820" y="688"/>
                  </a:lnTo>
                  <a:lnTo>
                    <a:pt x="800" y="587"/>
                  </a:lnTo>
                  <a:lnTo>
                    <a:pt x="757" y="345"/>
                  </a:lnTo>
                  <a:lnTo>
                    <a:pt x="694" y="0"/>
                  </a:lnTo>
                  <a:lnTo>
                    <a:pt x="372" y="0"/>
                  </a:lnTo>
                  <a:lnTo>
                    <a:pt x="72" y="0"/>
                  </a:lnTo>
                  <a:lnTo>
                    <a:pt x="97" y="32"/>
                  </a:lnTo>
                  <a:lnTo>
                    <a:pt x="53" y="431"/>
                  </a:lnTo>
                  <a:lnTo>
                    <a:pt x="0" y="901"/>
                  </a:lnTo>
                  <a:lnTo>
                    <a:pt x="20" y="1326"/>
                  </a:lnTo>
                  <a:lnTo>
                    <a:pt x="20" y="1326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0" name=""/>
            <p:cNvSpPr/>
            <p:nvPr/>
          </p:nvSpPr>
          <p:spPr>
            <a:xfrm>
              <a:off x="5540400" y="4395960"/>
              <a:ext cx="961920" cy="849240"/>
            </a:xfrm>
            <a:custGeom>
              <a:avLst/>
              <a:gdLst/>
              <a:ahLst/>
              <a:rect l="l" t="t" r="r" b="b"/>
              <a:pathLst>
                <a:path w="1817" h="1605">
                  <a:moveTo>
                    <a:pt x="50" y="177"/>
                  </a:moveTo>
                  <a:lnTo>
                    <a:pt x="132" y="119"/>
                  </a:lnTo>
                  <a:lnTo>
                    <a:pt x="127" y="163"/>
                  </a:lnTo>
                  <a:lnTo>
                    <a:pt x="305" y="139"/>
                  </a:lnTo>
                  <a:lnTo>
                    <a:pt x="325" y="147"/>
                  </a:lnTo>
                  <a:lnTo>
                    <a:pt x="311" y="175"/>
                  </a:lnTo>
                  <a:lnTo>
                    <a:pt x="501" y="274"/>
                  </a:lnTo>
                  <a:lnTo>
                    <a:pt x="564" y="355"/>
                  </a:lnTo>
                  <a:lnTo>
                    <a:pt x="625" y="341"/>
                  </a:lnTo>
                  <a:lnTo>
                    <a:pt x="777" y="297"/>
                  </a:lnTo>
                  <a:lnTo>
                    <a:pt x="809" y="254"/>
                  </a:lnTo>
                  <a:lnTo>
                    <a:pt x="914" y="271"/>
                  </a:lnTo>
                  <a:lnTo>
                    <a:pt x="1011" y="364"/>
                  </a:lnTo>
                  <a:lnTo>
                    <a:pt x="1014" y="407"/>
                  </a:lnTo>
                  <a:lnTo>
                    <a:pt x="1172" y="532"/>
                  </a:lnTo>
                  <a:lnTo>
                    <a:pt x="1185" y="647"/>
                  </a:lnTo>
                  <a:lnTo>
                    <a:pt x="1162" y="826"/>
                  </a:lnTo>
                  <a:lnTo>
                    <a:pt x="1172" y="876"/>
                  </a:lnTo>
                  <a:lnTo>
                    <a:pt x="1192" y="878"/>
                  </a:lnTo>
                  <a:lnTo>
                    <a:pt x="1196" y="836"/>
                  </a:lnTo>
                  <a:lnTo>
                    <a:pt x="1234" y="858"/>
                  </a:lnTo>
                  <a:lnTo>
                    <a:pt x="1215" y="1002"/>
                  </a:lnTo>
                  <a:lnTo>
                    <a:pt x="1298" y="1135"/>
                  </a:lnTo>
                  <a:lnTo>
                    <a:pt x="1338" y="1127"/>
                  </a:lnTo>
                  <a:lnTo>
                    <a:pt x="1350" y="1203"/>
                  </a:lnTo>
                  <a:lnTo>
                    <a:pt x="1375" y="1200"/>
                  </a:lnTo>
                  <a:lnTo>
                    <a:pt x="1359" y="1236"/>
                  </a:lnTo>
                  <a:lnTo>
                    <a:pt x="1426" y="1379"/>
                  </a:lnTo>
                  <a:lnTo>
                    <a:pt x="1510" y="1429"/>
                  </a:lnTo>
                  <a:lnTo>
                    <a:pt x="1554" y="1526"/>
                  </a:lnTo>
                  <a:lnTo>
                    <a:pt x="1556" y="1591"/>
                  </a:lnTo>
                  <a:lnTo>
                    <a:pt x="1631" y="1605"/>
                  </a:lnTo>
                  <a:lnTo>
                    <a:pt x="1729" y="1568"/>
                  </a:lnTo>
                  <a:lnTo>
                    <a:pt x="1763" y="1584"/>
                  </a:lnTo>
                  <a:lnTo>
                    <a:pt x="1815" y="1355"/>
                  </a:lnTo>
                  <a:lnTo>
                    <a:pt x="1817" y="1120"/>
                  </a:lnTo>
                  <a:lnTo>
                    <a:pt x="1702" y="849"/>
                  </a:lnTo>
                  <a:lnTo>
                    <a:pt x="1689" y="678"/>
                  </a:lnTo>
                  <a:lnTo>
                    <a:pt x="1578" y="490"/>
                  </a:lnTo>
                  <a:lnTo>
                    <a:pt x="1518" y="315"/>
                  </a:lnTo>
                  <a:lnTo>
                    <a:pt x="1470" y="106"/>
                  </a:lnTo>
                  <a:lnTo>
                    <a:pt x="1480" y="79"/>
                  </a:lnTo>
                  <a:lnTo>
                    <a:pt x="1371" y="51"/>
                  </a:lnTo>
                  <a:lnTo>
                    <a:pt x="1352" y="73"/>
                  </a:lnTo>
                  <a:lnTo>
                    <a:pt x="1352" y="175"/>
                  </a:lnTo>
                  <a:lnTo>
                    <a:pt x="1321" y="179"/>
                  </a:lnTo>
                  <a:lnTo>
                    <a:pt x="1306" y="122"/>
                  </a:lnTo>
                  <a:lnTo>
                    <a:pt x="994" y="102"/>
                  </a:lnTo>
                  <a:lnTo>
                    <a:pt x="667" y="81"/>
                  </a:lnTo>
                  <a:lnTo>
                    <a:pt x="634" y="0"/>
                  </a:lnTo>
                  <a:lnTo>
                    <a:pt x="311" y="0"/>
                  </a:lnTo>
                  <a:lnTo>
                    <a:pt x="4" y="0"/>
                  </a:lnTo>
                  <a:lnTo>
                    <a:pt x="0" y="40"/>
                  </a:lnTo>
                  <a:lnTo>
                    <a:pt x="54" y="97"/>
                  </a:lnTo>
                  <a:lnTo>
                    <a:pt x="50" y="177"/>
                  </a:lnTo>
                  <a:lnTo>
                    <a:pt x="50" y="177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1" name=""/>
            <p:cNvSpPr/>
            <p:nvPr/>
          </p:nvSpPr>
          <p:spPr>
            <a:xfrm>
              <a:off x="5194440" y="3521160"/>
              <a:ext cx="1110960" cy="263520"/>
            </a:xfrm>
            <a:custGeom>
              <a:avLst/>
              <a:gdLst/>
              <a:ahLst/>
              <a:rect l="l" t="t" r="r" b="b"/>
              <a:pathLst>
                <a:path w="2099" h="499">
                  <a:moveTo>
                    <a:pt x="2099" y="4"/>
                  </a:moveTo>
                  <a:lnTo>
                    <a:pt x="1608" y="4"/>
                  </a:lnTo>
                  <a:lnTo>
                    <a:pt x="1254" y="3"/>
                  </a:lnTo>
                  <a:lnTo>
                    <a:pt x="1090" y="2"/>
                  </a:lnTo>
                  <a:lnTo>
                    <a:pt x="806" y="1"/>
                  </a:lnTo>
                  <a:lnTo>
                    <a:pt x="543" y="0"/>
                  </a:lnTo>
                  <a:lnTo>
                    <a:pt x="552" y="57"/>
                  </a:lnTo>
                  <a:lnTo>
                    <a:pt x="202" y="72"/>
                  </a:lnTo>
                  <a:lnTo>
                    <a:pt x="181" y="43"/>
                  </a:lnTo>
                  <a:lnTo>
                    <a:pt x="191" y="94"/>
                  </a:lnTo>
                  <a:lnTo>
                    <a:pt x="167" y="109"/>
                  </a:lnTo>
                  <a:lnTo>
                    <a:pt x="182" y="130"/>
                  </a:lnTo>
                  <a:lnTo>
                    <a:pt x="151" y="135"/>
                  </a:lnTo>
                  <a:lnTo>
                    <a:pt x="172" y="167"/>
                  </a:lnTo>
                  <a:lnTo>
                    <a:pt x="141" y="206"/>
                  </a:lnTo>
                  <a:lnTo>
                    <a:pt x="158" y="236"/>
                  </a:lnTo>
                  <a:lnTo>
                    <a:pt x="89" y="288"/>
                  </a:lnTo>
                  <a:lnTo>
                    <a:pt x="96" y="347"/>
                  </a:lnTo>
                  <a:lnTo>
                    <a:pt x="48" y="401"/>
                  </a:lnTo>
                  <a:lnTo>
                    <a:pt x="53" y="465"/>
                  </a:lnTo>
                  <a:lnTo>
                    <a:pt x="0" y="499"/>
                  </a:lnTo>
                  <a:lnTo>
                    <a:pt x="258" y="499"/>
                  </a:lnTo>
                  <a:lnTo>
                    <a:pt x="515" y="499"/>
                  </a:lnTo>
                  <a:lnTo>
                    <a:pt x="815" y="499"/>
                  </a:lnTo>
                  <a:lnTo>
                    <a:pt x="1453" y="499"/>
                  </a:lnTo>
                  <a:lnTo>
                    <a:pt x="1461" y="434"/>
                  </a:lnTo>
                  <a:lnTo>
                    <a:pt x="1512" y="425"/>
                  </a:lnTo>
                  <a:lnTo>
                    <a:pt x="1558" y="350"/>
                  </a:lnTo>
                  <a:lnTo>
                    <a:pt x="1653" y="334"/>
                  </a:lnTo>
                  <a:lnTo>
                    <a:pt x="1776" y="271"/>
                  </a:lnTo>
                  <a:lnTo>
                    <a:pt x="1796" y="221"/>
                  </a:lnTo>
                  <a:lnTo>
                    <a:pt x="1862" y="188"/>
                  </a:lnTo>
                  <a:lnTo>
                    <a:pt x="1880" y="218"/>
                  </a:lnTo>
                  <a:lnTo>
                    <a:pt x="1945" y="165"/>
                  </a:lnTo>
                  <a:lnTo>
                    <a:pt x="1998" y="176"/>
                  </a:lnTo>
                  <a:lnTo>
                    <a:pt x="2038" y="116"/>
                  </a:lnTo>
                  <a:lnTo>
                    <a:pt x="2086" y="104"/>
                  </a:lnTo>
                  <a:lnTo>
                    <a:pt x="2099" y="4"/>
                  </a:lnTo>
                  <a:lnTo>
                    <a:pt x="2099" y="4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2" name=""/>
            <p:cNvSpPr/>
            <p:nvPr/>
          </p:nvSpPr>
          <p:spPr>
            <a:xfrm>
              <a:off x="5022720" y="3784680"/>
              <a:ext cx="457200" cy="722520"/>
            </a:xfrm>
            <a:custGeom>
              <a:avLst/>
              <a:gdLst/>
              <a:ahLst/>
              <a:rect l="l" t="t" r="r" b="b"/>
              <a:pathLst>
                <a:path w="865" h="1364">
                  <a:moveTo>
                    <a:pt x="788" y="1326"/>
                  </a:moveTo>
                  <a:lnTo>
                    <a:pt x="642" y="1318"/>
                  </a:lnTo>
                  <a:lnTo>
                    <a:pt x="499" y="1364"/>
                  </a:lnTo>
                  <a:lnTo>
                    <a:pt x="440" y="1248"/>
                  </a:lnTo>
                  <a:lnTo>
                    <a:pt x="466" y="1155"/>
                  </a:lnTo>
                  <a:lnTo>
                    <a:pt x="237" y="1156"/>
                  </a:lnTo>
                  <a:lnTo>
                    <a:pt x="0" y="1157"/>
                  </a:lnTo>
                  <a:lnTo>
                    <a:pt x="20" y="1136"/>
                  </a:lnTo>
                  <a:lnTo>
                    <a:pt x="2" y="1081"/>
                  </a:lnTo>
                  <a:lnTo>
                    <a:pt x="33" y="1072"/>
                  </a:lnTo>
                  <a:lnTo>
                    <a:pt x="31" y="1012"/>
                  </a:lnTo>
                  <a:lnTo>
                    <a:pt x="72" y="922"/>
                  </a:lnTo>
                  <a:lnTo>
                    <a:pt x="138" y="869"/>
                  </a:lnTo>
                  <a:lnTo>
                    <a:pt x="135" y="834"/>
                  </a:lnTo>
                  <a:lnTo>
                    <a:pt x="182" y="779"/>
                  </a:lnTo>
                  <a:lnTo>
                    <a:pt x="134" y="739"/>
                  </a:lnTo>
                  <a:lnTo>
                    <a:pt x="119" y="687"/>
                  </a:lnTo>
                  <a:lnTo>
                    <a:pt x="142" y="673"/>
                  </a:lnTo>
                  <a:lnTo>
                    <a:pt x="121" y="654"/>
                  </a:lnTo>
                  <a:lnTo>
                    <a:pt x="140" y="608"/>
                  </a:lnTo>
                  <a:lnTo>
                    <a:pt x="119" y="594"/>
                  </a:lnTo>
                  <a:lnTo>
                    <a:pt x="123" y="582"/>
                  </a:lnTo>
                  <a:lnTo>
                    <a:pt x="136" y="535"/>
                  </a:lnTo>
                  <a:lnTo>
                    <a:pt x="115" y="496"/>
                  </a:lnTo>
                  <a:lnTo>
                    <a:pt x="128" y="449"/>
                  </a:lnTo>
                  <a:lnTo>
                    <a:pt x="102" y="425"/>
                  </a:lnTo>
                  <a:lnTo>
                    <a:pt x="123" y="406"/>
                  </a:lnTo>
                  <a:lnTo>
                    <a:pt x="103" y="389"/>
                  </a:lnTo>
                  <a:lnTo>
                    <a:pt x="143" y="357"/>
                  </a:lnTo>
                  <a:lnTo>
                    <a:pt x="137" y="302"/>
                  </a:lnTo>
                  <a:lnTo>
                    <a:pt x="188" y="282"/>
                  </a:lnTo>
                  <a:lnTo>
                    <a:pt x="169" y="254"/>
                  </a:lnTo>
                  <a:lnTo>
                    <a:pt x="215" y="217"/>
                  </a:lnTo>
                  <a:lnTo>
                    <a:pt x="215" y="188"/>
                  </a:lnTo>
                  <a:lnTo>
                    <a:pt x="260" y="173"/>
                  </a:lnTo>
                  <a:lnTo>
                    <a:pt x="266" y="83"/>
                  </a:lnTo>
                  <a:lnTo>
                    <a:pt x="337" y="28"/>
                  </a:lnTo>
                  <a:lnTo>
                    <a:pt x="325" y="0"/>
                  </a:lnTo>
                  <a:lnTo>
                    <a:pt x="583" y="0"/>
                  </a:lnTo>
                  <a:lnTo>
                    <a:pt x="840" y="0"/>
                  </a:lnTo>
                  <a:lnTo>
                    <a:pt x="865" y="32"/>
                  </a:lnTo>
                  <a:lnTo>
                    <a:pt x="821" y="431"/>
                  </a:lnTo>
                  <a:lnTo>
                    <a:pt x="768" y="901"/>
                  </a:lnTo>
                  <a:lnTo>
                    <a:pt x="788" y="1326"/>
                  </a:lnTo>
                  <a:lnTo>
                    <a:pt x="788" y="1326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3" name=""/>
            <p:cNvSpPr/>
            <p:nvPr/>
          </p:nvSpPr>
          <p:spPr>
            <a:xfrm>
              <a:off x="4863960" y="1760760"/>
              <a:ext cx="747720" cy="801720"/>
            </a:xfrm>
            <a:custGeom>
              <a:avLst/>
              <a:gdLst/>
              <a:ahLst/>
              <a:rect l="l" t="t" r="r" b="b"/>
              <a:pathLst>
                <a:path w="1414" h="1515">
                  <a:moveTo>
                    <a:pt x="602" y="121"/>
                  </a:moveTo>
                  <a:lnTo>
                    <a:pt x="495" y="129"/>
                  </a:lnTo>
                  <a:lnTo>
                    <a:pt x="501" y="27"/>
                  </a:lnTo>
                  <a:lnTo>
                    <a:pt x="473" y="0"/>
                  </a:lnTo>
                  <a:lnTo>
                    <a:pt x="311" y="103"/>
                  </a:lnTo>
                  <a:lnTo>
                    <a:pt x="218" y="111"/>
                  </a:lnTo>
                  <a:lnTo>
                    <a:pt x="199" y="83"/>
                  </a:lnTo>
                  <a:lnTo>
                    <a:pt x="176" y="62"/>
                  </a:lnTo>
                  <a:lnTo>
                    <a:pt x="145" y="92"/>
                  </a:lnTo>
                  <a:lnTo>
                    <a:pt x="145" y="295"/>
                  </a:lnTo>
                  <a:lnTo>
                    <a:pt x="48" y="355"/>
                  </a:lnTo>
                  <a:lnTo>
                    <a:pt x="2" y="425"/>
                  </a:lnTo>
                  <a:lnTo>
                    <a:pt x="0" y="468"/>
                  </a:lnTo>
                  <a:lnTo>
                    <a:pt x="57" y="524"/>
                  </a:lnTo>
                  <a:lnTo>
                    <a:pt x="33" y="571"/>
                  </a:lnTo>
                  <a:lnTo>
                    <a:pt x="19" y="754"/>
                  </a:lnTo>
                  <a:lnTo>
                    <a:pt x="119" y="840"/>
                  </a:lnTo>
                  <a:lnTo>
                    <a:pt x="199" y="859"/>
                  </a:lnTo>
                  <a:lnTo>
                    <a:pt x="265" y="956"/>
                  </a:lnTo>
                  <a:lnTo>
                    <a:pt x="375" y="1036"/>
                  </a:lnTo>
                  <a:lnTo>
                    <a:pt x="405" y="1175"/>
                  </a:lnTo>
                  <a:lnTo>
                    <a:pt x="447" y="1428"/>
                  </a:lnTo>
                  <a:lnTo>
                    <a:pt x="533" y="1458"/>
                  </a:lnTo>
                  <a:lnTo>
                    <a:pt x="546" y="1515"/>
                  </a:lnTo>
                  <a:lnTo>
                    <a:pt x="926" y="1515"/>
                  </a:lnTo>
                  <a:lnTo>
                    <a:pt x="1232" y="1515"/>
                  </a:lnTo>
                  <a:lnTo>
                    <a:pt x="1214" y="1269"/>
                  </a:lnTo>
                  <a:lnTo>
                    <a:pt x="1265" y="1120"/>
                  </a:lnTo>
                  <a:lnTo>
                    <a:pt x="1315" y="831"/>
                  </a:lnTo>
                  <a:lnTo>
                    <a:pt x="1414" y="624"/>
                  </a:lnTo>
                  <a:lnTo>
                    <a:pt x="1404" y="583"/>
                  </a:lnTo>
                  <a:lnTo>
                    <a:pt x="1342" y="653"/>
                  </a:lnTo>
                  <a:lnTo>
                    <a:pt x="1329" y="728"/>
                  </a:lnTo>
                  <a:lnTo>
                    <a:pt x="1195" y="826"/>
                  </a:lnTo>
                  <a:lnTo>
                    <a:pt x="1238" y="713"/>
                  </a:lnTo>
                  <a:lnTo>
                    <a:pt x="1283" y="635"/>
                  </a:lnTo>
                  <a:lnTo>
                    <a:pt x="1250" y="606"/>
                  </a:lnTo>
                  <a:lnTo>
                    <a:pt x="1265" y="536"/>
                  </a:lnTo>
                  <a:lnTo>
                    <a:pt x="1215" y="543"/>
                  </a:lnTo>
                  <a:lnTo>
                    <a:pt x="1235" y="433"/>
                  </a:lnTo>
                  <a:lnTo>
                    <a:pt x="1159" y="392"/>
                  </a:lnTo>
                  <a:lnTo>
                    <a:pt x="1159" y="348"/>
                  </a:lnTo>
                  <a:lnTo>
                    <a:pt x="672" y="206"/>
                  </a:lnTo>
                  <a:lnTo>
                    <a:pt x="647" y="147"/>
                  </a:lnTo>
                  <a:lnTo>
                    <a:pt x="602" y="121"/>
                  </a:lnTo>
                  <a:lnTo>
                    <a:pt x="602" y="121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4" name=""/>
            <p:cNvSpPr/>
            <p:nvPr/>
          </p:nvSpPr>
          <p:spPr>
            <a:xfrm>
              <a:off x="5040360" y="2562480"/>
              <a:ext cx="514440" cy="914400"/>
            </a:xfrm>
            <a:custGeom>
              <a:avLst/>
              <a:gdLst/>
              <a:ahLst/>
              <a:rect l="l" t="t" r="r" b="b"/>
              <a:pathLst>
                <a:path w="971" h="1728">
                  <a:moveTo>
                    <a:pt x="11" y="680"/>
                  </a:moveTo>
                  <a:lnTo>
                    <a:pt x="0" y="756"/>
                  </a:lnTo>
                  <a:lnTo>
                    <a:pt x="34" y="881"/>
                  </a:lnTo>
                  <a:lnTo>
                    <a:pt x="177" y="1013"/>
                  </a:lnTo>
                  <a:lnTo>
                    <a:pt x="215" y="1141"/>
                  </a:lnTo>
                  <a:lnTo>
                    <a:pt x="262" y="1118"/>
                  </a:lnTo>
                  <a:lnTo>
                    <a:pt x="337" y="1156"/>
                  </a:lnTo>
                  <a:lnTo>
                    <a:pt x="277" y="1307"/>
                  </a:lnTo>
                  <a:lnTo>
                    <a:pt x="281" y="1348"/>
                  </a:lnTo>
                  <a:lnTo>
                    <a:pt x="483" y="1512"/>
                  </a:lnTo>
                  <a:lnTo>
                    <a:pt x="503" y="1594"/>
                  </a:lnTo>
                  <a:lnTo>
                    <a:pt x="484" y="1638"/>
                  </a:lnTo>
                  <a:lnTo>
                    <a:pt x="516" y="1704"/>
                  </a:lnTo>
                  <a:lnTo>
                    <a:pt x="542" y="1720"/>
                  </a:lnTo>
                  <a:lnTo>
                    <a:pt x="544" y="1693"/>
                  </a:lnTo>
                  <a:lnTo>
                    <a:pt x="582" y="1728"/>
                  </a:lnTo>
                  <a:lnTo>
                    <a:pt x="568" y="1697"/>
                  </a:lnTo>
                  <a:lnTo>
                    <a:pt x="612" y="1652"/>
                  </a:lnTo>
                  <a:lnTo>
                    <a:pt x="724" y="1700"/>
                  </a:lnTo>
                  <a:lnTo>
                    <a:pt x="750" y="1673"/>
                  </a:lnTo>
                  <a:lnTo>
                    <a:pt x="735" y="1600"/>
                  </a:lnTo>
                  <a:lnTo>
                    <a:pt x="833" y="1571"/>
                  </a:lnTo>
                  <a:lnTo>
                    <a:pt x="814" y="1518"/>
                  </a:lnTo>
                  <a:lnTo>
                    <a:pt x="843" y="1465"/>
                  </a:lnTo>
                  <a:lnTo>
                    <a:pt x="826" y="1448"/>
                  </a:lnTo>
                  <a:lnTo>
                    <a:pt x="843" y="1445"/>
                  </a:lnTo>
                  <a:lnTo>
                    <a:pt x="846" y="1385"/>
                  </a:lnTo>
                  <a:lnTo>
                    <a:pt x="868" y="1371"/>
                  </a:lnTo>
                  <a:lnTo>
                    <a:pt x="855" y="1343"/>
                  </a:lnTo>
                  <a:lnTo>
                    <a:pt x="938" y="1262"/>
                  </a:lnTo>
                  <a:lnTo>
                    <a:pt x="971" y="1186"/>
                  </a:lnTo>
                  <a:lnTo>
                    <a:pt x="965" y="1121"/>
                  </a:lnTo>
                  <a:lnTo>
                    <a:pt x="932" y="1072"/>
                  </a:lnTo>
                  <a:lnTo>
                    <a:pt x="966" y="989"/>
                  </a:lnTo>
                  <a:lnTo>
                    <a:pt x="966" y="654"/>
                  </a:lnTo>
                  <a:lnTo>
                    <a:pt x="966" y="243"/>
                  </a:lnTo>
                  <a:lnTo>
                    <a:pt x="953" y="218"/>
                  </a:lnTo>
                  <a:lnTo>
                    <a:pt x="898" y="63"/>
                  </a:lnTo>
                  <a:lnTo>
                    <a:pt x="898" y="0"/>
                  </a:lnTo>
                  <a:lnTo>
                    <a:pt x="592" y="0"/>
                  </a:lnTo>
                  <a:lnTo>
                    <a:pt x="212" y="0"/>
                  </a:lnTo>
                  <a:lnTo>
                    <a:pt x="327" y="115"/>
                  </a:lnTo>
                  <a:lnTo>
                    <a:pt x="333" y="156"/>
                  </a:lnTo>
                  <a:lnTo>
                    <a:pt x="320" y="212"/>
                  </a:lnTo>
                  <a:lnTo>
                    <a:pt x="281" y="287"/>
                  </a:lnTo>
                  <a:lnTo>
                    <a:pt x="115" y="345"/>
                  </a:lnTo>
                  <a:lnTo>
                    <a:pt x="100" y="402"/>
                  </a:lnTo>
                  <a:lnTo>
                    <a:pt x="135" y="442"/>
                  </a:lnTo>
                  <a:lnTo>
                    <a:pt x="137" y="487"/>
                  </a:lnTo>
                  <a:lnTo>
                    <a:pt x="91" y="580"/>
                  </a:lnTo>
                  <a:lnTo>
                    <a:pt x="26" y="613"/>
                  </a:lnTo>
                  <a:lnTo>
                    <a:pt x="35" y="666"/>
                  </a:lnTo>
                  <a:lnTo>
                    <a:pt x="11" y="680"/>
                  </a:lnTo>
                  <a:lnTo>
                    <a:pt x="11" y="68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5" name=""/>
            <p:cNvSpPr/>
            <p:nvPr/>
          </p:nvSpPr>
          <p:spPr>
            <a:xfrm>
              <a:off x="5964120" y="3522960"/>
              <a:ext cx="1109880" cy="441360"/>
            </a:xfrm>
            <a:custGeom>
              <a:avLst/>
              <a:gdLst/>
              <a:ahLst/>
              <a:rect l="l" t="t" r="r" b="b"/>
              <a:pathLst>
                <a:path w="2097" h="833">
                  <a:moveTo>
                    <a:pt x="1865" y="0"/>
                  </a:moveTo>
                  <a:lnTo>
                    <a:pt x="1582" y="0"/>
                  </a:lnTo>
                  <a:lnTo>
                    <a:pt x="1054" y="0"/>
                  </a:lnTo>
                  <a:lnTo>
                    <a:pt x="646" y="0"/>
                  </a:lnTo>
                  <a:lnTo>
                    <a:pt x="633" y="100"/>
                  </a:lnTo>
                  <a:lnTo>
                    <a:pt x="585" y="112"/>
                  </a:lnTo>
                  <a:lnTo>
                    <a:pt x="545" y="172"/>
                  </a:lnTo>
                  <a:lnTo>
                    <a:pt x="492" y="161"/>
                  </a:lnTo>
                  <a:lnTo>
                    <a:pt x="427" y="214"/>
                  </a:lnTo>
                  <a:lnTo>
                    <a:pt x="409" y="184"/>
                  </a:lnTo>
                  <a:lnTo>
                    <a:pt x="343" y="217"/>
                  </a:lnTo>
                  <a:lnTo>
                    <a:pt x="323" y="267"/>
                  </a:lnTo>
                  <a:lnTo>
                    <a:pt x="200" y="330"/>
                  </a:lnTo>
                  <a:lnTo>
                    <a:pt x="105" y="346"/>
                  </a:lnTo>
                  <a:lnTo>
                    <a:pt x="59" y="421"/>
                  </a:lnTo>
                  <a:lnTo>
                    <a:pt x="8" y="430"/>
                  </a:lnTo>
                  <a:lnTo>
                    <a:pt x="0" y="495"/>
                  </a:lnTo>
                  <a:lnTo>
                    <a:pt x="297" y="495"/>
                  </a:lnTo>
                  <a:lnTo>
                    <a:pt x="468" y="434"/>
                  </a:lnTo>
                  <a:lnTo>
                    <a:pt x="791" y="454"/>
                  </a:lnTo>
                  <a:lnTo>
                    <a:pt x="796" y="482"/>
                  </a:lnTo>
                  <a:lnTo>
                    <a:pt x="821" y="464"/>
                  </a:lnTo>
                  <a:lnTo>
                    <a:pt x="856" y="512"/>
                  </a:lnTo>
                  <a:lnTo>
                    <a:pt x="855" y="554"/>
                  </a:lnTo>
                  <a:lnTo>
                    <a:pt x="1127" y="554"/>
                  </a:lnTo>
                  <a:lnTo>
                    <a:pt x="1400" y="833"/>
                  </a:lnTo>
                  <a:lnTo>
                    <a:pt x="1501" y="816"/>
                  </a:lnTo>
                  <a:lnTo>
                    <a:pt x="1585" y="777"/>
                  </a:lnTo>
                  <a:lnTo>
                    <a:pt x="1687" y="650"/>
                  </a:lnTo>
                  <a:lnTo>
                    <a:pt x="1768" y="611"/>
                  </a:lnTo>
                  <a:lnTo>
                    <a:pt x="1860" y="606"/>
                  </a:lnTo>
                  <a:lnTo>
                    <a:pt x="1927" y="564"/>
                  </a:lnTo>
                  <a:lnTo>
                    <a:pt x="1934" y="507"/>
                  </a:lnTo>
                  <a:lnTo>
                    <a:pt x="1868" y="507"/>
                  </a:lnTo>
                  <a:lnTo>
                    <a:pt x="1920" y="425"/>
                  </a:lnTo>
                  <a:lnTo>
                    <a:pt x="1834" y="377"/>
                  </a:lnTo>
                  <a:lnTo>
                    <a:pt x="1919" y="353"/>
                  </a:lnTo>
                  <a:lnTo>
                    <a:pt x="1960" y="404"/>
                  </a:lnTo>
                  <a:lnTo>
                    <a:pt x="2005" y="403"/>
                  </a:lnTo>
                  <a:lnTo>
                    <a:pt x="2097" y="319"/>
                  </a:lnTo>
                  <a:lnTo>
                    <a:pt x="2074" y="224"/>
                  </a:lnTo>
                  <a:lnTo>
                    <a:pt x="2026" y="294"/>
                  </a:lnTo>
                  <a:lnTo>
                    <a:pt x="2012" y="220"/>
                  </a:lnTo>
                  <a:lnTo>
                    <a:pt x="1902" y="237"/>
                  </a:lnTo>
                  <a:lnTo>
                    <a:pt x="1874" y="233"/>
                  </a:lnTo>
                  <a:lnTo>
                    <a:pt x="1868" y="198"/>
                  </a:lnTo>
                  <a:lnTo>
                    <a:pt x="1877" y="122"/>
                  </a:lnTo>
                  <a:lnTo>
                    <a:pt x="1907" y="194"/>
                  </a:lnTo>
                  <a:lnTo>
                    <a:pt x="2013" y="141"/>
                  </a:lnTo>
                  <a:lnTo>
                    <a:pt x="2066" y="152"/>
                  </a:lnTo>
                  <a:lnTo>
                    <a:pt x="2080" y="185"/>
                  </a:lnTo>
                  <a:lnTo>
                    <a:pt x="2043" y="72"/>
                  </a:lnTo>
                  <a:lnTo>
                    <a:pt x="2058" y="0"/>
                  </a:lnTo>
                  <a:lnTo>
                    <a:pt x="1865" y="0"/>
                  </a:lnTo>
                  <a:lnTo>
                    <a:pt x="1865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6" name=""/>
            <p:cNvSpPr/>
            <p:nvPr/>
          </p:nvSpPr>
          <p:spPr>
            <a:xfrm>
              <a:off x="6045120" y="3071880"/>
              <a:ext cx="1008000" cy="451080"/>
            </a:xfrm>
            <a:custGeom>
              <a:avLst/>
              <a:gdLst/>
              <a:ahLst/>
              <a:rect l="l" t="t" r="r" b="b"/>
              <a:pathLst>
                <a:path w="1903" h="853">
                  <a:moveTo>
                    <a:pt x="1710" y="853"/>
                  </a:moveTo>
                  <a:lnTo>
                    <a:pt x="1427" y="853"/>
                  </a:lnTo>
                  <a:lnTo>
                    <a:pt x="899" y="853"/>
                  </a:lnTo>
                  <a:lnTo>
                    <a:pt x="0" y="853"/>
                  </a:lnTo>
                  <a:lnTo>
                    <a:pt x="133" y="832"/>
                  </a:lnTo>
                  <a:lnTo>
                    <a:pt x="197" y="784"/>
                  </a:lnTo>
                  <a:lnTo>
                    <a:pt x="238" y="717"/>
                  </a:lnTo>
                  <a:lnTo>
                    <a:pt x="416" y="591"/>
                  </a:lnTo>
                  <a:lnTo>
                    <a:pt x="425" y="644"/>
                  </a:lnTo>
                  <a:lnTo>
                    <a:pt x="447" y="667"/>
                  </a:lnTo>
                  <a:lnTo>
                    <a:pt x="499" y="692"/>
                  </a:lnTo>
                  <a:lnTo>
                    <a:pt x="563" y="654"/>
                  </a:lnTo>
                  <a:lnTo>
                    <a:pt x="598" y="682"/>
                  </a:lnTo>
                  <a:lnTo>
                    <a:pt x="675" y="659"/>
                  </a:lnTo>
                  <a:lnTo>
                    <a:pt x="685" y="627"/>
                  </a:lnTo>
                  <a:lnTo>
                    <a:pt x="783" y="625"/>
                  </a:lnTo>
                  <a:lnTo>
                    <a:pt x="825" y="597"/>
                  </a:lnTo>
                  <a:lnTo>
                    <a:pt x="838" y="565"/>
                  </a:lnTo>
                  <a:lnTo>
                    <a:pt x="823" y="547"/>
                  </a:lnTo>
                  <a:lnTo>
                    <a:pt x="942" y="369"/>
                  </a:lnTo>
                  <a:lnTo>
                    <a:pt x="978" y="270"/>
                  </a:lnTo>
                  <a:lnTo>
                    <a:pt x="1065" y="321"/>
                  </a:lnTo>
                  <a:lnTo>
                    <a:pt x="1136" y="190"/>
                  </a:lnTo>
                  <a:lnTo>
                    <a:pt x="1165" y="211"/>
                  </a:lnTo>
                  <a:lnTo>
                    <a:pt x="1275" y="95"/>
                  </a:lnTo>
                  <a:lnTo>
                    <a:pt x="1297" y="0"/>
                  </a:lnTo>
                  <a:lnTo>
                    <a:pt x="1417" y="97"/>
                  </a:lnTo>
                  <a:lnTo>
                    <a:pt x="1440" y="40"/>
                  </a:lnTo>
                  <a:lnTo>
                    <a:pt x="1508" y="71"/>
                  </a:lnTo>
                  <a:lnTo>
                    <a:pt x="1495" y="99"/>
                  </a:lnTo>
                  <a:lnTo>
                    <a:pt x="1511" y="121"/>
                  </a:lnTo>
                  <a:lnTo>
                    <a:pt x="1590" y="161"/>
                  </a:lnTo>
                  <a:lnTo>
                    <a:pt x="1610" y="205"/>
                  </a:lnTo>
                  <a:lnTo>
                    <a:pt x="1610" y="226"/>
                  </a:lnTo>
                  <a:lnTo>
                    <a:pt x="1553" y="303"/>
                  </a:lnTo>
                  <a:lnTo>
                    <a:pt x="1561" y="328"/>
                  </a:lnTo>
                  <a:lnTo>
                    <a:pt x="1801" y="475"/>
                  </a:lnTo>
                  <a:lnTo>
                    <a:pt x="1773" y="565"/>
                  </a:lnTo>
                  <a:lnTo>
                    <a:pt x="1816" y="651"/>
                  </a:lnTo>
                  <a:lnTo>
                    <a:pt x="1781" y="676"/>
                  </a:lnTo>
                  <a:lnTo>
                    <a:pt x="1818" y="732"/>
                  </a:lnTo>
                  <a:lnTo>
                    <a:pt x="1755" y="741"/>
                  </a:lnTo>
                  <a:lnTo>
                    <a:pt x="1751" y="764"/>
                  </a:lnTo>
                  <a:lnTo>
                    <a:pt x="1897" y="793"/>
                  </a:lnTo>
                  <a:lnTo>
                    <a:pt x="1903" y="853"/>
                  </a:lnTo>
                  <a:lnTo>
                    <a:pt x="1710" y="853"/>
                  </a:lnTo>
                  <a:lnTo>
                    <a:pt x="1710" y="853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7" name=""/>
            <p:cNvSpPr/>
            <p:nvPr/>
          </p:nvSpPr>
          <p:spPr>
            <a:xfrm>
              <a:off x="6583320" y="3029040"/>
              <a:ext cx="569880" cy="287280"/>
            </a:xfrm>
            <a:custGeom>
              <a:avLst/>
              <a:gdLst/>
              <a:ahLst/>
              <a:rect l="l" t="t" r="r" b="b"/>
              <a:pathLst>
                <a:path w="1077" h="542">
                  <a:moveTo>
                    <a:pt x="896" y="0"/>
                  </a:moveTo>
                  <a:lnTo>
                    <a:pt x="487" y="0"/>
                  </a:lnTo>
                  <a:lnTo>
                    <a:pt x="2" y="0"/>
                  </a:lnTo>
                  <a:lnTo>
                    <a:pt x="0" y="161"/>
                  </a:lnTo>
                  <a:lnTo>
                    <a:pt x="93" y="78"/>
                  </a:lnTo>
                  <a:lnTo>
                    <a:pt x="128" y="84"/>
                  </a:lnTo>
                  <a:lnTo>
                    <a:pt x="173" y="24"/>
                  </a:lnTo>
                  <a:lnTo>
                    <a:pt x="221" y="60"/>
                  </a:lnTo>
                  <a:lnTo>
                    <a:pt x="248" y="59"/>
                  </a:lnTo>
                  <a:lnTo>
                    <a:pt x="256" y="30"/>
                  </a:lnTo>
                  <a:lnTo>
                    <a:pt x="316" y="7"/>
                  </a:lnTo>
                  <a:lnTo>
                    <a:pt x="398" y="34"/>
                  </a:lnTo>
                  <a:lnTo>
                    <a:pt x="423" y="121"/>
                  </a:lnTo>
                  <a:lnTo>
                    <a:pt x="491" y="152"/>
                  </a:lnTo>
                  <a:lnTo>
                    <a:pt x="478" y="180"/>
                  </a:lnTo>
                  <a:lnTo>
                    <a:pt x="494" y="202"/>
                  </a:lnTo>
                  <a:lnTo>
                    <a:pt x="573" y="242"/>
                  </a:lnTo>
                  <a:lnTo>
                    <a:pt x="593" y="225"/>
                  </a:lnTo>
                  <a:lnTo>
                    <a:pt x="626" y="257"/>
                  </a:lnTo>
                  <a:lnTo>
                    <a:pt x="593" y="286"/>
                  </a:lnTo>
                  <a:lnTo>
                    <a:pt x="593" y="307"/>
                  </a:lnTo>
                  <a:lnTo>
                    <a:pt x="554" y="389"/>
                  </a:lnTo>
                  <a:lnTo>
                    <a:pt x="772" y="497"/>
                  </a:lnTo>
                  <a:lnTo>
                    <a:pt x="755" y="427"/>
                  </a:lnTo>
                  <a:lnTo>
                    <a:pt x="723" y="398"/>
                  </a:lnTo>
                  <a:lnTo>
                    <a:pt x="746" y="391"/>
                  </a:lnTo>
                  <a:lnTo>
                    <a:pt x="730" y="161"/>
                  </a:lnTo>
                  <a:lnTo>
                    <a:pt x="847" y="69"/>
                  </a:lnTo>
                  <a:lnTo>
                    <a:pt x="863" y="47"/>
                  </a:lnTo>
                  <a:lnTo>
                    <a:pt x="869" y="94"/>
                  </a:lnTo>
                  <a:lnTo>
                    <a:pt x="818" y="144"/>
                  </a:lnTo>
                  <a:lnTo>
                    <a:pt x="823" y="210"/>
                  </a:lnTo>
                  <a:lnTo>
                    <a:pt x="790" y="245"/>
                  </a:lnTo>
                  <a:lnTo>
                    <a:pt x="829" y="266"/>
                  </a:lnTo>
                  <a:lnTo>
                    <a:pt x="831" y="332"/>
                  </a:lnTo>
                  <a:lnTo>
                    <a:pt x="797" y="385"/>
                  </a:lnTo>
                  <a:lnTo>
                    <a:pt x="831" y="444"/>
                  </a:lnTo>
                  <a:lnTo>
                    <a:pt x="886" y="453"/>
                  </a:lnTo>
                  <a:lnTo>
                    <a:pt x="919" y="542"/>
                  </a:lnTo>
                  <a:lnTo>
                    <a:pt x="1032" y="520"/>
                  </a:lnTo>
                  <a:lnTo>
                    <a:pt x="1031" y="481"/>
                  </a:lnTo>
                  <a:lnTo>
                    <a:pt x="1077" y="394"/>
                  </a:lnTo>
                  <a:lnTo>
                    <a:pt x="914" y="392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8" name=""/>
            <p:cNvSpPr/>
            <p:nvPr/>
          </p:nvSpPr>
          <p:spPr>
            <a:xfrm>
              <a:off x="6583320" y="3029040"/>
              <a:ext cx="569880" cy="287280"/>
            </a:xfrm>
            <a:custGeom>
              <a:avLst/>
              <a:gdLst/>
              <a:ahLst/>
              <a:rect l="l" t="t" r="r" b="b"/>
              <a:pathLst>
                <a:path w="1077" h="542">
                  <a:moveTo>
                    <a:pt x="896" y="0"/>
                  </a:moveTo>
                  <a:lnTo>
                    <a:pt x="487" y="0"/>
                  </a:lnTo>
                  <a:lnTo>
                    <a:pt x="2" y="0"/>
                  </a:lnTo>
                  <a:lnTo>
                    <a:pt x="0" y="161"/>
                  </a:lnTo>
                  <a:lnTo>
                    <a:pt x="93" y="78"/>
                  </a:lnTo>
                  <a:lnTo>
                    <a:pt x="128" y="84"/>
                  </a:lnTo>
                  <a:lnTo>
                    <a:pt x="173" y="24"/>
                  </a:lnTo>
                  <a:lnTo>
                    <a:pt x="221" y="60"/>
                  </a:lnTo>
                  <a:lnTo>
                    <a:pt x="248" y="59"/>
                  </a:lnTo>
                  <a:lnTo>
                    <a:pt x="256" y="30"/>
                  </a:lnTo>
                  <a:lnTo>
                    <a:pt x="316" y="7"/>
                  </a:lnTo>
                  <a:lnTo>
                    <a:pt x="398" y="34"/>
                  </a:lnTo>
                  <a:lnTo>
                    <a:pt x="423" y="121"/>
                  </a:lnTo>
                  <a:lnTo>
                    <a:pt x="491" y="152"/>
                  </a:lnTo>
                  <a:lnTo>
                    <a:pt x="478" y="180"/>
                  </a:lnTo>
                  <a:lnTo>
                    <a:pt x="494" y="202"/>
                  </a:lnTo>
                  <a:lnTo>
                    <a:pt x="573" y="242"/>
                  </a:lnTo>
                  <a:lnTo>
                    <a:pt x="593" y="225"/>
                  </a:lnTo>
                  <a:lnTo>
                    <a:pt x="626" y="257"/>
                  </a:lnTo>
                  <a:lnTo>
                    <a:pt x="593" y="286"/>
                  </a:lnTo>
                  <a:lnTo>
                    <a:pt x="593" y="307"/>
                  </a:lnTo>
                  <a:lnTo>
                    <a:pt x="554" y="389"/>
                  </a:lnTo>
                  <a:lnTo>
                    <a:pt x="772" y="497"/>
                  </a:lnTo>
                  <a:lnTo>
                    <a:pt x="755" y="427"/>
                  </a:lnTo>
                  <a:lnTo>
                    <a:pt x="723" y="398"/>
                  </a:lnTo>
                  <a:lnTo>
                    <a:pt x="746" y="391"/>
                  </a:lnTo>
                  <a:lnTo>
                    <a:pt x="730" y="161"/>
                  </a:lnTo>
                  <a:lnTo>
                    <a:pt x="847" y="69"/>
                  </a:lnTo>
                  <a:lnTo>
                    <a:pt x="863" y="47"/>
                  </a:lnTo>
                  <a:lnTo>
                    <a:pt x="869" y="94"/>
                  </a:lnTo>
                  <a:lnTo>
                    <a:pt x="818" y="144"/>
                  </a:lnTo>
                  <a:lnTo>
                    <a:pt x="823" y="210"/>
                  </a:lnTo>
                  <a:lnTo>
                    <a:pt x="790" y="245"/>
                  </a:lnTo>
                  <a:lnTo>
                    <a:pt x="829" y="266"/>
                  </a:lnTo>
                  <a:lnTo>
                    <a:pt x="831" y="332"/>
                  </a:lnTo>
                  <a:lnTo>
                    <a:pt x="797" y="385"/>
                  </a:lnTo>
                  <a:lnTo>
                    <a:pt x="831" y="444"/>
                  </a:lnTo>
                  <a:lnTo>
                    <a:pt x="886" y="453"/>
                  </a:lnTo>
                  <a:lnTo>
                    <a:pt x="919" y="542"/>
                  </a:lnTo>
                  <a:lnTo>
                    <a:pt x="1032" y="520"/>
                  </a:lnTo>
                  <a:lnTo>
                    <a:pt x="1031" y="481"/>
                  </a:lnTo>
                  <a:lnTo>
                    <a:pt x="1077" y="394"/>
                  </a:lnTo>
                  <a:lnTo>
                    <a:pt x="914" y="392"/>
                  </a:lnTo>
                  <a:lnTo>
                    <a:pt x="896" y="0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9" name=""/>
            <p:cNvSpPr/>
            <p:nvPr/>
          </p:nvSpPr>
          <p:spPr>
            <a:xfrm>
              <a:off x="6451560" y="2597400"/>
              <a:ext cx="746280" cy="431640"/>
            </a:xfrm>
            <a:custGeom>
              <a:avLst/>
              <a:gdLst/>
              <a:ahLst/>
              <a:rect l="l" t="t" r="r" b="b"/>
              <a:pathLst>
                <a:path w="1410" h="815">
                  <a:moveTo>
                    <a:pt x="1056" y="88"/>
                  </a:moveTo>
                  <a:lnTo>
                    <a:pt x="939" y="88"/>
                  </a:lnTo>
                  <a:lnTo>
                    <a:pt x="565" y="88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0" y="94"/>
                  </a:lnTo>
                  <a:lnTo>
                    <a:pt x="0" y="815"/>
                  </a:lnTo>
                  <a:lnTo>
                    <a:pt x="737" y="815"/>
                  </a:lnTo>
                  <a:lnTo>
                    <a:pt x="1146" y="815"/>
                  </a:lnTo>
                  <a:lnTo>
                    <a:pt x="1181" y="775"/>
                  </a:lnTo>
                  <a:lnTo>
                    <a:pt x="1240" y="791"/>
                  </a:lnTo>
                  <a:lnTo>
                    <a:pt x="1306" y="765"/>
                  </a:lnTo>
                  <a:lnTo>
                    <a:pt x="1403" y="675"/>
                  </a:lnTo>
                  <a:lnTo>
                    <a:pt x="1326" y="594"/>
                  </a:lnTo>
                  <a:lnTo>
                    <a:pt x="1318" y="552"/>
                  </a:lnTo>
                  <a:lnTo>
                    <a:pt x="1292" y="546"/>
                  </a:lnTo>
                  <a:lnTo>
                    <a:pt x="1292" y="486"/>
                  </a:lnTo>
                  <a:lnTo>
                    <a:pt x="1323" y="447"/>
                  </a:lnTo>
                  <a:lnTo>
                    <a:pt x="1306" y="412"/>
                  </a:lnTo>
                  <a:lnTo>
                    <a:pt x="1378" y="320"/>
                  </a:lnTo>
                  <a:lnTo>
                    <a:pt x="1410" y="292"/>
                  </a:lnTo>
                  <a:lnTo>
                    <a:pt x="1341" y="251"/>
                  </a:lnTo>
                  <a:lnTo>
                    <a:pt x="1318" y="142"/>
                  </a:lnTo>
                  <a:lnTo>
                    <a:pt x="1241" y="88"/>
                  </a:lnTo>
                  <a:lnTo>
                    <a:pt x="1056" y="88"/>
                  </a:lnTo>
                  <a:lnTo>
                    <a:pt x="1056" y="88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0" name=""/>
            <p:cNvSpPr/>
            <p:nvPr/>
          </p:nvSpPr>
          <p:spPr>
            <a:xfrm>
              <a:off x="6548400" y="2119320"/>
              <a:ext cx="836640" cy="746280"/>
            </a:xfrm>
            <a:custGeom>
              <a:avLst/>
              <a:gdLst/>
              <a:ahLst/>
              <a:rect l="l" t="t" r="r" b="b"/>
              <a:pathLst>
                <a:path w="1580" h="1409">
                  <a:moveTo>
                    <a:pt x="1058" y="992"/>
                  </a:moveTo>
                  <a:lnTo>
                    <a:pt x="756" y="992"/>
                  </a:lnTo>
                  <a:lnTo>
                    <a:pt x="382" y="992"/>
                  </a:lnTo>
                  <a:lnTo>
                    <a:pt x="0" y="992"/>
                  </a:lnTo>
                  <a:lnTo>
                    <a:pt x="0" y="904"/>
                  </a:lnTo>
                  <a:lnTo>
                    <a:pt x="228" y="725"/>
                  </a:lnTo>
                  <a:lnTo>
                    <a:pt x="180" y="587"/>
                  </a:lnTo>
                  <a:lnTo>
                    <a:pt x="409" y="532"/>
                  </a:lnTo>
                  <a:lnTo>
                    <a:pt x="540" y="578"/>
                  </a:lnTo>
                  <a:lnTo>
                    <a:pt x="692" y="564"/>
                  </a:lnTo>
                  <a:lnTo>
                    <a:pt x="879" y="481"/>
                  </a:lnTo>
                  <a:lnTo>
                    <a:pt x="879" y="410"/>
                  </a:lnTo>
                  <a:lnTo>
                    <a:pt x="855" y="369"/>
                  </a:lnTo>
                  <a:lnTo>
                    <a:pt x="895" y="333"/>
                  </a:lnTo>
                  <a:lnTo>
                    <a:pt x="844" y="293"/>
                  </a:lnTo>
                  <a:lnTo>
                    <a:pt x="950" y="212"/>
                  </a:lnTo>
                  <a:lnTo>
                    <a:pt x="999" y="113"/>
                  </a:lnTo>
                  <a:lnTo>
                    <a:pt x="1157" y="0"/>
                  </a:lnTo>
                  <a:lnTo>
                    <a:pt x="1553" y="0"/>
                  </a:lnTo>
                  <a:lnTo>
                    <a:pt x="1547" y="124"/>
                  </a:lnTo>
                  <a:lnTo>
                    <a:pt x="1569" y="178"/>
                  </a:lnTo>
                  <a:lnTo>
                    <a:pt x="1532" y="311"/>
                  </a:lnTo>
                  <a:lnTo>
                    <a:pt x="1549" y="417"/>
                  </a:lnTo>
                  <a:lnTo>
                    <a:pt x="1536" y="451"/>
                  </a:lnTo>
                  <a:lnTo>
                    <a:pt x="1580" y="482"/>
                  </a:lnTo>
                  <a:lnTo>
                    <a:pt x="1578" y="751"/>
                  </a:lnTo>
                  <a:lnTo>
                    <a:pt x="1523" y="979"/>
                  </a:lnTo>
                  <a:lnTo>
                    <a:pt x="1505" y="1215"/>
                  </a:lnTo>
                  <a:lnTo>
                    <a:pt x="1521" y="1243"/>
                  </a:lnTo>
                  <a:lnTo>
                    <a:pt x="1464" y="1280"/>
                  </a:lnTo>
                  <a:lnTo>
                    <a:pt x="1483" y="1309"/>
                  </a:lnTo>
                  <a:lnTo>
                    <a:pt x="1392" y="1409"/>
                  </a:lnTo>
                  <a:lnTo>
                    <a:pt x="1424" y="1318"/>
                  </a:lnTo>
                  <a:lnTo>
                    <a:pt x="1227" y="1196"/>
                  </a:lnTo>
                  <a:lnTo>
                    <a:pt x="1158" y="1155"/>
                  </a:lnTo>
                  <a:lnTo>
                    <a:pt x="1135" y="1046"/>
                  </a:lnTo>
                  <a:lnTo>
                    <a:pt x="1058" y="992"/>
                  </a:lnTo>
                  <a:lnTo>
                    <a:pt x="1058" y="992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1" name=""/>
            <p:cNvSpPr/>
            <p:nvPr/>
          </p:nvSpPr>
          <p:spPr>
            <a:xfrm>
              <a:off x="7472160" y="2067120"/>
              <a:ext cx="233640" cy="449280"/>
            </a:xfrm>
            <a:custGeom>
              <a:avLst/>
              <a:gdLst/>
              <a:ahLst/>
              <a:rect l="l" t="t" r="r" b="b"/>
              <a:pathLst>
                <a:path w="440" h="851">
                  <a:moveTo>
                    <a:pt x="440" y="737"/>
                  </a:moveTo>
                  <a:lnTo>
                    <a:pt x="382" y="631"/>
                  </a:lnTo>
                  <a:lnTo>
                    <a:pt x="370" y="326"/>
                  </a:lnTo>
                  <a:lnTo>
                    <a:pt x="356" y="0"/>
                  </a:lnTo>
                  <a:lnTo>
                    <a:pt x="290" y="12"/>
                  </a:lnTo>
                  <a:lnTo>
                    <a:pt x="247" y="100"/>
                  </a:lnTo>
                  <a:lnTo>
                    <a:pt x="254" y="125"/>
                  </a:lnTo>
                  <a:lnTo>
                    <a:pt x="222" y="176"/>
                  </a:lnTo>
                  <a:lnTo>
                    <a:pt x="234" y="255"/>
                  </a:lnTo>
                  <a:lnTo>
                    <a:pt x="127" y="327"/>
                  </a:lnTo>
                  <a:lnTo>
                    <a:pt x="110" y="441"/>
                  </a:lnTo>
                  <a:lnTo>
                    <a:pt x="37" y="582"/>
                  </a:lnTo>
                  <a:lnTo>
                    <a:pt x="0" y="808"/>
                  </a:lnTo>
                  <a:lnTo>
                    <a:pt x="21" y="851"/>
                  </a:lnTo>
                  <a:lnTo>
                    <a:pt x="306" y="851"/>
                  </a:lnTo>
                  <a:lnTo>
                    <a:pt x="398" y="799"/>
                  </a:lnTo>
                  <a:lnTo>
                    <a:pt x="422" y="804"/>
                  </a:lnTo>
                  <a:lnTo>
                    <a:pt x="440" y="737"/>
                  </a:lnTo>
                  <a:lnTo>
                    <a:pt x="440" y="737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2" name=""/>
            <p:cNvSpPr/>
            <p:nvPr/>
          </p:nvSpPr>
          <p:spPr>
            <a:xfrm>
              <a:off x="7661160" y="1667160"/>
              <a:ext cx="534960" cy="788760"/>
            </a:xfrm>
            <a:custGeom>
              <a:avLst/>
              <a:gdLst/>
              <a:ahLst/>
              <a:rect l="l" t="t" r="r" b="b"/>
              <a:pathLst>
                <a:path w="1010" h="1491">
                  <a:moveTo>
                    <a:pt x="14" y="1080"/>
                  </a:moveTo>
                  <a:lnTo>
                    <a:pt x="0" y="754"/>
                  </a:lnTo>
                  <a:lnTo>
                    <a:pt x="122" y="739"/>
                  </a:lnTo>
                  <a:lnTo>
                    <a:pt x="122" y="681"/>
                  </a:lnTo>
                  <a:lnTo>
                    <a:pt x="174" y="626"/>
                  </a:lnTo>
                  <a:lnTo>
                    <a:pt x="187" y="470"/>
                  </a:lnTo>
                  <a:lnTo>
                    <a:pt x="251" y="317"/>
                  </a:lnTo>
                  <a:lnTo>
                    <a:pt x="269" y="212"/>
                  </a:lnTo>
                  <a:lnTo>
                    <a:pt x="390" y="15"/>
                  </a:lnTo>
                  <a:lnTo>
                    <a:pt x="444" y="0"/>
                  </a:lnTo>
                  <a:lnTo>
                    <a:pt x="488" y="57"/>
                  </a:lnTo>
                  <a:lnTo>
                    <a:pt x="497" y="76"/>
                  </a:lnTo>
                  <a:lnTo>
                    <a:pt x="553" y="94"/>
                  </a:lnTo>
                  <a:lnTo>
                    <a:pt x="691" y="30"/>
                  </a:lnTo>
                  <a:lnTo>
                    <a:pt x="807" y="143"/>
                  </a:lnTo>
                  <a:lnTo>
                    <a:pt x="807" y="379"/>
                  </a:lnTo>
                  <a:lnTo>
                    <a:pt x="807" y="618"/>
                  </a:lnTo>
                  <a:lnTo>
                    <a:pt x="873" y="650"/>
                  </a:lnTo>
                  <a:lnTo>
                    <a:pt x="878" y="743"/>
                  </a:lnTo>
                  <a:lnTo>
                    <a:pt x="928" y="790"/>
                  </a:lnTo>
                  <a:lnTo>
                    <a:pt x="967" y="796"/>
                  </a:lnTo>
                  <a:lnTo>
                    <a:pt x="991" y="781"/>
                  </a:lnTo>
                  <a:lnTo>
                    <a:pt x="1000" y="852"/>
                  </a:lnTo>
                  <a:lnTo>
                    <a:pt x="983" y="887"/>
                  </a:lnTo>
                  <a:lnTo>
                    <a:pt x="1010" y="893"/>
                  </a:lnTo>
                  <a:lnTo>
                    <a:pt x="1010" y="935"/>
                  </a:lnTo>
                  <a:lnTo>
                    <a:pt x="815" y="1004"/>
                  </a:lnTo>
                  <a:lnTo>
                    <a:pt x="688" y="1100"/>
                  </a:lnTo>
                  <a:lnTo>
                    <a:pt x="604" y="1072"/>
                  </a:lnTo>
                  <a:lnTo>
                    <a:pt x="590" y="1016"/>
                  </a:lnTo>
                  <a:lnTo>
                    <a:pt x="566" y="1019"/>
                  </a:lnTo>
                  <a:lnTo>
                    <a:pt x="494" y="1182"/>
                  </a:lnTo>
                  <a:lnTo>
                    <a:pt x="455" y="1176"/>
                  </a:lnTo>
                  <a:lnTo>
                    <a:pt x="402" y="1232"/>
                  </a:lnTo>
                  <a:lnTo>
                    <a:pt x="367" y="1213"/>
                  </a:lnTo>
                  <a:lnTo>
                    <a:pt x="340" y="1274"/>
                  </a:lnTo>
                  <a:lnTo>
                    <a:pt x="318" y="1238"/>
                  </a:lnTo>
                  <a:lnTo>
                    <a:pt x="264" y="1251"/>
                  </a:lnTo>
                  <a:lnTo>
                    <a:pt x="150" y="1436"/>
                  </a:lnTo>
                  <a:lnTo>
                    <a:pt x="84" y="1491"/>
                  </a:lnTo>
                  <a:lnTo>
                    <a:pt x="26" y="1385"/>
                  </a:lnTo>
                  <a:lnTo>
                    <a:pt x="14" y="1080"/>
                  </a:lnTo>
                  <a:lnTo>
                    <a:pt x="14" y="108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3" name=""/>
            <p:cNvSpPr/>
            <p:nvPr/>
          </p:nvSpPr>
          <p:spPr>
            <a:xfrm>
              <a:off x="7920000" y="1548000"/>
              <a:ext cx="692280" cy="547560"/>
            </a:xfrm>
            <a:custGeom>
              <a:avLst/>
              <a:gdLst/>
              <a:ahLst/>
              <a:rect l="l" t="t" r="r" b="b"/>
              <a:pathLst>
                <a:path w="1310" h="1035">
                  <a:moveTo>
                    <a:pt x="1270" y="714"/>
                  </a:moveTo>
                  <a:lnTo>
                    <a:pt x="1310" y="690"/>
                  </a:lnTo>
                  <a:lnTo>
                    <a:pt x="1291" y="673"/>
                  </a:lnTo>
                  <a:lnTo>
                    <a:pt x="1123" y="625"/>
                  </a:lnTo>
                  <a:lnTo>
                    <a:pt x="1043" y="469"/>
                  </a:lnTo>
                  <a:lnTo>
                    <a:pt x="1043" y="342"/>
                  </a:lnTo>
                  <a:lnTo>
                    <a:pt x="942" y="336"/>
                  </a:lnTo>
                  <a:lnTo>
                    <a:pt x="1013" y="256"/>
                  </a:lnTo>
                  <a:lnTo>
                    <a:pt x="1054" y="150"/>
                  </a:lnTo>
                  <a:lnTo>
                    <a:pt x="1056" y="101"/>
                  </a:lnTo>
                  <a:lnTo>
                    <a:pt x="981" y="48"/>
                  </a:lnTo>
                  <a:lnTo>
                    <a:pt x="851" y="117"/>
                  </a:lnTo>
                  <a:lnTo>
                    <a:pt x="809" y="40"/>
                  </a:lnTo>
                  <a:lnTo>
                    <a:pt x="690" y="0"/>
                  </a:lnTo>
                  <a:lnTo>
                    <a:pt x="539" y="19"/>
                  </a:lnTo>
                  <a:lnTo>
                    <a:pt x="515" y="55"/>
                  </a:lnTo>
                  <a:lnTo>
                    <a:pt x="416" y="74"/>
                  </a:lnTo>
                  <a:lnTo>
                    <a:pt x="354" y="19"/>
                  </a:lnTo>
                  <a:lnTo>
                    <a:pt x="233" y="17"/>
                  </a:lnTo>
                  <a:lnTo>
                    <a:pt x="230" y="44"/>
                  </a:lnTo>
                  <a:lnTo>
                    <a:pt x="170" y="46"/>
                  </a:lnTo>
                  <a:lnTo>
                    <a:pt x="168" y="176"/>
                  </a:lnTo>
                  <a:lnTo>
                    <a:pt x="121" y="225"/>
                  </a:lnTo>
                  <a:lnTo>
                    <a:pt x="0" y="283"/>
                  </a:lnTo>
                  <a:lnTo>
                    <a:pt x="9" y="302"/>
                  </a:lnTo>
                  <a:lnTo>
                    <a:pt x="65" y="320"/>
                  </a:lnTo>
                  <a:lnTo>
                    <a:pt x="203" y="256"/>
                  </a:lnTo>
                  <a:lnTo>
                    <a:pt x="319" y="369"/>
                  </a:lnTo>
                  <a:lnTo>
                    <a:pt x="319" y="605"/>
                  </a:lnTo>
                  <a:lnTo>
                    <a:pt x="319" y="844"/>
                  </a:lnTo>
                  <a:lnTo>
                    <a:pt x="385" y="876"/>
                  </a:lnTo>
                  <a:lnTo>
                    <a:pt x="390" y="969"/>
                  </a:lnTo>
                  <a:lnTo>
                    <a:pt x="440" y="1016"/>
                  </a:lnTo>
                  <a:lnTo>
                    <a:pt x="479" y="1022"/>
                  </a:lnTo>
                  <a:lnTo>
                    <a:pt x="503" y="1007"/>
                  </a:lnTo>
                  <a:lnTo>
                    <a:pt x="599" y="1035"/>
                  </a:lnTo>
                  <a:lnTo>
                    <a:pt x="695" y="1022"/>
                  </a:lnTo>
                  <a:lnTo>
                    <a:pt x="740" y="1005"/>
                  </a:lnTo>
                  <a:lnTo>
                    <a:pt x="761" y="971"/>
                  </a:lnTo>
                  <a:lnTo>
                    <a:pt x="840" y="975"/>
                  </a:lnTo>
                  <a:lnTo>
                    <a:pt x="1074" y="831"/>
                  </a:lnTo>
                  <a:lnTo>
                    <a:pt x="1115" y="754"/>
                  </a:lnTo>
                  <a:lnTo>
                    <a:pt x="1129" y="788"/>
                  </a:lnTo>
                  <a:lnTo>
                    <a:pt x="1163" y="786"/>
                  </a:lnTo>
                  <a:lnTo>
                    <a:pt x="1191" y="737"/>
                  </a:lnTo>
                  <a:lnTo>
                    <a:pt x="1270" y="714"/>
                  </a:lnTo>
                  <a:lnTo>
                    <a:pt x="1270" y="714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4" name=""/>
            <p:cNvSpPr/>
            <p:nvPr/>
          </p:nvSpPr>
          <p:spPr>
            <a:xfrm>
              <a:off x="7359480" y="2119320"/>
              <a:ext cx="247680" cy="397080"/>
            </a:xfrm>
            <a:custGeom>
              <a:avLst/>
              <a:gdLst/>
              <a:ahLst/>
              <a:rect l="l" t="t" r="r" b="b"/>
              <a:pathLst>
                <a:path w="469" h="751">
                  <a:moveTo>
                    <a:pt x="236" y="751"/>
                  </a:moveTo>
                  <a:lnTo>
                    <a:pt x="215" y="708"/>
                  </a:lnTo>
                  <a:lnTo>
                    <a:pt x="252" y="482"/>
                  </a:lnTo>
                  <a:lnTo>
                    <a:pt x="325" y="341"/>
                  </a:lnTo>
                  <a:lnTo>
                    <a:pt x="342" y="227"/>
                  </a:lnTo>
                  <a:lnTo>
                    <a:pt x="449" y="155"/>
                  </a:lnTo>
                  <a:lnTo>
                    <a:pt x="437" y="76"/>
                  </a:lnTo>
                  <a:lnTo>
                    <a:pt x="469" y="25"/>
                  </a:lnTo>
                  <a:lnTo>
                    <a:pt x="462" y="0"/>
                  </a:lnTo>
                  <a:lnTo>
                    <a:pt x="224" y="0"/>
                  </a:lnTo>
                  <a:lnTo>
                    <a:pt x="21" y="0"/>
                  </a:lnTo>
                  <a:lnTo>
                    <a:pt x="15" y="124"/>
                  </a:lnTo>
                  <a:lnTo>
                    <a:pt x="37" y="178"/>
                  </a:lnTo>
                  <a:lnTo>
                    <a:pt x="0" y="311"/>
                  </a:lnTo>
                  <a:lnTo>
                    <a:pt x="17" y="417"/>
                  </a:lnTo>
                  <a:lnTo>
                    <a:pt x="4" y="451"/>
                  </a:lnTo>
                  <a:lnTo>
                    <a:pt x="48" y="482"/>
                  </a:lnTo>
                  <a:lnTo>
                    <a:pt x="46" y="751"/>
                  </a:lnTo>
                  <a:lnTo>
                    <a:pt x="236" y="751"/>
                  </a:lnTo>
                  <a:lnTo>
                    <a:pt x="236" y="751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5" name=""/>
            <p:cNvSpPr/>
            <p:nvPr/>
          </p:nvSpPr>
          <p:spPr>
            <a:xfrm>
              <a:off x="7088040" y="2752920"/>
              <a:ext cx="214560" cy="398520"/>
            </a:xfrm>
            <a:custGeom>
              <a:avLst/>
              <a:gdLst/>
              <a:ahLst/>
              <a:rect l="l" t="t" r="r" b="b"/>
              <a:pathLst>
                <a:path w="406" h="753">
                  <a:moveTo>
                    <a:pt x="11" y="573"/>
                  </a:moveTo>
                  <a:lnTo>
                    <a:pt x="70" y="642"/>
                  </a:lnTo>
                  <a:lnTo>
                    <a:pt x="178" y="683"/>
                  </a:lnTo>
                  <a:lnTo>
                    <a:pt x="182" y="753"/>
                  </a:lnTo>
                  <a:lnTo>
                    <a:pt x="215" y="718"/>
                  </a:lnTo>
                  <a:lnTo>
                    <a:pt x="341" y="543"/>
                  </a:lnTo>
                  <a:lnTo>
                    <a:pt x="358" y="457"/>
                  </a:lnTo>
                  <a:lnTo>
                    <a:pt x="384" y="446"/>
                  </a:lnTo>
                  <a:lnTo>
                    <a:pt x="406" y="358"/>
                  </a:lnTo>
                  <a:lnTo>
                    <a:pt x="340" y="263"/>
                  </a:lnTo>
                  <a:lnTo>
                    <a:pt x="372" y="213"/>
                  </a:lnTo>
                  <a:lnTo>
                    <a:pt x="404" y="122"/>
                  </a:lnTo>
                  <a:lnTo>
                    <a:pt x="207" y="0"/>
                  </a:lnTo>
                  <a:lnTo>
                    <a:pt x="175" y="28"/>
                  </a:lnTo>
                  <a:lnTo>
                    <a:pt x="103" y="120"/>
                  </a:lnTo>
                  <a:lnTo>
                    <a:pt x="120" y="155"/>
                  </a:lnTo>
                  <a:lnTo>
                    <a:pt x="89" y="194"/>
                  </a:lnTo>
                  <a:lnTo>
                    <a:pt x="89" y="254"/>
                  </a:lnTo>
                  <a:lnTo>
                    <a:pt x="115" y="260"/>
                  </a:lnTo>
                  <a:lnTo>
                    <a:pt x="123" y="302"/>
                  </a:lnTo>
                  <a:lnTo>
                    <a:pt x="200" y="383"/>
                  </a:lnTo>
                  <a:lnTo>
                    <a:pt x="103" y="473"/>
                  </a:lnTo>
                  <a:lnTo>
                    <a:pt x="37" y="499"/>
                  </a:lnTo>
                  <a:lnTo>
                    <a:pt x="0" y="553"/>
                  </a:lnTo>
                  <a:lnTo>
                    <a:pt x="11" y="57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6" name=""/>
            <p:cNvSpPr/>
            <p:nvPr/>
          </p:nvSpPr>
          <p:spPr>
            <a:xfrm>
              <a:off x="7088040" y="2752920"/>
              <a:ext cx="214560" cy="398520"/>
            </a:xfrm>
            <a:custGeom>
              <a:avLst/>
              <a:gdLst/>
              <a:ahLst/>
              <a:rect l="l" t="t" r="r" b="b"/>
              <a:pathLst>
                <a:path w="406" h="753">
                  <a:moveTo>
                    <a:pt x="11" y="573"/>
                  </a:moveTo>
                  <a:lnTo>
                    <a:pt x="70" y="642"/>
                  </a:lnTo>
                  <a:lnTo>
                    <a:pt x="178" y="683"/>
                  </a:lnTo>
                  <a:lnTo>
                    <a:pt x="182" y="753"/>
                  </a:lnTo>
                  <a:lnTo>
                    <a:pt x="215" y="718"/>
                  </a:lnTo>
                  <a:lnTo>
                    <a:pt x="341" y="543"/>
                  </a:lnTo>
                  <a:lnTo>
                    <a:pt x="358" y="457"/>
                  </a:lnTo>
                  <a:lnTo>
                    <a:pt x="384" y="446"/>
                  </a:lnTo>
                  <a:lnTo>
                    <a:pt x="406" y="358"/>
                  </a:lnTo>
                  <a:lnTo>
                    <a:pt x="340" y="263"/>
                  </a:lnTo>
                  <a:lnTo>
                    <a:pt x="372" y="213"/>
                  </a:lnTo>
                  <a:lnTo>
                    <a:pt x="404" y="122"/>
                  </a:lnTo>
                  <a:lnTo>
                    <a:pt x="207" y="0"/>
                  </a:lnTo>
                  <a:lnTo>
                    <a:pt x="175" y="28"/>
                  </a:lnTo>
                  <a:lnTo>
                    <a:pt x="103" y="120"/>
                  </a:lnTo>
                  <a:lnTo>
                    <a:pt x="120" y="155"/>
                  </a:lnTo>
                  <a:lnTo>
                    <a:pt x="89" y="194"/>
                  </a:lnTo>
                  <a:lnTo>
                    <a:pt x="89" y="254"/>
                  </a:lnTo>
                  <a:lnTo>
                    <a:pt x="115" y="260"/>
                  </a:lnTo>
                  <a:lnTo>
                    <a:pt x="123" y="302"/>
                  </a:lnTo>
                  <a:lnTo>
                    <a:pt x="200" y="383"/>
                  </a:lnTo>
                  <a:lnTo>
                    <a:pt x="103" y="473"/>
                  </a:lnTo>
                  <a:lnTo>
                    <a:pt x="37" y="499"/>
                  </a:lnTo>
                  <a:lnTo>
                    <a:pt x="0" y="553"/>
                  </a:lnTo>
                  <a:lnTo>
                    <a:pt x="11" y="573"/>
                  </a:lnTo>
                  <a:lnTo>
                    <a:pt x="11" y="573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7" name=""/>
            <p:cNvSpPr/>
            <p:nvPr/>
          </p:nvSpPr>
          <p:spPr>
            <a:xfrm>
              <a:off x="7354800" y="2489400"/>
              <a:ext cx="468360" cy="233280"/>
            </a:xfrm>
            <a:custGeom>
              <a:avLst/>
              <a:gdLst/>
              <a:ahLst/>
              <a:rect l="l" t="t" r="r" b="b"/>
              <a:pathLst>
                <a:path w="886" h="442">
                  <a:moveTo>
                    <a:pt x="0" y="280"/>
                  </a:moveTo>
                  <a:lnTo>
                    <a:pt x="55" y="52"/>
                  </a:lnTo>
                  <a:lnTo>
                    <a:pt x="530" y="52"/>
                  </a:lnTo>
                  <a:lnTo>
                    <a:pt x="622" y="0"/>
                  </a:lnTo>
                  <a:lnTo>
                    <a:pt x="646" y="5"/>
                  </a:lnTo>
                  <a:lnTo>
                    <a:pt x="692" y="96"/>
                  </a:lnTo>
                  <a:lnTo>
                    <a:pt x="626" y="191"/>
                  </a:lnTo>
                  <a:lnTo>
                    <a:pt x="690" y="240"/>
                  </a:lnTo>
                  <a:lnTo>
                    <a:pt x="734" y="352"/>
                  </a:lnTo>
                  <a:lnTo>
                    <a:pt x="768" y="377"/>
                  </a:lnTo>
                  <a:lnTo>
                    <a:pt x="854" y="378"/>
                  </a:lnTo>
                  <a:lnTo>
                    <a:pt x="865" y="331"/>
                  </a:lnTo>
                  <a:lnTo>
                    <a:pt x="851" y="309"/>
                  </a:lnTo>
                  <a:lnTo>
                    <a:pt x="874" y="307"/>
                  </a:lnTo>
                  <a:lnTo>
                    <a:pt x="886" y="375"/>
                  </a:lnTo>
                  <a:lnTo>
                    <a:pt x="826" y="420"/>
                  </a:lnTo>
                  <a:lnTo>
                    <a:pt x="746" y="436"/>
                  </a:lnTo>
                  <a:lnTo>
                    <a:pt x="697" y="398"/>
                  </a:lnTo>
                  <a:lnTo>
                    <a:pt x="599" y="442"/>
                  </a:lnTo>
                  <a:lnTo>
                    <a:pt x="556" y="387"/>
                  </a:lnTo>
                  <a:lnTo>
                    <a:pt x="519" y="358"/>
                  </a:lnTo>
                  <a:lnTo>
                    <a:pt x="508" y="280"/>
                  </a:lnTo>
                  <a:lnTo>
                    <a:pt x="0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8" name=""/>
            <p:cNvSpPr/>
            <p:nvPr/>
          </p:nvSpPr>
          <p:spPr>
            <a:xfrm>
              <a:off x="7562880" y="2637000"/>
              <a:ext cx="85680" cy="122400"/>
            </a:xfrm>
            <a:custGeom>
              <a:avLst/>
              <a:gdLst/>
              <a:ahLst/>
              <a:rect l="l" t="t" r="r" b="b"/>
              <a:pathLst>
                <a:path w="161" h="230">
                  <a:moveTo>
                    <a:pt x="0" y="230"/>
                  </a:moveTo>
                  <a:lnTo>
                    <a:pt x="126" y="184"/>
                  </a:lnTo>
                  <a:lnTo>
                    <a:pt x="161" y="107"/>
                  </a:lnTo>
                  <a:lnTo>
                    <a:pt x="124" y="78"/>
                  </a:lnTo>
                  <a:lnTo>
                    <a:pt x="113" y="0"/>
                  </a:lnTo>
                  <a:lnTo>
                    <a:pt x="13" y="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9" name=""/>
            <p:cNvSpPr/>
            <p:nvPr/>
          </p:nvSpPr>
          <p:spPr>
            <a:xfrm>
              <a:off x="7562880" y="2637000"/>
              <a:ext cx="85680" cy="122400"/>
            </a:xfrm>
            <a:custGeom>
              <a:avLst/>
              <a:gdLst/>
              <a:ahLst/>
              <a:rect l="l" t="t" r="r" b="b"/>
              <a:pathLst>
                <a:path w="161" h="230">
                  <a:moveTo>
                    <a:pt x="0" y="230"/>
                  </a:moveTo>
                  <a:lnTo>
                    <a:pt x="126" y="184"/>
                  </a:lnTo>
                  <a:lnTo>
                    <a:pt x="161" y="107"/>
                  </a:lnTo>
                  <a:lnTo>
                    <a:pt x="124" y="78"/>
                  </a:lnTo>
                  <a:lnTo>
                    <a:pt x="113" y="0"/>
                  </a:lnTo>
                  <a:lnTo>
                    <a:pt x="13" y="0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0" name=""/>
            <p:cNvSpPr/>
            <p:nvPr/>
          </p:nvSpPr>
          <p:spPr>
            <a:xfrm>
              <a:off x="7323120" y="2637000"/>
              <a:ext cx="247680" cy="174600"/>
            </a:xfrm>
            <a:custGeom>
              <a:avLst/>
              <a:gdLst/>
              <a:ahLst/>
              <a:rect l="l" t="t" r="r" b="b"/>
              <a:pathLst>
                <a:path w="467" h="330">
                  <a:moveTo>
                    <a:pt x="19" y="330"/>
                  </a:moveTo>
                  <a:lnTo>
                    <a:pt x="171" y="281"/>
                  </a:lnTo>
                  <a:lnTo>
                    <a:pt x="224" y="238"/>
                  </a:lnTo>
                  <a:lnTo>
                    <a:pt x="338" y="237"/>
                  </a:lnTo>
                  <a:lnTo>
                    <a:pt x="454" y="230"/>
                  </a:lnTo>
                  <a:lnTo>
                    <a:pt x="467" y="0"/>
                  </a:lnTo>
                  <a:lnTo>
                    <a:pt x="59" y="0"/>
                  </a:lnTo>
                  <a:lnTo>
                    <a:pt x="41" y="236"/>
                  </a:lnTo>
                  <a:lnTo>
                    <a:pt x="57" y="264"/>
                  </a:lnTo>
                  <a:lnTo>
                    <a:pt x="0" y="301"/>
                  </a:lnTo>
                  <a:lnTo>
                    <a:pt x="19" y="33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1" name=""/>
            <p:cNvSpPr/>
            <p:nvPr/>
          </p:nvSpPr>
          <p:spPr>
            <a:xfrm>
              <a:off x="6886440" y="3148200"/>
              <a:ext cx="28800" cy="31680"/>
            </a:xfrm>
            <a:custGeom>
              <a:avLst/>
              <a:gdLst/>
              <a:ahLst/>
              <a:rect l="l" t="t" r="r" b="b"/>
              <a:pathLst>
                <a:path w="53" h="61">
                  <a:moveTo>
                    <a:pt x="20" y="61"/>
                  </a:moveTo>
                  <a:lnTo>
                    <a:pt x="0" y="17"/>
                  </a:lnTo>
                  <a:lnTo>
                    <a:pt x="20" y="0"/>
                  </a:lnTo>
                  <a:lnTo>
                    <a:pt x="53" y="32"/>
                  </a:lnTo>
                  <a:lnTo>
                    <a:pt x="20" y="61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2" name=""/>
            <p:cNvSpPr/>
            <p:nvPr/>
          </p:nvSpPr>
          <p:spPr>
            <a:xfrm>
              <a:off x="6886440" y="3148200"/>
              <a:ext cx="28800" cy="31680"/>
            </a:xfrm>
            <a:custGeom>
              <a:avLst/>
              <a:gdLst/>
              <a:ahLst/>
              <a:rect l="l" t="t" r="r" b="b"/>
              <a:pathLst>
                <a:path w="53" h="61">
                  <a:moveTo>
                    <a:pt x="20" y="61"/>
                  </a:moveTo>
                  <a:lnTo>
                    <a:pt x="0" y="17"/>
                  </a:lnTo>
                  <a:lnTo>
                    <a:pt x="20" y="0"/>
                  </a:lnTo>
                  <a:lnTo>
                    <a:pt x="53" y="32"/>
                  </a:lnTo>
                  <a:lnTo>
                    <a:pt x="20" y="61"/>
                  </a:lnTo>
                  <a:lnTo>
                    <a:pt x="20" y="61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3" name=""/>
            <p:cNvSpPr/>
            <p:nvPr/>
          </p:nvSpPr>
          <p:spPr>
            <a:xfrm>
              <a:off x="6178680" y="2873520"/>
              <a:ext cx="628560" cy="565200"/>
            </a:xfrm>
            <a:custGeom>
              <a:avLst/>
              <a:gdLst/>
              <a:ahLst/>
              <a:rect l="l" t="t" r="r" b="b"/>
              <a:pathLst>
                <a:path w="1188" h="1066">
                  <a:moveTo>
                    <a:pt x="15" y="700"/>
                  </a:moveTo>
                  <a:lnTo>
                    <a:pt x="77" y="690"/>
                  </a:lnTo>
                  <a:lnTo>
                    <a:pt x="145" y="516"/>
                  </a:lnTo>
                  <a:lnTo>
                    <a:pt x="171" y="521"/>
                  </a:lnTo>
                  <a:lnTo>
                    <a:pt x="173" y="555"/>
                  </a:lnTo>
                  <a:lnTo>
                    <a:pt x="212" y="540"/>
                  </a:lnTo>
                  <a:lnTo>
                    <a:pt x="200" y="493"/>
                  </a:lnTo>
                  <a:lnTo>
                    <a:pt x="231" y="436"/>
                  </a:lnTo>
                  <a:lnTo>
                    <a:pt x="288" y="388"/>
                  </a:lnTo>
                  <a:lnTo>
                    <a:pt x="310" y="410"/>
                  </a:lnTo>
                  <a:lnTo>
                    <a:pt x="345" y="394"/>
                  </a:lnTo>
                  <a:lnTo>
                    <a:pt x="428" y="323"/>
                  </a:lnTo>
                  <a:lnTo>
                    <a:pt x="495" y="106"/>
                  </a:lnTo>
                  <a:lnTo>
                    <a:pt x="476" y="18"/>
                  </a:lnTo>
                  <a:lnTo>
                    <a:pt x="515" y="0"/>
                  </a:lnTo>
                  <a:lnTo>
                    <a:pt x="515" y="293"/>
                  </a:lnTo>
                  <a:lnTo>
                    <a:pt x="767" y="293"/>
                  </a:lnTo>
                  <a:lnTo>
                    <a:pt x="765" y="454"/>
                  </a:lnTo>
                  <a:lnTo>
                    <a:pt x="858" y="371"/>
                  </a:lnTo>
                  <a:lnTo>
                    <a:pt x="893" y="377"/>
                  </a:lnTo>
                  <a:lnTo>
                    <a:pt x="938" y="317"/>
                  </a:lnTo>
                  <a:lnTo>
                    <a:pt x="986" y="353"/>
                  </a:lnTo>
                  <a:lnTo>
                    <a:pt x="1013" y="352"/>
                  </a:lnTo>
                  <a:lnTo>
                    <a:pt x="1021" y="323"/>
                  </a:lnTo>
                  <a:lnTo>
                    <a:pt x="1081" y="300"/>
                  </a:lnTo>
                  <a:lnTo>
                    <a:pt x="1163" y="327"/>
                  </a:lnTo>
                  <a:lnTo>
                    <a:pt x="1188" y="414"/>
                  </a:lnTo>
                  <a:lnTo>
                    <a:pt x="1165" y="471"/>
                  </a:lnTo>
                  <a:lnTo>
                    <a:pt x="1045" y="374"/>
                  </a:lnTo>
                  <a:lnTo>
                    <a:pt x="1023" y="469"/>
                  </a:lnTo>
                  <a:lnTo>
                    <a:pt x="913" y="585"/>
                  </a:lnTo>
                  <a:lnTo>
                    <a:pt x="884" y="564"/>
                  </a:lnTo>
                  <a:lnTo>
                    <a:pt x="813" y="695"/>
                  </a:lnTo>
                  <a:lnTo>
                    <a:pt x="726" y="644"/>
                  </a:lnTo>
                  <a:lnTo>
                    <a:pt x="690" y="743"/>
                  </a:lnTo>
                  <a:lnTo>
                    <a:pt x="571" y="921"/>
                  </a:lnTo>
                  <a:lnTo>
                    <a:pt x="586" y="939"/>
                  </a:lnTo>
                  <a:lnTo>
                    <a:pt x="573" y="971"/>
                  </a:lnTo>
                  <a:lnTo>
                    <a:pt x="531" y="999"/>
                  </a:lnTo>
                  <a:lnTo>
                    <a:pt x="433" y="1001"/>
                  </a:lnTo>
                  <a:lnTo>
                    <a:pt x="423" y="1033"/>
                  </a:lnTo>
                  <a:lnTo>
                    <a:pt x="346" y="1056"/>
                  </a:lnTo>
                  <a:lnTo>
                    <a:pt x="311" y="1028"/>
                  </a:lnTo>
                  <a:lnTo>
                    <a:pt x="247" y="1066"/>
                  </a:lnTo>
                  <a:lnTo>
                    <a:pt x="195" y="1041"/>
                  </a:lnTo>
                  <a:lnTo>
                    <a:pt x="173" y="1018"/>
                  </a:lnTo>
                  <a:lnTo>
                    <a:pt x="164" y="966"/>
                  </a:lnTo>
                  <a:lnTo>
                    <a:pt x="85" y="923"/>
                  </a:lnTo>
                  <a:lnTo>
                    <a:pt x="0" y="776"/>
                  </a:lnTo>
                  <a:lnTo>
                    <a:pt x="15" y="700"/>
                  </a:lnTo>
                  <a:lnTo>
                    <a:pt x="15" y="70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4" name=""/>
            <p:cNvSpPr/>
            <p:nvPr/>
          </p:nvSpPr>
          <p:spPr>
            <a:xfrm>
              <a:off x="5900760" y="2648160"/>
              <a:ext cx="550800" cy="596880"/>
            </a:xfrm>
            <a:custGeom>
              <a:avLst/>
              <a:gdLst/>
              <a:ahLst/>
              <a:rect l="l" t="t" r="r" b="b"/>
              <a:pathLst>
                <a:path w="1040" h="1128">
                  <a:moveTo>
                    <a:pt x="19" y="901"/>
                  </a:moveTo>
                  <a:lnTo>
                    <a:pt x="0" y="915"/>
                  </a:lnTo>
                  <a:lnTo>
                    <a:pt x="0" y="493"/>
                  </a:lnTo>
                  <a:lnTo>
                    <a:pt x="0" y="87"/>
                  </a:lnTo>
                  <a:lnTo>
                    <a:pt x="335" y="87"/>
                  </a:lnTo>
                  <a:lnTo>
                    <a:pt x="579" y="172"/>
                  </a:lnTo>
                  <a:lnTo>
                    <a:pt x="735" y="146"/>
                  </a:lnTo>
                  <a:lnTo>
                    <a:pt x="889" y="49"/>
                  </a:lnTo>
                  <a:lnTo>
                    <a:pt x="1040" y="0"/>
                  </a:lnTo>
                  <a:lnTo>
                    <a:pt x="1040" y="428"/>
                  </a:lnTo>
                  <a:lnTo>
                    <a:pt x="1001" y="446"/>
                  </a:lnTo>
                  <a:lnTo>
                    <a:pt x="1020" y="534"/>
                  </a:lnTo>
                  <a:lnTo>
                    <a:pt x="953" y="751"/>
                  </a:lnTo>
                  <a:lnTo>
                    <a:pt x="870" y="822"/>
                  </a:lnTo>
                  <a:lnTo>
                    <a:pt x="835" y="838"/>
                  </a:lnTo>
                  <a:lnTo>
                    <a:pt x="813" y="816"/>
                  </a:lnTo>
                  <a:lnTo>
                    <a:pt x="756" y="864"/>
                  </a:lnTo>
                  <a:lnTo>
                    <a:pt x="725" y="921"/>
                  </a:lnTo>
                  <a:lnTo>
                    <a:pt x="737" y="968"/>
                  </a:lnTo>
                  <a:lnTo>
                    <a:pt x="698" y="983"/>
                  </a:lnTo>
                  <a:lnTo>
                    <a:pt x="696" y="949"/>
                  </a:lnTo>
                  <a:lnTo>
                    <a:pt x="670" y="944"/>
                  </a:lnTo>
                  <a:lnTo>
                    <a:pt x="602" y="1118"/>
                  </a:lnTo>
                  <a:lnTo>
                    <a:pt x="540" y="1128"/>
                  </a:lnTo>
                  <a:lnTo>
                    <a:pt x="480" y="1075"/>
                  </a:lnTo>
                  <a:lnTo>
                    <a:pt x="462" y="1024"/>
                  </a:lnTo>
                  <a:lnTo>
                    <a:pt x="403" y="1063"/>
                  </a:lnTo>
                  <a:lnTo>
                    <a:pt x="366" y="1070"/>
                  </a:lnTo>
                  <a:lnTo>
                    <a:pt x="315" y="1037"/>
                  </a:lnTo>
                  <a:lnTo>
                    <a:pt x="281" y="1061"/>
                  </a:lnTo>
                  <a:lnTo>
                    <a:pt x="258" y="1054"/>
                  </a:lnTo>
                  <a:lnTo>
                    <a:pt x="228" y="1018"/>
                  </a:lnTo>
                  <a:lnTo>
                    <a:pt x="145" y="1002"/>
                  </a:lnTo>
                  <a:lnTo>
                    <a:pt x="88" y="911"/>
                  </a:lnTo>
                  <a:lnTo>
                    <a:pt x="19" y="901"/>
                  </a:lnTo>
                  <a:lnTo>
                    <a:pt x="19" y="901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5" name=""/>
            <p:cNvSpPr/>
            <p:nvPr/>
          </p:nvSpPr>
          <p:spPr>
            <a:xfrm>
              <a:off x="5183280" y="1657440"/>
              <a:ext cx="826920" cy="439920"/>
            </a:xfrm>
            <a:custGeom>
              <a:avLst/>
              <a:gdLst/>
              <a:ahLst/>
              <a:rect l="l" t="t" r="r" b="b"/>
              <a:pathLst>
                <a:path w="1565" h="829">
                  <a:moveTo>
                    <a:pt x="0" y="315"/>
                  </a:moveTo>
                  <a:lnTo>
                    <a:pt x="263" y="216"/>
                  </a:lnTo>
                  <a:lnTo>
                    <a:pt x="478" y="45"/>
                  </a:lnTo>
                  <a:lnTo>
                    <a:pt x="625" y="0"/>
                  </a:lnTo>
                  <a:lnTo>
                    <a:pt x="634" y="24"/>
                  </a:lnTo>
                  <a:lnTo>
                    <a:pt x="470" y="185"/>
                  </a:lnTo>
                  <a:lnTo>
                    <a:pt x="468" y="256"/>
                  </a:lnTo>
                  <a:lnTo>
                    <a:pt x="502" y="221"/>
                  </a:lnTo>
                  <a:lnTo>
                    <a:pt x="593" y="214"/>
                  </a:lnTo>
                  <a:lnTo>
                    <a:pt x="673" y="261"/>
                  </a:lnTo>
                  <a:lnTo>
                    <a:pt x="751" y="353"/>
                  </a:lnTo>
                  <a:lnTo>
                    <a:pt x="898" y="365"/>
                  </a:lnTo>
                  <a:lnTo>
                    <a:pt x="1034" y="284"/>
                  </a:lnTo>
                  <a:lnTo>
                    <a:pt x="1288" y="256"/>
                  </a:lnTo>
                  <a:lnTo>
                    <a:pt x="1299" y="330"/>
                  </a:lnTo>
                  <a:lnTo>
                    <a:pt x="1338" y="351"/>
                  </a:lnTo>
                  <a:lnTo>
                    <a:pt x="1435" y="351"/>
                  </a:lnTo>
                  <a:lnTo>
                    <a:pt x="1470" y="351"/>
                  </a:lnTo>
                  <a:lnTo>
                    <a:pt x="1496" y="459"/>
                  </a:lnTo>
                  <a:lnTo>
                    <a:pt x="1565" y="527"/>
                  </a:lnTo>
                  <a:lnTo>
                    <a:pt x="1453" y="551"/>
                  </a:lnTo>
                  <a:lnTo>
                    <a:pt x="1413" y="513"/>
                  </a:lnTo>
                  <a:lnTo>
                    <a:pt x="1398" y="564"/>
                  </a:lnTo>
                  <a:lnTo>
                    <a:pt x="1362" y="564"/>
                  </a:lnTo>
                  <a:lnTo>
                    <a:pt x="1232" y="495"/>
                  </a:lnTo>
                  <a:lnTo>
                    <a:pt x="1017" y="571"/>
                  </a:lnTo>
                  <a:lnTo>
                    <a:pt x="916" y="654"/>
                  </a:lnTo>
                  <a:lnTo>
                    <a:pt x="919" y="571"/>
                  </a:lnTo>
                  <a:lnTo>
                    <a:pt x="839" y="609"/>
                  </a:lnTo>
                  <a:lnTo>
                    <a:pt x="681" y="829"/>
                  </a:lnTo>
                  <a:lnTo>
                    <a:pt x="648" y="800"/>
                  </a:lnTo>
                  <a:lnTo>
                    <a:pt x="663" y="730"/>
                  </a:lnTo>
                  <a:lnTo>
                    <a:pt x="613" y="737"/>
                  </a:lnTo>
                  <a:lnTo>
                    <a:pt x="633" y="627"/>
                  </a:lnTo>
                  <a:lnTo>
                    <a:pt x="557" y="586"/>
                  </a:lnTo>
                  <a:lnTo>
                    <a:pt x="557" y="542"/>
                  </a:lnTo>
                  <a:lnTo>
                    <a:pt x="70" y="400"/>
                  </a:lnTo>
                  <a:lnTo>
                    <a:pt x="45" y="341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6" name=""/>
            <p:cNvSpPr/>
            <p:nvPr/>
          </p:nvSpPr>
          <p:spPr>
            <a:xfrm>
              <a:off x="5627520" y="1989360"/>
              <a:ext cx="582840" cy="704880"/>
            </a:xfrm>
            <a:custGeom>
              <a:avLst/>
              <a:gdLst/>
              <a:ahLst/>
              <a:rect l="l" t="t" r="r" b="b"/>
              <a:pathLst>
                <a:path w="1101" h="1331">
                  <a:moveTo>
                    <a:pt x="1101" y="881"/>
                  </a:moveTo>
                  <a:lnTo>
                    <a:pt x="1066" y="832"/>
                  </a:lnTo>
                  <a:lnTo>
                    <a:pt x="1031" y="636"/>
                  </a:lnTo>
                  <a:lnTo>
                    <a:pt x="977" y="551"/>
                  </a:lnTo>
                  <a:lnTo>
                    <a:pt x="867" y="587"/>
                  </a:lnTo>
                  <a:lnTo>
                    <a:pt x="798" y="685"/>
                  </a:lnTo>
                  <a:lnTo>
                    <a:pt x="752" y="689"/>
                  </a:lnTo>
                  <a:lnTo>
                    <a:pt x="732" y="666"/>
                  </a:lnTo>
                  <a:lnTo>
                    <a:pt x="764" y="583"/>
                  </a:lnTo>
                  <a:lnTo>
                    <a:pt x="825" y="533"/>
                  </a:lnTo>
                  <a:lnTo>
                    <a:pt x="882" y="433"/>
                  </a:lnTo>
                  <a:lnTo>
                    <a:pt x="846" y="232"/>
                  </a:lnTo>
                  <a:lnTo>
                    <a:pt x="867" y="210"/>
                  </a:lnTo>
                  <a:lnTo>
                    <a:pt x="839" y="151"/>
                  </a:lnTo>
                  <a:lnTo>
                    <a:pt x="638" y="23"/>
                  </a:lnTo>
                  <a:lnTo>
                    <a:pt x="475" y="0"/>
                  </a:lnTo>
                  <a:lnTo>
                    <a:pt x="451" y="52"/>
                  </a:lnTo>
                  <a:lnTo>
                    <a:pt x="478" y="106"/>
                  </a:lnTo>
                  <a:lnTo>
                    <a:pt x="371" y="151"/>
                  </a:lnTo>
                  <a:lnTo>
                    <a:pt x="360" y="261"/>
                  </a:lnTo>
                  <a:lnTo>
                    <a:pt x="323" y="296"/>
                  </a:lnTo>
                  <a:lnTo>
                    <a:pt x="301" y="200"/>
                  </a:lnTo>
                  <a:lnTo>
                    <a:pt x="197" y="277"/>
                  </a:lnTo>
                  <a:lnTo>
                    <a:pt x="165" y="346"/>
                  </a:lnTo>
                  <a:lnTo>
                    <a:pt x="157" y="492"/>
                  </a:lnTo>
                  <a:lnTo>
                    <a:pt x="133" y="512"/>
                  </a:lnTo>
                  <a:lnTo>
                    <a:pt x="98" y="691"/>
                  </a:lnTo>
                  <a:lnTo>
                    <a:pt x="164" y="829"/>
                  </a:lnTo>
                  <a:lnTo>
                    <a:pt x="171" y="877"/>
                  </a:lnTo>
                  <a:lnTo>
                    <a:pt x="163" y="1028"/>
                  </a:lnTo>
                  <a:lnTo>
                    <a:pt x="64" y="1272"/>
                  </a:lnTo>
                  <a:lnTo>
                    <a:pt x="0" y="1311"/>
                  </a:lnTo>
                  <a:lnTo>
                    <a:pt x="516" y="1314"/>
                  </a:lnTo>
                  <a:lnTo>
                    <a:pt x="516" y="1331"/>
                  </a:lnTo>
                  <a:lnTo>
                    <a:pt x="851" y="1331"/>
                  </a:lnTo>
                  <a:lnTo>
                    <a:pt x="930" y="1240"/>
                  </a:lnTo>
                  <a:lnTo>
                    <a:pt x="932" y="1190"/>
                  </a:lnTo>
                  <a:lnTo>
                    <a:pt x="977" y="1115"/>
                  </a:lnTo>
                  <a:lnTo>
                    <a:pt x="985" y="1061"/>
                  </a:lnTo>
                  <a:lnTo>
                    <a:pt x="1066" y="1035"/>
                  </a:lnTo>
                  <a:lnTo>
                    <a:pt x="1101" y="881"/>
                  </a:lnTo>
                  <a:lnTo>
                    <a:pt x="1101" y="881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7" name=""/>
            <p:cNvSpPr/>
            <p:nvPr/>
          </p:nvSpPr>
          <p:spPr>
            <a:xfrm>
              <a:off x="6086520" y="3753000"/>
              <a:ext cx="617400" cy="488880"/>
            </a:xfrm>
            <a:custGeom>
              <a:avLst/>
              <a:gdLst/>
              <a:ahLst/>
              <a:rect l="l" t="t" r="r" b="b"/>
              <a:pathLst>
                <a:path w="1167" h="924">
                  <a:moveTo>
                    <a:pt x="597" y="924"/>
                  </a:moveTo>
                  <a:lnTo>
                    <a:pt x="598" y="892"/>
                  </a:lnTo>
                  <a:lnTo>
                    <a:pt x="674" y="850"/>
                  </a:lnTo>
                  <a:lnTo>
                    <a:pt x="646" y="774"/>
                  </a:lnTo>
                  <a:lnTo>
                    <a:pt x="805" y="769"/>
                  </a:lnTo>
                  <a:lnTo>
                    <a:pt x="1012" y="605"/>
                  </a:lnTo>
                  <a:lnTo>
                    <a:pt x="1015" y="552"/>
                  </a:lnTo>
                  <a:lnTo>
                    <a:pt x="1167" y="399"/>
                  </a:lnTo>
                  <a:lnTo>
                    <a:pt x="894" y="120"/>
                  </a:lnTo>
                  <a:lnTo>
                    <a:pt x="622" y="120"/>
                  </a:lnTo>
                  <a:lnTo>
                    <a:pt x="623" y="78"/>
                  </a:lnTo>
                  <a:lnTo>
                    <a:pt x="588" y="30"/>
                  </a:lnTo>
                  <a:lnTo>
                    <a:pt x="563" y="48"/>
                  </a:lnTo>
                  <a:lnTo>
                    <a:pt x="558" y="20"/>
                  </a:lnTo>
                  <a:lnTo>
                    <a:pt x="235" y="0"/>
                  </a:lnTo>
                  <a:lnTo>
                    <a:pt x="64" y="61"/>
                  </a:lnTo>
                  <a:lnTo>
                    <a:pt x="0" y="151"/>
                  </a:lnTo>
                  <a:lnTo>
                    <a:pt x="81" y="217"/>
                  </a:lnTo>
                  <a:lnTo>
                    <a:pt x="117" y="219"/>
                  </a:lnTo>
                  <a:lnTo>
                    <a:pt x="195" y="372"/>
                  </a:lnTo>
                  <a:lnTo>
                    <a:pt x="347" y="512"/>
                  </a:lnTo>
                  <a:lnTo>
                    <a:pt x="345" y="543"/>
                  </a:lnTo>
                  <a:lnTo>
                    <a:pt x="388" y="602"/>
                  </a:lnTo>
                  <a:lnTo>
                    <a:pt x="452" y="644"/>
                  </a:lnTo>
                  <a:lnTo>
                    <a:pt x="473" y="757"/>
                  </a:lnTo>
                  <a:lnTo>
                    <a:pt x="514" y="782"/>
                  </a:lnTo>
                  <a:lnTo>
                    <a:pt x="540" y="840"/>
                  </a:lnTo>
                  <a:lnTo>
                    <a:pt x="538" y="896"/>
                  </a:lnTo>
                  <a:lnTo>
                    <a:pt x="597" y="924"/>
                  </a:lnTo>
                  <a:lnTo>
                    <a:pt x="597" y="924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8" name=""/>
            <p:cNvSpPr/>
            <p:nvPr/>
          </p:nvSpPr>
          <p:spPr>
            <a:xfrm>
              <a:off x="7058160" y="3008520"/>
              <a:ext cx="102960" cy="228600"/>
            </a:xfrm>
            <a:custGeom>
              <a:avLst/>
              <a:gdLst/>
              <a:ahLst/>
              <a:rect l="l" t="t" r="r" b="b"/>
              <a:pathLst>
                <a:path w="196" h="434">
                  <a:moveTo>
                    <a:pt x="0" y="40"/>
                  </a:moveTo>
                  <a:lnTo>
                    <a:pt x="35" y="0"/>
                  </a:lnTo>
                  <a:lnTo>
                    <a:pt x="94" y="16"/>
                  </a:lnTo>
                  <a:lnTo>
                    <a:pt x="57" y="70"/>
                  </a:lnTo>
                  <a:lnTo>
                    <a:pt x="60" y="120"/>
                  </a:lnTo>
                  <a:lnTo>
                    <a:pt x="172" y="331"/>
                  </a:lnTo>
                  <a:lnTo>
                    <a:pt x="196" y="407"/>
                  </a:lnTo>
                  <a:lnTo>
                    <a:pt x="181" y="434"/>
                  </a:lnTo>
                  <a:lnTo>
                    <a:pt x="18" y="4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9" name=""/>
            <p:cNvSpPr/>
            <p:nvPr/>
          </p:nvSpPr>
          <p:spPr>
            <a:xfrm>
              <a:off x="7058160" y="3008520"/>
              <a:ext cx="102960" cy="228600"/>
            </a:xfrm>
            <a:custGeom>
              <a:avLst/>
              <a:gdLst/>
              <a:ahLst/>
              <a:rect l="l" t="t" r="r" b="b"/>
              <a:pathLst>
                <a:path w="196" h="434">
                  <a:moveTo>
                    <a:pt x="0" y="40"/>
                  </a:moveTo>
                  <a:lnTo>
                    <a:pt x="35" y="0"/>
                  </a:lnTo>
                  <a:lnTo>
                    <a:pt x="94" y="16"/>
                  </a:lnTo>
                  <a:lnTo>
                    <a:pt x="57" y="70"/>
                  </a:lnTo>
                  <a:lnTo>
                    <a:pt x="60" y="120"/>
                  </a:lnTo>
                  <a:lnTo>
                    <a:pt x="172" y="331"/>
                  </a:lnTo>
                  <a:lnTo>
                    <a:pt x="196" y="407"/>
                  </a:lnTo>
                  <a:lnTo>
                    <a:pt x="181" y="434"/>
                  </a:lnTo>
                  <a:lnTo>
                    <a:pt x="18" y="43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0" name=""/>
            <p:cNvSpPr/>
            <p:nvPr/>
          </p:nvSpPr>
          <p:spPr>
            <a:xfrm>
              <a:off x="7039080" y="3303720"/>
              <a:ext cx="90360" cy="146160"/>
            </a:xfrm>
            <a:custGeom>
              <a:avLst/>
              <a:gdLst/>
              <a:ahLst/>
              <a:rect l="l" t="t" r="r" b="b"/>
              <a:pathLst>
                <a:path w="172" h="274">
                  <a:moveTo>
                    <a:pt x="59" y="22"/>
                  </a:moveTo>
                  <a:lnTo>
                    <a:pt x="80" y="30"/>
                  </a:lnTo>
                  <a:lnTo>
                    <a:pt x="72" y="56"/>
                  </a:lnTo>
                  <a:lnTo>
                    <a:pt x="0" y="181"/>
                  </a:lnTo>
                  <a:lnTo>
                    <a:pt x="19" y="274"/>
                  </a:lnTo>
                  <a:lnTo>
                    <a:pt x="69" y="239"/>
                  </a:lnTo>
                  <a:lnTo>
                    <a:pt x="99" y="130"/>
                  </a:lnTo>
                  <a:lnTo>
                    <a:pt x="172" y="0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1" name=""/>
            <p:cNvSpPr/>
            <p:nvPr/>
          </p:nvSpPr>
          <p:spPr>
            <a:xfrm>
              <a:off x="7039080" y="3303720"/>
              <a:ext cx="90360" cy="146160"/>
            </a:xfrm>
            <a:custGeom>
              <a:avLst/>
              <a:gdLst/>
              <a:ahLst/>
              <a:rect l="l" t="t" r="r" b="b"/>
              <a:pathLst>
                <a:path w="172" h="274">
                  <a:moveTo>
                    <a:pt x="59" y="22"/>
                  </a:moveTo>
                  <a:lnTo>
                    <a:pt x="80" y="30"/>
                  </a:lnTo>
                  <a:lnTo>
                    <a:pt x="72" y="56"/>
                  </a:lnTo>
                  <a:lnTo>
                    <a:pt x="0" y="181"/>
                  </a:lnTo>
                  <a:lnTo>
                    <a:pt x="19" y="274"/>
                  </a:lnTo>
                  <a:lnTo>
                    <a:pt x="69" y="239"/>
                  </a:lnTo>
                  <a:lnTo>
                    <a:pt x="99" y="130"/>
                  </a:lnTo>
                  <a:lnTo>
                    <a:pt x="172" y="0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2" name=""/>
            <p:cNvSpPr/>
            <p:nvPr/>
          </p:nvSpPr>
          <p:spPr>
            <a:xfrm>
              <a:off x="8480520" y="4192920"/>
              <a:ext cx="15840" cy="17280"/>
            </a:xfrm>
            <a:custGeom>
              <a:avLst/>
              <a:gdLst/>
              <a:ahLst/>
              <a:rect l="l" t="t" r="r" b="b"/>
              <a:pathLst>
                <a:path w="29" h="32">
                  <a:moveTo>
                    <a:pt x="29" y="0"/>
                  </a:moveTo>
                  <a:lnTo>
                    <a:pt x="0" y="3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3" name=""/>
            <p:cNvSpPr/>
            <p:nvPr/>
          </p:nvSpPr>
          <p:spPr>
            <a:xfrm>
              <a:off x="8480520" y="4192920"/>
              <a:ext cx="15840" cy="17280"/>
            </a:xfrm>
            <a:custGeom>
              <a:avLst/>
              <a:gdLst/>
              <a:ahLst/>
              <a:rect l="l" t="t" r="r" b="b"/>
              <a:pathLst>
                <a:path w="29" h="32">
                  <a:moveTo>
                    <a:pt x="29" y="0"/>
                  </a:moveTo>
                  <a:lnTo>
                    <a:pt x="0" y="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4" name=""/>
            <p:cNvSpPr/>
            <p:nvPr/>
          </p:nvSpPr>
          <p:spPr>
            <a:xfrm>
              <a:off x="7299360" y="2783160"/>
              <a:ext cx="257040" cy="100080"/>
            </a:xfrm>
            <a:custGeom>
              <a:avLst/>
              <a:gdLst/>
              <a:ahLst/>
              <a:rect l="l" t="t" r="r" b="b"/>
              <a:pathLst>
                <a:path w="487" h="191">
                  <a:moveTo>
                    <a:pt x="421" y="17"/>
                  </a:moveTo>
                  <a:lnTo>
                    <a:pt x="422" y="0"/>
                  </a:lnTo>
                  <a:lnTo>
                    <a:pt x="331" y="64"/>
                  </a:lnTo>
                  <a:lnTo>
                    <a:pt x="69" y="110"/>
                  </a:lnTo>
                  <a:lnTo>
                    <a:pt x="5" y="152"/>
                  </a:lnTo>
                  <a:lnTo>
                    <a:pt x="0" y="183"/>
                  </a:lnTo>
                  <a:lnTo>
                    <a:pt x="45" y="191"/>
                  </a:lnTo>
                  <a:lnTo>
                    <a:pt x="428" y="78"/>
                  </a:lnTo>
                  <a:lnTo>
                    <a:pt x="487" y="47"/>
                  </a:lnTo>
                  <a:lnTo>
                    <a:pt x="481" y="30"/>
                  </a:lnTo>
                  <a:lnTo>
                    <a:pt x="436" y="43"/>
                  </a:lnTo>
                  <a:lnTo>
                    <a:pt x="371" y="64"/>
                  </a:lnTo>
                  <a:lnTo>
                    <a:pt x="421" y="17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5" name=""/>
            <p:cNvSpPr/>
            <p:nvPr/>
          </p:nvSpPr>
          <p:spPr>
            <a:xfrm>
              <a:off x="7299360" y="2783160"/>
              <a:ext cx="257040" cy="100080"/>
            </a:xfrm>
            <a:custGeom>
              <a:avLst/>
              <a:gdLst/>
              <a:ahLst/>
              <a:rect l="l" t="t" r="r" b="b"/>
              <a:pathLst>
                <a:path w="487" h="191">
                  <a:moveTo>
                    <a:pt x="421" y="17"/>
                  </a:moveTo>
                  <a:lnTo>
                    <a:pt x="422" y="0"/>
                  </a:lnTo>
                  <a:lnTo>
                    <a:pt x="331" y="64"/>
                  </a:lnTo>
                  <a:lnTo>
                    <a:pt x="69" y="110"/>
                  </a:lnTo>
                  <a:lnTo>
                    <a:pt x="5" y="152"/>
                  </a:lnTo>
                  <a:lnTo>
                    <a:pt x="0" y="183"/>
                  </a:lnTo>
                  <a:lnTo>
                    <a:pt x="45" y="191"/>
                  </a:lnTo>
                  <a:lnTo>
                    <a:pt x="428" y="78"/>
                  </a:lnTo>
                  <a:lnTo>
                    <a:pt x="487" y="47"/>
                  </a:lnTo>
                  <a:lnTo>
                    <a:pt x="481" y="30"/>
                  </a:lnTo>
                  <a:lnTo>
                    <a:pt x="436" y="43"/>
                  </a:lnTo>
                  <a:lnTo>
                    <a:pt x="371" y="64"/>
                  </a:lnTo>
                  <a:lnTo>
                    <a:pt x="421" y="17"/>
                  </a:lnTo>
                  <a:lnTo>
                    <a:pt x="421" y="17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6" name=""/>
            <p:cNvSpPr/>
            <p:nvPr/>
          </p:nvSpPr>
          <p:spPr>
            <a:xfrm>
              <a:off x="7064280" y="3622680"/>
              <a:ext cx="38160" cy="131760"/>
            </a:xfrm>
            <a:custGeom>
              <a:avLst/>
              <a:gdLst/>
              <a:ahLst/>
              <a:rect l="l" t="t" r="r" b="b"/>
              <a:pathLst>
                <a:path w="72" h="250">
                  <a:moveTo>
                    <a:pt x="0" y="250"/>
                  </a:moveTo>
                  <a:lnTo>
                    <a:pt x="53" y="245"/>
                  </a:lnTo>
                  <a:lnTo>
                    <a:pt x="72" y="128"/>
                  </a:lnTo>
                  <a:lnTo>
                    <a:pt x="14" y="0"/>
                  </a:lnTo>
                  <a:lnTo>
                    <a:pt x="59" y="128"/>
                  </a:lnTo>
                  <a:lnTo>
                    <a:pt x="44" y="23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7" name=""/>
            <p:cNvSpPr/>
            <p:nvPr/>
          </p:nvSpPr>
          <p:spPr>
            <a:xfrm>
              <a:off x="7064280" y="3622680"/>
              <a:ext cx="38160" cy="131760"/>
            </a:xfrm>
            <a:custGeom>
              <a:avLst/>
              <a:gdLst/>
              <a:ahLst/>
              <a:rect l="l" t="t" r="r" b="b"/>
              <a:pathLst>
                <a:path w="72" h="250">
                  <a:moveTo>
                    <a:pt x="0" y="250"/>
                  </a:moveTo>
                  <a:lnTo>
                    <a:pt x="53" y="245"/>
                  </a:lnTo>
                  <a:lnTo>
                    <a:pt x="72" y="128"/>
                  </a:lnTo>
                  <a:lnTo>
                    <a:pt x="14" y="0"/>
                  </a:lnTo>
                  <a:lnTo>
                    <a:pt x="59" y="128"/>
                  </a:lnTo>
                  <a:lnTo>
                    <a:pt x="44" y="230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8" name=""/>
            <p:cNvSpPr/>
            <p:nvPr/>
          </p:nvSpPr>
          <p:spPr>
            <a:xfrm>
              <a:off x="7692840" y="2732400"/>
              <a:ext cx="49320" cy="27000"/>
            </a:xfrm>
            <a:custGeom>
              <a:avLst/>
              <a:gdLst/>
              <a:ahLst/>
              <a:rect l="l" t="t" r="r" b="b"/>
              <a:pathLst>
                <a:path w="93" h="51">
                  <a:moveTo>
                    <a:pt x="0" y="38"/>
                  </a:moveTo>
                  <a:lnTo>
                    <a:pt x="93" y="51"/>
                  </a:lnTo>
                  <a:lnTo>
                    <a:pt x="93" y="16"/>
                  </a:lnTo>
                  <a:lnTo>
                    <a:pt x="6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9" name=""/>
            <p:cNvSpPr/>
            <p:nvPr/>
          </p:nvSpPr>
          <p:spPr>
            <a:xfrm>
              <a:off x="7692840" y="2732400"/>
              <a:ext cx="49320" cy="27000"/>
            </a:xfrm>
            <a:custGeom>
              <a:avLst/>
              <a:gdLst/>
              <a:ahLst/>
              <a:rect l="l" t="t" r="r" b="b"/>
              <a:pathLst>
                <a:path w="93" h="51">
                  <a:moveTo>
                    <a:pt x="0" y="38"/>
                  </a:moveTo>
                  <a:lnTo>
                    <a:pt x="93" y="51"/>
                  </a:lnTo>
                  <a:lnTo>
                    <a:pt x="93" y="16"/>
                  </a:lnTo>
                  <a:lnTo>
                    <a:pt x="60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0" name=""/>
            <p:cNvSpPr/>
            <p:nvPr/>
          </p:nvSpPr>
          <p:spPr>
            <a:xfrm>
              <a:off x="7767720" y="2746440"/>
              <a:ext cx="36360" cy="28800"/>
            </a:xfrm>
            <a:custGeom>
              <a:avLst/>
              <a:gdLst/>
              <a:ahLst/>
              <a:rect l="l" t="t" r="r" b="b"/>
              <a:pathLst>
                <a:path w="69" h="54">
                  <a:moveTo>
                    <a:pt x="0" y="36"/>
                  </a:moveTo>
                  <a:lnTo>
                    <a:pt x="60" y="54"/>
                  </a:lnTo>
                  <a:lnTo>
                    <a:pt x="69" y="31"/>
                  </a:lnTo>
                  <a:lnTo>
                    <a:pt x="53" y="0"/>
                  </a:lnTo>
                  <a:lnTo>
                    <a:pt x="41" y="3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1" name=""/>
            <p:cNvSpPr/>
            <p:nvPr/>
          </p:nvSpPr>
          <p:spPr>
            <a:xfrm>
              <a:off x="7767720" y="2746440"/>
              <a:ext cx="36360" cy="28800"/>
            </a:xfrm>
            <a:custGeom>
              <a:avLst/>
              <a:gdLst/>
              <a:ahLst/>
              <a:rect l="l" t="t" r="r" b="b"/>
              <a:pathLst>
                <a:path w="69" h="54">
                  <a:moveTo>
                    <a:pt x="0" y="36"/>
                  </a:moveTo>
                  <a:lnTo>
                    <a:pt x="60" y="54"/>
                  </a:lnTo>
                  <a:lnTo>
                    <a:pt x="69" y="31"/>
                  </a:lnTo>
                  <a:lnTo>
                    <a:pt x="53" y="0"/>
                  </a:lnTo>
                  <a:lnTo>
                    <a:pt x="41" y="31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2" name=""/>
            <p:cNvSpPr/>
            <p:nvPr/>
          </p:nvSpPr>
          <p:spPr>
            <a:xfrm>
              <a:off x="7937640" y="2256120"/>
              <a:ext cx="20520" cy="28440"/>
            </a:xfrm>
            <a:custGeom>
              <a:avLst/>
              <a:gdLst/>
              <a:ahLst/>
              <a:rect l="l" t="t" r="r" b="b"/>
              <a:pathLst>
                <a:path w="39" h="56">
                  <a:moveTo>
                    <a:pt x="0" y="33"/>
                  </a:moveTo>
                  <a:lnTo>
                    <a:pt x="13" y="56"/>
                  </a:lnTo>
                  <a:lnTo>
                    <a:pt x="39" y="43"/>
                  </a:lnTo>
                  <a:lnTo>
                    <a:pt x="27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3" name=""/>
            <p:cNvSpPr/>
            <p:nvPr/>
          </p:nvSpPr>
          <p:spPr>
            <a:xfrm>
              <a:off x="7937640" y="2256120"/>
              <a:ext cx="20520" cy="28440"/>
            </a:xfrm>
            <a:custGeom>
              <a:avLst/>
              <a:gdLst/>
              <a:ahLst/>
              <a:rect l="l" t="t" r="r" b="b"/>
              <a:pathLst>
                <a:path w="39" h="56">
                  <a:moveTo>
                    <a:pt x="0" y="33"/>
                  </a:moveTo>
                  <a:lnTo>
                    <a:pt x="13" y="56"/>
                  </a:lnTo>
                  <a:lnTo>
                    <a:pt x="39" y="43"/>
                  </a:lnTo>
                  <a:lnTo>
                    <a:pt x="27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4" name=""/>
            <p:cNvSpPr/>
            <p:nvPr/>
          </p:nvSpPr>
          <p:spPr>
            <a:xfrm>
              <a:off x="7964280" y="2244960"/>
              <a:ext cx="12960" cy="19080"/>
            </a:xfrm>
            <a:custGeom>
              <a:avLst/>
              <a:gdLst/>
              <a:ahLst/>
              <a:rect l="l" t="t" r="r" b="b"/>
              <a:pathLst>
                <a:path w="22" h="38">
                  <a:moveTo>
                    <a:pt x="0" y="30"/>
                  </a:moveTo>
                  <a:lnTo>
                    <a:pt x="17" y="38"/>
                  </a:lnTo>
                  <a:lnTo>
                    <a:pt x="22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5" name=""/>
            <p:cNvSpPr/>
            <p:nvPr/>
          </p:nvSpPr>
          <p:spPr>
            <a:xfrm>
              <a:off x="7964280" y="2244960"/>
              <a:ext cx="12960" cy="19080"/>
            </a:xfrm>
            <a:custGeom>
              <a:avLst/>
              <a:gdLst/>
              <a:ahLst/>
              <a:rect l="l" t="t" r="r" b="b"/>
              <a:pathLst>
                <a:path w="22" h="38">
                  <a:moveTo>
                    <a:pt x="0" y="30"/>
                  </a:moveTo>
                  <a:lnTo>
                    <a:pt x="17" y="38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6" name=""/>
            <p:cNvSpPr/>
            <p:nvPr/>
          </p:nvSpPr>
          <p:spPr>
            <a:xfrm>
              <a:off x="7972560" y="2279880"/>
              <a:ext cx="12600" cy="14040"/>
            </a:xfrm>
            <a:custGeom>
              <a:avLst/>
              <a:gdLst/>
              <a:ahLst/>
              <a:rect l="l" t="t" r="r" b="b"/>
              <a:pathLst>
                <a:path w="22" h="27">
                  <a:moveTo>
                    <a:pt x="0" y="0"/>
                  </a:moveTo>
                  <a:lnTo>
                    <a:pt x="12" y="2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7" name=""/>
            <p:cNvSpPr/>
            <p:nvPr/>
          </p:nvSpPr>
          <p:spPr>
            <a:xfrm>
              <a:off x="7972560" y="2279880"/>
              <a:ext cx="12600" cy="14040"/>
            </a:xfrm>
            <a:custGeom>
              <a:avLst/>
              <a:gdLst/>
              <a:ahLst/>
              <a:rect l="l" t="t" r="r" b="b"/>
              <a:pathLst>
                <a:path w="22" h="27">
                  <a:moveTo>
                    <a:pt x="0" y="0"/>
                  </a:moveTo>
                  <a:lnTo>
                    <a:pt x="12" y="2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8" name=""/>
            <p:cNvSpPr/>
            <p:nvPr/>
          </p:nvSpPr>
          <p:spPr>
            <a:xfrm>
              <a:off x="8199360" y="2149560"/>
              <a:ext cx="20520" cy="36720"/>
            </a:xfrm>
            <a:custGeom>
              <a:avLst/>
              <a:gdLst/>
              <a:ahLst/>
              <a:rect l="l" t="t" r="r" b="b"/>
              <a:pathLst>
                <a:path w="38" h="68">
                  <a:moveTo>
                    <a:pt x="21" y="0"/>
                  </a:moveTo>
                  <a:lnTo>
                    <a:pt x="0" y="68"/>
                  </a:lnTo>
                  <a:lnTo>
                    <a:pt x="34" y="48"/>
                  </a:lnTo>
                  <a:lnTo>
                    <a:pt x="3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9" name=""/>
            <p:cNvSpPr/>
            <p:nvPr/>
          </p:nvSpPr>
          <p:spPr>
            <a:xfrm>
              <a:off x="8199360" y="2149560"/>
              <a:ext cx="20520" cy="36720"/>
            </a:xfrm>
            <a:custGeom>
              <a:avLst/>
              <a:gdLst/>
              <a:ahLst/>
              <a:rect l="l" t="t" r="r" b="b"/>
              <a:pathLst>
                <a:path w="38" h="68">
                  <a:moveTo>
                    <a:pt x="21" y="0"/>
                  </a:moveTo>
                  <a:lnTo>
                    <a:pt x="0" y="68"/>
                  </a:lnTo>
                  <a:lnTo>
                    <a:pt x="34" y="48"/>
                  </a:lnTo>
                  <a:lnTo>
                    <a:pt x="38" y="8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0" name=""/>
            <p:cNvSpPr/>
            <p:nvPr/>
          </p:nvSpPr>
          <p:spPr>
            <a:xfrm>
              <a:off x="4338720" y="4795920"/>
              <a:ext cx="75960" cy="82800"/>
            </a:xfrm>
            <a:custGeom>
              <a:avLst/>
              <a:gdLst/>
              <a:ahLst/>
              <a:rect l="l" t="t" r="r" b="b"/>
              <a:pathLst>
                <a:path w="146" h="156">
                  <a:moveTo>
                    <a:pt x="32" y="85"/>
                  </a:moveTo>
                  <a:lnTo>
                    <a:pt x="146" y="0"/>
                  </a:lnTo>
                  <a:lnTo>
                    <a:pt x="16" y="156"/>
                  </a:lnTo>
                  <a:lnTo>
                    <a:pt x="0" y="148"/>
                  </a:lnTo>
                  <a:lnTo>
                    <a:pt x="32" y="8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1" name=""/>
            <p:cNvSpPr/>
            <p:nvPr/>
          </p:nvSpPr>
          <p:spPr>
            <a:xfrm>
              <a:off x="4338720" y="4795920"/>
              <a:ext cx="75960" cy="82800"/>
            </a:xfrm>
            <a:custGeom>
              <a:avLst/>
              <a:gdLst/>
              <a:ahLst/>
              <a:rect l="l" t="t" r="r" b="b"/>
              <a:pathLst>
                <a:path w="146" h="156">
                  <a:moveTo>
                    <a:pt x="32" y="85"/>
                  </a:moveTo>
                  <a:lnTo>
                    <a:pt x="146" y="0"/>
                  </a:lnTo>
                  <a:lnTo>
                    <a:pt x="16" y="156"/>
                  </a:lnTo>
                  <a:lnTo>
                    <a:pt x="0" y="148"/>
                  </a:lnTo>
                  <a:lnTo>
                    <a:pt x="32" y="85"/>
                  </a:lnTo>
                  <a:lnTo>
                    <a:pt x="32" y="85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2" name=""/>
            <p:cNvSpPr/>
            <p:nvPr/>
          </p:nvSpPr>
          <p:spPr>
            <a:xfrm>
              <a:off x="6118200" y="1944720"/>
              <a:ext cx="193680" cy="74880"/>
            </a:xfrm>
            <a:custGeom>
              <a:avLst/>
              <a:gdLst/>
              <a:ahLst/>
              <a:rect l="l" t="t" r="r" b="b"/>
              <a:pathLst>
                <a:path w="366" h="140">
                  <a:moveTo>
                    <a:pt x="253" y="19"/>
                  </a:moveTo>
                  <a:lnTo>
                    <a:pt x="0" y="19"/>
                  </a:lnTo>
                  <a:lnTo>
                    <a:pt x="147" y="99"/>
                  </a:lnTo>
                  <a:lnTo>
                    <a:pt x="299" y="140"/>
                  </a:lnTo>
                  <a:lnTo>
                    <a:pt x="348" y="101"/>
                  </a:lnTo>
                  <a:lnTo>
                    <a:pt x="366" y="31"/>
                  </a:lnTo>
                  <a:lnTo>
                    <a:pt x="344" y="33"/>
                  </a:lnTo>
                  <a:lnTo>
                    <a:pt x="324" y="115"/>
                  </a:lnTo>
                  <a:lnTo>
                    <a:pt x="304" y="0"/>
                  </a:lnTo>
                  <a:lnTo>
                    <a:pt x="253" y="19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3" name=""/>
            <p:cNvSpPr/>
            <p:nvPr/>
          </p:nvSpPr>
          <p:spPr>
            <a:xfrm>
              <a:off x="6118200" y="1944720"/>
              <a:ext cx="193680" cy="74880"/>
            </a:xfrm>
            <a:custGeom>
              <a:avLst/>
              <a:gdLst/>
              <a:ahLst/>
              <a:rect l="l" t="t" r="r" b="b"/>
              <a:pathLst>
                <a:path w="366" h="140">
                  <a:moveTo>
                    <a:pt x="253" y="19"/>
                  </a:moveTo>
                  <a:lnTo>
                    <a:pt x="0" y="19"/>
                  </a:lnTo>
                  <a:lnTo>
                    <a:pt x="147" y="99"/>
                  </a:lnTo>
                  <a:lnTo>
                    <a:pt x="299" y="140"/>
                  </a:lnTo>
                  <a:lnTo>
                    <a:pt x="348" y="101"/>
                  </a:lnTo>
                  <a:lnTo>
                    <a:pt x="366" y="31"/>
                  </a:lnTo>
                  <a:lnTo>
                    <a:pt x="344" y="33"/>
                  </a:lnTo>
                  <a:lnTo>
                    <a:pt x="324" y="115"/>
                  </a:lnTo>
                  <a:lnTo>
                    <a:pt x="304" y="0"/>
                  </a:lnTo>
                  <a:lnTo>
                    <a:pt x="253" y="19"/>
                  </a:lnTo>
                  <a:lnTo>
                    <a:pt x="253" y="19"/>
                  </a:lnTo>
                  <a:close/>
                </a:path>
              </a:pathLst>
            </a:custGeom>
            <a:solidFill>
              <a:srgbClr val="00f00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104" name="PlaceHolder 1"/>
          <p:cNvSpPr>
            <a:spLocks noGrp="1"/>
          </p:cNvSpPr>
          <p:nvPr>
            <p:ph type="title"/>
          </p:nvPr>
        </p:nvSpPr>
        <p:spPr>
          <a:xfrm>
            <a:off x="304920" y="3780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Why Re-Regulation Won’t Happen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105" name=""/>
          <p:cNvSpPr/>
          <p:nvPr/>
        </p:nvSpPr>
        <p:spPr>
          <a:xfrm>
            <a:off x="311040" y="4387680"/>
            <a:ext cx="2741760" cy="214344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77840" indent="-177840">
              <a:lnSpc>
                <a:spcPct val="8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69 Mergers Involving Utilities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26 Mergers Where Electric Utility Assets Changed Hands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 Mergers Pending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6" name=""/>
          <p:cNvSpPr/>
          <p:nvPr/>
        </p:nvSpPr>
        <p:spPr>
          <a:xfrm>
            <a:off x="311040" y="4216320"/>
            <a:ext cx="2741760" cy="503280"/>
          </a:xfrm>
          <a:prstGeom prst="rect">
            <a:avLst/>
          </a:prstGeom>
          <a:solidFill>
            <a:srgbClr val="ffe80f"/>
          </a:solidFill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Mergers / Acquisitions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(Since 1996)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7" name=""/>
          <p:cNvSpPr/>
          <p:nvPr/>
        </p:nvSpPr>
        <p:spPr>
          <a:xfrm>
            <a:off x="6093000" y="4356000"/>
            <a:ext cx="2734920" cy="218124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96720" indent="-225360">
              <a:lnSpc>
                <a:spcPct val="8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96720" indent="-225360">
              <a:lnSpc>
                <a:spcPct val="8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96720" indent="-2253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54 Utilities Unbundling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96720" indent="-2253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$40 Billion in Generation Sold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8" name=""/>
          <p:cNvSpPr/>
          <p:nvPr/>
        </p:nvSpPr>
        <p:spPr>
          <a:xfrm>
            <a:off x="6099120" y="4208400"/>
            <a:ext cx="2735280" cy="503280"/>
          </a:xfrm>
          <a:prstGeom prst="rect">
            <a:avLst/>
          </a:prstGeom>
          <a:solidFill>
            <a:srgbClr val="ffe80f"/>
          </a:solidFill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Unbundling</a:t>
            </a:r>
            <a:br>
              <a:rPr sz="18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(Since 1998)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09" name=""/>
          <p:cNvGrpSpPr/>
          <p:nvPr/>
        </p:nvGrpSpPr>
        <p:grpSpPr>
          <a:xfrm>
            <a:off x="3089160" y="1201680"/>
            <a:ext cx="2741760" cy="1606680"/>
            <a:chOff x="3089160" y="1201680"/>
            <a:chExt cx="2741760" cy="1606680"/>
          </a:xfrm>
        </p:grpSpPr>
        <p:sp>
          <p:nvSpPr>
            <p:cNvPr id="2110" name=""/>
            <p:cNvSpPr/>
            <p:nvPr/>
          </p:nvSpPr>
          <p:spPr>
            <a:xfrm>
              <a:off x="3095280" y="1441440"/>
              <a:ext cx="2716560" cy="1366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marL="290520" indent="-171360">
                <a:lnSpc>
                  <a:spcPct val="80000"/>
                </a:lnSpc>
                <a:spcBef>
                  <a:spcPts val="2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171360">
                <a:spcBef>
                  <a:spcPts val="100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38 Utilities Recovering Stranded Costs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171360">
                <a:lnSpc>
                  <a:spcPct val="70000"/>
                </a:lnSpc>
                <a:spcBef>
                  <a:spcPts val="170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$50 Billion Collected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1" name=""/>
            <p:cNvSpPr/>
            <p:nvPr/>
          </p:nvSpPr>
          <p:spPr>
            <a:xfrm>
              <a:off x="3089160" y="1201680"/>
              <a:ext cx="2741760" cy="50328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Stranded Cost Recovery</a:t>
              </a:r>
              <a:br>
                <a:rPr sz="1400"/>
              </a:b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(Since 1998)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112" name=""/>
          <p:cNvSpPr/>
          <p:nvPr/>
        </p:nvSpPr>
        <p:spPr>
          <a:xfrm>
            <a:off x="6126120" y="5940360"/>
            <a:ext cx="22320" cy="15840"/>
          </a:xfrm>
          <a:custGeom>
            <a:avLst/>
            <a:gdLst/>
            <a:ahLst/>
            <a:rect l="l" t="t" r="r" b="b"/>
            <a:pathLst>
              <a:path w="42" h="30">
                <a:moveTo>
                  <a:pt x="42" y="0"/>
                </a:moveTo>
                <a:lnTo>
                  <a:pt x="0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"/>
          <p:cNvSpPr/>
          <p:nvPr/>
        </p:nvSpPr>
        <p:spPr>
          <a:xfrm>
            <a:off x="1460520" y="2451240"/>
            <a:ext cx="6159600" cy="115560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Utility Tariff  =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Return on Assets + Energy Costs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4" name="PlaceHolder 1"/>
          <p:cNvSpPr>
            <a:spLocks noGrp="1"/>
          </p:cNvSpPr>
          <p:nvPr>
            <p:ph type="title"/>
          </p:nvPr>
        </p:nvSpPr>
        <p:spPr>
          <a:xfrm>
            <a:off x="523800" y="22860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Utilities Are Facing Increasing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Risk in Merchant Role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115" name=""/>
          <p:cNvSpPr/>
          <p:nvPr/>
        </p:nvSpPr>
        <p:spPr>
          <a:xfrm>
            <a:off x="506520" y="1644480"/>
            <a:ext cx="7039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 Recover Profits and Costs in the Following Way: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6" name=""/>
          <p:cNvSpPr/>
          <p:nvPr/>
        </p:nvSpPr>
        <p:spPr>
          <a:xfrm>
            <a:off x="587520" y="4127400"/>
            <a:ext cx="8588160" cy="194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Purchasing Energy Below Market Yields Only Pass-Thru; NO PROFIT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Purchasing Above the Market or Above Expectations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(e.g. California); RISKS LOSSES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Deregulation Increases the Risk Portion of the Tariff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7" name=""/>
          <p:cNvSpPr/>
          <p:nvPr/>
        </p:nvSpPr>
        <p:spPr>
          <a:xfrm>
            <a:off x="425520" y="1779480"/>
            <a:ext cx="136440" cy="136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8" name=""/>
          <p:cNvSpPr/>
          <p:nvPr/>
        </p:nvSpPr>
        <p:spPr>
          <a:xfrm>
            <a:off x="425520" y="425304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9" name=""/>
          <p:cNvSpPr/>
          <p:nvPr/>
        </p:nvSpPr>
        <p:spPr>
          <a:xfrm>
            <a:off x="425520" y="485460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0" name=""/>
          <p:cNvSpPr/>
          <p:nvPr/>
        </p:nvSpPr>
        <p:spPr>
          <a:xfrm>
            <a:off x="425520" y="577368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"/>
          <p:cNvSpPr/>
          <p:nvPr/>
        </p:nvSpPr>
        <p:spPr>
          <a:xfrm>
            <a:off x="99000" y="6518880"/>
            <a:ext cx="1103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Cumulative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2" name="PlaceHolder 1"/>
          <p:cNvSpPr>
            <a:spLocks noGrp="1"/>
          </p:cNvSpPr>
          <p:nvPr>
            <p:ph type="title"/>
          </p:nvPr>
        </p:nvSpPr>
        <p:spPr>
          <a:xfrm>
            <a:off x="447480" y="254160"/>
            <a:ext cx="8289720" cy="457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Utilities Leaving Merchant Function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pSp>
        <p:nvGrpSpPr>
          <p:cNvPr id="2123" name=""/>
          <p:cNvGrpSpPr/>
          <p:nvPr/>
        </p:nvGrpSpPr>
        <p:grpSpPr>
          <a:xfrm>
            <a:off x="1082520" y="663480"/>
            <a:ext cx="7005600" cy="3936960"/>
            <a:chOff x="1082520" y="663480"/>
            <a:chExt cx="7005600" cy="3936960"/>
          </a:xfrm>
        </p:grpSpPr>
        <p:sp>
          <p:nvSpPr>
            <p:cNvPr id="2124" name=""/>
            <p:cNvSpPr/>
            <p:nvPr/>
          </p:nvSpPr>
          <p:spPr>
            <a:xfrm>
              <a:off x="7565760" y="673200"/>
              <a:ext cx="518040" cy="733320"/>
            </a:xfrm>
            <a:custGeom>
              <a:avLst/>
              <a:gdLst/>
              <a:ahLst/>
              <a:rect l="l" t="t" r="r" b="b"/>
              <a:pathLst>
                <a:path w="328" h="445">
                  <a:moveTo>
                    <a:pt x="77" y="14"/>
                  </a:moveTo>
                  <a:lnTo>
                    <a:pt x="28" y="96"/>
                  </a:lnTo>
                  <a:lnTo>
                    <a:pt x="52" y="126"/>
                  </a:lnTo>
                  <a:lnTo>
                    <a:pt x="28" y="163"/>
                  </a:lnTo>
                  <a:lnTo>
                    <a:pt x="43" y="176"/>
                  </a:lnTo>
                  <a:lnTo>
                    <a:pt x="33" y="201"/>
                  </a:lnTo>
                  <a:lnTo>
                    <a:pt x="33" y="242"/>
                  </a:lnTo>
                  <a:lnTo>
                    <a:pt x="0" y="257"/>
                  </a:lnTo>
                  <a:lnTo>
                    <a:pt x="12" y="270"/>
                  </a:lnTo>
                  <a:lnTo>
                    <a:pt x="81" y="425"/>
                  </a:lnTo>
                  <a:lnTo>
                    <a:pt x="136" y="444"/>
                  </a:lnTo>
                  <a:lnTo>
                    <a:pt x="133" y="412"/>
                  </a:lnTo>
                  <a:lnTo>
                    <a:pt x="159" y="387"/>
                  </a:lnTo>
                  <a:lnTo>
                    <a:pt x="150" y="361"/>
                  </a:lnTo>
                  <a:lnTo>
                    <a:pt x="217" y="329"/>
                  </a:lnTo>
                  <a:lnTo>
                    <a:pt x="220" y="287"/>
                  </a:lnTo>
                  <a:lnTo>
                    <a:pt x="259" y="284"/>
                  </a:lnTo>
                  <a:lnTo>
                    <a:pt x="290" y="251"/>
                  </a:lnTo>
                  <a:lnTo>
                    <a:pt x="327" y="228"/>
                  </a:lnTo>
                  <a:lnTo>
                    <a:pt x="327" y="201"/>
                  </a:lnTo>
                  <a:lnTo>
                    <a:pt x="276" y="193"/>
                  </a:lnTo>
                  <a:lnTo>
                    <a:pt x="267" y="162"/>
                  </a:lnTo>
                  <a:lnTo>
                    <a:pt x="215" y="158"/>
                  </a:lnTo>
                  <a:lnTo>
                    <a:pt x="174" y="27"/>
                  </a:lnTo>
                  <a:lnTo>
                    <a:pt x="154" y="0"/>
                  </a:lnTo>
                  <a:lnTo>
                    <a:pt x="103" y="11"/>
                  </a:lnTo>
                  <a:lnTo>
                    <a:pt x="93" y="24"/>
                  </a:lnTo>
                  <a:lnTo>
                    <a:pt x="77" y="14"/>
                  </a:lnTo>
                </a:path>
              </a:pathLst>
            </a:custGeom>
            <a:blipFill rotWithShape="0">
              <a:blip r:embed="rId1"/>
              <a:srcRect/>
              <a:tile tx="0" ty="0" sx="100000" sy="100000" algn="ctr"/>
            </a:blip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5" name=""/>
            <p:cNvSpPr/>
            <p:nvPr/>
          </p:nvSpPr>
          <p:spPr>
            <a:xfrm>
              <a:off x="6818040" y="2103480"/>
              <a:ext cx="663840" cy="255600"/>
            </a:xfrm>
            <a:custGeom>
              <a:avLst/>
              <a:gdLst/>
              <a:ahLst/>
              <a:rect l="l" t="t" r="r" b="b"/>
              <a:pathLst>
                <a:path w="421" h="155">
                  <a:moveTo>
                    <a:pt x="0" y="53"/>
                  </a:moveTo>
                  <a:lnTo>
                    <a:pt x="313" y="0"/>
                  </a:lnTo>
                  <a:lnTo>
                    <a:pt x="364" y="105"/>
                  </a:lnTo>
                  <a:lnTo>
                    <a:pt x="419" y="94"/>
                  </a:lnTo>
                  <a:lnTo>
                    <a:pt x="420" y="147"/>
                  </a:lnTo>
                  <a:lnTo>
                    <a:pt x="377" y="154"/>
                  </a:lnTo>
                  <a:lnTo>
                    <a:pt x="338" y="119"/>
                  </a:lnTo>
                  <a:lnTo>
                    <a:pt x="313" y="77"/>
                  </a:lnTo>
                  <a:lnTo>
                    <a:pt x="308" y="19"/>
                  </a:lnTo>
                  <a:lnTo>
                    <a:pt x="289" y="49"/>
                  </a:lnTo>
                  <a:lnTo>
                    <a:pt x="311" y="136"/>
                  </a:lnTo>
                  <a:lnTo>
                    <a:pt x="220" y="149"/>
                  </a:lnTo>
                  <a:lnTo>
                    <a:pt x="216" y="85"/>
                  </a:lnTo>
                  <a:lnTo>
                    <a:pt x="161" y="57"/>
                  </a:lnTo>
                  <a:lnTo>
                    <a:pt x="112" y="50"/>
                  </a:lnTo>
                  <a:lnTo>
                    <a:pt x="13" y="94"/>
                  </a:lnTo>
                  <a:lnTo>
                    <a:pt x="0" y="53"/>
                  </a:lnTo>
                </a:path>
              </a:pathLst>
            </a:custGeom>
            <a:solidFill>
              <a:srgbClr val="0066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6" name=""/>
            <p:cNvSpPr/>
            <p:nvPr/>
          </p:nvSpPr>
          <p:spPr>
            <a:xfrm>
              <a:off x="1228320" y="1158840"/>
              <a:ext cx="1092960" cy="771480"/>
            </a:xfrm>
            <a:custGeom>
              <a:avLst/>
              <a:gdLst/>
              <a:ahLst/>
              <a:rect l="l" t="t" r="r" b="b"/>
              <a:pathLst>
                <a:path w="692" h="469">
                  <a:moveTo>
                    <a:pt x="151" y="0"/>
                  </a:moveTo>
                  <a:lnTo>
                    <a:pt x="131" y="9"/>
                  </a:lnTo>
                  <a:lnTo>
                    <a:pt x="118" y="51"/>
                  </a:lnTo>
                  <a:lnTo>
                    <a:pt x="106" y="86"/>
                  </a:lnTo>
                  <a:lnTo>
                    <a:pt x="97" y="113"/>
                  </a:lnTo>
                  <a:lnTo>
                    <a:pt x="84" y="144"/>
                  </a:lnTo>
                  <a:lnTo>
                    <a:pt x="70" y="174"/>
                  </a:lnTo>
                  <a:lnTo>
                    <a:pt x="52" y="207"/>
                  </a:lnTo>
                  <a:lnTo>
                    <a:pt x="27" y="246"/>
                  </a:lnTo>
                  <a:lnTo>
                    <a:pt x="0" y="283"/>
                  </a:lnTo>
                  <a:lnTo>
                    <a:pt x="0" y="365"/>
                  </a:lnTo>
                  <a:lnTo>
                    <a:pt x="388" y="435"/>
                  </a:lnTo>
                  <a:lnTo>
                    <a:pt x="567" y="468"/>
                  </a:lnTo>
                  <a:lnTo>
                    <a:pt x="604" y="305"/>
                  </a:lnTo>
                  <a:lnTo>
                    <a:pt x="627" y="291"/>
                  </a:lnTo>
                  <a:lnTo>
                    <a:pt x="606" y="255"/>
                  </a:lnTo>
                  <a:lnTo>
                    <a:pt x="616" y="218"/>
                  </a:lnTo>
                  <a:lnTo>
                    <a:pt x="691" y="156"/>
                  </a:lnTo>
                  <a:lnTo>
                    <a:pt x="640" y="100"/>
                  </a:lnTo>
                  <a:lnTo>
                    <a:pt x="425" y="59"/>
                  </a:lnTo>
                  <a:lnTo>
                    <a:pt x="395" y="76"/>
                  </a:lnTo>
                  <a:lnTo>
                    <a:pt x="357" y="48"/>
                  </a:lnTo>
                  <a:lnTo>
                    <a:pt x="323" y="77"/>
                  </a:lnTo>
                  <a:lnTo>
                    <a:pt x="290" y="48"/>
                  </a:lnTo>
                  <a:lnTo>
                    <a:pt x="205" y="50"/>
                  </a:lnTo>
                  <a:lnTo>
                    <a:pt x="215" y="4"/>
                  </a:lnTo>
                  <a:lnTo>
                    <a:pt x="151" y="0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7" name=""/>
            <p:cNvSpPr/>
            <p:nvPr/>
          </p:nvSpPr>
          <p:spPr>
            <a:xfrm>
              <a:off x="1139040" y="1754280"/>
              <a:ext cx="1153800" cy="1646280"/>
            </a:xfrm>
            <a:custGeom>
              <a:avLst/>
              <a:gdLst/>
              <a:ahLst/>
              <a:rect l="l" t="t" r="r" b="b"/>
              <a:pathLst>
                <a:path w="730" h="1000">
                  <a:moveTo>
                    <a:pt x="56" y="0"/>
                  </a:moveTo>
                  <a:lnTo>
                    <a:pt x="391" y="60"/>
                  </a:lnTo>
                  <a:lnTo>
                    <a:pt x="317" y="354"/>
                  </a:lnTo>
                  <a:lnTo>
                    <a:pt x="695" y="803"/>
                  </a:lnTo>
                  <a:lnTo>
                    <a:pt x="729" y="860"/>
                  </a:lnTo>
                  <a:lnTo>
                    <a:pt x="694" y="887"/>
                  </a:lnTo>
                  <a:lnTo>
                    <a:pt x="670" y="935"/>
                  </a:lnTo>
                  <a:lnTo>
                    <a:pt x="648" y="965"/>
                  </a:lnTo>
                  <a:lnTo>
                    <a:pt x="672" y="991"/>
                  </a:lnTo>
                  <a:lnTo>
                    <a:pt x="632" y="999"/>
                  </a:lnTo>
                  <a:lnTo>
                    <a:pt x="412" y="993"/>
                  </a:lnTo>
                  <a:lnTo>
                    <a:pt x="398" y="935"/>
                  </a:lnTo>
                  <a:lnTo>
                    <a:pt x="358" y="893"/>
                  </a:lnTo>
                  <a:lnTo>
                    <a:pt x="330" y="877"/>
                  </a:lnTo>
                  <a:lnTo>
                    <a:pt x="323" y="847"/>
                  </a:lnTo>
                  <a:lnTo>
                    <a:pt x="299" y="830"/>
                  </a:lnTo>
                  <a:lnTo>
                    <a:pt x="276" y="810"/>
                  </a:lnTo>
                  <a:lnTo>
                    <a:pt x="268" y="786"/>
                  </a:lnTo>
                  <a:lnTo>
                    <a:pt x="246" y="771"/>
                  </a:lnTo>
                  <a:lnTo>
                    <a:pt x="212" y="780"/>
                  </a:lnTo>
                  <a:lnTo>
                    <a:pt x="174" y="767"/>
                  </a:lnTo>
                  <a:lnTo>
                    <a:pt x="174" y="755"/>
                  </a:lnTo>
                  <a:lnTo>
                    <a:pt x="172" y="727"/>
                  </a:lnTo>
                  <a:lnTo>
                    <a:pt x="156" y="696"/>
                  </a:lnTo>
                  <a:lnTo>
                    <a:pt x="155" y="672"/>
                  </a:lnTo>
                  <a:lnTo>
                    <a:pt x="138" y="649"/>
                  </a:lnTo>
                  <a:lnTo>
                    <a:pt x="142" y="628"/>
                  </a:lnTo>
                  <a:lnTo>
                    <a:pt x="93" y="577"/>
                  </a:lnTo>
                  <a:lnTo>
                    <a:pt x="93" y="548"/>
                  </a:lnTo>
                  <a:lnTo>
                    <a:pt x="118" y="537"/>
                  </a:lnTo>
                  <a:lnTo>
                    <a:pt x="118" y="519"/>
                  </a:lnTo>
                  <a:lnTo>
                    <a:pt x="93" y="514"/>
                  </a:lnTo>
                  <a:lnTo>
                    <a:pt x="83" y="486"/>
                  </a:lnTo>
                  <a:lnTo>
                    <a:pt x="71" y="437"/>
                  </a:lnTo>
                  <a:lnTo>
                    <a:pt x="106" y="464"/>
                  </a:lnTo>
                  <a:lnTo>
                    <a:pt x="92" y="429"/>
                  </a:lnTo>
                  <a:lnTo>
                    <a:pt x="118" y="429"/>
                  </a:lnTo>
                  <a:lnTo>
                    <a:pt x="118" y="404"/>
                  </a:lnTo>
                  <a:lnTo>
                    <a:pt x="92" y="387"/>
                  </a:lnTo>
                  <a:lnTo>
                    <a:pt x="80" y="411"/>
                  </a:lnTo>
                  <a:lnTo>
                    <a:pt x="56" y="403"/>
                  </a:lnTo>
                  <a:lnTo>
                    <a:pt x="9" y="291"/>
                  </a:lnTo>
                  <a:lnTo>
                    <a:pt x="22" y="210"/>
                  </a:lnTo>
                  <a:lnTo>
                    <a:pt x="0" y="165"/>
                  </a:lnTo>
                  <a:lnTo>
                    <a:pt x="11" y="130"/>
                  </a:lnTo>
                  <a:lnTo>
                    <a:pt x="34" y="124"/>
                  </a:lnTo>
                  <a:lnTo>
                    <a:pt x="56" y="68"/>
                  </a:lnTo>
                  <a:lnTo>
                    <a:pt x="56" y="0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8" name=""/>
            <p:cNvSpPr/>
            <p:nvPr/>
          </p:nvSpPr>
          <p:spPr>
            <a:xfrm>
              <a:off x="1640880" y="1857240"/>
              <a:ext cx="872280" cy="1220760"/>
            </a:xfrm>
            <a:custGeom>
              <a:avLst/>
              <a:gdLst/>
              <a:ahLst/>
              <a:rect l="l" t="t" r="r" b="b"/>
              <a:pathLst>
                <a:path w="552" h="742">
                  <a:moveTo>
                    <a:pt x="71" y="0"/>
                  </a:moveTo>
                  <a:lnTo>
                    <a:pt x="0" y="293"/>
                  </a:lnTo>
                  <a:lnTo>
                    <a:pt x="376" y="741"/>
                  </a:lnTo>
                  <a:lnTo>
                    <a:pt x="398" y="722"/>
                  </a:lnTo>
                  <a:lnTo>
                    <a:pt x="397" y="633"/>
                  </a:lnTo>
                  <a:lnTo>
                    <a:pt x="444" y="640"/>
                  </a:lnTo>
                  <a:lnTo>
                    <a:pt x="492" y="368"/>
                  </a:lnTo>
                  <a:lnTo>
                    <a:pt x="525" y="185"/>
                  </a:lnTo>
                  <a:lnTo>
                    <a:pt x="534" y="129"/>
                  </a:lnTo>
                  <a:lnTo>
                    <a:pt x="551" y="79"/>
                  </a:lnTo>
                  <a:lnTo>
                    <a:pt x="304" y="44"/>
                  </a:lnTo>
                  <a:lnTo>
                    <a:pt x="71" y="0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9" name=""/>
            <p:cNvSpPr/>
            <p:nvPr/>
          </p:nvSpPr>
          <p:spPr>
            <a:xfrm>
              <a:off x="2121840" y="858960"/>
              <a:ext cx="785880" cy="1177920"/>
            </a:xfrm>
            <a:custGeom>
              <a:avLst/>
              <a:gdLst/>
              <a:ahLst/>
              <a:rect l="l" t="t" r="r" b="b"/>
              <a:pathLst>
                <a:path w="497" h="715">
                  <a:moveTo>
                    <a:pt x="119" y="0"/>
                  </a:moveTo>
                  <a:lnTo>
                    <a:pt x="75" y="279"/>
                  </a:lnTo>
                  <a:lnTo>
                    <a:pt x="122" y="338"/>
                  </a:lnTo>
                  <a:lnTo>
                    <a:pt x="48" y="401"/>
                  </a:lnTo>
                  <a:lnTo>
                    <a:pt x="39" y="443"/>
                  </a:lnTo>
                  <a:lnTo>
                    <a:pt x="59" y="474"/>
                  </a:lnTo>
                  <a:lnTo>
                    <a:pt x="39" y="489"/>
                  </a:lnTo>
                  <a:lnTo>
                    <a:pt x="0" y="651"/>
                  </a:lnTo>
                  <a:lnTo>
                    <a:pt x="237" y="688"/>
                  </a:lnTo>
                  <a:lnTo>
                    <a:pt x="461" y="714"/>
                  </a:lnTo>
                  <a:lnTo>
                    <a:pt x="483" y="567"/>
                  </a:lnTo>
                  <a:lnTo>
                    <a:pt x="496" y="485"/>
                  </a:lnTo>
                  <a:lnTo>
                    <a:pt x="474" y="456"/>
                  </a:lnTo>
                  <a:lnTo>
                    <a:pt x="423" y="464"/>
                  </a:lnTo>
                  <a:lnTo>
                    <a:pt x="356" y="471"/>
                  </a:lnTo>
                  <a:lnTo>
                    <a:pt x="344" y="404"/>
                  </a:lnTo>
                  <a:lnTo>
                    <a:pt x="263" y="351"/>
                  </a:lnTo>
                  <a:lnTo>
                    <a:pt x="274" y="316"/>
                  </a:lnTo>
                  <a:lnTo>
                    <a:pt x="281" y="255"/>
                  </a:lnTo>
                  <a:lnTo>
                    <a:pt x="177" y="124"/>
                  </a:lnTo>
                  <a:lnTo>
                    <a:pt x="191" y="8"/>
                  </a:lnTo>
                  <a:lnTo>
                    <a:pt x="119" y="0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0" name=""/>
            <p:cNvSpPr/>
            <p:nvPr/>
          </p:nvSpPr>
          <p:spPr>
            <a:xfrm>
              <a:off x="2362680" y="1990800"/>
              <a:ext cx="729360" cy="869760"/>
            </a:xfrm>
            <a:custGeom>
              <a:avLst/>
              <a:gdLst/>
              <a:ahLst/>
              <a:rect l="l" t="t" r="r" b="b"/>
              <a:pathLst>
                <a:path w="462" h="529">
                  <a:moveTo>
                    <a:pt x="86" y="0"/>
                  </a:moveTo>
                  <a:lnTo>
                    <a:pt x="312" y="28"/>
                  </a:lnTo>
                  <a:lnTo>
                    <a:pt x="296" y="129"/>
                  </a:lnTo>
                  <a:lnTo>
                    <a:pt x="461" y="143"/>
                  </a:lnTo>
                  <a:lnTo>
                    <a:pt x="417" y="528"/>
                  </a:lnTo>
                  <a:lnTo>
                    <a:pt x="0" y="488"/>
                  </a:lnTo>
                  <a:lnTo>
                    <a:pt x="42" y="242"/>
                  </a:lnTo>
                  <a:lnTo>
                    <a:pt x="86" y="0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1" name=""/>
            <p:cNvSpPr/>
            <p:nvPr/>
          </p:nvSpPr>
          <p:spPr>
            <a:xfrm>
              <a:off x="2397240" y="870120"/>
              <a:ext cx="1365120" cy="788760"/>
            </a:xfrm>
            <a:custGeom>
              <a:avLst/>
              <a:gdLst/>
              <a:ahLst/>
              <a:rect l="l" t="t" r="r" b="b"/>
              <a:pathLst>
                <a:path w="864" h="480">
                  <a:moveTo>
                    <a:pt x="15" y="0"/>
                  </a:moveTo>
                  <a:lnTo>
                    <a:pt x="184" y="19"/>
                  </a:lnTo>
                  <a:lnTo>
                    <a:pt x="287" y="32"/>
                  </a:lnTo>
                  <a:lnTo>
                    <a:pt x="423" y="44"/>
                  </a:lnTo>
                  <a:lnTo>
                    <a:pt x="547" y="55"/>
                  </a:lnTo>
                  <a:lnTo>
                    <a:pt x="762" y="69"/>
                  </a:lnTo>
                  <a:lnTo>
                    <a:pt x="863" y="77"/>
                  </a:lnTo>
                  <a:lnTo>
                    <a:pt x="860" y="467"/>
                  </a:lnTo>
                  <a:lnTo>
                    <a:pt x="332" y="426"/>
                  </a:lnTo>
                  <a:lnTo>
                    <a:pt x="321" y="479"/>
                  </a:lnTo>
                  <a:lnTo>
                    <a:pt x="301" y="454"/>
                  </a:lnTo>
                  <a:lnTo>
                    <a:pt x="252" y="459"/>
                  </a:lnTo>
                  <a:lnTo>
                    <a:pt x="183" y="468"/>
                  </a:lnTo>
                  <a:lnTo>
                    <a:pt x="171" y="401"/>
                  </a:lnTo>
                  <a:lnTo>
                    <a:pt x="88" y="346"/>
                  </a:lnTo>
                  <a:lnTo>
                    <a:pt x="100" y="295"/>
                  </a:lnTo>
                  <a:lnTo>
                    <a:pt x="108" y="254"/>
                  </a:lnTo>
                  <a:lnTo>
                    <a:pt x="0" y="119"/>
                  </a:lnTo>
                  <a:lnTo>
                    <a:pt x="15" y="0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2" name=""/>
            <p:cNvSpPr/>
            <p:nvPr/>
          </p:nvSpPr>
          <p:spPr>
            <a:xfrm>
              <a:off x="2819880" y="1565280"/>
              <a:ext cx="937800" cy="708120"/>
            </a:xfrm>
            <a:custGeom>
              <a:avLst/>
              <a:gdLst/>
              <a:ahLst/>
              <a:rect l="l" t="t" r="r" b="b"/>
              <a:pathLst>
                <a:path w="593" h="430">
                  <a:moveTo>
                    <a:pt x="58" y="0"/>
                  </a:moveTo>
                  <a:lnTo>
                    <a:pt x="36" y="160"/>
                  </a:lnTo>
                  <a:lnTo>
                    <a:pt x="0" y="389"/>
                  </a:lnTo>
                  <a:lnTo>
                    <a:pt x="172" y="401"/>
                  </a:lnTo>
                  <a:lnTo>
                    <a:pt x="571" y="429"/>
                  </a:lnTo>
                  <a:lnTo>
                    <a:pt x="592" y="44"/>
                  </a:lnTo>
                  <a:lnTo>
                    <a:pt x="58" y="0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3" name=""/>
            <p:cNvSpPr/>
            <p:nvPr/>
          </p:nvSpPr>
          <p:spPr>
            <a:xfrm>
              <a:off x="3013560" y="2225520"/>
              <a:ext cx="970920" cy="671760"/>
            </a:xfrm>
            <a:custGeom>
              <a:avLst/>
              <a:gdLst/>
              <a:ahLst/>
              <a:rect l="l" t="t" r="r" b="b"/>
              <a:pathLst>
                <a:path w="614" h="408">
                  <a:moveTo>
                    <a:pt x="51" y="0"/>
                  </a:moveTo>
                  <a:lnTo>
                    <a:pt x="19" y="244"/>
                  </a:lnTo>
                  <a:lnTo>
                    <a:pt x="0" y="385"/>
                  </a:lnTo>
                  <a:lnTo>
                    <a:pt x="306" y="399"/>
                  </a:lnTo>
                  <a:lnTo>
                    <a:pt x="599" y="407"/>
                  </a:lnTo>
                  <a:lnTo>
                    <a:pt x="609" y="216"/>
                  </a:lnTo>
                  <a:lnTo>
                    <a:pt x="613" y="30"/>
                  </a:lnTo>
                  <a:lnTo>
                    <a:pt x="446" y="28"/>
                  </a:lnTo>
                  <a:lnTo>
                    <a:pt x="51" y="0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4" name=""/>
            <p:cNvSpPr/>
            <p:nvPr/>
          </p:nvSpPr>
          <p:spPr>
            <a:xfrm>
              <a:off x="2867760" y="2852640"/>
              <a:ext cx="936360" cy="860400"/>
            </a:xfrm>
            <a:custGeom>
              <a:avLst/>
              <a:gdLst/>
              <a:ahLst/>
              <a:rect l="l" t="t" r="r" b="b"/>
              <a:pathLst>
                <a:path w="592" h="523">
                  <a:moveTo>
                    <a:pt x="72" y="0"/>
                  </a:moveTo>
                  <a:lnTo>
                    <a:pt x="591" y="20"/>
                  </a:lnTo>
                  <a:lnTo>
                    <a:pt x="566" y="482"/>
                  </a:lnTo>
                  <a:lnTo>
                    <a:pt x="397" y="474"/>
                  </a:lnTo>
                  <a:lnTo>
                    <a:pt x="240" y="469"/>
                  </a:lnTo>
                  <a:lnTo>
                    <a:pt x="240" y="488"/>
                  </a:lnTo>
                  <a:lnTo>
                    <a:pt x="108" y="488"/>
                  </a:lnTo>
                  <a:lnTo>
                    <a:pt x="100" y="522"/>
                  </a:lnTo>
                  <a:lnTo>
                    <a:pt x="0" y="511"/>
                  </a:lnTo>
                  <a:lnTo>
                    <a:pt x="56" y="120"/>
                  </a:lnTo>
                  <a:lnTo>
                    <a:pt x="72" y="0"/>
                  </a:lnTo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5" name=""/>
            <p:cNvSpPr/>
            <p:nvPr/>
          </p:nvSpPr>
          <p:spPr>
            <a:xfrm>
              <a:off x="3758040" y="995400"/>
              <a:ext cx="914400" cy="498600"/>
            </a:xfrm>
            <a:custGeom>
              <a:avLst/>
              <a:gdLst/>
              <a:ahLst/>
              <a:rect l="l" t="t" r="r" b="b"/>
              <a:pathLst>
                <a:path w="579" h="302">
                  <a:moveTo>
                    <a:pt x="2" y="0"/>
                  </a:moveTo>
                  <a:lnTo>
                    <a:pt x="485" y="10"/>
                  </a:lnTo>
                  <a:lnTo>
                    <a:pt x="521" y="99"/>
                  </a:lnTo>
                  <a:lnTo>
                    <a:pt x="555" y="166"/>
                  </a:lnTo>
                  <a:lnTo>
                    <a:pt x="578" y="276"/>
                  </a:lnTo>
                  <a:lnTo>
                    <a:pt x="564" y="301"/>
                  </a:lnTo>
                  <a:lnTo>
                    <a:pt x="385" y="297"/>
                  </a:lnTo>
                  <a:lnTo>
                    <a:pt x="0" y="292"/>
                  </a:lnTo>
                  <a:lnTo>
                    <a:pt x="2" y="0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6" name=""/>
            <p:cNvSpPr/>
            <p:nvPr/>
          </p:nvSpPr>
          <p:spPr>
            <a:xfrm>
              <a:off x="3731400" y="1473120"/>
              <a:ext cx="964440" cy="582840"/>
            </a:xfrm>
            <a:custGeom>
              <a:avLst/>
              <a:gdLst/>
              <a:ahLst/>
              <a:rect l="l" t="t" r="r" b="b"/>
              <a:pathLst>
                <a:path w="611" h="354">
                  <a:moveTo>
                    <a:pt x="11" y="0"/>
                  </a:moveTo>
                  <a:lnTo>
                    <a:pt x="9" y="137"/>
                  </a:lnTo>
                  <a:lnTo>
                    <a:pt x="0" y="298"/>
                  </a:lnTo>
                  <a:lnTo>
                    <a:pt x="443" y="303"/>
                  </a:lnTo>
                  <a:lnTo>
                    <a:pt x="490" y="325"/>
                  </a:lnTo>
                  <a:lnTo>
                    <a:pt x="523" y="295"/>
                  </a:lnTo>
                  <a:lnTo>
                    <a:pt x="610" y="353"/>
                  </a:lnTo>
                  <a:lnTo>
                    <a:pt x="598" y="292"/>
                  </a:lnTo>
                  <a:lnTo>
                    <a:pt x="605" y="245"/>
                  </a:lnTo>
                  <a:lnTo>
                    <a:pt x="610" y="84"/>
                  </a:lnTo>
                  <a:lnTo>
                    <a:pt x="570" y="50"/>
                  </a:lnTo>
                  <a:lnTo>
                    <a:pt x="586" y="6"/>
                  </a:lnTo>
                  <a:lnTo>
                    <a:pt x="296" y="4"/>
                  </a:lnTo>
                  <a:lnTo>
                    <a:pt x="11" y="0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7" name=""/>
            <p:cNvSpPr/>
            <p:nvPr/>
          </p:nvSpPr>
          <p:spPr>
            <a:xfrm>
              <a:off x="3717720" y="1955880"/>
              <a:ext cx="1148040" cy="480960"/>
            </a:xfrm>
            <a:custGeom>
              <a:avLst/>
              <a:gdLst/>
              <a:ahLst/>
              <a:rect l="l" t="t" r="r" b="b"/>
              <a:pathLst>
                <a:path w="726" h="292">
                  <a:moveTo>
                    <a:pt x="8" y="0"/>
                  </a:moveTo>
                  <a:lnTo>
                    <a:pt x="0" y="193"/>
                  </a:lnTo>
                  <a:lnTo>
                    <a:pt x="164" y="197"/>
                  </a:lnTo>
                  <a:lnTo>
                    <a:pt x="161" y="291"/>
                  </a:lnTo>
                  <a:lnTo>
                    <a:pt x="383" y="288"/>
                  </a:lnTo>
                  <a:lnTo>
                    <a:pt x="581" y="286"/>
                  </a:lnTo>
                  <a:lnTo>
                    <a:pt x="725" y="288"/>
                  </a:lnTo>
                  <a:lnTo>
                    <a:pt x="681" y="207"/>
                  </a:lnTo>
                  <a:lnTo>
                    <a:pt x="649" y="130"/>
                  </a:lnTo>
                  <a:lnTo>
                    <a:pt x="615" y="52"/>
                  </a:lnTo>
                  <a:lnTo>
                    <a:pt x="532" y="2"/>
                  </a:lnTo>
                  <a:lnTo>
                    <a:pt x="494" y="30"/>
                  </a:lnTo>
                  <a:lnTo>
                    <a:pt x="450" y="10"/>
                  </a:lnTo>
                  <a:lnTo>
                    <a:pt x="252" y="5"/>
                  </a:lnTo>
                  <a:lnTo>
                    <a:pt x="8" y="0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8" name=""/>
            <p:cNvSpPr/>
            <p:nvPr/>
          </p:nvSpPr>
          <p:spPr>
            <a:xfrm>
              <a:off x="3962160" y="2421000"/>
              <a:ext cx="1009440" cy="479520"/>
            </a:xfrm>
            <a:custGeom>
              <a:avLst/>
              <a:gdLst/>
              <a:ahLst/>
              <a:rect l="l" t="t" r="r" b="b"/>
              <a:pathLst>
                <a:path w="639" h="291">
                  <a:moveTo>
                    <a:pt x="6" y="3"/>
                  </a:moveTo>
                  <a:lnTo>
                    <a:pt x="6" y="169"/>
                  </a:lnTo>
                  <a:lnTo>
                    <a:pt x="0" y="287"/>
                  </a:lnTo>
                  <a:lnTo>
                    <a:pt x="638" y="290"/>
                  </a:lnTo>
                  <a:lnTo>
                    <a:pt x="625" y="139"/>
                  </a:lnTo>
                  <a:lnTo>
                    <a:pt x="625" y="82"/>
                  </a:lnTo>
                  <a:lnTo>
                    <a:pt x="574" y="47"/>
                  </a:lnTo>
                  <a:lnTo>
                    <a:pt x="590" y="17"/>
                  </a:lnTo>
                  <a:lnTo>
                    <a:pt x="569" y="0"/>
                  </a:lnTo>
                  <a:lnTo>
                    <a:pt x="279" y="3"/>
                  </a:lnTo>
                  <a:lnTo>
                    <a:pt x="6" y="3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9" name=""/>
            <p:cNvSpPr/>
            <p:nvPr/>
          </p:nvSpPr>
          <p:spPr>
            <a:xfrm>
              <a:off x="3826440" y="2887560"/>
              <a:ext cx="1176120" cy="520920"/>
            </a:xfrm>
            <a:custGeom>
              <a:avLst/>
              <a:gdLst/>
              <a:ahLst/>
              <a:rect l="l" t="t" r="r" b="b"/>
              <a:pathLst>
                <a:path w="745" h="317">
                  <a:moveTo>
                    <a:pt x="6" y="0"/>
                  </a:moveTo>
                  <a:lnTo>
                    <a:pt x="0" y="57"/>
                  </a:lnTo>
                  <a:lnTo>
                    <a:pt x="265" y="65"/>
                  </a:lnTo>
                  <a:lnTo>
                    <a:pt x="266" y="244"/>
                  </a:lnTo>
                  <a:lnTo>
                    <a:pt x="402" y="294"/>
                  </a:lnTo>
                  <a:lnTo>
                    <a:pt x="439" y="276"/>
                  </a:lnTo>
                  <a:lnTo>
                    <a:pt x="526" y="316"/>
                  </a:lnTo>
                  <a:lnTo>
                    <a:pt x="581" y="314"/>
                  </a:lnTo>
                  <a:lnTo>
                    <a:pt x="684" y="276"/>
                  </a:lnTo>
                  <a:lnTo>
                    <a:pt x="744" y="313"/>
                  </a:lnTo>
                  <a:lnTo>
                    <a:pt x="744" y="119"/>
                  </a:lnTo>
                  <a:lnTo>
                    <a:pt x="726" y="5"/>
                  </a:lnTo>
                  <a:lnTo>
                    <a:pt x="6" y="0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0" name=""/>
            <p:cNvSpPr/>
            <p:nvPr/>
          </p:nvSpPr>
          <p:spPr>
            <a:xfrm>
              <a:off x="4980600" y="2911320"/>
              <a:ext cx="660960" cy="571680"/>
            </a:xfrm>
            <a:custGeom>
              <a:avLst/>
              <a:gdLst/>
              <a:ahLst/>
              <a:rect l="l" t="t" r="r" b="b"/>
              <a:pathLst>
                <a:path w="418" h="347">
                  <a:moveTo>
                    <a:pt x="0" y="32"/>
                  </a:moveTo>
                  <a:lnTo>
                    <a:pt x="165" y="14"/>
                  </a:lnTo>
                  <a:lnTo>
                    <a:pt x="367" y="0"/>
                  </a:lnTo>
                  <a:lnTo>
                    <a:pt x="357" y="46"/>
                  </a:lnTo>
                  <a:lnTo>
                    <a:pt x="401" y="36"/>
                  </a:lnTo>
                  <a:lnTo>
                    <a:pt x="417" y="66"/>
                  </a:lnTo>
                  <a:lnTo>
                    <a:pt x="370" y="94"/>
                  </a:lnTo>
                  <a:lnTo>
                    <a:pt x="382" y="143"/>
                  </a:lnTo>
                  <a:lnTo>
                    <a:pt x="333" y="221"/>
                  </a:lnTo>
                  <a:lnTo>
                    <a:pt x="298" y="271"/>
                  </a:lnTo>
                  <a:lnTo>
                    <a:pt x="318" y="335"/>
                  </a:lnTo>
                  <a:lnTo>
                    <a:pt x="60" y="346"/>
                  </a:lnTo>
                  <a:lnTo>
                    <a:pt x="59" y="307"/>
                  </a:lnTo>
                  <a:lnTo>
                    <a:pt x="7" y="299"/>
                  </a:lnTo>
                  <a:lnTo>
                    <a:pt x="7" y="94"/>
                  </a:lnTo>
                  <a:lnTo>
                    <a:pt x="0" y="32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1" name=""/>
            <p:cNvSpPr/>
            <p:nvPr/>
          </p:nvSpPr>
          <p:spPr>
            <a:xfrm>
              <a:off x="4670640" y="1843200"/>
              <a:ext cx="796680" cy="479160"/>
            </a:xfrm>
            <a:custGeom>
              <a:avLst/>
              <a:gdLst/>
              <a:ahLst/>
              <a:rect l="l" t="t" r="r" b="b"/>
              <a:pathLst>
                <a:path w="504" h="291">
                  <a:moveTo>
                    <a:pt x="8" y="16"/>
                  </a:moveTo>
                  <a:lnTo>
                    <a:pt x="0" y="66"/>
                  </a:lnTo>
                  <a:lnTo>
                    <a:pt x="11" y="121"/>
                  </a:lnTo>
                  <a:lnTo>
                    <a:pt x="58" y="231"/>
                  </a:lnTo>
                  <a:lnTo>
                    <a:pt x="84" y="290"/>
                  </a:lnTo>
                  <a:lnTo>
                    <a:pt x="380" y="276"/>
                  </a:lnTo>
                  <a:lnTo>
                    <a:pt x="428" y="290"/>
                  </a:lnTo>
                  <a:lnTo>
                    <a:pt x="457" y="234"/>
                  </a:lnTo>
                  <a:lnTo>
                    <a:pt x="447" y="193"/>
                  </a:lnTo>
                  <a:lnTo>
                    <a:pt x="497" y="185"/>
                  </a:lnTo>
                  <a:lnTo>
                    <a:pt x="503" y="122"/>
                  </a:lnTo>
                  <a:lnTo>
                    <a:pt x="473" y="94"/>
                  </a:lnTo>
                  <a:lnTo>
                    <a:pt x="422" y="66"/>
                  </a:lnTo>
                  <a:lnTo>
                    <a:pt x="432" y="28"/>
                  </a:lnTo>
                  <a:lnTo>
                    <a:pt x="411" y="0"/>
                  </a:lnTo>
                  <a:lnTo>
                    <a:pt x="300" y="5"/>
                  </a:lnTo>
                  <a:lnTo>
                    <a:pt x="189" y="8"/>
                  </a:lnTo>
                  <a:lnTo>
                    <a:pt x="8" y="16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2" name=""/>
            <p:cNvSpPr/>
            <p:nvPr/>
          </p:nvSpPr>
          <p:spPr>
            <a:xfrm>
              <a:off x="5247000" y="1947960"/>
              <a:ext cx="571320" cy="871560"/>
            </a:xfrm>
            <a:custGeom>
              <a:avLst/>
              <a:gdLst/>
              <a:ahLst/>
              <a:rect l="l" t="t" r="r" b="b"/>
              <a:pathLst>
                <a:path w="362" h="530">
                  <a:moveTo>
                    <a:pt x="67" y="30"/>
                  </a:moveTo>
                  <a:lnTo>
                    <a:pt x="274" y="0"/>
                  </a:lnTo>
                  <a:lnTo>
                    <a:pt x="307" y="65"/>
                  </a:lnTo>
                  <a:lnTo>
                    <a:pt x="348" y="336"/>
                  </a:lnTo>
                  <a:lnTo>
                    <a:pt x="361" y="371"/>
                  </a:lnTo>
                  <a:lnTo>
                    <a:pt x="329" y="443"/>
                  </a:lnTo>
                  <a:lnTo>
                    <a:pt x="329" y="493"/>
                  </a:lnTo>
                  <a:lnTo>
                    <a:pt x="292" y="488"/>
                  </a:lnTo>
                  <a:lnTo>
                    <a:pt x="293" y="529"/>
                  </a:lnTo>
                  <a:lnTo>
                    <a:pt x="254" y="512"/>
                  </a:lnTo>
                  <a:lnTo>
                    <a:pt x="233" y="518"/>
                  </a:lnTo>
                  <a:lnTo>
                    <a:pt x="204" y="514"/>
                  </a:lnTo>
                  <a:lnTo>
                    <a:pt x="182" y="451"/>
                  </a:lnTo>
                  <a:lnTo>
                    <a:pt x="140" y="431"/>
                  </a:lnTo>
                  <a:lnTo>
                    <a:pt x="140" y="363"/>
                  </a:lnTo>
                  <a:lnTo>
                    <a:pt x="99" y="371"/>
                  </a:lnTo>
                  <a:lnTo>
                    <a:pt x="75" y="322"/>
                  </a:lnTo>
                  <a:lnTo>
                    <a:pt x="0" y="264"/>
                  </a:lnTo>
                  <a:lnTo>
                    <a:pt x="55" y="172"/>
                  </a:lnTo>
                  <a:lnTo>
                    <a:pt x="40" y="130"/>
                  </a:lnTo>
                  <a:lnTo>
                    <a:pt x="93" y="122"/>
                  </a:lnTo>
                  <a:lnTo>
                    <a:pt x="99" y="62"/>
                  </a:lnTo>
                  <a:lnTo>
                    <a:pt x="67" y="30"/>
                  </a:lnTo>
                </a:path>
              </a:pathLst>
            </a:custGeom>
            <a:solidFill>
              <a:srgbClr val="0066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3" name=""/>
            <p:cNvSpPr/>
            <p:nvPr/>
          </p:nvSpPr>
          <p:spPr>
            <a:xfrm>
              <a:off x="6085440" y="1871640"/>
              <a:ext cx="571320" cy="611280"/>
            </a:xfrm>
            <a:custGeom>
              <a:avLst/>
              <a:gdLst/>
              <a:ahLst/>
              <a:rect l="l" t="t" r="r" b="b"/>
              <a:pathLst>
                <a:path w="362" h="371">
                  <a:moveTo>
                    <a:pt x="0" y="83"/>
                  </a:moveTo>
                  <a:lnTo>
                    <a:pt x="163" y="69"/>
                  </a:lnTo>
                  <a:lnTo>
                    <a:pt x="197" y="75"/>
                  </a:lnTo>
                  <a:lnTo>
                    <a:pt x="273" y="43"/>
                  </a:lnTo>
                  <a:lnTo>
                    <a:pt x="290" y="14"/>
                  </a:lnTo>
                  <a:lnTo>
                    <a:pt x="336" y="0"/>
                  </a:lnTo>
                  <a:lnTo>
                    <a:pt x="361" y="140"/>
                  </a:lnTo>
                  <a:lnTo>
                    <a:pt x="343" y="155"/>
                  </a:lnTo>
                  <a:lnTo>
                    <a:pt x="346" y="252"/>
                  </a:lnTo>
                  <a:lnTo>
                    <a:pt x="311" y="260"/>
                  </a:lnTo>
                  <a:lnTo>
                    <a:pt x="290" y="315"/>
                  </a:lnTo>
                  <a:lnTo>
                    <a:pt x="262" y="307"/>
                  </a:lnTo>
                  <a:lnTo>
                    <a:pt x="253" y="370"/>
                  </a:lnTo>
                  <a:lnTo>
                    <a:pt x="212" y="343"/>
                  </a:lnTo>
                  <a:lnTo>
                    <a:pt x="133" y="360"/>
                  </a:lnTo>
                  <a:lnTo>
                    <a:pt x="99" y="337"/>
                  </a:lnTo>
                  <a:lnTo>
                    <a:pt x="53" y="335"/>
                  </a:lnTo>
                  <a:lnTo>
                    <a:pt x="30" y="232"/>
                  </a:lnTo>
                  <a:lnTo>
                    <a:pt x="0" y="83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4" name=""/>
            <p:cNvSpPr/>
            <p:nvPr/>
          </p:nvSpPr>
          <p:spPr>
            <a:xfrm>
              <a:off x="5631480" y="2419200"/>
              <a:ext cx="1003320" cy="517680"/>
            </a:xfrm>
            <a:custGeom>
              <a:avLst/>
              <a:gdLst/>
              <a:ahLst/>
              <a:rect l="l" t="t" r="r" b="b"/>
              <a:pathLst>
                <a:path w="635" h="314">
                  <a:moveTo>
                    <a:pt x="0" y="313"/>
                  </a:moveTo>
                  <a:lnTo>
                    <a:pt x="155" y="294"/>
                  </a:lnTo>
                  <a:lnTo>
                    <a:pt x="155" y="280"/>
                  </a:lnTo>
                  <a:lnTo>
                    <a:pt x="526" y="235"/>
                  </a:lnTo>
                  <a:lnTo>
                    <a:pt x="533" y="211"/>
                  </a:lnTo>
                  <a:lnTo>
                    <a:pt x="587" y="193"/>
                  </a:lnTo>
                  <a:lnTo>
                    <a:pt x="593" y="168"/>
                  </a:lnTo>
                  <a:lnTo>
                    <a:pt x="617" y="160"/>
                  </a:lnTo>
                  <a:lnTo>
                    <a:pt x="634" y="122"/>
                  </a:lnTo>
                  <a:lnTo>
                    <a:pt x="582" y="85"/>
                  </a:lnTo>
                  <a:lnTo>
                    <a:pt x="573" y="35"/>
                  </a:lnTo>
                  <a:lnTo>
                    <a:pt x="533" y="10"/>
                  </a:lnTo>
                  <a:lnTo>
                    <a:pt x="450" y="24"/>
                  </a:lnTo>
                  <a:lnTo>
                    <a:pt x="411" y="2"/>
                  </a:lnTo>
                  <a:lnTo>
                    <a:pt x="374" y="0"/>
                  </a:lnTo>
                  <a:lnTo>
                    <a:pt x="382" y="35"/>
                  </a:lnTo>
                  <a:lnTo>
                    <a:pt x="330" y="53"/>
                  </a:lnTo>
                  <a:lnTo>
                    <a:pt x="295" y="130"/>
                  </a:lnTo>
                  <a:lnTo>
                    <a:pt x="249" y="118"/>
                  </a:lnTo>
                  <a:lnTo>
                    <a:pt x="193" y="147"/>
                  </a:lnTo>
                  <a:lnTo>
                    <a:pt x="122" y="158"/>
                  </a:lnTo>
                  <a:lnTo>
                    <a:pt x="122" y="202"/>
                  </a:lnTo>
                  <a:lnTo>
                    <a:pt x="86" y="201"/>
                  </a:lnTo>
                  <a:lnTo>
                    <a:pt x="87" y="240"/>
                  </a:lnTo>
                  <a:lnTo>
                    <a:pt x="50" y="224"/>
                  </a:lnTo>
                  <a:lnTo>
                    <a:pt x="28" y="232"/>
                  </a:lnTo>
                  <a:lnTo>
                    <a:pt x="47" y="258"/>
                  </a:lnTo>
                  <a:lnTo>
                    <a:pt x="8" y="293"/>
                  </a:lnTo>
                  <a:lnTo>
                    <a:pt x="0" y="313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5" name=""/>
            <p:cNvSpPr/>
            <p:nvPr/>
          </p:nvSpPr>
          <p:spPr>
            <a:xfrm>
              <a:off x="5565960" y="2754360"/>
              <a:ext cx="1152360" cy="388800"/>
            </a:xfrm>
            <a:custGeom>
              <a:avLst/>
              <a:gdLst/>
              <a:ahLst/>
              <a:rect l="l" t="t" r="r" b="b"/>
              <a:pathLst>
                <a:path w="729" h="237">
                  <a:moveTo>
                    <a:pt x="43" y="108"/>
                  </a:moveTo>
                  <a:lnTo>
                    <a:pt x="43" y="112"/>
                  </a:lnTo>
                  <a:lnTo>
                    <a:pt x="31" y="134"/>
                  </a:lnTo>
                  <a:lnTo>
                    <a:pt x="44" y="164"/>
                  </a:lnTo>
                  <a:lnTo>
                    <a:pt x="0" y="191"/>
                  </a:lnTo>
                  <a:lnTo>
                    <a:pt x="9" y="236"/>
                  </a:lnTo>
                  <a:lnTo>
                    <a:pt x="200" y="222"/>
                  </a:lnTo>
                  <a:lnTo>
                    <a:pt x="427" y="199"/>
                  </a:lnTo>
                  <a:lnTo>
                    <a:pt x="541" y="181"/>
                  </a:lnTo>
                  <a:lnTo>
                    <a:pt x="563" y="120"/>
                  </a:lnTo>
                  <a:lnTo>
                    <a:pt x="604" y="117"/>
                  </a:lnTo>
                  <a:lnTo>
                    <a:pt x="728" y="0"/>
                  </a:lnTo>
                  <a:lnTo>
                    <a:pt x="567" y="29"/>
                  </a:lnTo>
                  <a:lnTo>
                    <a:pt x="191" y="77"/>
                  </a:lnTo>
                  <a:lnTo>
                    <a:pt x="194" y="91"/>
                  </a:lnTo>
                  <a:lnTo>
                    <a:pt x="43" y="108"/>
                  </a:lnTo>
                </a:path>
              </a:pathLst>
            </a:custGeom>
            <a:solidFill>
              <a:srgbClr val="7f7f7f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6" name=""/>
            <p:cNvSpPr/>
            <p:nvPr/>
          </p:nvSpPr>
          <p:spPr>
            <a:xfrm>
              <a:off x="6617160" y="1712880"/>
              <a:ext cx="781560" cy="498600"/>
            </a:xfrm>
            <a:custGeom>
              <a:avLst/>
              <a:gdLst/>
              <a:ahLst/>
              <a:rect l="l" t="t" r="r" b="b"/>
              <a:pathLst>
                <a:path w="495" h="288">
                  <a:moveTo>
                    <a:pt x="46" y="41"/>
                  </a:moveTo>
                  <a:lnTo>
                    <a:pt x="0" y="80"/>
                  </a:lnTo>
                  <a:lnTo>
                    <a:pt x="25" y="220"/>
                  </a:lnTo>
                  <a:lnTo>
                    <a:pt x="46" y="287"/>
                  </a:lnTo>
                  <a:lnTo>
                    <a:pt x="130" y="282"/>
                  </a:lnTo>
                  <a:lnTo>
                    <a:pt x="442" y="229"/>
                  </a:lnTo>
                  <a:lnTo>
                    <a:pt x="463" y="221"/>
                  </a:lnTo>
                  <a:lnTo>
                    <a:pt x="494" y="156"/>
                  </a:lnTo>
                  <a:lnTo>
                    <a:pt x="447" y="121"/>
                  </a:lnTo>
                  <a:lnTo>
                    <a:pt x="472" y="38"/>
                  </a:lnTo>
                  <a:lnTo>
                    <a:pt x="436" y="29"/>
                  </a:lnTo>
                  <a:lnTo>
                    <a:pt x="436" y="8"/>
                  </a:lnTo>
                  <a:lnTo>
                    <a:pt x="420" y="0"/>
                  </a:lnTo>
                  <a:lnTo>
                    <a:pt x="59" y="60"/>
                  </a:lnTo>
                  <a:lnTo>
                    <a:pt x="46" y="41"/>
                  </a:lnTo>
                </a:path>
              </a:pathLst>
            </a:custGeom>
            <a:solidFill>
              <a:srgbClr val="0066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7" name=""/>
            <p:cNvSpPr/>
            <p:nvPr/>
          </p:nvSpPr>
          <p:spPr>
            <a:xfrm>
              <a:off x="7517880" y="1093680"/>
              <a:ext cx="270720" cy="457200"/>
            </a:xfrm>
            <a:custGeom>
              <a:avLst/>
              <a:gdLst/>
              <a:ahLst/>
              <a:rect l="l" t="t" r="r" b="b"/>
              <a:pathLst>
                <a:path w="172" h="278">
                  <a:moveTo>
                    <a:pt x="36" y="0"/>
                  </a:moveTo>
                  <a:lnTo>
                    <a:pt x="0" y="49"/>
                  </a:lnTo>
                  <a:lnTo>
                    <a:pt x="40" y="113"/>
                  </a:lnTo>
                  <a:lnTo>
                    <a:pt x="16" y="131"/>
                  </a:lnTo>
                  <a:lnTo>
                    <a:pt x="25" y="277"/>
                  </a:lnTo>
                  <a:lnTo>
                    <a:pt x="121" y="256"/>
                  </a:lnTo>
                  <a:lnTo>
                    <a:pt x="146" y="256"/>
                  </a:lnTo>
                  <a:lnTo>
                    <a:pt x="160" y="240"/>
                  </a:lnTo>
                  <a:lnTo>
                    <a:pt x="160" y="214"/>
                  </a:lnTo>
                  <a:lnTo>
                    <a:pt x="171" y="196"/>
                  </a:lnTo>
                  <a:lnTo>
                    <a:pt x="117" y="174"/>
                  </a:lnTo>
                  <a:lnTo>
                    <a:pt x="49" y="13"/>
                  </a:lnTo>
                  <a:lnTo>
                    <a:pt x="36" y="0"/>
                  </a:lnTo>
                </a:path>
              </a:pathLst>
            </a:custGeom>
            <a:noFill/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8" name=""/>
            <p:cNvSpPr/>
            <p:nvPr/>
          </p:nvSpPr>
          <p:spPr>
            <a:xfrm>
              <a:off x="7570080" y="663480"/>
              <a:ext cx="518040" cy="731880"/>
            </a:xfrm>
            <a:custGeom>
              <a:avLst/>
              <a:gdLst/>
              <a:ahLst/>
              <a:rect l="l" t="t" r="r" b="b"/>
              <a:pathLst>
                <a:path w="328" h="445">
                  <a:moveTo>
                    <a:pt x="77" y="14"/>
                  </a:moveTo>
                  <a:lnTo>
                    <a:pt x="28" y="96"/>
                  </a:lnTo>
                  <a:lnTo>
                    <a:pt x="52" y="126"/>
                  </a:lnTo>
                  <a:lnTo>
                    <a:pt x="28" y="163"/>
                  </a:lnTo>
                  <a:lnTo>
                    <a:pt x="43" y="176"/>
                  </a:lnTo>
                  <a:lnTo>
                    <a:pt x="33" y="201"/>
                  </a:lnTo>
                  <a:lnTo>
                    <a:pt x="33" y="242"/>
                  </a:lnTo>
                  <a:lnTo>
                    <a:pt x="0" y="257"/>
                  </a:lnTo>
                  <a:lnTo>
                    <a:pt x="12" y="270"/>
                  </a:lnTo>
                  <a:lnTo>
                    <a:pt x="81" y="425"/>
                  </a:lnTo>
                  <a:lnTo>
                    <a:pt x="136" y="444"/>
                  </a:lnTo>
                  <a:lnTo>
                    <a:pt x="133" y="412"/>
                  </a:lnTo>
                  <a:lnTo>
                    <a:pt x="159" y="387"/>
                  </a:lnTo>
                  <a:lnTo>
                    <a:pt x="150" y="361"/>
                  </a:lnTo>
                  <a:lnTo>
                    <a:pt x="217" y="329"/>
                  </a:lnTo>
                  <a:lnTo>
                    <a:pt x="220" y="287"/>
                  </a:lnTo>
                  <a:lnTo>
                    <a:pt x="259" y="284"/>
                  </a:lnTo>
                  <a:lnTo>
                    <a:pt x="290" y="251"/>
                  </a:lnTo>
                  <a:lnTo>
                    <a:pt x="327" y="228"/>
                  </a:lnTo>
                  <a:lnTo>
                    <a:pt x="327" y="201"/>
                  </a:lnTo>
                  <a:lnTo>
                    <a:pt x="276" y="193"/>
                  </a:lnTo>
                  <a:lnTo>
                    <a:pt x="267" y="162"/>
                  </a:lnTo>
                  <a:lnTo>
                    <a:pt x="215" y="158"/>
                  </a:lnTo>
                  <a:lnTo>
                    <a:pt x="174" y="27"/>
                  </a:lnTo>
                  <a:lnTo>
                    <a:pt x="154" y="0"/>
                  </a:lnTo>
                  <a:lnTo>
                    <a:pt x="103" y="11"/>
                  </a:lnTo>
                  <a:lnTo>
                    <a:pt x="93" y="24"/>
                  </a:lnTo>
                  <a:lnTo>
                    <a:pt x="77" y="14"/>
                  </a:lnTo>
                </a:path>
              </a:pathLst>
            </a:custGeom>
            <a:solidFill>
              <a:srgbClr val="0066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9" name=""/>
            <p:cNvSpPr/>
            <p:nvPr/>
          </p:nvSpPr>
          <p:spPr>
            <a:xfrm>
              <a:off x="1377000" y="717480"/>
              <a:ext cx="875520" cy="596880"/>
            </a:xfrm>
            <a:custGeom>
              <a:avLst/>
              <a:gdLst/>
              <a:ahLst/>
              <a:rect l="l" t="t" r="r" b="b"/>
              <a:pathLst>
                <a:path w="554" h="362">
                  <a:moveTo>
                    <a:pt x="140" y="0"/>
                  </a:moveTo>
                  <a:lnTo>
                    <a:pt x="253" y="28"/>
                  </a:lnTo>
                  <a:lnTo>
                    <a:pt x="341" y="46"/>
                  </a:lnTo>
                  <a:lnTo>
                    <a:pt x="383" y="54"/>
                  </a:lnTo>
                  <a:lnTo>
                    <a:pt x="426" y="60"/>
                  </a:lnTo>
                  <a:lnTo>
                    <a:pt x="484" y="69"/>
                  </a:lnTo>
                  <a:lnTo>
                    <a:pt x="553" y="80"/>
                  </a:lnTo>
                  <a:lnTo>
                    <a:pt x="509" y="361"/>
                  </a:lnTo>
                  <a:lnTo>
                    <a:pt x="294" y="321"/>
                  </a:lnTo>
                  <a:lnTo>
                    <a:pt x="265" y="339"/>
                  </a:lnTo>
                  <a:lnTo>
                    <a:pt x="226" y="311"/>
                  </a:lnTo>
                  <a:lnTo>
                    <a:pt x="192" y="339"/>
                  </a:lnTo>
                  <a:lnTo>
                    <a:pt x="160" y="315"/>
                  </a:lnTo>
                  <a:lnTo>
                    <a:pt x="72" y="311"/>
                  </a:lnTo>
                  <a:lnTo>
                    <a:pt x="84" y="265"/>
                  </a:lnTo>
                  <a:lnTo>
                    <a:pt x="20" y="262"/>
                  </a:lnTo>
                  <a:lnTo>
                    <a:pt x="15" y="235"/>
                  </a:lnTo>
                  <a:lnTo>
                    <a:pt x="27" y="207"/>
                  </a:lnTo>
                  <a:lnTo>
                    <a:pt x="11" y="182"/>
                  </a:lnTo>
                  <a:lnTo>
                    <a:pt x="12" y="112"/>
                  </a:lnTo>
                  <a:lnTo>
                    <a:pt x="0" y="58"/>
                  </a:lnTo>
                  <a:lnTo>
                    <a:pt x="8" y="38"/>
                  </a:lnTo>
                  <a:lnTo>
                    <a:pt x="36" y="46"/>
                  </a:lnTo>
                  <a:lnTo>
                    <a:pt x="65" y="77"/>
                  </a:lnTo>
                  <a:lnTo>
                    <a:pt x="120" y="85"/>
                  </a:lnTo>
                  <a:lnTo>
                    <a:pt x="134" y="111"/>
                  </a:lnTo>
                  <a:lnTo>
                    <a:pt x="108" y="111"/>
                  </a:lnTo>
                  <a:lnTo>
                    <a:pt x="104" y="133"/>
                  </a:lnTo>
                  <a:lnTo>
                    <a:pt x="120" y="135"/>
                  </a:lnTo>
                  <a:lnTo>
                    <a:pt x="126" y="158"/>
                  </a:lnTo>
                  <a:lnTo>
                    <a:pt x="93" y="174"/>
                  </a:lnTo>
                  <a:lnTo>
                    <a:pt x="93" y="190"/>
                  </a:lnTo>
                  <a:lnTo>
                    <a:pt x="131" y="190"/>
                  </a:lnTo>
                  <a:lnTo>
                    <a:pt x="140" y="151"/>
                  </a:lnTo>
                  <a:lnTo>
                    <a:pt x="168" y="127"/>
                  </a:lnTo>
                  <a:lnTo>
                    <a:pt x="134" y="66"/>
                  </a:lnTo>
                  <a:lnTo>
                    <a:pt x="156" y="47"/>
                  </a:lnTo>
                  <a:lnTo>
                    <a:pt x="140" y="0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0" name=""/>
            <p:cNvSpPr/>
            <p:nvPr/>
          </p:nvSpPr>
          <p:spPr>
            <a:xfrm>
              <a:off x="1170000" y="1149480"/>
              <a:ext cx="1094040" cy="771480"/>
            </a:xfrm>
            <a:custGeom>
              <a:avLst/>
              <a:gdLst/>
              <a:ahLst/>
              <a:rect l="l" t="t" r="r" b="b"/>
              <a:pathLst>
                <a:path w="692" h="469">
                  <a:moveTo>
                    <a:pt x="151" y="0"/>
                  </a:moveTo>
                  <a:lnTo>
                    <a:pt x="131" y="9"/>
                  </a:lnTo>
                  <a:lnTo>
                    <a:pt x="118" y="51"/>
                  </a:lnTo>
                  <a:lnTo>
                    <a:pt x="106" y="86"/>
                  </a:lnTo>
                  <a:lnTo>
                    <a:pt x="97" y="113"/>
                  </a:lnTo>
                  <a:lnTo>
                    <a:pt x="84" y="144"/>
                  </a:lnTo>
                  <a:lnTo>
                    <a:pt x="70" y="174"/>
                  </a:lnTo>
                  <a:lnTo>
                    <a:pt x="52" y="207"/>
                  </a:lnTo>
                  <a:lnTo>
                    <a:pt x="27" y="246"/>
                  </a:lnTo>
                  <a:lnTo>
                    <a:pt x="0" y="283"/>
                  </a:lnTo>
                  <a:lnTo>
                    <a:pt x="0" y="365"/>
                  </a:lnTo>
                  <a:lnTo>
                    <a:pt x="388" y="435"/>
                  </a:lnTo>
                  <a:lnTo>
                    <a:pt x="567" y="468"/>
                  </a:lnTo>
                  <a:lnTo>
                    <a:pt x="604" y="305"/>
                  </a:lnTo>
                  <a:lnTo>
                    <a:pt x="627" y="291"/>
                  </a:lnTo>
                  <a:lnTo>
                    <a:pt x="606" y="255"/>
                  </a:lnTo>
                  <a:lnTo>
                    <a:pt x="616" y="218"/>
                  </a:lnTo>
                  <a:lnTo>
                    <a:pt x="691" y="156"/>
                  </a:lnTo>
                  <a:lnTo>
                    <a:pt x="640" y="100"/>
                  </a:lnTo>
                  <a:lnTo>
                    <a:pt x="425" y="59"/>
                  </a:lnTo>
                  <a:lnTo>
                    <a:pt x="395" y="76"/>
                  </a:lnTo>
                  <a:lnTo>
                    <a:pt x="357" y="48"/>
                  </a:lnTo>
                  <a:lnTo>
                    <a:pt x="323" y="77"/>
                  </a:lnTo>
                  <a:lnTo>
                    <a:pt x="290" y="48"/>
                  </a:lnTo>
                  <a:lnTo>
                    <a:pt x="205" y="50"/>
                  </a:lnTo>
                  <a:lnTo>
                    <a:pt x="215" y="4"/>
                  </a:lnTo>
                  <a:lnTo>
                    <a:pt x="151" y="0"/>
                  </a:lnTo>
                </a:path>
              </a:pathLst>
            </a:custGeom>
            <a:blipFill rotWithShape="0">
              <a:blip r:embed="rId3"/>
              <a:srcRect/>
              <a:tile tx="0" ty="0" sx="100000" sy="100000" algn="ctr"/>
            </a:blip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1" name=""/>
            <p:cNvSpPr/>
            <p:nvPr/>
          </p:nvSpPr>
          <p:spPr>
            <a:xfrm>
              <a:off x="1082520" y="1744560"/>
              <a:ext cx="1153800" cy="1646280"/>
            </a:xfrm>
            <a:custGeom>
              <a:avLst/>
              <a:gdLst/>
              <a:ahLst/>
              <a:rect l="l" t="t" r="r" b="b"/>
              <a:pathLst>
                <a:path w="730" h="1000">
                  <a:moveTo>
                    <a:pt x="56" y="0"/>
                  </a:moveTo>
                  <a:lnTo>
                    <a:pt x="391" y="60"/>
                  </a:lnTo>
                  <a:lnTo>
                    <a:pt x="317" y="354"/>
                  </a:lnTo>
                  <a:lnTo>
                    <a:pt x="695" y="803"/>
                  </a:lnTo>
                  <a:lnTo>
                    <a:pt x="729" y="860"/>
                  </a:lnTo>
                  <a:lnTo>
                    <a:pt x="694" y="887"/>
                  </a:lnTo>
                  <a:lnTo>
                    <a:pt x="670" y="935"/>
                  </a:lnTo>
                  <a:lnTo>
                    <a:pt x="648" y="965"/>
                  </a:lnTo>
                  <a:lnTo>
                    <a:pt x="672" y="991"/>
                  </a:lnTo>
                  <a:lnTo>
                    <a:pt x="632" y="999"/>
                  </a:lnTo>
                  <a:lnTo>
                    <a:pt x="412" y="993"/>
                  </a:lnTo>
                  <a:lnTo>
                    <a:pt x="398" y="935"/>
                  </a:lnTo>
                  <a:lnTo>
                    <a:pt x="358" y="893"/>
                  </a:lnTo>
                  <a:lnTo>
                    <a:pt x="330" y="877"/>
                  </a:lnTo>
                  <a:lnTo>
                    <a:pt x="323" y="847"/>
                  </a:lnTo>
                  <a:lnTo>
                    <a:pt x="299" y="830"/>
                  </a:lnTo>
                  <a:lnTo>
                    <a:pt x="276" y="810"/>
                  </a:lnTo>
                  <a:lnTo>
                    <a:pt x="268" y="786"/>
                  </a:lnTo>
                  <a:lnTo>
                    <a:pt x="246" y="771"/>
                  </a:lnTo>
                  <a:lnTo>
                    <a:pt x="212" y="780"/>
                  </a:lnTo>
                  <a:lnTo>
                    <a:pt x="174" y="767"/>
                  </a:lnTo>
                  <a:lnTo>
                    <a:pt x="174" y="755"/>
                  </a:lnTo>
                  <a:lnTo>
                    <a:pt x="172" y="727"/>
                  </a:lnTo>
                  <a:lnTo>
                    <a:pt x="156" y="696"/>
                  </a:lnTo>
                  <a:lnTo>
                    <a:pt x="155" y="672"/>
                  </a:lnTo>
                  <a:lnTo>
                    <a:pt x="138" y="649"/>
                  </a:lnTo>
                  <a:lnTo>
                    <a:pt x="142" y="628"/>
                  </a:lnTo>
                  <a:lnTo>
                    <a:pt x="93" y="577"/>
                  </a:lnTo>
                  <a:lnTo>
                    <a:pt x="93" y="548"/>
                  </a:lnTo>
                  <a:lnTo>
                    <a:pt x="118" y="537"/>
                  </a:lnTo>
                  <a:lnTo>
                    <a:pt x="118" y="519"/>
                  </a:lnTo>
                  <a:lnTo>
                    <a:pt x="93" y="514"/>
                  </a:lnTo>
                  <a:lnTo>
                    <a:pt x="83" y="486"/>
                  </a:lnTo>
                  <a:lnTo>
                    <a:pt x="71" y="437"/>
                  </a:lnTo>
                  <a:lnTo>
                    <a:pt x="106" y="464"/>
                  </a:lnTo>
                  <a:lnTo>
                    <a:pt x="92" y="429"/>
                  </a:lnTo>
                  <a:lnTo>
                    <a:pt x="118" y="429"/>
                  </a:lnTo>
                  <a:lnTo>
                    <a:pt x="118" y="404"/>
                  </a:lnTo>
                  <a:lnTo>
                    <a:pt x="92" y="387"/>
                  </a:lnTo>
                  <a:lnTo>
                    <a:pt x="80" y="411"/>
                  </a:lnTo>
                  <a:lnTo>
                    <a:pt x="56" y="403"/>
                  </a:lnTo>
                  <a:lnTo>
                    <a:pt x="9" y="291"/>
                  </a:lnTo>
                  <a:lnTo>
                    <a:pt x="22" y="210"/>
                  </a:lnTo>
                  <a:lnTo>
                    <a:pt x="0" y="165"/>
                  </a:lnTo>
                  <a:lnTo>
                    <a:pt x="11" y="130"/>
                  </a:lnTo>
                  <a:lnTo>
                    <a:pt x="34" y="124"/>
                  </a:lnTo>
                  <a:lnTo>
                    <a:pt x="56" y="68"/>
                  </a:lnTo>
                  <a:lnTo>
                    <a:pt x="56" y="0"/>
                  </a:lnTo>
                </a:path>
              </a:pathLst>
            </a:custGeom>
            <a:solidFill>
              <a:srgbClr val="0066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2" name=""/>
            <p:cNvSpPr/>
            <p:nvPr/>
          </p:nvSpPr>
          <p:spPr>
            <a:xfrm>
              <a:off x="1582920" y="1846440"/>
              <a:ext cx="872280" cy="1222200"/>
            </a:xfrm>
            <a:custGeom>
              <a:avLst/>
              <a:gdLst/>
              <a:ahLst/>
              <a:rect l="l" t="t" r="r" b="b"/>
              <a:pathLst>
                <a:path w="552" h="742">
                  <a:moveTo>
                    <a:pt x="71" y="0"/>
                  </a:moveTo>
                  <a:lnTo>
                    <a:pt x="0" y="293"/>
                  </a:lnTo>
                  <a:lnTo>
                    <a:pt x="376" y="741"/>
                  </a:lnTo>
                  <a:lnTo>
                    <a:pt x="398" y="722"/>
                  </a:lnTo>
                  <a:lnTo>
                    <a:pt x="397" y="633"/>
                  </a:lnTo>
                  <a:lnTo>
                    <a:pt x="444" y="640"/>
                  </a:lnTo>
                  <a:lnTo>
                    <a:pt x="492" y="368"/>
                  </a:lnTo>
                  <a:lnTo>
                    <a:pt x="525" y="185"/>
                  </a:lnTo>
                  <a:lnTo>
                    <a:pt x="534" y="129"/>
                  </a:lnTo>
                  <a:lnTo>
                    <a:pt x="551" y="79"/>
                  </a:lnTo>
                  <a:lnTo>
                    <a:pt x="304" y="44"/>
                  </a:lnTo>
                  <a:lnTo>
                    <a:pt x="71" y="0"/>
                  </a:lnTo>
                </a:path>
              </a:pathLst>
            </a:custGeom>
            <a:blipFill rotWithShape="0">
              <a:blip r:embed="rId4"/>
              <a:srcRect/>
              <a:tile tx="0" ty="0" sx="100000" sy="100000" algn="ctr"/>
            </a:blip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3" name=""/>
            <p:cNvSpPr/>
            <p:nvPr/>
          </p:nvSpPr>
          <p:spPr>
            <a:xfrm>
              <a:off x="2064960" y="849240"/>
              <a:ext cx="786240" cy="1176480"/>
            </a:xfrm>
            <a:custGeom>
              <a:avLst/>
              <a:gdLst/>
              <a:ahLst/>
              <a:rect l="l" t="t" r="r" b="b"/>
              <a:pathLst>
                <a:path w="497" h="715">
                  <a:moveTo>
                    <a:pt x="119" y="0"/>
                  </a:moveTo>
                  <a:lnTo>
                    <a:pt x="75" y="279"/>
                  </a:lnTo>
                  <a:lnTo>
                    <a:pt x="122" y="338"/>
                  </a:lnTo>
                  <a:lnTo>
                    <a:pt x="48" y="401"/>
                  </a:lnTo>
                  <a:lnTo>
                    <a:pt x="39" y="443"/>
                  </a:lnTo>
                  <a:lnTo>
                    <a:pt x="59" y="474"/>
                  </a:lnTo>
                  <a:lnTo>
                    <a:pt x="39" y="489"/>
                  </a:lnTo>
                  <a:lnTo>
                    <a:pt x="0" y="651"/>
                  </a:lnTo>
                  <a:lnTo>
                    <a:pt x="237" y="688"/>
                  </a:lnTo>
                  <a:lnTo>
                    <a:pt x="461" y="714"/>
                  </a:lnTo>
                  <a:lnTo>
                    <a:pt x="483" y="567"/>
                  </a:lnTo>
                  <a:lnTo>
                    <a:pt x="496" y="485"/>
                  </a:lnTo>
                  <a:lnTo>
                    <a:pt x="474" y="456"/>
                  </a:lnTo>
                  <a:lnTo>
                    <a:pt x="423" y="464"/>
                  </a:lnTo>
                  <a:lnTo>
                    <a:pt x="356" y="471"/>
                  </a:lnTo>
                  <a:lnTo>
                    <a:pt x="344" y="404"/>
                  </a:lnTo>
                  <a:lnTo>
                    <a:pt x="263" y="351"/>
                  </a:lnTo>
                  <a:lnTo>
                    <a:pt x="274" y="316"/>
                  </a:lnTo>
                  <a:lnTo>
                    <a:pt x="281" y="255"/>
                  </a:lnTo>
                  <a:lnTo>
                    <a:pt x="177" y="124"/>
                  </a:lnTo>
                  <a:lnTo>
                    <a:pt x="191" y="8"/>
                  </a:lnTo>
                  <a:lnTo>
                    <a:pt x="119" y="0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4" name=""/>
            <p:cNvSpPr/>
            <p:nvPr/>
          </p:nvSpPr>
          <p:spPr>
            <a:xfrm>
              <a:off x="2304720" y="1979640"/>
              <a:ext cx="731160" cy="871560"/>
            </a:xfrm>
            <a:custGeom>
              <a:avLst/>
              <a:gdLst/>
              <a:ahLst/>
              <a:rect l="l" t="t" r="r" b="b"/>
              <a:pathLst>
                <a:path w="462" h="529">
                  <a:moveTo>
                    <a:pt x="86" y="0"/>
                  </a:moveTo>
                  <a:lnTo>
                    <a:pt x="312" y="28"/>
                  </a:lnTo>
                  <a:lnTo>
                    <a:pt x="296" y="129"/>
                  </a:lnTo>
                  <a:lnTo>
                    <a:pt x="461" y="143"/>
                  </a:lnTo>
                  <a:lnTo>
                    <a:pt x="417" y="528"/>
                  </a:lnTo>
                  <a:lnTo>
                    <a:pt x="0" y="488"/>
                  </a:lnTo>
                  <a:lnTo>
                    <a:pt x="42" y="242"/>
                  </a:lnTo>
                  <a:lnTo>
                    <a:pt x="86" y="0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5" name=""/>
            <p:cNvSpPr/>
            <p:nvPr/>
          </p:nvSpPr>
          <p:spPr>
            <a:xfrm>
              <a:off x="2340360" y="858960"/>
              <a:ext cx="1365480" cy="790560"/>
            </a:xfrm>
            <a:custGeom>
              <a:avLst/>
              <a:gdLst/>
              <a:ahLst/>
              <a:rect l="l" t="t" r="r" b="b"/>
              <a:pathLst>
                <a:path w="864" h="480">
                  <a:moveTo>
                    <a:pt x="15" y="0"/>
                  </a:moveTo>
                  <a:lnTo>
                    <a:pt x="184" y="19"/>
                  </a:lnTo>
                  <a:lnTo>
                    <a:pt x="287" y="32"/>
                  </a:lnTo>
                  <a:lnTo>
                    <a:pt x="423" y="44"/>
                  </a:lnTo>
                  <a:lnTo>
                    <a:pt x="547" y="55"/>
                  </a:lnTo>
                  <a:lnTo>
                    <a:pt x="762" y="69"/>
                  </a:lnTo>
                  <a:lnTo>
                    <a:pt x="863" y="77"/>
                  </a:lnTo>
                  <a:lnTo>
                    <a:pt x="860" y="467"/>
                  </a:lnTo>
                  <a:lnTo>
                    <a:pt x="332" y="426"/>
                  </a:lnTo>
                  <a:lnTo>
                    <a:pt x="321" y="479"/>
                  </a:lnTo>
                  <a:lnTo>
                    <a:pt x="301" y="454"/>
                  </a:lnTo>
                  <a:lnTo>
                    <a:pt x="252" y="459"/>
                  </a:lnTo>
                  <a:lnTo>
                    <a:pt x="183" y="468"/>
                  </a:lnTo>
                  <a:lnTo>
                    <a:pt x="171" y="401"/>
                  </a:lnTo>
                  <a:lnTo>
                    <a:pt x="88" y="346"/>
                  </a:lnTo>
                  <a:lnTo>
                    <a:pt x="100" y="295"/>
                  </a:lnTo>
                  <a:lnTo>
                    <a:pt x="108" y="254"/>
                  </a:lnTo>
                  <a:lnTo>
                    <a:pt x="0" y="119"/>
                  </a:lnTo>
                  <a:lnTo>
                    <a:pt x="15" y="0"/>
                  </a:lnTo>
                </a:path>
              </a:pathLst>
            </a:custGeom>
            <a:solidFill>
              <a:srgbClr val="0066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6" name=""/>
            <p:cNvSpPr/>
            <p:nvPr/>
          </p:nvSpPr>
          <p:spPr>
            <a:xfrm>
              <a:off x="2763720" y="1555920"/>
              <a:ext cx="937800" cy="707760"/>
            </a:xfrm>
            <a:custGeom>
              <a:avLst/>
              <a:gdLst/>
              <a:ahLst/>
              <a:rect l="l" t="t" r="r" b="b"/>
              <a:pathLst>
                <a:path w="593" h="430">
                  <a:moveTo>
                    <a:pt x="58" y="0"/>
                  </a:moveTo>
                  <a:lnTo>
                    <a:pt x="36" y="160"/>
                  </a:lnTo>
                  <a:lnTo>
                    <a:pt x="0" y="389"/>
                  </a:lnTo>
                  <a:lnTo>
                    <a:pt x="172" y="401"/>
                  </a:lnTo>
                  <a:lnTo>
                    <a:pt x="571" y="429"/>
                  </a:lnTo>
                  <a:lnTo>
                    <a:pt x="592" y="44"/>
                  </a:lnTo>
                  <a:lnTo>
                    <a:pt x="58" y="0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7" name=""/>
            <p:cNvSpPr/>
            <p:nvPr/>
          </p:nvSpPr>
          <p:spPr>
            <a:xfrm>
              <a:off x="2957040" y="2216160"/>
              <a:ext cx="969120" cy="671400"/>
            </a:xfrm>
            <a:custGeom>
              <a:avLst/>
              <a:gdLst/>
              <a:ahLst/>
              <a:rect l="l" t="t" r="r" b="b"/>
              <a:pathLst>
                <a:path w="614" h="408">
                  <a:moveTo>
                    <a:pt x="51" y="0"/>
                  </a:moveTo>
                  <a:lnTo>
                    <a:pt x="19" y="244"/>
                  </a:lnTo>
                  <a:lnTo>
                    <a:pt x="0" y="385"/>
                  </a:lnTo>
                  <a:lnTo>
                    <a:pt x="306" y="399"/>
                  </a:lnTo>
                  <a:lnTo>
                    <a:pt x="599" y="407"/>
                  </a:lnTo>
                  <a:lnTo>
                    <a:pt x="609" y="216"/>
                  </a:lnTo>
                  <a:lnTo>
                    <a:pt x="613" y="30"/>
                  </a:lnTo>
                  <a:lnTo>
                    <a:pt x="446" y="28"/>
                  </a:lnTo>
                  <a:lnTo>
                    <a:pt x="51" y="0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8" name=""/>
            <p:cNvSpPr/>
            <p:nvPr/>
          </p:nvSpPr>
          <p:spPr>
            <a:xfrm>
              <a:off x="2091960" y="2779560"/>
              <a:ext cx="881280" cy="908280"/>
            </a:xfrm>
            <a:custGeom>
              <a:avLst/>
              <a:gdLst/>
              <a:ahLst/>
              <a:rect l="l" t="t" r="r" b="b"/>
              <a:pathLst>
                <a:path w="558" h="551">
                  <a:moveTo>
                    <a:pt x="141" y="0"/>
                  </a:moveTo>
                  <a:lnTo>
                    <a:pt x="131" y="72"/>
                  </a:lnTo>
                  <a:lnTo>
                    <a:pt x="82" y="64"/>
                  </a:lnTo>
                  <a:lnTo>
                    <a:pt x="85" y="157"/>
                  </a:lnTo>
                  <a:lnTo>
                    <a:pt x="62" y="174"/>
                  </a:lnTo>
                  <a:lnTo>
                    <a:pt x="97" y="231"/>
                  </a:lnTo>
                  <a:lnTo>
                    <a:pt x="62" y="256"/>
                  </a:lnTo>
                  <a:lnTo>
                    <a:pt x="43" y="296"/>
                  </a:lnTo>
                  <a:lnTo>
                    <a:pt x="17" y="336"/>
                  </a:lnTo>
                  <a:lnTo>
                    <a:pt x="35" y="359"/>
                  </a:lnTo>
                  <a:lnTo>
                    <a:pt x="3" y="369"/>
                  </a:lnTo>
                  <a:lnTo>
                    <a:pt x="0" y="406"/>
                  </a:lnTo>
                  <a:lnTo>
                    <a:pt x="314" y="547"/>
                  </a:lnTo>
                  <a:lnTo>
                    <a:pt x="491" y="550"/>
                  </a:lnTo>
                  <a:lnTo>
                    <a:pt x="557" y="43"/>
                  </a:lnTo>
                  <a:lnTo>
                    <a:pt x="141" y="0"/>
                  </a:lnTo>
                </a:path>
              </a:pathLst>
            </a:custGeom>
            <a:blipFill rotWithShape="0">
              <a:blip r:embed="rId5"/>
              <a:srcRect/>
              <a:tile tx="0" ty="0" sx="100000" sy="100000" algn="ctr"/>
            </a:blip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9" name=""/>
            <p:cNvSpPr/>
            <p:nvPr/>
          </p:nvSpPr>
          <p:spPr>
            <a:xfrm>
              <a:off x="3213000" y="2971800"/>
              <a:ext cx="1901520" cy="1628640"/>
            </a:xfrm>
            <a:custGeom>
              <a:avLst/>
              <a:gdLst/>
              <a:ahLst/>
              <a:rect l="l" t="t" r="r" b="b"/>
              <a:pathLst>
                <a:path w="1203" h="990">
                  <a:moveTo>
                    <a:pt x="348" y="0"/>
                  </a:moveTo>
                  <a:lnTo>
                    <a:pt x="613" y="8"/>
                  </a:lnTo>
                  <a:lnTo>
                    <a:pt x="613" y="186"/>
                  </a:lnTo>
                  <a:lnTo>
                    <a:pt x="749" y="236"/>
                  </a:lnTo>
                  <a:lnTo>
                    <a:pt x="787" y="220"/>
                  </a:lnTo>
                  <a:lnTo>
                    <a:pt x="875" y="258"/>
                  </a:lnTo>
                  <a:lnTo>
                    <a:pt x="928" y="256"/>
                  </a:lnTo>
                  <a:lnTo>
                    <a:pt x="1030" y="217"/>
                  </a:lnTo>
                  <a:lnTo>
                    <a:pt x="1090" y="255"/>
                  </a:lnTo>
                  <a:lnTo>
                    <a:pt x="1142" y="264"/>
                  </a:lnTo>
                  <a:lnTo>
                    <a:pt x="1142" y="411"/>
                  </a:lnTo>
                  <a:lnTo>
                    <a:pt x="1202" y="502"/>
                  </a:lnTo>
                  <a:lnTo>
                    <a:pt x="1188" y="626"/>
                  </a:lnTo>
                  <a:lnTo>
                    <a:pt x="1123" y="676"/>
                  </a:lnTo>
                  <a:lnTo>
                    <a:pt x="1109" y="631"/>
                  </a:lnTo>
                  <a:lnTo>
                    <a:pt x="1090" y="651"/>
                  </a:lnTo>
                  <a:lnTo>
                    <a:pt x="1104" y="681"/>
                  </a:lnTo>
                  <a:lnTo>
                    <a:pt x="987" y="756"/>
                  </a:lnTo>
                  <a:lnTo>
                    <a:pt x="959" y="759"/>
                  </a:lnTo>
                  <a:lnTo>
                    <a:pt x="899" y="797"/>
                  </a:lnTo>
                  <a:lnTo>
                    <a:pt x="899" y="817"/>
                  </a:lnTo>
                  <a:lnTo>
                    <a:pt x="880" y="822"/>
                  </a:lnTo>
                  <a:lnTo>
                    <a:pt x="894" y="847"/>
                  </a:lnTo>
                  <a:lnTo>
                    <a:pt x="862" y="884"/>
                  </a:lnTo>
                  <a:lnTo>
                    <a:pt x="880" y="938"/>
                  </a:lnTo>
                  <a:lnTo>
                    <a:pt x="899" y="956"/>
                  </a:lnTo>
                  <a:lnTo>
                    <a:pt x="894" y="989"/>
                  </a:lnTo>
                  <a:lnTo>
                    <a:pt x="847" y="989"/>
                  </a:lnTo>
                  <a:lnTo>
                    <a:pt x="805" y="972"/>
                  </a:lnTo>
                  <a:lnTo>
                    <a:pt x="778" y="977"/>
                  </a:lnTo>
                  <a:lnTo>
                    <a:pt x="685" y="948"/>
                  </a:lnTo>
                  <a:lnTo>
                    <a:pt x="641" y="834"/>
                  </a:lnTo>
                  <a:lnTo>
                    <a:pt x="576" y="781"/>
                  </a:lnTo>
                  <a:lnTo>
                    <a:pt x="519" y="681"/>
                  </a:lnTo>
                  <a:lnTo>
                    <a:pt x="492" y="671"/>
                  </a:lnTo>
                  <a:lnTo>
                    <a:pt x="461" y="646"/>
                  </a:lnTo>
                  <a:lnTo>
                    <a:pt x="432" y="646"/>
                  </a:lnTo>
                  <a:lnTo>
                    <a:pt x="387" y="638"/>
                  </a:lnTo>
                  <a:lnTo>
                    <a:pt x="351" y="646"/>
                  </a:lnTo>
                  <a:lnTo>
                    <a:pt x="329" y="696"/>
                  </a:lnTo>
                  <a:lnTo>
                    <a:pt x="292" y="704"/>
                  </a:lnTo>
                  <a:lnTo>
                    <a:pt x="217" y="665"/>
                  </a:lnTo>
                  <a:lnTo>
                    <a:pt x="172" y="618"/>
                  </a:lnTo>
                  <a:lnTo>
                    <a:pt x="164" y="562"/>
                  </a:lnTo>
                  <a:lnTo>
                    <a:pt x="131" y="523"/>
                  </a:lnTo>
                  <a:lnTo>
                    <a:pt x="56" y="469"/>
                  </a:lnTo>
                  <a:lnTo>
                    <a:pt x="0" y="412"/>
                  </a:lnTo>
                  <a:lnTo>
                    <a:pt x="0" y="388"/>
                  </a:lnTo>
                  <a:lnTo>
                    <a:pt x="181" y="390"/>
                  </a:lnTo>
                  <a:lnTo>
                    <a:pt x="329" y="401"/>
                  </a:lnTo>
                  <a:lnTo>
                    <a:pt x="348" y="0"/>
                  </a:lnTo>
                </a:path>
              </a:pathLst>
            </a:custGeom>
            <a:blipFill rotWithShape="0">
              <a:blip r:embed="rId6"/>
              <a:srcRect/>
              <a:tile tx="0" ty="0" sx="100000" sy="100000" algn="ctr"/>
            </a:blip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0" name=""/>
            <p:cNvSpPr/>
            <p:nvPr/>
          </p:nvSpPr>
          <p:spPr>
            <a:xfrm>
              <a:off x="3701520" y="985680"/>
              <a:ext cx="914040" cy="497160"/>
            </a:xfrm>
            <a:custGeom>
              <a:avLst/>
              <a:gdLst/>
              <a:ahLst/>
              <a:rect l="l" t="t" r="r" b="b"/>
              <a:pathLst>
                <a:path w="579" h="302">
                  <a:moveTo>
                    <a:pt x="2" y="0"/>
                  </a:moveTo>
                  <a:lnTo>
                    <a:pt x="485" y="10"/>
                  </a:lnTo>
                  <a:lnTo>
                    <a:pt x="521" y="99"/>
                  </a:lnTo>
                  <a:lnTo>
                    <a:pt x="555" y="166"/>
                  </a:lnTo>
                  <a:lnTo>
                    <a:pt x="578" y="276"/>
                  </a:lnTo>
                  <a:lnTo>
                    <a:pt x="564" y="301"/>
                  </a:lnTo>
                  <a:lnTo>
                    <a:pt x="385" y="297"/>
                  </a:lnTo>
                  <a:lnTo>
                    <a:pt x="0" y="292"/>
                  </a:lnTo>
                  <a:lnTo>
                    <a:pt x="2" y="0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1" name=""/>
            <p:cNvSpPr/>
            <p:nvPr/>
          </p:nvSpPr>
          <p:spPr>
            <a:xfrm>
              <a:off x="3674520" y="1463760"/>
              <a:ext cx="964800" cy="582480"/>
            </a:xfrm>
            <a:custGeom>
              <a:avLst/>
              <a:gdLst/>
              <a:ahLst/>
              <a:rect l="l" t="t" r="r" b="b"/>
              <a:pathLst>
                <a:path w="611" h="354">
                  <a:moveTo>
                    <a:pt x="11" y="0"/>
                  </a:moveTo>
                  <a:lnTo>
                    <a:pt x="9" y="137"/>
                  </a:lnTo>
                  <a:lnTo>
                    <a:pt x="0" y="298"/>
                  </a:lnTo>
                  <a:lnTo>
                    <a:pt x="443" y="303"/>
                  </a:lnTo>
                  <a:lnTo>
                    <a:pt x="490" y="325"/>
                  </a:lnTo>
                  <a:lnTo>
                    <a:pt x="523" y="295"/>
                  </a:lnTo>
                  <a:lnTo>
                    <a:pt x="610" y="353"/>
                  </a:lnTo>
                  <a:lnTo>
                    <a:pt x="598" y="292"/>
                  </a:lnTo>
                  <a:lnTo>
                    <a:pt x="605" y="245"/>
                  </a:lnTo>
                  <a:lnTo>
                    <a:pt x="610" y="84"/>
                  </a:lnTo>
                  <a:lnTo>
                    <a:pt x="570" y="50"/>
                  </a:lnTo>
                  <a:lnTo>
                    <a:pt x="586" y="6"/>
                  </a:lnTo>
                  <a:lnTo>
                    <a:pt x="296" y="4"/>
                  </a:lnTo>
                  <a:lnTo>
                    <a:pt x="11" y="0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2" name=""/>
            <p:cNvSpPr/>
            <p:nvPr/>
          </p:nvSpPr>
          <p:spPr>
            <a:xfrm>
              <a:off x="3661560" y="1946160"/>
              <a:ext cx="1148040" cy="479520"/>
            </a:xfrm>
            <a:custGeom>
              <a:avLst/>
              <a:gdLst/>
              <a:ahLst/>
              <a:rect l="l" t="t" r="r" b="b"/>
              <a:pathLst>
                <a:path w="726" h="292">
                  <a:moveTo>
                    <a:pt x="8" y="0"/>
                  </a:moveTo>
                  <a:lnTo>
                    <a:pt x="0" y="193"/>
                  </a:lnTo>
                  <a:lnTo>
                    <a:pt x="164" y="197"/>
                  </a:lnTo>
                  <a:lnTo>
                    <a:pt x="161" y="291"/>
                  </a:lnTo>
                  <a:lnTo>
                    <a:pt x="383" y="288"/>
                  </a:lnTo>
                  <a:lnTo>
                    <a:pt x="581" y="286"/>
                  </a:lnTo>
                  <a:lnTo>
                    <a:pt x="725" y="288"/>
                  </a:lnTo>
                  <a:lnTo>
                    <a:pt x="681" y="207"/>
                  </a:lnTo>
                  <a:lnTo>
                    <a:pt x="649" y="130"/>
                  </a:lnTo>
                  <a:lnTo>
                    <a:pt x="615" y="52"/>
                  </a:lnTo>
                  <a:lnTo>
                    <a:pt x="532" y="2"/>
                  </a:lnTo>
                  <a:lnTo>
                    <a:pt x="494" y="30"/>
                  </a:lnTo>
                  <a:lnTo>
                    <a:pt x="450" y="10"/>
                  </a:lnTo>
                  <a:lnTo>
                    <a:pt x="252" y="5"/>
                  </a:lnTo>
                  <a:lnTo>
                    <a:pt x="8" y="0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3" name=""/>
            <p:cNvSpPr/>
            <p:nvPr/>
          </p:nvSpPr>
          <p:spPr>
            <a:xfrm>
              <a:off x="3905640" y="2411280"/>
              <a:ext cx="1009440" cy="479520"/>
            </a:xfrm>
            <a:custGeom>
              <a:avLst/>
              <a:gdLst/>
              <a:ahLst/>
              <a:rect l="l" t="t" r="r" b="b"/>
              <a:pathLst>
                <a:path w="639" h="291">
                  <a:moveTo>
                    <a:pt x="6" y="3"/>
                  </a:moveTo>
                  <a:lnTo>
                    <a:pt x="6" y="169"/>
                  </a:lnTo>
                  <a:lnTo>
                    <a:pt x="0" y="287"/>
                  </a:lnTo>
                  <a:lnTo>
                    <a:pt x="638" y="290"/>
                  </a:lnTo>
                  <a:lnTo>
                    <a:pt x="625" y="139"/>
                  </a:lnTo>
                  <a:lnTo>
                    <a:pt x="625" y="82"/>
                  </a:lnTo>
                  <a:lnTo>
                    <a:pt x="574" y="47"/>
                  </a:lnTo>
                  <a:lnTo>
                    <a:pt x="590" y="17"/>
                  </a:lnTo>
                  <a:lnTo>
                    <a:pt x="569" y="0"/>
                  </a:lnTo>
                  <a:lnTo>
                    <a:pt x="279" y="3"/>
                  </a:lnTo>
                  <a:lnTo>
                    <a:pt x="6" y="3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4" name=""/>
            <p:cNvSpPr/>
            <p:nvPr/>
          </p:nvSpPr>
          <p:spPr>
            <a:xfrm>
              <a:off x="3768480" y="2876400"/>
              <a:ext cx="1177560" cy="522360"/>
            </a:xfrm>
            <a:custGeom>
              <a:avLst/>
              <a:gdLst/>
              <a:ahLst/>
              <a:rect l="l" t="t" r="r" b="b"/>
              <a:pathLst>
                <a:path w="745" h="317">
                  <a:moveTo>
                    <a:pt x="6" y="0"/>
                  </a:moveTo>
                  <a:lnTo>
                    <a:pt x="0" y="57"/>
                  </a:lnTo>
                  <a:lnTo>
                    <a:pt x="265" y="65"/>
                  </a:lnTo>
                  <a:lnTo>
                    <a:pt x="266" y="244"/>
                  </a:lnTo>
                  <a:lnTo>
                    <a:pt x="402" y="294"/>
                  </a:lnTo>
                  <a:lnTo>
                    <a:pt x="439" y="276"/>
                  </a:lnTo>
                  <a:lnTo>
                    <a:pt x="526" y="316"/>
                  </a:lnTo>
                  <a:lnTo>
                    <a:pt x="581" y="314"/>
                  </a:lnTo>
                  <a:lnTo>
                    <a:pt x="684" y="276"/>
                  </a:lnTo>
                  <a:lnTo>
                    <a:pt x="744" y="313"/>
                  </a:lnTo>
                  <a:lnTo>
                    <a:pt x="744" y="119"/>
                  </a:lnTo>
                  <a:lnTo>
                    <a:pt x="726" y="5"/>
                  </a:lnTo>
                  <a:lnTo>
                    <a:pt x="6" y="0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5" name=""/>
            <p:cNvSpPr/>
            <p:nvPr/>
          </p:nvSpPr>
          <p:spPr>
            <a:xfrm>
              <a:off x="4924080" y="2901960"/>
              <a:ext cx="660960" cy="571320"/>
            </a:xfrm>
            <a:custGeom>
              <a:avLst/>
              <a:gdLst/>
              <a:ahLst/>
              <a:rect l="l" t="t" r="r" b="b"/>
              <a:pathLst>
                <a:path w="418" h="347">
                  <a:moveTo>
                    <a:pt x="0" y="32"/>
                  </a:moveTo>
                  <a:lnTo>
                    <a:pt x="165" y="14"/>
                  </a:lnTo>
                  <a:lnTo>
                    <a:pt x="367" y="0"/>
                  </a:lnTo>
                  <a:lnTo>
                    <a:pt x="357" y="46"/>
                  </a:lnTo>
                  <a:lnTo>
                    <a:pt x="401" y="36"/>
                  </a:lnTo>
                  <a:lnTo>
                    <a:pt x="417" y="66"/>
                  </a:lnTo>
                  <a:lnTo>
                    <a:pt x="370" y="94"/>
                  </a:lnTo>
                  <a:lnTo>
                    <a:pt x="382" y="143"/>
                  </a:lnTo>
                  <a:lnTo>
                    <a:pt x="333" y="221"/>
                  </a:lnTo>
                  <a:lnTo>
                    <a:pt x="298" y="271"/>
                  </a:lnTo>
                  <a:lnTo>
                    <a:pt x="318" y="335"/>
                  </a:lnTo>
                  <a:lnTo>
                    <a:pt x="60" y="346"/>
                  </a:lnTo>
                  <a:lnTo>
                    <a:pt x="59" y="307"/>
                  </a:lnTo>
                  <a:lnTo>
                    <a:pt x="7" y="299"/>
                  </a:lnTo>
                  <a:lnTo>
                    <a:pt x="7" y="94"/>
                  </a:lnTo>
                  <a:lnTo>
                    <a:pt x="0" y="32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6" name=""/>
            <p:cNvSpPr/>
            <p:nvPr/>
          </p:nvSpPr>
          <p:spPr>
            <a:xfrm>
              <a:off x="5019120" y="3449520"/>
              <a:ext cx="806760" cy="603360"/>
            </a:xfrm>
            <a:custGeom>
              <a:avLst/>
              <a:gdLst/>
              <a:ahLst/>
              <a:rect l="l" t="t" r="r" b="b"/>
              <a:pathLst>
                <a:path w="511" h="366">
                  <a:moveTo>
                    <a:pt x="0" y="8"/>
                  </a:moveTo>
                  <a:lnTo>
                    <a:pt x="255" y="0"/>
                  </a:lnTo>
                  <a:lnTo>
                    <a:pt x="301" y="75"/>
                  </a:lnTo>
                  <a:lnTo>
                    <a:pt x="261" y="164"/>
                  </a:lnTo>
                  <a:lnTo>
                    <a:pt x="249" y="204"/>
                  </a:lnTo>
                  <a:lnTo>
                    <a:pt x="420" y="188"/>
                  </a:lnTo>
                  <a:lnTo>
                    <a:pt x="431" y="246"/>
                  </a:lnTo>
                  <a:lnTo>
                    <a:pt x="379" y="240"/>
                  </a:lnTo>
                  <a:lnTo>
                    <a:pt x="356" y="265"/>
                  </a:lnTo>
                  <a:lnTo>
                    <a:pt x="383" y="282"/>
                  </a:lnTo>
                  <a:lnTo>
                    <a:pt x="429" y="262"/>
                  </a:lnTo>
                  <a:lnTo>
                    <a:pt x="431" y="290"/>
                  </a:lnTo>
                  <a:lnTo>
                    <a:pt x="459" y="266"/>
                  </a:lnTo>
                  <a:lnTo>
                    <a:pt x="478" y="266"/>
                  </a:lnTo>
                  <a:lnTo>
                    <a:pt x="456" y="315"/>
                  </a:lnTo>
                  <a:lnTo>
                    <a:pt x="497" y="323"/>
                  </a:lnTo>
                  <a:lnTo>
                    <a:pt x="510" y="349"/>
                  </a:lnTo>
                  <a:lnTo>
                    <a:pt x="492" y="358"/>
                  </a:lnTo>
                  <a:lnTo>
                    <a:pt x="466" y="341"/>
                  </a:lnTo>
                  <a:lnTo>
                    <a:pt x="416" y="329"/>
                  </a:lnTo>
                  <a:lnTo>
                    <a:pt x="426" y="360"/>
                  </a:lnTo>
                  <a:lnTo>
                    <a:pt x="401" y="365"/>
                  </a:lnTo>
                  <a:lnTo>
                    <a:pt x="381" y="335"/>
                  </a:lnTo>
                  <a:lnTo>
                    <a:pt x="369" y="354"/>
                  </a:lnTo>
                  <a:lnTo>
                    <a:pt x="295" y="354"/>
                  </a:lnTo>
                  <a:lnTo>
                    <a:pt x="295" y="335"/>
                  </a:lnTo>
                  <a:lnTo>
                    <a:pt x="266" y="315"/>
                  </a:lnTo>
                  <a:lnTo>
                    <a:pt x="211" y="312"/>
                  </a:lnTo>
                  <a:lnTo>
                    <a:pt x="257" y="335"/>
                  </a:lnTo>
                  <a:lnTo>
                    <a:pt x="192" y="348"/>
                  </a:lnTo>
                  <a:lnTo>
                    <a:pt x="89" y="332"/>
                  </a:lnTo>
                  <a:lnTo>
                    <a:pt x="50" y="335"/>
                  </a:lnTo>
                  <a:lnTo>
                    <a:pt x="64" y="213"/>
                  </a:lnTo>
                  <a:lnTo>
                    <a:pt x="2" y="116"/>
                  </a:lnTo>
                  <a:lnTo>
                    <a:pt x="0" y="8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7" name=""/>
            <p:cNvSpPr/>
            <p:nvPr/>
          </p:nvSpPr>
          <p:spPr>
            <a:xfrm>
              <a:off x="4465440" y="927000"/>
              <a:ext cx="900720" cy="939960"/>
            </a:xfrm>
            <a:custGeom>
              <a:avLst/>
              <a:gdLst/>
              <a:ahLst/>
              <a:rect l="l" t="t" r="r" b="b"/>
              <a:pathLst>
                <a:path w="570" h="571">
                  <a:moveTo>
                    <a:pt x="0" y="44"/>
                  </a:moveTo>
                  <a:lnTo>
                    <a:pt x="149" y="44"/>
                  </a:lnTo>
                  <a:lnTo>
                    <a:pt x="148" y="0"/>
                  </a:lnTo>
                  <a:lnTo>
                    <a:pt x="180" y="13"/>
                  </a:lnTo>
                  <a:lnTo>
                    <a:pt x="187" y="47"/>
                  </a:lnTo>
                  <a:lnTo>
                    <a:pt x="258" y="85"/>
                  </a:lnTo>
                  <a:lnTo>
                    <a:pt x="280" y="68"/>
                  </a:lnTo>
                  <a:lnTo>
                    <a:pt x="322" y="68"/>
                  </a:lnTo>
                  <a:lnTo>
                    <a:pt x="355" y="101"/>
                  </a:lnTo>
                  <a:lnTo>
                    <a:pt x="377" y="89"/>
                  </a:lnTo>
                  <a:lnTo>
                    <a:pt x="438" y="102"/>
                  </a:lnTo>
                  <a:lnTo>
                    <a:pt x="460" y="77"/>
                  </a:lnTo>
                  <a:lnTo>
                    <a:pt x="500" y="97"/>
                  </a:lnTo>
                  <a:lnTo>
                    <a:pt x="569" y="94"/>
                  </a:lnTo>
                  <a:lnTo>
                    <a:pt x="456" y="165"/>
                  </a:lnTo>
                  <a:lnTo>
                    <a:pt x="401" y="227"/>
                  </a:lnTo>
                  <a:lnTo>
                    <a:pt x="411" y="317"/>
                  </a:lnTo>
                  <a:lnTo>
                    <a:pt x="372" y="354"/>
                  </a:lnTo>
                  <a:lnTo>
                    <a:pt x="388" y="381"/>
                  </a:lnTo>
                  <a:lnTo>
                    <a:pt x="388" y="447"/>
                  </a:lnTo>
                  <a:lnTo>
                    <a:pt x="426" y="447"/>
                  </a:lnTo>
                  <a:lnTo>
                    <a:pt x="484" y="495"/>
                  </a:lnTo>
                  <a:lnTo>
                    <a:pt x="506" y="553"/>
                  </a:lnTo>
                  <a:lnTo>
                    <a:pt x="105" y="570"/>
                  </a:lnTo>
                  <a:lnTo>
                    <a:pt x="106" y="412"/>
                  </a:lnTo>
                  <a:lnTo>
                    <a:pt x="71" y="378"/>
                  </a:lnTo>
                  <a:lnTo>
                    <a:pt x="83" y="337"/>
                  </a:lnTo>
                  <a:lnTo>
                    <a:pt x="96" y="313"/>
                  </a:lnTo>
                  <a:lnTo>
                    <a:pt x="71" y="204"/>
                  </a:lnTo>
                  <a:lnTo>
                    <a:pt x="36" y="132"/>
                  </a:lnTo>
                  <a:lnTo>
                    <a:pt x="0" y="44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8" name=""/>
            <p:cNvSpPr/>
            <p:nvPr/>
          </p:nvSpPr>
          <p:spPr>
            <a:xfrm>
              <a:off x="5047560" y="1249200"/>
              <a:ext cx="687600" cy="741600"/>
            </a:xfrm>
            <a:custGeom>
              <a:avLst/>
              <a:gdLst/>
              <a:ahLst/>
              <a:rect l="l" t="t" r="r" b="b"/>
              <a:pathLst>
                <a:path w="435" h="450">
                  <a:moveTo>
                    <a:pt x="31" y="30"/>
                  </a:moveTo>
                  <a:lnTo>
                    <a:pt x="65" y="26"/>
                  </a:lnTo>
                  <a:lnTo>
                    <a:pt x="93" y="26"/>
                  </a:lnTo>
                  <a:lnTo>
                    <a:pt x="113" y="0"/>
                  </a:lnTo>
                  <a:lnTo>
                    <a:pt x="127" y="33"/>
                  </a:lnTo>
                  <a:lnTo>
                    <a:pt x="174" y="33"/>
                  </a:lnTo>
                  <a:lnTo>
                    <a:pt x="199" y="64"/>
                  </a:lnTo>
                  <a:lnTo>
                    <a:pt x="247" y="55"/>
                  </a:lnTo>
                  <a:lnTo>
                    <a:pt x="280" y="75"/>
                  </a:lnTo>
                  <a:lnTo>
                    <a:pt x="341" y="89"/>
                  </a:lnTo>
                  <a:lnTo>
                    <a:pt x="352" y="112"/>
                  </a:lnTo>
                  <a:lnTo>
                    <a:pt x="383" y="113"/>
                  </a:lnTo>
                  <a:lnTo>
                    <a:pt x="374" y="136"/>
                  </a:lnTo>
                  <a:lnTo>
                    <a:pt x="384" y="163"/>
                  </a:lnTo>
                  <a:lnTo>
                    <a:pt x="364" y="196"/>
                  </a:lnTo>
                  <a:lnTo>
                    <a:pt x="378" y="203"/>
                  </a:lnTo>
                  <a:lnTo>
                    <a:pt x="412" y="167"/>
                  </a:lnTo>
                  <a:lnTo>
                    <a:pt x="411" y="155"/>
                  </a:lnTo>
                  <a:lnTo>
                    <a:pt x="425" y="149"/>
                  </a:lnTo>
                  <a:lnTo>
                    <a:pt x="434" y="167"/>
                  </a:lnTo>
                  <a:lnTo>
                    <a:pt x="408" y="192"/>
                  </a:lnTo>
                  <a:lnTo>
                    <a:pt x="396" y="249"/>
                  </a:lnTo>
                  <a:lnTo>
                    <a:pt x="396" y="344"/>
                  </a:lnTo>
                  <a:lnTo>
                    <a:pt x="412" y="361"/>
                  </a:lnTo>
                  <a:lnTo>
                    <a:pt x="406" y="420"/>
                  </a:lnTo>
                  <a:lnTo>
                    <a:pt x="199" y="449"/>
                  </a:lnTo>
                  <a:lnTo>
                    <a:pt x="149" y="421"/>
                  </a:lnTo>
                  <a:lnTo>
                    <a:pt x="159" y="385"/>
                  </a:lnTo>
                  <a:lnTo>
                    <a:pt x="134" y="347"/>
                  </a:lnTo>
                  <a:lnTo>
                    <a:pt x="113" y="299"/>
                  </a:lnTo>
                  <a:lnTo>
                    <a:pt x="55" y="250"/>
                  </a:lnTo>
                  <a:lnTo>
                    <a:pt x="18" y="250"/>
                  </a:lnTo>
                  <a:lnTo>
                    <a:pt x="18" y="184"/>
                  </a:lnTo>
                  <a:lnTo>
                    <a:pt x="0" y="159"/>
                  </a:lnTo>
                  <a:lnTo>
                    <a:pt x="41" y="120"/>
                  </a:lnTo>
                  <a:lnTo>
                    <a:pt x="31" y="30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9" name=""/>
            <p:cNvSpPr/>
            <p:nvPr/>
          </p:nvSpPr>
          <p:spPr>
            <a:xfrm>
              <a:off x="4614480" y="1833480"/>
              <a:ext cx="796320" cy="479520"/>
            </a:xfrm>
            <a:custGeom>
              <a:avLst/>
              <a:gdLst/>
              <a:ahLst/>
              <a:rect l="l" t="t" r="r" b="b"/>
              <a:pathLst>
                <a:path w="504" h="291">
                  <a:moveTo>
                    <a:pt x="8" y="16"/>
                  </a:moveTo>
                  <a:lnTo>
                    <a:pt x="0" y="66"/>
                  </a:lnTo>
                  <a:lnTo>
                    <a:pt x="11" y="121"/>
                  </a:lnTo>
                  <a:lnTo>
                    <a:pt x="58" y="231"/>
                  </a:lnTo>
                  <a:lnTo>
                    <a:pt x="84" y="290"/>
                  </a:lnTo>
                  <a:lnTo>
                    <a:pt x="380" y="276"/>
                  </a:lnTo>
                  <a:lnTo>
                    <a:pt x="428" y="290"/>
                  </a:lnTo>
                  <a:lnTo>
                    <a:pt x="457" y="234"/>
                  </a:lnTo>
                  <a:lnTo>
                    <a:pt x="447" y="193"/>
                  </a:lnTo>
                  <a:lnTo>
                    <a:pt x="497" y="185"/>
                  </a:lnTo>
                  <a:lnTo>
                    <a:pt x="503" y="122"/>
                  </a:lnTo>
                  <a:lnTo>
                    <a:pt x="473" y="94"/>
                  </a:lnTo>
                  <a:lnTo>
                    <a:pt x="422" y="66"/>
                  </a:lnTo>
                  <a:lnTo>
                    <a:pt x="432" y="28"/>
                  </a:lnTo>
                  <a:lnTo>
                    <a:pt x="411" y="0"/>
                  </a:lnTo>
                  <a:lnTo>
                    <a:pt x="300" y="5"/>
                  </a:lnTo>
                  <a:lnTo>
                    <a:pt x="189" y="8"/>
                  </a:lnTo>
                  <a:lnTo>
                    <a:pt x="8" y="16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0" name=""/>
            <p:cNvSpPr/>
            <p:nvPr/>
          </p:nvSpPr>
          <p:spPr>
            <a:xfrm>
              <a:off x="5315760" y="1144440"/>
              <a:ext cx="736920" cy="293760"/>
            </a:xfrm>
            <a:custGeom>
              <a:avLst/>
              <a:gdLst/>
              <a:ahLst/>
              <a:rect l="l" t="t" r="r" b="b"/>
              <a:pathLst>
                <a:path w="466" h="179">
                  <a:moveTo>
                    <a:pt x="0" y="98"/>
                  </a:moveTo>
                  <a:lnTo>
                    <a:pt x="104" y="0"/>
                  </a:lnTo>
                  <a:lnTo>
                    <a:pt x="85" y="40"/>
                  </a:lnTo>
                  <a:lnTo>
                    <a:pt x="100" y="53"/>
                  </a:lnTo>
                  <a:lnTo>
                    <a:pt x="132" y="36"/>
                  </a:lnTo>
                  <a:lnTo>
                    <a:pt x="204" y="61"/>
                  </a:lnTo>
                  <a:lnTo>
                    <a:pt x="234" y="40"/>
                  </a:lnTo>
                  <a:lnTo>
                    <a:pt x="331" y="29"/>
                  </a:lnTo>
                  <a:lnTo>
                    <a:pt x="350" y="54"/>
                  </a:lnTo>
                  <a:lnTo>
                    <a:pt x="388" y="48"/>
                  </a:lnTo>
                  <a:lnTo>
                    <a:pt x="461" y="75"/>
                  </a:lnTo>
                  <a:lnTo>
                    <a:pt x="465" y="94"/>
                  </a:lnTo>
                  <a:lnTo>
                    <a:pt x="387" y="111"/>
                  </a:lnTo>
                  <a:lnTo>
                    <a:pt x="363" y="98"/>
                  </a:lnTo>
                  <a:lnTo>
                    <a:pt x="322" y="102"/>
                  </a:lnTo>
                  <a:lnTo>
                    <a:pt x="275" y="127"/>
                  </a:lnTo>
                  <a:lnTo>
                    <a:pt x="254" y="128"/>
                  </a:lnTo>
                  <a:lnTo>
                    <a:pt x="237" y="111"/>
                  </a:lnTo>
                  <a:lnTo>
                    <a:pt x="209" y="177"/>
                  </a:lnTo>
                  <a:lnTo>
                    <a:pt x="181" y="178"/>
                  </a:lnTo>
                  <a:lnTo>
                    <a:pt x="168" y="152"/>
                  </a:lnTo>
                  <a:lnTo>
                    <a:pt x="106" y="139"/>
                  </a:lnTo>
                  <a:lnTo>
                    <a:pt x="76" y="120"/>
                  </a:lnTo>
                  <a:lnTo>
                    <a:pt x="25" y="127"/>
                  </a:lnTo>
                  <a:lnTo>
                    <a:pt x="0" y="98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1" name=""/>
            <p:cNvSpPr/>
            <p:nvPr/>
          </p:nvSpPr>
          <p:spPr>
            <a:xfrm>
              <a:off x="5824800" y="1349280"/>
              <a:ext cx="528120" cy="663840"/>
            </a:xfrm>
            <a:custGeom>
              <a:avLst/>
              <a:gdLst/>
              <a:ahLst/>
              <a:rect l="l" t="t" r="r" b="b"/>
              <a:pathLst>
                <a:path w="334" h="403">
                  <a:moveTo>
                    <a:pt x="84" y="17"/>
                  </a:moveTo>
                  <a:lnTo>
                    <a:pt x="97" y="42"/>
                  </a:lnTo>
                  <a:lnTo>
                    <a:pt x="74" y="57"/>
                  </a:lnTo>
                  <a:lnTo>
                    <a:pt x="72" y="121"/>
                  </a:lnTo>
                  <a:lnTo>
                    <a:pt x="59" y="79"/>
                  </a:lnTo>
                  <a:lnTo>
                    <a:pt x="11" y="119"/>
                  </a:lnTo>
                  <a:lnTo>
                    <a:pt x="0" y="235"/>
                  </a:lnTo>
                  <a:lnTo>
                    <a:pt x="31" y="291"/>
                  </a:lnTo>
                  <a:lnTo>
                    <a:pt x="34" y="321"/>
                  </a:lnTo>
                  <a:lnTo>
                    <a:pt x="36" y="344"/>
                  </a:lnTo>
                  <a:lnTo>
                    <a:pt x="34" y="365"/>
                  </a:lnTo>
                  <a:lnTo>
                    <a:pt x="28" y="402"/>
                  </a:lnTo>
                  <a:lnTo>
                    <a:pt x="159" y="396"/>
                  </a:lnTo>
                  <a:lnTo>
                    <a:pt x="332" y="382"/>
                  </a:lnTo>
                  <a:lnTo>
                    <a:pt x="301" y="373"/>
                  </a:lnTo>
                  <a:lnTo>
                    <a:pt x="283" y="352"/>
                  </a:lnTo>
                  <a:lnTo>
                    <a:pt x="310" y="335"/>
                  </a:lnTo>
                  <a:lnTo>
                    <a:pt x="310" y="312"/>
                  </a:lnTo>
                  <a:lnTo>
                    <a:pt x="298" y="293"/>
                  </a:lnTo>
                  <a:lnTo>
                    <a:pt x="310" y="279"/>
                  </a:lnTo>
                  <a:lnTo>
                    <a:pt x="333" y="280"/>
                  </a:lnTo>
                  <a:lnTo>
                    <a:pt x="329" y="225"/>
                  </a:lnTo>
                  <a:lnTo>
                    <a:pt x="323" y="191"/>
                  </a:lnTo>
                  <a:lnTo>
                    <a:pt x="308" y="171"/>
                  </a:lnTo>
                  <a:lnTo>
                    <a:pt x="294" y="158"/>
                  </a:lnTo>
                  <a:lnTo>
                    <a:pt x="273" y="154"/>
                  </a:lnTo>
                  <a:lnTo>
                    <a:pt x="252" y="154"/>
                  </a:lnTo>
                  <a:lnTo>
                    <a:pt x="231" y="180"/>
                  </a:lnTo>
                  <a:lnTo>
                    <a:pt x="217" y="189"/>
                  </a:lnTo>
                  <a:lnTo>
                    <a:pt x="208" y="191"/>
                  </a:lnTo>
                  <a:lnTo>
                    <a:pt x="197" y="188"/>
                  </a:lnTo>
                  <a:lnTo>
                    <a:pt x="193" y="175"/>
                  </a:lnTo>
                  <a:lnTo>
                    <a:pt x="197" y="166"/>
                  </a:lnTo>
                  <a:lnTo>
                    <a:pt x="206" y="158"/>
                  </a:lnTo>
                  <a:lnTo>
                    <a:pt x="215" y="154"/>
                  </a:lnTo>
                  <a:lnTo>
                    <a:pt x="224" y="153"/>
                  </a:lnTo>
                  <a:lnTo>
                    <a:pt x="224" y="138"/>
                  </a:lnTo>
                  <a:lnTo>
                    <a:pt x="249" y="121"/>
                  </a:lnTo>
                  <a:lnTo>
                    <a:pt x="224" y="68"/>
                  </a:lnTo>
                  <a:lnTo>
                    <a:pt x="224" y="43"/>
                  </a:lnTo>
                  <a:lnTo>
                    <a:pt x="183" y="33"/>
                  </a:lnTo>
                  <a:lnTo>
                    <a:pt x="122" y="0"/>
                  </a:lnTo>
                  <a:lnTo>
                    <a:pt x="84" y="17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2" name=""/>
            <p:cNvSpPr/>
            <p:nvPr/>
          </p:nvSpPr>
          <p:spPr>
            <a:xfrm>
              <a:off x="5583960" y="2409840"/>
              <a:ext cx="1003320" cy="517680"/>
            </a:xfrm>
            <a:custGeom>
              <a:avLst/>
              <a:gdLst/>
              <a:ahLst/>
              <a:rect l="l" t="t" r="r" b="b"/>
              <a:pathLst>
                <a:path w="635" h="314">
                  <a:moveTo>
                    <a:pt x="0" y="313"/>
                  </a:moveTo>
                  <a:lnTo>
                    <a:pt x="155" y="294"/>
                  </a:lnTo>
                  <a:lnTo>
                    <a:pt x="155" y="280"/>
                  </a:lnTo>
                  <a:lnTo>
                    <a:pt x="526" y="235"/>
                  </a:lnTo>
                  <a:lnTo>
                    <a:pt x="533" y="211"/>
                  </a:lnTo>
                  <a:lnTo>
                    <a:pt x="587" y="193"/>
                  </a:lnTo>
                  <a:lnTo>
                    <a:pt x="593" y="168"/>
                  </a:lnTo>
                  <a:lnTo>
                    <a:pt x="617" y="160"/>
                  </a:lnTo>
                  <a:lnTo>
                    <a:pt x="634" y="122"/>
                  </a:lnTo>
                  <a:lnTo>
                    <a:pt x="582" y="85"/>
                  </a:lnTo>
                  <a:lnTo>
                    <a:pt x="573" y="35"/>
                  </a:lnTo>
                  <a:lnTo>
                    <a:pt x="533" y="10"/>
                  </a:lnTo>
                  <a:lnTo>
                    <a:pt x="450" y="24"/>
                  </a:lnTo>
                  <a:lnTo>
                    <a:pt x="411" y="2"/>
                  </a:lnTo>
                  <a:lnTo>
                    <a:pt x="374" y="0"/>
                  </a:lnTo>
                  <a:lnTo>
                    <a:pt x="382" y="35"/>
                  </a:lnTo>
                  <a:lnTo>
                    <a:pt x="330" y="53"/>
                  </a:lnTo>
                  <a:lnTo>
                    <a:pt x="295" y="130"/>
                  </a:lnTo>
                  <a:lnTo>
                    <a:pt x="249" y="118"/>
                  </a:lnTo>
                  <a:lnTo>
                    <a:pt x="193" y="147"/>
                  </a:lnTo>
                  <a:lnTo>
                    <a:pt x="122" y="158"/>
                  </a:lnTo>
                  <a:lnTo>
                    <a:pt x="122" y="202"/>
                  </a:lnTo>
                  <a:lnTo>
                    <a:pt x="86" y="201"/>
                  </a:lnTo>
                  <a:lnTo>
                    <a:pt x="87" y="240"/>
                  </a:lnTo>
                  <a:lnTo>
                    <a:pt x="50" y="224"/>
                  </a:lnTo>
                  <a:lnTo>
                    <a:pt x="28" y="232"/>
                  </a:lnTo>
                  <a:lnTo>
                    <a:pt x="47" y="258"/>
                  </a:lnTo>
                  <a:lnTo>
                    <a:pt x="8" y="293"/>
                  </a:lnTo>
                  <a:lnTo>
                    <a:pt x="0" y="313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3" name=""/>
            <p:cNvSpPr/>
            <p:nvPr/>
          </p:nvSpPr>
          <p:spPr>
            <a:xfrm>
              <a:off x="5509080" y="2744640"/>
              <a:ext cx="1152360" cy="389160"/>
            </a:xfrm>
            <a:custGeom>
              <a:avLst/>
              <a:gdLst/>
              <a:ahLst/>
              <a:rect l="l" t="t" r="r" b="b"/>
              <a:pathLst>
                <a:path w="729" h="237">
                  <a:moveTo>
                    <a:pt x="43" y="108"/>
                  </a:moveTo>
                  <a:lnTo>
                    <a:pt x="43" y="112"/>
                  </a:lnTo>
                  <a:lnTo>
                    <a:pt x="31" y="134"/>
                  </a:lnTo>
                  <a:lnTo>
                    <a:pt x="44" y="164"/>
                  </a:lnTo>
                  <a:lnTo>
                    <a:pt x="0" y="191"/>
                  </a:lnTo>
                  <a:lnTo>
                    <a:pt x="9" y="236"/>
                  </a:lnTo>
                  <a:lnTo>
                    <a:pt x="200" y="222"/>
                  </a:lnTo>
                  <a:lnTo>
                    <a:pt x="427" y="199"/>
                  </a:lnTo>
                  <a:lnTo>
                    <a:pt x="541" y="181"/>
                  </a:lnTo>
                  <a:lnTo>
                    <a:pt x="563" y="120"/>
                  </a:lnTo>
                  <a:lnTo>
                    <a:pt x="604" y="117"/>
                  </a:lnTo>
                  <a:lnTo>
                    <a:pt x="728" y="0"/>
                  </a:lnTo>
                  <a:lnTo>
                    <a:pt x="567" y="29"/>
                  </a:lnTo>
                  <a:lnTo>
                    <a:pt x="191" y="77"/>
                  </a:lnTo>
                  <a:lnTo>
                    <a:pt x="194" y="91"/>
                  </a:lnTo>
                  <a:lnTo>
                    <a:pt x="43" y="108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4" name=""/>
            <p:cNvSpPr/>
            <p:nvPr/>
          </p:nvSpPr>
          <p:spPr>
            <a:xfrm>
              <a:off x="5397480" y="3103560"/>
              <a:ext cx="471960" cy="762120"/>
            </a:xfrm>
            <a:custGeom>
              <a:avLst/>
              <a:gdLst/>
              <a:ahLst/>
              <a:rect l="l" t="t" r="r" b="b"/>
              <a:pathLst>
                <a:path w="299" h="463">
                  <a:moveTo>
                    <a:pt x="84" y="16"/>
                  </a:moveTo>
                  <a:lnTo>
                    <a:pt x="40" y="93"/>
                  </a:lnTo>
                  <a:lnTo>
                    <a:pt x="0" y="144"/>
                  </a:lnTo>
                  <a:lnTo>
                    <a:pt x="13" y="205"/>
                  </a:lnTo>
                  <a:lnTo>
                    <a:pt x="59" y="288"/>
                  </a:lnTo>
                  <a:lnTo>
                    <a:pt x="24" y="373"/>
                  </a:lnTo>
                  <a:lnTo>
                    <a:pt x="8" y="417"/>
                  </a:lnTo>
                  <a:lnTo>
                    <a:pt x="182" y="398"/>
                  </a:lnTo>
                  <a:lnTo>
                    <a:pt x="190" y="456"/>
                  </a:lnTo>
                  <a:lnTo>
                    <a:pt x="225" y="462"/>
                  </a:lnTo>
                  <a:lnTo>
                    <a:pt x="235" y="433"/>
                  </a:lnTo>
                  <a:lnTo>
                    <a:pt x="298" y="425"/>
                  </a:lnTo>
                  <a:lnTo>
                    <a:pt x="284" y="331"/>
                  </a:lnTo>
                  <a:lnTo>
                    <a:pt x="282" y="0"/>
                  </a:lnTo>
                  <a:lnTo>
                    <a:pt x="84" y="16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5" name=""/>
            <p:cNvSpPr/>
            <p:nvPr/>
          </p:nvSpPr>
          <p:spPr>
            <a:xfrm>
              <a:off x="5838480" y="3067200"/>
              <a:ext cx="532800" cy="768240"/>
            </a:xfrm>
            <a:custGeom>
              <a:avLst/>
              <a:gdLst/>
              <a:ahLst/>
              <a:rect l="l" t="t" r="r" b="b"/>
              <a:pathLst>
                <a:path w="338" h="467">
                  <a:moveTo>
                    <a:pt x="0" y="23"/>
                  </a:moveTo>
                  <a:lnTo>
                    <a:pt x="219" y="0"/>
                  </a:lnTo>
                  <a:lnTo>
                    <a:pt x="289" y="214"/>
                  </a:lnTo>
                  <a:lnTo>
                    <a:pt x="337" y="249"/>
                  </a:lnTo>
                  <a:lnTo>
                    <a:pt x="298" y="313"/>
                  </a:lnTo>
                  <a:lnTo>
                    <a:pt x="336" y="374"/>
                  </a:lnTo>
                  <a:lnTo>
                    <a:pt x="112" y="396"/>
                  </a:lnTo>
                  <a:lnTo>
                    <a:pt x="121" y="449"/>
                  </a:lnTo>
                  <a:lnTo>
                    <a:pt x="88" y="466"/>
                  </a:lnTo>
                  <a:lnTo>
                    <a:pt x="62" y="400"/>
                  </a:lnTo>
                  <a:lnTo>
                    <a:pt x="47" y="454"/>
                  </a:lnTo>
                  <a:lnTo>
                    <a:pt x="18" y="449"/>
                  </a:lnTo>
                  <a:lnTo>
                    <a:pt x="9" y="394"/>
                  </a:lnTo>
                  <a:lnTo>
                    <a:pt x="1" y="347"/>
                  </a:lnTo>
                  <a:lnTo>
                    <a:pt x="0" y="23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6" name=""/>
            <p:cNvSpPr/>
            <p:nvPr/>
          </p:nvSpPr>
          <p:spPr>
            <a:xfrm>
              <a:off x="6183720" y="3027240"/>
              <a:ext cx="738360" cy="708120"/>
            </a:xfrm>
            <a:custGeom>
              <a:avLst/>
              <a:gdLst/>
              <a:ahLst/>
              <a:rect l="l" t="t" r="r" b="b"/>
              <a:pathLst>
                <a:path w="467" h="430">
                  <a:moveTo>
                    <a:pt x="0" y="27"/>
                  </a:moveTo>
                  <a:lnTo>
                    <a:pt x="6" y="27"/>
                  </a:lnTo>
                  <a:lnTo>
                    <a:pt x="114" y="8"/>
                  </a:lnTo>
                  <a:lnTo>
                    <a:pt x="210" y="0"/>
                  </a:lnTo>
                  <a:lnTo>
                    <a:pt x="196" y="22"/>
                  </a:lnTo>
                  <a:lnTo>
                    <a:pt x="226" y="22"/>
                  </a:lnTo>
                  <a:lnTo>
                    <a:pt x="391" y="154"/>
                  </a:lnTo>
                  <a:lnTo>
                    <a:pt x="457" y="240"/>
                  </a:lnTo>
                  <a:lnTo>
                    <a:pt x="466" y="298"/>
                  </a:lnTo>
                  <a:lnTo>
                    <a:pt x="444" y="312"/>
                  </a:lnTo>
                  <a:lnTo>
                    <a:pt x="457" y="370"/>
                  </a:lnTo>
                  <a:lnTo>
                    <a:pt x="410" y="373"/>
                  </a:lnTo>
                  <a:lnTo>
                    <a:pt x="410" y="423"/>
                  </a:lnTo>
                  <a:lnTo>
                    <a:pt x="373" y="398"/>
                  </a:lnTo>
                  <a:lnTo>
                    <a:pt x="134" y="429"/>
                  </a:lnTo>
                  <a:lnTo>
                    <a:pt x="80" y="337"/>
                  </a:lnTo>
                  <a:lnTo>
                    <a:pt x="118" y="273"/>
                  </a:lnTo>
                  <a:lnTo>
                    <a:pt x="67" y="241"/>
                  </a:lnTo>
                  <a:lnTo>
                    <a:pt x="0" y="27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7" name=""/>
            <p:cNvSpPr/>
            <p:nvPr/>
          </p:nvSpPr>
          <p:spPr>
            <a:xfrm>
              <a:off x="6493680" y="2930400"/>
              <a:ext cx="674640" cy="493920"/>
            </a:xfrm>
            <a:custGeom>
              <a:avLst/>
              <a:gdLst/>
              <a:ahLst/>
              <a:rect l="l" t="t" r="r" b="b"/>
              <a:pathLst>
                <a:path w="427" h="300">
                  <a:moveTo>
                    <a:pt x="16" y="54"/>
                  </a:moveTo>
                  <a:lnTo>
                    <a:pt x="50" y="25"/>
                  </a:lnTo>
                  <a:lnTo>
                    <a:pt x="177" y="0"/>
                  </a:lnTo>
                  <a:lnTo>
                    <a:pt x="217" y="17"/>
                  </a:lnTo>
                  <a:lnTo>
                    <a:pt x="299" y="5"/>
                  </a:lnTo>
                  <a:lnTo>
                    <a:pt x="366" y="47"/>
                  </a:lnTo>
                  <a:lnTo>
                    <a:pt x="426" y="80"/>
                  </a:lnTo>
                  <a:lnTo>
                    <a:pt x="392" y="171"/>
                  </a:lnTo>
                  <a:lnTo>
                    <a:pt x="341" y="215"/>
                  </a:lnTo>
                  <a:lnTo>
                    <a:pt x="285" y="229"/>
                  </a:lnTo>
                  <a:lnTo>
                    <a:pt x="295" y="265"/>
                  </a:lnTo>
                  <a:lnTo>
                    <a:pt x="261" y="299"/>
                  </a:lnTo>
                  <a:lnTo>
                    <a:pt x="196" y="215"/>
                  </a:lnTo>
                  <a:lnTo>
                    <a:pt x="28" y="80"/>
                  </a:lnTo>
                  <a:lnTo>
                    <a:pt x="0" y="80"/>
                  </a:lnTo>
                  <a:lnTo>
                    <a:pt x="16" y="54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8" name=""/>
            <p:cNvSpPr/>
            <p:nvPr/>
          </p:nvSpPr>
          <p:spPr>
            <a:xfrm>
              <a:off x="6014160" y="3633840"/>
              <a:ext cx="1263960" cy="795240"/>
            </a:xfrm>
            <a:custGeom>
              <a:avLst/>
              <a:gdLst/>
              <a:ahLst/>
              <a:rect l="l" t="t" r="r" b="b"/>
              <a:pathLst>
                <a:path w="799" h="483">
                  <a:moveTo>
                    <a:pt x="0" y="47"/>
                  </a:moveTo>
                  <a:lnTo>
                    <a:pt x="219" y="28"/>
                  </a:lnTo>
                  <a:lnTo>
                    <a:pt x="243" y="60"/>
                  </a:lnTo>
                  <a:lnTo>
                    <a:pt x="477" y="28"/>
                  </a:lnTo>
                  <a:lnTo>
                    <a:pt x="518" y="54"/>
                  </a:lnTo>
                  <a:lnTo>
                    <a:pt x="518" y="5"/>
                  </a:lnTo>
                  <a:lnTo>
                    <a:pt x="515" y="0"/>
                  </a:lnTo>
                  <a:lnTo>
                    <a:pt x="562" y="3"/>
                  </a:lnTo>
                  <a:lnTo>
                    <a:pt x="612" y="78"/>
                  </a:lnTo>
                  <a:lnTo>
                    <a:pt x="691" y="179"/>
                  </a:lnTo>
                  <a:lnTo>
                    <a:pt x="730" y="266"/>
                  </a:lnTo>
                  <a:lnTo>
                    <a:pt x="789" y="327"/>
                  </a:lnTo>
                  <a:lnTo>
                    <a:pt x="798" y="416"/>
                  </a:lnTo>
                  <a:lnTo>
                    <a:pt x="780" y="468"/>
                  </a:lnTo>
                  <a:lnTo>
                    <a:pt x="696" y="482"/>
                  </a:lnTo>
                  <a:lnTo>
                    <a:pt x="682" y="460"/>
                  </a:lnTo>
                  <a:lnTo>
                    <a:pt x="623" y="429"/>
                  </a:lnTo>
                  <a:lnTo>
                    <a:pt x="604" y="395"/>
                  </a:lnTo>
                  <a:lnTo>
                    <a:pt x="589" y="382"/>
                  </a:lnTo>
                  <a:lnTo>
                    <a:pt x="579" y="352"/>
                  </a:lnTo>
                  <a:lnTo>
                    <a:pt x="565" y="360"/>
                  </a:lnTo>
                  <a:lnTo>
                    <a:pt x="518" y="320"/>
                  </a:lnTo>
                  <a:lnTo>
                    <a:pt x="530" y="283"/>
                  </a:lnTo>
                  <a:lnTo>
                    <a:pt x="518" y="262"/>
                  </a:lnTo>
                  <a:lnTo>
                    <a:pt x="505" y="269"/>
                  </a:lnTo>
                  <a:lnTo>
                    <a:pt x="506" y="291"/>
                  </a:lnTo>
                  <a:lnTo>
                    <a:pt x="490" y="262"/>
                  </a:lnTo>
                  <a:lnTo>
                    <a:pt x="492" y="194"/>
                  </a:lnTo>
                  <a:lnTo>
                    <a:pt x="462" y="154"/>
                  </a:lnTo>
                  <a:lnTo>
                    <a:pt x="388" y="121"/>
                  </a:lnTo>
                  <a:lnTo>
                    <a:pt x="350" y="83"/>
                  </a:lnTo>
                  <a:lnTo>
                    <a:pt x="308" y="79"/>
                  </a:lnTo>
                  <a:lnTo>
                    <a:pt x="291" y="103"/>
                  </a:lnTo>
                  <a:lnTo>
                    <a:pt x="228" y="119"/>
                  </a:lnTo>
                  <a:lnTo>
                    <a:pt x="193" y="103"/>
                  </a:lnTo>
                  <a:lnTo>
                    <a:pt x="174" y="78"/>
                  </a:lnTo>
                  <a:lnTo>
                    <a:pt x="57" y="100"/>
                  </a:lnTo>
                  <a:lnTo>
                    <a:pt x="32" y="82"/>
                  </a:lnTo>
                  <a:lnTo>
                    <a:pt x="6" y="102"/>
                  </a:lnTo>
                  <a:lnTo>
                    <a:pt x="0" y="47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9" name=""/>
            <p:cNvSpPr/>
            <p:nvPr/>
          </p:nvSpPr>
          <p:spPr>
            <a:xfrm>
              <a:off x="6362640" y="2592360"/>
              <a:ext cx="1161000" cy="473040"/>
            </a:xfrm>
            <a:custGeom>
              <a:avLst/>
              <a:gdLst/>
              <a:ahLst/>
              <a:rect l="l" t="t" r="r" b="b"/>
              <a:pathLst>
                <a:path w="735" h="287">
                  <a:moveTo>
                    <a:pt x="25" y="211"/>
                  </a:moveTo>
                  <a:lnTo>
                    <a:pt x="0" y="272"/>
                  </a:lnTo>
                  <a:lnTo>
                    <a:pt x="95" y="264"/>
                  </a:lnTo>
                  <a:lnTo>
                    <a:pt x="133" y="236"/>
                  </a:lnTo>
                  <a:lnTo>
                    <a:pt x="261" y="206"/>
                  </a:lnTo>
                  <a:lnTo>
                    <a:pt x="298" y="222"/>
                  </a:lnTo>
                  <a:lnTo>
                    <a:pt x="383" y="211"/>
                  </a:lnTo>
                  <a:lnTo>
                    <a:pt x="383" y="216"/>
                  </a:lnTo>
                  <a:lnTo>
                    <a:pt x="510" y="286"/>
                  </a:lnTo>
                  <a:lnTo>
                    <a:pt x="585" y="266"/>
                  </a:lnTo>
                  <a:lnTo>
                    <a:pt x="627" y="186"/>
                  </a:lnTo>
                  <a:lnTo>
                    <a:pt x="700" y="164"/>
                  </a:lnTo>
                  <a:lnTo>
                    <a:pt x="734" y="106"/>
                  </a:lnTo>
                  <a:lnTo>
                    <a:pt x="733" y="36"/>
                  </a:lnTo>
                  <a:lnTo>
                    <a:pt x="724" y="94"/>
                  </a:lnTo>
                  <a:lnTo>
                    <a:pt x="683" y="144"/>
                  </a:lnTo>
                  <a:lnTo>
                    <a:pt x="668" y="139"/>
                  </a:lnTo>
                  <a:lnTo>
                    <a:pt x="612" y="153"/>
                  </a:lnTo>
                  <a:lnTo>
                    <a:pt x="612" y="137"/>
                  </a:lnTo>
                  <a:lnTo>
                    <a:pt x="668" y="120"/>
                  </a:lnTo>
                  <a:lnTo>
                    <a:pt x="618" y="114"/>
                  </a:lnTo>
                  <a:lnTo>
                    <a:pt x="674" y="100"/>
                  </a:lnTo>
                  <a:lnTo>
                    <a:pt x="695" y="108"/>
                  </a:lnTo>
                  <a:lnTo>
                    <a:pt x="706" y="53"/>
                  </a:lnTo>
                  <a:lnTo>
                    <a:pt x="693" y="40"/>
                  </a:lnTo>
                  <a:lnTo>
                    <a:pt x="625" y="62"/>
                  </a:lnTo>
                  <a:lnTo>
                    <a:pt x="627" y="29"/>
                  </a:lnTo>
                  <a:lnTo>
                    <a:pt x="656" y="37"/>
                  </a:lnTo>
                  <a:lnTo>
                    <a:pt x="693" y="12"/>
                  </a:lnTo>
                  <a:lnTo>
                    <a:pt x="672" y="0"/>
                  </a:lnTo>
                  <a:lnTo>
                    <a:pt x="453" y="44"/>
                  </a:lnTo>
                  <a:lnTo>
                    <a:pt x="184" y="92"/>
                  </a:lnTo>
                  <a:lnTo>
                    <a:pt x="61" y="210"/>
                  </a:lnTo>
                  <a:lnTo>
                    <a:pt x="25" y="211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0" name=""/>
            <p:cNvSpPr/>
            <p:nvPr/>
          </p:nvSpPr>
          <p:spPr>
            <a:xfrm>
              <a:off x="6413040" y="2201760"/>
              <a:ext cx="1017000" cy="588960"/>
            </a:xfrm>
            <a:custGeom>
              <a:avLst/>
              <a:gdLst/>
              <a:ahLst/>
              <a:rect l="l" t="t" r="r" b="b"/>
              <a:pathLst>
                <a:path w="644" h="357">
                  <a:moveTo>
                    <a:pt x="106" y="249"/>
                  </a:moveTo>
                  <a:lnTo>
                    <a:pt x="88" y="285"/>
                  </a:lnTo>
                  <a:lnTo>
                    <a:pt x="60" y="295"/>
                  </a:lnTo>
                  <a:lnTo>
                    <a:pt x="59" y="318"/>
                  </a:lnTo>
                  <a:lnTo>
                    <a:pt x="3" y="337"/>
                  </a:lnTo>
                  <a:lnTo>
                    <a:pt x="0" y="356"/>
                  </a:lnTo>
                  <a:lnTo>
                    <a:pt x="153" y="332"/>
                  </a:lnTo>
                  <a:lnTo>
                    <a:pt x="430" y="281"/>
                  </a:lnTo>
                  <a:lnTo>
                    <a:pt x="643" y="235"/>
                  </a:lnTo>
                  <a:lnTo>
                    <a:pt x="643" y="199"/>
                  </a:lnTo>
                  <a:lnTo>
                    <a:pt x="620" y="188"/>
                  </a:lnTo>
                  <a:lnTo>
                    <a:pt x="602" y="207"/>
                  </a:lnTo>
                  <a:lnTo>
                    <a:pt x="590" y="158"/>
                  </a:lnTo>
                  <a:lnTo>
                    <a:pt x="602" y="115"/>
                  </a:lnTo>
                  <a:lnTo>
                    <a:pt x="521" y="83"/>
                  </a:lnTo>
                  <a:lnTo>
                    <a:pt x="468" y="91"/>
                  </a:lnTo>
                  <a:lnTo>
                    <a:pt x="465" y="25"/>
                  </a:lnTo>
                  <a:lnTo>
                    <a:pt x="410" y="0"/>
                  </a:lnTo>
                  <a:lnTo>
                    <a:pt x="368" y="16"/>
                  </a:lnTo>
                  <a:lnTo>
                    <a:pt x="340" y="77"/>
                  </a:lnTo>
                  <a:lnTo>
                    <a:pt x="290" y="102"/>
                  </a:lnTo>
                  <a:lnTo>
                    <a:pt x="269" y="201"/>
                  </a:lnTo>
                  <a:lnTo>
                    <a:pt x="188" y="249"/>
                  </a:lnTo>
                  <a:lnTo>
                    <a:pt x="123" y="268"/>
                  </a:lnTo>
                  <a:lnTo>
                    <a:pt x="106" y="249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1" name=""/>
            <p:cNvSpPr/>
            <p:nvPr/>
          </p:nvSpPr>
          <p:spPr>
            <a:xfrm>
              <a:off x="6492240" y="2087640"/>
              <a:ext cx="574560" cy="558720"/>
            </a:xfrm>
            <a:custGeom>
              <a:avLst/>
              <a:gdLst/>
              <a:ahLst/>
              <a:rect l="l" t="t" r="r" b="b"/>
              <a:pathLst>
                <a:path w="364" h="340">
                  <a:moveTo>
                    <a:pt x="37" y="177"/>
                  </a:moveTo>
                  <a:lnTo>
                    <a:pt x="9" y="170"/>
                  </a:lnTo>
                  <a:lnTo>
                    <a:pt x="0" y="225"/>
                  </a:lnTo>
                  <a:lnTo>
                    <a:pt x="9" y="281"/>
                  </a:lnTo>
                  <a:lnTo>
                    <a:pt x="62" y="320"/>
                  </a:lnTo>
                  <a:lnTo>
                    <a:pt x="75" y="339"/>
                  </a:lnTo>
                  <a:lnTo>
                    <a:pt x="142" y="320"/>
                  </a:lnTo>
                  <a:lnTo>
                    <a:pt x="220" y="274"/>
                  </a:lnTo>
                  <a:lnTo>
                    <a:pt x="244" y="175"/>
                  </a:lnTo>
                  <a:lnTo>
                    <a:pt x="295" y="148"/>
                  </a:lnTo>
                  <a:lnTo>
                    <a:pt x="323" y="87"/>
                  </a:lnTo>
                  <a:lnTo>
                    <a:pt x="363" y="70"/>
                  </a:lnTo>
                  <a:lnTo>
                    <a:pt x="311" y="62"/>
                  </a:lnTo>
                  <a:lnTo>
                    <a:pt x="219" y="106"/>
                  </a:lnTo>
                  <a:lnTo>
                    <a:pt x="205" y="64"/>
                  </a:lnTo>
                  <a:lnTo>
                    <a:pt x="126" y="67"/>
                  </a:lnTo>
                  <a:lnTo>
                    <a:pt x="108" y="0"/>
                  </a:lnTo>
                  <a:lnTo>
                    <a:pt x="87" y="18"/>
                  </a:lnTo>
                  <a:lnTo>
                    <a:pt x="93" y="115"/>
                  </a:lnTo>
                  <a:lnTo>
                    <a:pt x="58" y="123"/>
                  </a:lnTo>
                  <a:lnTo>
                    <a:pt x="37" y="177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2" name=""/>
            <p:cNvSpPr/>
            <p:nvPr/>
          </p:nvSpPr>
          <p:spPr>
            <a:xfrm>
              <a:off x="7297560" y="2095560"/>
              <a:ext cx="142920" cy="127080"/>
            </a:xfrm>
            <a:custGeom>
              <a:avLst/>
              <a:gdLst/>
              <a:ahLst/>
              <a:rect l="l" t="t" r="r" b="b"/>
              <a:pathLst>
                <a:path w="90" h="77">
                  <a:moveTo>
                    <a:pt x="0" y="4"/>
                  </a:moveTo>
                  <a:lnTo>
                    <a:pt x="19" y="0"/>
                  </a:lnTo>
                  <a:lnTo>
                    <a:pt x="59" y="16"/>
                  </a:lnTo>
                  <a:lnTo>
                    <a:pt x="59" y="33"/>
                  </a:lnTo>
                  <a:lnTo>
                    <a:pt x="88" y="46"/>
                  </a:lnTo>
                  <a:lnTo>
                    <a:pt x="89" y="68"/>
                  </a:lnTo>
                  <a:lnTo>
                    <a:pt x="43" y="76"/>
                  </a:lnTo>
                  <a:lnTo>
                    <a:pt x="0" y="4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3" name=""/>
            <p:cNvSpPr/>
            <p:nvPr/>
          </p:nvSpPr>
          <p:spPr>
            <a:xfrm>
              <a:off x="7333200" y="1154160"/>
              <a:ext cx="230760" cy="393480"/>
            </a:xfrm>
            <a:custGeom>
              <a:avLst/>
              <a:gdLst/>
              <a:ahLst/>
              <a:rect l="l" t="t" r="r" b="b"/>
              <a:pathLst>
                <a:path w="146" h="239">
                  <a:moveTo>
                    <a:pt x="0" y="25"/>
                  </a:moveTo>
                  <a:lnTo>
                    <a:pt x="105" y="0"/>
                  </a:lnTo>
                  <a:lnTo>
                    <a:pt x="145" y="66"/>
                  </a:lnTo>
                  <a:lnTo>
                    <a:pt x="125" y="82"/>
                  </a:lnTo>
                  <a:lnTo>
                    <a:pt x="133" y="226"/>
                  </a:lnTo>
                  <a:lnTo>
                    <a:pt x="71" y="238"/>
                  </a:lnTo>
                  <a:lnTo>
                    <a:pt x="43" y="179"/>
                  </a:lnTo>
                  <a:lnTo>
                    <a:pt x="41" y="108"/>
                  </a:lnTo>
                  <a:lnTo>
                    <a:pt x="15" y="88"/>
                  </a:lnTo>
                  <a:lnTo>
                    <a:pt x="0" y="25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4" name=""/>
            <p:cNvSpPr/>
            <p:nvPr/>
          </p:nvSpPr>
          <p:spPr>
            <a:xfrm>
              <a:off x="7432920" y="1449360"/>
              <a:ext cx="485280" cy="214200"/>
            </a:xfrm>
            <a:custGeom>
              <a:avLst/>
              <a:gdLst/>
              <a:ahLst/>
              <a:rect l="l" t="t" r="r" b="b"/>
              <a:pathLst>
                <a:path w="308" h="131">
                  <a:moveTo>
                    <a:pt x="0" y="52"/>
                  </a:moveTo>
                  <a:lnTo>
                    <a:pt x="157" y="16"/>
                  </a:lnTo>
                  <a:lnTo>
                    <a:pt x="176" y="17"/>
                  </a:lnTo>
                  <a:lnTo>
                    <a:pt x="194" y="0"/>
                  </a:lnTo>
                  <a:lnTo>
                    <a:pt x="210" y="8"/>
                  </a:lnTo>
                  <a:lnTo>
                    <a:pt x="191" y="46"/>
                  </a:lnTo>
                  <a:lnTo>
                    <a:pt x="223" y="43"/>
                  </a:lnTo>
                  <a:lnTo>
                    <a:pt x="242" y="72"/>
                  </a:lnTo>
                  <a:lnTo>
                    <a:pt x="264" y="75"/>
                  </a:lnTo>
                  <a:lnTo>
                    <a:pt x="279" y="71"/>
                  </a:lnTo>
                  <a:lnTo>
                    <a:pt x="279" y="55"/>
                  </a:lnTo>
                  <a:lnTo>
                    <a:pt x="254" y="35"/>
                  </a:lnTo>
                  <a:lnTo>
                    <a:pt x="273" y="34"/>
                  </a:lnTo>
                  <a:lnTo>
                    <a:pt x="307" y="77"/>
                  </a:lnTo>
                  <a:lnTo>
                    <a:pt x="275" y="104"/>
                  </a:lnTo>
                  <a:lnTo>
                    <a:pt x="238" y="90"/>
                  </a:lnTo>
                  <a:lnTo>
                    <a:pt x="214" y="122"/>
                  </a:lnTo>
                  <a:lnTo>
                    <a:pt x="167" y="90"/>
                  </a:lnTo>
                  <a:lnTo>
                    <a:pt x="12" y="130"/>
                  </a:lnTo>
                  <a:lnTo>
                    <a:pt x="0" y="52"/>
                  </a:lnTo>
                </a:path>
              </a:pathLst>
            </a:custGeom>
            <a:solidFill>
              <a:srgbClr val="0066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5" name=""/>
            <p:cNvSpPr/>
            <p:nvPr/>
          </p:nvSpPr>
          <p:spPr>
            <a:xfrm>
              <a:off x="7464240" y="1606680"/>
              <a:ext cx="257400" cy="195120"/>
            </a:xfrm>
            <a:custGeom>
              <a:avLst/>
              <a:gdLst/>
              <a:ahLst/>
              <a:rect l="l" t="t" r="r" b="b"/>
              <a:pathLst>
                <a:path w="163" h="119">
                  <a:moveTo>
                    <a:pt x="0" y="28"/>
                  </a:moveTo>
                  <a:lnTo>
                    <a:pt x="124" y="0"/>
                  </a:lnTo>
                  <a:lnTo>
                    <a:pt x="162" y="50"/>
                  </a:lnTo>
                  <a:lnTo>
                    <a:pt x="148" y="118"/>
                  </a:lnTo>
                  <a:lnTo>
                    <a:pt x="100" y="64"/>
                  </a:lnTo>
                  <a:lnTo>
                    <a:pt x="40" y="109"/>
                  </a:lnTo>
                  <a:lnTo>
                    <a:pt x="6" y="86"/>
                  </a:lnTo>
                  <a:lnTo>
                    <a:pt x="0" y="28"/>
                  </a:lnTo>
                </a:path>
              </a:pathLst>
            </a:custGeom>
            <a:solidFill>
              <a:srgbClr val="0066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6" name=""/>
            <p:cNvSpPr/>
            <p:nvPr/>
          </p:nvSpPr>
          <p:spPr>
            <a:xfrm>
              <a:off x="7511760" y="1082520"/>
              <a:ext cx="271080" cy="459000"/>
            </a:xfrm>
            <a:custGeom>
              <a:avLst/>
              <a:gdLst/>
              <a:ahLst/>
              <a:rect l="l" t="t" r="r" b="b"/>
              <a:pathLst>
                <a:path w="172" h="278">
                  <a:moveTo>
                    <a:pt x="36" y="0"/>
                  </a:moveTo>
                  <a:lnTo>
                    <a:pt x="0" y="49"/>
                  </a:lnTo>
                  <a:lnTo>
                    <a:pt x="40" y="113"/>
                  </a:lnTo>
                  <a:lnTo>
                    <a:pt x="16" y="131"/>
                  </a:lnTo>
                  <a:lnTo>
                    <a:pt x="25" y="277"/>
                  </a:lnTo>
                  <a:lnTo>
                    <a:pt x="121" y="256"/>
                  </a:lnTo>
                  <a:lnTo>
                    <a:pt x="146" y="256"/>
                  </a:lnTo>
                  <a:lnTo>
                    <a:pt x="160" y="240"/>
                  </a:lnTo>
                  <a:lnTo>
                    <a:pt x="160" y="214"/>
                  </a:lnTo>
                  <a:lnTo>
                    <a:pt x="171" y="196"/>
                  </a:lnTo>
                  <a:lnTo>
                    <a:pt x="117" y="174"/>
                  </a:lnTo>
                  <a:lnTo>
                    <a:pt x="49" y="13"/>
                  </a:lnTo>
                  <a:lnTo>
                    <a:pt x="36" y="0"/>
                  </a:lnTo>
                </a:path>
              </a:pathLst>
            </a:custGeom>
            <a:solidFill>
              <a:srgbClr val="0066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7" name=""/>
            <p:cNvSpPr/>
            <p:nvPr/>
          </p:nvSpPr>
          <p:spPr>
            <a:xfrm>
              <a:off x="7394400" y="2349360"/>
              <a:ext cx="69840" cy="109800"/>
            </a:xfrm>
            <a:custGeom>
              <a:avLst/>
              <a:gdLst/>
              <a:ahLst/>
              <a:rect l="l" t="t" r="r" b="b"/>
              <a:pathLst>
                <a:path w="44" h="67">
                  <a:moveTo>
                    <a:pt x="0" y="6"/>
                  </a:moveTo>
                  <a:lnTo>
                    <a:pt x="43" y="0"/>
                  </a:lnTo>
                  <a:lnTo>
                    <a:pt x="19" y="66"/>
                  </a:lnTo>
                  <a:lnTo>
                    <a:pt x="2" y="65"/>
                  </a:lnTo>
                  <a:lnTo>
                    <a:pt x="0" y="6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8" name=""/>
            <p:cNvSpPr/>
            <p:nvPr/>
          </p:nvSpPr>
          <p:spPr>
            <a:xfrm>
              <a:off x="4745520" y="2289240"/>
              <a:ext cx="905040" cy="691920"/>
            </a:xfrm>
            <a:custGeom>
              <a:avLst/>
              <a:gdLst/>
              <a:ahLst/>
              <a:rect l="l" t="t" r="r" b="b"/>
              <a:pathLst>
                <a:path w="573" h="420">
                  <a:moveTo>
                    <a:pt x="0" y="14"/>
                  </a:moveTo>
                  <a:lnTo>
                    <a:pt x="251" y="0"/>
                  </a:lnTo>
                  <a:lnTo>
                    <a:pt x="304" y="0"/>
                  </a:lnTo>
                  <a:lnTo>
                    <a:pt x="345" y="13"/>
                  </a:lnTo>
                  <a:lnTo>
                    <a:pt x="322" y="49"/>
                  </a:lnTo>
                  <a:lnTo>
                    <a:pt x="395" y="108"/>
                  </a:lnTo>
                  <a:lnTo>
                    <a:pt x="419" y="157"/>
                  </a:lnTo>
                  <a:lnTo>
                    <a:pt x="462" y="146"/>
                  </a:lnTo>
                  <a:lnTo>
                    <a:pt x="461" y="216"/>
                  </a:lnTo>
                  <a:lnTo>
                    <a:pt x="504" y="237"/>
                  </a:lnTo>
                  <a:lnTo>
                    <a:pt x="524" y="298"/>
                  </a:lnTo>
                  <a:lnTo>
                    <a:pt x="555" y="304"/>
                  </a:lnTo>
                  <a:lnTo>
                    <a:pt x="572" y="331"/>
                  </a:lnTo>
                  <a:lnTo>
                    <a:pt x="533" y="367"/>
                  </a:lnTo>
                  <a:lnTo>
                    <a:pt x="521" y="408"/>
                  </a:lnTo>
                  <a:lnTo>
                    <a:pt x="466" y="419"/>
                  </a:lnTo>
                  <a:lnTo>
                    <a:pt x="481" y="373"/>
                  </a:lnTo>
                  <a:lnTo>
                    <a:pt x="266" y="390"/>
                  </a:lnTo>
                  <a:lnTo>
                    <a:pt x="112" y="406"/>
                  </a:lnTo>
                  <a:lnTo>
                    <a:pt x="102" y="362"/>
                  </a:lnTo>
                  <a:lnTo>
                    <a:pt x="92" y="228"/>
                  </a:lnTo>
                  <a:lnTo>
                    <a:pt x="90" y="155"/>
                  </a:lnTo>
                  <a:lnTo>
                    <a:pt x="40" y="122"/>
                  </a:lnTo>
                  <a:lnTo>
                    <a:pt x="58" y="91"/>
                  </a:lnTo>
                  <a:lnTo>
                    <a:pt x="33" y="75"/>
                  </a:lnTo>
                  <a:lnTo>
                    <a:pt x="0" y="14"/>
                  </a:lnTo>
                </a:path>
              </a:pathLst>
            </a:custGeom>
            <a:solidFill>
              <a:srgbClr val="a8ff7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9" name=""/>
            <p:cNvSpPr/>
            <p:nvPr/>
          </p:nvSpPr>
          <p:spPr>
            <a:xfrm>
              <a:off x="5736960" y="1998720"/>
              <a:ext cx="443520" cy="674640"/>
            </a:xfrm>
            <a:custGeom>
              <a:avLst/>
              <a:gdLst/>
              <a:ahLst/>
              <a:rect l="l" t="t" r="r" b="b"/>
              <a:pathLst>
                <a:path w="281" h="410">
                  <a:moveTo>
                    <a:pt x="0" y="29"/>
                  </a:moveTo>
                  <a:lnTo>
                    <a:pt x="33" y="44"/>
                  </a:lnTo>
                  <a:lnTo>
                    <a:pt x="64" y="41"/>
                  </a:lnTo>
                  <a:lnTo>
                    <a:pt x="75" y="33"/>
                  </a:lnTo>
                  <a:lnTo>
                    <a:pt x="83" y="8"/>
                  </a:lnTo>
                  <a:lnTo>
                    <a:pt x="217" y="0"/>
                  </a:lnTo>
                  <a:lnTo>
                    <a:pt x="280" y="289"/>
                  </a:lnTo>
                  <a:lnTo>
                    <a:pt x="275" y="287"/>
                  </a:lnTo>
                  <a:lnTo>
                    <a:pt x="229" y="303"/>
                  </a:lnTo>
                  <a:lnTo>
                    <a:pt x="196" y="381"/>
                  </a:lnTo>
                  <a:lnTo>
                    <a:pt x="148" y="369"/>
                  </a:lnTo>
                  <a:lnTo>
                    <a:pt x="92" y="398"/>
                  </a:lnTo>
                  <a:lnTo>
                    <a:pt x="18" y="409"/>
                  </a:lnTo>
                  <a:lnTo>
                    <a:pt x="52" y="334"/>
                  </a:lnTo>
                  <a:lnTo>
                    <a:pt x="38" y="290"/>
                  </a:lnTo>
                  <a:lnTo>
                    <a:pt x="0" y="29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0" name=""/>
            <p:cNvSpPr/>
            <p:nvPr/>
          </p:nvSpPr>
          <p:spPr>
            <a:xfrm>
              <a:off x="6654240" y="1184400"/>
              <a:ext cx="865080" cy="650880"/>
            </a:xfrm>
            <a:custGeom>
              <a:avLst/>
              <a:gdLst/>
              <a:ahLst/>
              <a:rect l="l" t="t" r="r" b="b"/>
              <a:pathLst>
                <a:path w="547" h="396">
                  <a:moveTo>
                    <a:pt x="42" y="265"/>
                  </a:moveTo>
                  <a:lnTo>
                    <a:pt x="93" y="242"/>
                  </a:lnTo>
                  <a:lnTo>
                    <a:pt x="163" y="237"/>
                  </a:lnTo>
                  <a:lnTo>
                    <a:pt x="181" y="215"/>
                  </a:lnTo>
                  <a:lnTo>
                    <a:pt x="206" y="213"/>
                  </a:lnTo>
                  <a:lnTo>
                    <a:pt x="219" y="191"/>
                  </a:lnTo>
                  <a:lnTo>
                    <a:pt x="243" y="182"/>
                  </a:lnTo>
                  <a:lnTo>
                    <a:pt x="232" y="141"/>
                  </a:lnTo>
                  <a:lnTo>
                    <a:pt x="218" y="130"/>
                  </a:lnTo>
                  <a:lnTo>
                    <a:pt x="247" y="97"/>
                  </a:lnTo>
                  <a:lnTo>
                    <a:pt x="266" y="97"/>
                  </a:lnTo>
                  <a:lnTo>
                    <a:pt x="330" y="27"/>
                  </a:lnTo>
                  <a:lnTo>
                    <a:pt x="428" y="0"/>
                  </a:lnTo>
                  <a:lnTo>
                    <a:pt x="439" y="66"/>
                  </a:lnTo>
                  <a:lnTo>
                    <a:pt x="444" y="64"/>
                  </a:lnTo>
                  <a:lnTo>
                    <a:pt x="467" y="87"/>
                  </a:lnTo>
                  <a:lnTo>
                    <a:pt x="469" y="155"/>
                  </a:lnTo>
                  <a:lnTo>
                    <a:pt x="498" y="210"/>
                  </a:lnTo>
                  <a:lnTo>
                    <a:pt x="508" y="282"/>
                  </a:lnTo>
                  <a:lnTo>
                    <a:pt x="512" y="344"/>
                  </a:lnTo>
                  <a:lnTo>
                    <a:pt x="546" y="365"/>
                  </a:lnTo>
                  <a:lnTo>
                    <a:pt x="521" y="395"/>
                  </a:lnTo>
                  <a:lnTo>
                    <a:pt x="458" y="359"/>
                  </a:lnTo>
                  <a:lnTo>
                    <a:pt x="424" y="362"/>
                  </a:lnTo>
                  <a:lnTo>
                    <a:pt x="392" y="354"/>
                  </a:lnTo>
                  <a:lnTo>
                    <a:pt x="394" y="333"/>
                  </a:lnTo>
                  <a:lnTo>
                    <a:pt x="374" y="326"/>
                  </a:lnTo>
                  <a:lnTo>
                    <a:pt x="16" y="387"/>
                  </a:lnTo>
                  <a:lnTo>
                    <a:pt x="0" y="369"/>
                  </a:lnTo>
                  <a:lnTo>
                    <a:pt x="54" y="298"/>
                  </a:lnTo>
                  <a:lnTo>
                    <a:pt x="42" y="265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1" name=""/>
            <p:cNvSpPr/>
            <p:nvPr/>
          </p:nvSpPr>
          <p:spPr>
            <a:xfrm>
              <a:off x="7319880" y="1782720"/>
              <a:ext cx="208440" cy="378000"/>
            </a:xfrm>
            <a:custGeom>
              <a:avLst/>
              <a:gdLst/>
              <a:ahLst/>
              <a:rect l="l" t="t" r="r" b="b"/>
              <a:pathLst>
                <a:path w="132" h="230">
                  <a:moveTo>
                    <a:pt x="24" y="2"/>
                  </a:moveTo>
                  <a:lnTo>
                    <a:pt x="55" y="0"/>
                  </a:lnTo>
                  <a:lnTo>
                    <a:pt x="117" y="35"/>
                  </a:lnTo>
                  <a:lnTo>
                    <a:pt x="108" y="63"/>
                  </a:lnTo>
                  <a:lnTo>
                    <a:pt x="130" y="80"/>
                  </a:lnTo>
                  <a:lnTo>
                    <a:pt x="131" y="188"/>
                  </a:lnTo>
                  <a:lnTo>
                    <a:pt x="109" y="229"/>
                  </a:lnTo>
                  <a:lnTo>
                    <a:pt x="84" y="214"/>
                  </a:lnTo>
                  <a:lnTo>
                    <a:pt x="58" y="213"/>
                  </a:lnTo>
                  <a:lnTo>
                    <a:pt x="13" y="190"/>
                  </a:lnTo>
                  <a:lnTo>
                    <a:pt x="47" y="123"/>
                  </a:lnTo>
                  <a:lnTo>
                    <a:pt x="0" y="87"/>
                  </a:lnTo>
                  <a:lnTo>
                    <a:pt x="24" y="2"/>
                  </a:lnTo>
                </a:path>
              </a:pathLst>
            </a:custGeom>
            <a:solidFill>
              <a:srgbClr val="0066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2" name=""/>
            <p:cNvSpPr/>
            <p:nvPr/>
          </p:nvSpPr>
          <p:spPr>
            <a:xfrm>
              <a:off x="7669800" y="1590840"/>
              <a:ext cx="120240" cy="99720"/>
            </a:xfrm>
            <a:custGeom>
              <a:avLst/>
              <a:gdLst/>
              <a:ahLst/>
              <a:rect l="l" t="t" r="r" b="b"/>
              <a:pathLst>
                <a:path w="77" h="61">
                  <a:moveTo>
                    <a:pt x="0" y="12"/>
                  </a:moveTo>
                  <a:lnTo>
                    <a:pt x="26" y="0"/>
                  </a:lnTo>
                  <a:lnTo>
                    <a:pt x="76" y="37"/>
                  </a:lnTo>
                  <a:lnTo>
                    <a:pt x="63" y="37"/>
                  </a:lnTo>
                  <a:lnTo>
                    <a:pt x="38" y="37"/>
                  </a:lnTo>
                  <a:lnTo>
                    <a:pt x="38" y="60"/>
                  </a:lnTo>
                  <a:lnTo>
                    <a:pt x="0" y="12"/>
                  </a:lnTo>
                </a:path>
              </a:pathLst>
            </a:custGeom>
            <a:solidFill>
              <a:srgbClr val="dddddd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193" name=""/>
          <p:cNvSpPr/>
          <p:nvPr/>
        </p:nvSpPr>
        <p:spPr>
          <a:xfrm>
            <a:off x="158760" y="4433760"/>
            <a:ext cx="5289480" cy="2028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4" name=""/>
          <p:cNvSpPr/>
          <p:nvPr/>
        </p:nvSpPr>
        <p:spPr>
          <a:xfrm>
            <a:off x="534960" y="5268960"/>
            <a:ext cx="2239920" cy="12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85000"/>
              </a:lnSpc>
              <a:spcAft>
                <a:spcPts val="9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(Jan. 2001)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spcAft>
                <a:spcPts val="9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By July 2001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spcAft>
                <a:spcPts val="9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By Dec. 2002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spcAft>
                <a:spcPts val="9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Other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5" name=""/>
          <p:cNvSpPr/>
          <p:nvPr/>
        </p:nvSpPr>
        <p:spPr>
          <a:xfrm>
            <a:off x="326880" y="5330880"/>
            <a:ext cx="209520" cy="133200"/>
          </a:xfrm>
          <a:prstGeom prst="rect">
            <a:avLst/>
          </a:prstGeom>
          <a:solidFill>
            <a:srgbClr val="006600"/>
          </a:solidFill>
          <a:ln cap="rnd" w="126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6" name=""/>
          <p:cNvSpPr/>
          <p:nvPr/>
        </p:nvSpPr>
        <p:spPr>
          <a:xfrm>
            <a:off x="326880" y="5614920"/>
            <a:ext cx="209520" cy="13356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cap="rnd" w="126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7" name=""/>
          <p:cNvSpPr/>
          <p:nvPr/>
        </p:nvSpPr>
        <p:spPr>
          <a:xfrm>
            <a:off x="326880" y="5938920"/>
            <a:ext cx="209520" cy="133200"/>
          </a:xfrm>
          <a:prstGeom prst="rect">
            <a:avLst/>
          </a:prstGeom>
          <a:solidFill>
            <a:srgbClr val="00f008"/>
          </a:solidFill>
          <a:ln cap="rnd" w="126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8" name=""/>
          <p:cNvSpPr/>
          <p:nvPr/>
        </p:nvSpPr>
        <p:spPr>
          <a:xfrm>
            <a:off x="479520" y="4430880"/>
            <a:ext cx="1738080" cy="77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States w/Competitive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Default Supplier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9" name=""/>
          <p:cNvSpPr/>
          <p:nvPr/>
        </p:nvSpPr>
        <p:spPr>
          <a:xfrm>
            <a:off x="2308320" y="4646520"/>
            <a:ext cx="19396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Percent of National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C&amp;I Market*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0" name=""/>
          <p:cNvSpPr/>
          <p:nvPr/>
        </p:nvSpPr>
        <p:spPr>
          <a:xfrm>
            <a:off x="2895480" y="5268960"/>
            <a:ext cx="652680" cy="91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r">
              <a:lnSpc>
                <a:spcPct val="85000"/>
              </a:lnSpc>
              <a:spcAft>
                <a:spcPts val="9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5%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85000"/>
              </a:lnSpc>
              <a:spcAft>
                <a:spcPts val="9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36%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85000"/>
              </a:lnSpc>
              <a:spcAft>
                <a:spcPts val="9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49%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1" name=""/>
          <p:cNvSpPr/>
          <p:nvPr/>
        </p:nvSpPr>
        <p:spPr>
          <a:xfrm>
            <a:off x="4495680" y="5268960"/>
            <a:ext cx="470160" cy="91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r">
              <a:lnSpc>
                <a:spcPct val="85000"/>
              </a:lnSpc>
              <a:spcAft>
                <a:spcPts val="9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85000"/>
              </a:lnSpc>
              <a:spcAft>
                <a:spcPts val="9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85000"/>
              </a:lnSpc>
              <a:spcAft>
                <a:spcPts val="93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73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2" name=""/>
          <p:cNvSpPr/>
          <p:nvPr/>
        </p:nvSpPr>
        <p:spPr>
          <a:xfrm>
            <a:off x="4210200" y="4649760"/>
            <a:ext cx="11397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# of</a:t>
            </a:r>
            <a:r>
              <a:rPr b="1" lang="en-US" sz="15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 Utilities*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3" name=""/>
          <p:cNvSpPr/>
          <p:nvPr/>
        </p:nvSpPr>
        <p:spPr>
          <a:xfrm>
            <a:off x="326880" y="6230880"/>
            <a:ext cx="209520" cy="133560"/>
          </a:xfrm>
          <a:prstGeom prst="rect">
            <a:avLst/>
          </a:prstGeom>
          <a:solidFill>
            <a:srgbClr val="a8ff7d"/>
          </a:solidFill>
          <a:ln cap="rnd" w="126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4" name=""/>
          <p:cNvGraphicFramePr/>
          <p:nvPr/>
        </p:nvGraphicFramePr>
        <p:xfrm>
          <a:off x="4570560" y="1574640"/>
          <a:ext cx="3333600" cy="38419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20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0560" y="1574640"/>
                    <a:ext cx="3333600" cy="3841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206" name="" descr=""/>
          <p:cNvPicPr/>
          <p:nvPr/>
        </p:nvPicPr>
        <p:blipFill>
          <a:blip r:embed="rId3"/>
          <a:stretch/>
        </p:blipFill>
        <p:spPr>
          <a:xfrm>
            <a:off x="384120" y="1562040"/>
            <a:ext cx="3681360" cy="391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07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Utilities Forced To Increase Tariffs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Due To High Market Prices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208" name=""/>
          <p:cNvSpPr/>
          <p:nvPr/>
        </p:nvSpPr>
        <p:spPr>
          <a:xfrm>
            <a:off x="457200" y="4133880"/>
            <a:ext cx="3573360" cy="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9" name=""/>
          <p:cNvSpPr/>
          <p:nvPr/>
        </p:nvSpPr>
        <p:spPr>
          <a:xfrm>
            <a:off x="457200" y="4438800"/>
            <a:ext cx="3573360" cy="0"/>
          </a:xfrm>
          <a:prstGeom prst="line">
            <a:avLst/>
          </a:prstGeom>
          <a:ln w="2844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0" name=""/>
          <p:cNvSpPr/>
          <p:nvPr/>
        </p:nvSpPr>
        <p:spPr>
          <a:xfrm>
            <a:off x="1353960" y="5342040"/>
            <a:ext cx="1185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Period 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1" name=""/>
          <p:cNvSpPr/>
          <p:nvPr/>
        </p:nvSpPr>
        <p:spPr>
          <a:xfrm>
            <a:off x="5795640" y="5342040"/>
            <a:ext cx="1185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Period 2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2" name=""/>
          <p:cNvSpPr/>
          <p:nvPr/>
        </p:nvSpPr>
        <p:spPr>
          <a:xfrm>
            <a:off x="1184400" y="3149640"/>
            <a:ext cx="1820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Underrecovery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3" name=""/>
          <p:cNvSpPr/>
          <p:nvPr/>
        </p:nvSpPr>
        <p:spPr>
          <a:xfrm>
            <a:off x="2397240" y="3441600"/>
            <a:ext cx="882360" cy="209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4" name=""/>
          <p:cNvSpPr/>
          <p:nvPr/>
        </p:nvSpPr>
        <p:spPr>
          <a:xfrm>
            <a:off x="2330280" y="1922760"/>
            <a:ext cx="1340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Prices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5" name=""/>
          <p:cNvSpPr/>
          <p:nvPr/>
        </p:nvSpPr>
        <p:spPr>
          <a:xfrm>
            <a:off x="1123920" y="4145040"/>
            <a:ext cx="1994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Estimated Fuel 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6" name=""/>
          <p:cNvSpPr/>
          <p:nvPr/>
        </p:nvSpPr>
        <p:spPr>
          <a:xfrm>
            <a:off x="210960" y="5331600"/>
            <a:ext cx="86544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Sept. 00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7" name=""/>
          <p:cNvSpPr/>
          <p:nvPr/>
        </p:nvSpPr>
        <p:spPr>
          <a:xfrm>
            <a:off x="3389400" y="5331600"/>
            <a:ext cx="7920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Jan. 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8" name=""/>
          <p:cNvSpPr/>
          <p:nvPr/>
        </p:nvSpPr>
        <p:spPr>
          <a:xfrm>
            <a:off x="4417920" y="5331600"/>
            <a:ext cx="8892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Feb. 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9" name=""/>
          <p:cNvSpPr/>
          <p:nvPr/>
        </p:nvSpPr>
        <p:spPr>
          <a:xfrm>
            <a:off x="7643160" y="5331600"/>
            <a:ext cx="72972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Oct. 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0" name=""/>
          <p:cNvSpPr/>
          <p:nvPr/>
        </p:nvSpPr>
        <p:spPr>
          <a:xfrm>
            <a:off x="942840" y="5918040"/>
            <a:ext cx="7137360" cy="58428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Tariffs and Decreasing Forward Market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Will Increase Demand For Enron’s Products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1" name=""/>
          <p:cNvSpPr/>
          <p:nvPr/>
        </p:nvSpPr>
        <p:spPr>
          <a:xfrm>
            <a:off x="2949480" y="2254320"/>
            <a:ext cx="463680" cy="279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2" name=""/>
          <p:cNvSpPr/>
          <p:nvPr/>
        </p:nvSpPr>
        <p:spPr>
          <a:xfrm>
            <a:off x="5186160" y="4024440"/>
            <a:ext cx="1994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Estimated Fuel 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3" name=""/>
          <p:cNvSpPr/>
          <p:nvPr/>
        </p:nvSpPr>
        <p:spPr>
          <a:xfrm>
            <a:off x="4667400" y="4438800"/>
            <a:ext cx="3193920" cy="0"/>
          </a:xfrm>
          <a:prstGeom prst="line">
            <a:avLst/>
          </a:prstGeom>
          <a:ln w="2844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4" name=""/>
          <p:cNvSpPr/>
          <p:nvPr/>
        </p:nvSpPr>
        <p:spPr>
          <a:xfrm>
            <a:off x="4660920" y="3838680"/>
            <a:ext cx="320364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5" name=""/>
          <p:cNvSpPr/>
          <p:nvPr/>
        </p:nvSpPr>
        <p:spPr>
          <a:xfrm>
            <a:off x="5184720" y="2819520"/>
            <a:ext cx="2649600" cy="927000"/>
          </a:xfrm>
          <a:custGeom>
            <a:avLst/>
            <a:gdLst/>
            <a:ahLst/>
            <a:rect l="l" t="t" r="r" b="b"/>
            <a:pathLst>
              <a:path w="1669" h="584">
                <a:moveTo>
                  <a:pt x="0" y="11"/>
                </a:moveTo>
                <a:cubicBezTo>
                  <a:pt x="49" y="227"/>
                  <a:pt x="66" y="285"/>
                  <a:pt x="85" y="372"/>
                </a:cubicBezTo>
                <a:cubicBezTo>
                  <a:pt x="167" y="429"/>
                  <a:pt x="161" y="423"/>
                  <a:pt x="195" y="446"/>
                </a:cubicBezTo>
                <a:cubicBezTo>
                  <a:pt x="229" y="469"/>
                  <a:pt x="240" y="477"/>
                  <a:pt x="291" y="514"/>
                </a:cubicBezTo>
                <a:cubicBezTo>
                  <a:pt x="310" y="467"/>
                  <a:pt x="327" y="428"/>
                  <a:pt x="345" y="388"/>
                </a:cubicBezTo>
                <a:cubicBezTo>
                  <a:pt x="363" y="346"/>
                  <a:pt x="354" y="361"/>
                  <a:pt x="400" y="260"/>
                </a:cubicBezTo>
                <a:cubicBezTo>
                  <a:pt x="532" y="440"/>
                  <a:pt x="481" y="378"/>
                  <a:pt x="611" y="532"/>
                </a:cubicBezTo>
                <a:cubicBezTo>
                  <a:pt x="694" y="450"/>
                  <a:pt x="686" y="461"/>
                  <a:pt x="717" y="428"/>
                </a:cubicBezTo>
                <a:cubicBezTo>
                  <a:pt x="757" y="462"/>
                  <a:pt x="764" y="483"/>
                  <a:pt x="820" y="531"/>
                </a:cubicBezTo>
                <a:cubicBezTo>
                  <a:pt x="934" y="537"/>
                  <a:pt x="967" y="532"/>
                  <a:pt x="1038" y="540"/>
                </a:cubicBezTo>
                <a:lnTo>
                  <a:pt x="1245" y="584"/>
                </a:lnTo>
                <a:lnTo>
                  <a:pt x="1342" y="540"/>
                </a:lnTo>
                <a:lnTo>
                  <a:pt x="1462" y="512"/>
                </a:lnTo>
                <a:lnTo>
                  <a:pt x="1561" y="531"/>
                </a:lnTo>
                <a:lnTo>
                  <a:pt x="1669" y="525"/>
                </a:lnTo>
                <a:lnTo>
                  <a:pt x="1669" y="0"/>
                </a:lnTo>
              </a:path>
            </a:pathLst>
          </a:custGeom>
          <a:blipFill rotWithShape="0">
            <a:blip r:embed="rId4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6" name=""/>
          <p:cNvSpPr/>
          <p:nvPr/>
        </p:nvSpPr>
        <p:spPr>
          <a:xfrm>
            <a:off x="7781760" y="3505320"/>
            <a:ext cx="1362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Prices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7" name=""/>
          <p:cNvSpPr/>
          <p:nvPr/>
        </p:nvSpPr>
        <p:spPr>
          <a:xfrm>
            <a:off x="5400720" y="2209680"/>
            <a:ext cx="1820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Competitive Advantage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8" name=""/>
          <p:cNvSpPr/>
          <p:nvPr/>
        </p:nvSpPr>
        <p:spPr>
          <a:xfrm>
            <a:off x="6477120" y="2540160"/>
            <a:ext cx="469800" cy="533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9" name=""/>
          <p:cNvSpPr/>
          <p:nvPr/>
        </p:nvSpPr>
        <p:spPr>
          <a:xfrm>
            <a:off x="43920" y="161496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0" name=""/>
          <p:cNvSpPr/>
          <p:nvPr/>
        </p:nvSpPr>
        <p:spPr>
          <a:xfrm>
            <a:off x="43920" y="22230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1" name=""/>
          <p:cNvSpPr/>
          <p:nvPr/>
        </p:nvSpPr>
        <p:spPr>
          <a:xfrm>
            <a:off x="58320" y="281988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2" name=""/>
          <p:cNvSpPr/>
          <p:nvPr/>
        </p:nvSpPr>
        <p:spPr>
          <a:xfrm>
            <a:off x="58320" y="341676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3" name=""/>
          <p:cNvSpPr/>
          <p:nvPr/>
        </p:nvSpPr>
        <p:spPr>
          <a:xfrm>
            <a:off x="114120" y="397548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4" name=""/>
          <p:cNvSpPr/>
          <p:nvPr/>
        </p:nvSpPr>
        <p:spPr>
          <a:xfrm>
            <a:off x="128520" y="458532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5" name=""/>
          <p:cNvSpPr/>
          <p:nvPr/>
        </p:nvSpPr>
        <p:spPr>
          <a:xfrm>
            <a:off x="127800" y="515664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6" name=""/>
          <p:cNvSpPr/>
          <p:nvPr/>
        </p:nvSpPr>
        <p:spPr>
          <a:xfrm>
            <a:off x="4318920" y="514404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7" name=""/>
          <p:cNvSpPr/>
          <p:nvPr/>
        </p:nvSpPr>
        <p:spPr>
          <a:xfrm>
            <a:off x="4654440" y="2819520"/>
            <a:ext cx="3198960" cy="0"/>
          </a:xfrm>
          <a:prstGeom prst="line">
            <a:avLst/>
          </a:prstGeom>
          <a:ln w="28440">
            <a:solidFill>
              <a:srgbClr val="fc012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8" name=""/>
          <p:cNvSpPr/>
          <p:nvPr/>
        </p:nvSpPr>
        <p:spPr>
          <a:xfrm>
            <a:off x="1267920" y="4405320"/>
            <a:ext cx="1657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Return on Assets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9" name=""/>
          <p:cNvSpPr/>
          <p:nvPr/>
        </p:nvSpPr>
        <p:spPr>
          <a:xfrm>
            <a:off x="5407920" y="4405320"/>
            <a:ext cx="1657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Return on Assets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0" name=""/>
          <p:cNvSpPr/>
          <p:nvPr/>
        </p:nvSpPr>
        <p:spPr>
          <a:xfrm>
            <a:off x="1200240" y="4191120"/>
            <a:ext cx="0" cy="209520"/>
          </a:xfrm>
          <a:prstGeom prst="line">
            <a:avLst/>
          </a:prstGeom>
          <a:ln w="9360">
            <a:solidFill>
              <a:srgbClr val="00000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1" name=""/>
          <p:cNvSpPr/>
          <p:nvPr/>
        </p:nvSpPr>
        <p:spPr>
          <a:xfrm>
            <a:off x="5245200" y="3879720"/>
            <a:ext cx="0" cy="533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2" name=""/>
          <p:cNvSpPr/>
          <p:nvPr/>
        </p:nvSpPr>
        <p:spPr>
          <a:xfrm flipV="1">
            <a:off x="7112160" y="3879720"/>
            <a:ext cx="0" cy="533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3" name=""/>
          <p:cNvSpPr/>
          <p:nvPr/>
        </p:nvSpPr>
        <p:spPr>
          <a:xfrm flipV="1">
            <a:off x="3035160" y="4191120"/>
            <a:ext cx="0" cy="209520"/>
          </a:xfrm>
          <a:prstGeom prst="line">
            <a:avLst/>
          </a:prstGeom>
          <a:ln w="9360">
            <a:solidFill>
              <a:srgbClr val="00000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4" name=""/>
          <p:cNvSpPr/>
          <p:nvPr/>
        </p:nvSpPr>
        <p:spPr>
          <a:xfrm>
            <a:off x="3260520" y="3757680"/>
            <a:ext cx="804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Tariff 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5" name=""/>
          <p:cNvSpPr/>
          <p:nvPr/>
        </p:nvSpPr>
        <p:spPr>
          <a:xfrm>
            <a:off x="3809880" y="3987720"/>
            <a:ext cx="50760" cy="112680"/>
          </a:xfrm>
          <a:prstGeom prst="line">
            <a:avLst/>
          </a:prstGeom>
          <a:ln w="9360">
            <a:solidFill>
              <a:srgbClr val="ffffff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6" name=""/>
          <p:cNvSpPr/>
          <p:nvPr/>
        </p:nvSpPr>
        <p:spPr>
          <a:xfrm>
            <a:off x="7750800" y="2665440"/>
            <a:ext cx="804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Tariff 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7" name=""/>
          <p:cNvSpPr/>
          <p:nvPr/>
        </p:nvSpPr>
        <p:spPr>
          <a:xfrm>
            <a:off x="4586760" y="3179880"/>
            <a:ext cx="2658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Surcharge for Underrecovery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8" name=""/>
          <p:cNvSpPr/>
          <p:nvPr/>
        </p:nvSpPr>
        <p:spPr>
          <a:xfrm flipV="1">
            <a:off x="4794120" y="2869920"/>
            <a:ext cx="0" cy="3236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9" name=""/>
          <p:cNvSpPr/>
          <p:nvPr/>
        </p:nvSpPr>
        <p:spPr>
          <a:xfrm>
            <a:off x="4794120" y="3479760"/>
            <a:ext cx="0" cy="3240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0" name=""/>
          <p:cNvSpPr/>
          <p:nvPr/>
        </p:nvSpPr>
        <p:spPr>
          <a:xfrm>
            <a:off x="4053240" y="991080"/>
            <a:ext cx="103392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¢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/Kwh)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1" name=""/>
          <p:cNvSpPr/>
          <p:nvPr/>
        </p:nvSpPr>
        <p:spPr>
          <a:xfrm>
            <a:off x="4223880" y="164196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2" name=""/>
          <p:cNvSpPr/>
          <p:nvPr/>
        </p:nvSpPr>
        <p:spPr>
          <a:xfrm>
            <a:off x="4223880" y="220716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3" name=""/>
          <p:cNvSpPr/>
          <p:nvPr/>
        </p:nvSpPr>
        <p:spPr>
          <a:xfrm>
            <a:off x="4238280" y="280404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4" name=""/>
          <p:cNvSpPr/>
          <p:nvPr/>
        </p:nvSpPr>
        <p:spPr>
          <a:xfrm>
            <a:off x="4238280" y="337248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5" name=""/>
          <p:cNvSpPr/>
          <p:nvPr/>
        </p:nvSpPr>
        <p:spPr>
          <a:xfrm>
            <a:off x="4294080" y="393120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6" name=""/>
          <p:cNvSpPr/>
          <p:nvPr/>
        </p:nvSpPr>
        <p:spPr>
          <a:xfrm>
            <a:off x="4308480" y="452664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Energy Services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1696680" y="1447560"/>
            <a:ext cx="5986440" cy="483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39840" indent="-339840">
              <a:spcBef>
                <a:spcPts val="22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Strong Sales and Service Execution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2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Fundamental Improvement in Market and Regulatory Environment Expand Opportunities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2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Extending Enron Energy Services Business Model to Related Markets and Products  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0">
              <a:spcBef>
                <a:spcPts val="22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" name=""/>
          <p:cNvSpPr/>
          <p:nvPr/>
        </p:nvSpPr>
        <p:spPr>
          <a:xfrm>
            <a:off x="1790640" y="160020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" name=""/>
          <p:cNvSpPr/>
          <p:nvPr/>
        </p:nvSpPr>
        <p:spPr>
          <a:xfrm>
            <a:off x="1790640" y="223200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" name=""/>
          <p:cNvSpPr/>
          <p:nvPr/>
        </p:nvSpPr>
        <p:spPr>
          <a:xfrm>
            <a:off x="1790640" y="360684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7" name=""/>
          <p:cNvGraphicFramePr/>
          <p:nvPr/>
        </p:nvGraphicFramePr>
        <p:xfrm>
          <a:off x="114480" y="1643040"/>
          <a:ext cx="4525920" cy="3828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5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4480" y="1643040"/>
                    <a:ext cx="4525920" cy="382896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59" name=""/>
          <p:cNvSpPr/>
          <p:nvPr/>
        </p:nvSpPr>
        <p:spPr>
          <a:xfrm>
            <a:off x="165960" y="1557360"/>
            <a:ext cx="917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Nat.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($/mmbtu)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0" name=""/>
          <p:cNvSpPr/>
          <p:nvPr/>
        </p:nvSpPr>
        <p:spPr>
          <a:xfrm>
            <a:off x="3794760" y="1531800"/>
            <a:ext cx="773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($/MWh)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1" name="PlaceHolder 1"/>
          <p:cNvSpPr>
            <a:spLocks noGrp="1"/>
          </p:cNvSpPr>
          <p:nvPr>
            <p:ph type="title"/>
          </p:nvPr>
        </p:nvSpPr>
        <p:spPr>
          <a:xfrm>
            <a:off x="0" y="333360"/>
            <a:ext cx="9144000" cy="44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Energy Price Impact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On Companies’ Operating Expenses 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2262" name=""/>
          <p:cNvGraphicFramePr/>
          <p:nvPr/>
        </p:nvGraphicFramePr>
        <p:xfrm>
          <a:off x="4667400" y="1558800"/>
          <a:ext cx="4140000" cy="4122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26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667400" y="1558800"/>
                    <a:ext cx="4140000" cy="412272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64" name=""/>
          <p:cNvSpPr/>
          <p:nvPr/>
        </p:nvSpPr>
        <p:spPr>
          <a:xfrm>
            <a:off x="5084640" y="436284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5" name=""/>
          <p:cNvSpPr/>
          <p:nvPr/>
        </p:nvSpPr>
        <p:spPr>
          <a:xfrm>
            <a:off x="673200" y="5183640"/>
            <a:ext cx="609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Jan. 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6" name=""/>
          <p:cNvSpPr/>
          <p:nvPr/>
        </p:nvSpPr>
        <p:spPr>
          <a:xfrm>
            <a:off x="3371040" y="5183640"/>
            <a:ext cx="6238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Dec. 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7" name=""/>
          <p:cNvSpPr/>
          <p:nvPr/>
        </p:nvSpPr>
        <p:spPr>
          <a:xfrm>
            <a:off x="5472000" y="332460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29%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8" name=""/>
          <p:cNvSpPr/>
          <p:nvPr/>
        </p:nvSpPr>
        <p:spPr>
          <a:xfrm>
            <a:off x="6377040" y="430596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9" name=""/>
          <p:cNvSpPr/>
          <p:nvPr/>
        </p:nvSpPr>
        <p:spPr>
          <a:xfrm>
            <a:off x="6767280" y="335016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29%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0" name=""/>
          <p:cNvSpPr/>
          <p:nvPr/>
        </p:nvSpPr>
        <p:spPr>
          <a:xfrm>
            <a:off x="8075520" y="203076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54%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1" name=""/>
          <p:cNvSpPr/>
          <p:nvPr/>
        </p:nvSpPr>
        <p:spPr>
          <a:xfrm>
            <a:off x="7675560" y="359136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2" name=""/>
          <p:cNvSpPr/>
          <p:nvPr/>
        </p:nvSpPr>
        <p:spPr>
          <a:xfrm>
            <a:off x="5276880" y="1251000"/>
            <a:ext cx="3543120" cy="421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3" name=""/>
          <p:cNvSpPr/>
          <p:nvPr/>
        </p:nvSpPr>
        <p:spPr>
          <a:xfrm>
            <a:off x="5238720" y="2206800"/>
            <a:ext cx="1571760" cy="253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4" name=""/>
          <p:cNvSpPr/>
          <p:nvPr/>
        </p:nvSpPr>
        <p:spPr>
          <a:xfrm>
            <a:off x="5340240" y="2287440"/>
            <a:ext cx="104760" cy="10476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5" name=""/>
          <p:cNvSpPr/>
          <p:nvPr/>
        </p:nvSpPr>
        <p:spPr>
          <a:xfrm>
            <a:off x="6070680" y="2287440"/>
            <a:ext cx="104760" cy="10476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6" name=""/>
          <p:cNvSpPr/>
          <p:nvPr/>
        </p:nvSpPr>
        <p:spPr>
          <a:xfrm>
            <a:off x="5384520" y="2202480"/>
            <a:ext cx="705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Jan.-00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7" name=""/>
          <p:cNvSpPr/>
          <p:nvPr/>
        </p:nvSpPr>
        <p:spPr>
          <a:xfrm>
            <a:off x="6109200" y="2202480"/>
            <a:ext cx="722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Dec.-00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8" name=""/>
          <p:cNvSpPr/>
          <p:nvPr/>
        </p:nvSpPr>
        <p:spPr>
          <a:xfrm>
            <a:off x="5481000" y="1233360"/>
            <a:ext cx="26809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Cost as % of Total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Operating Expenses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9" name=""/>
          <p:cNvSpPr/>
          <p:nvPr/>
        </p:nvSpPr>
        <p:spPr>
          <a:xfrm>
            <a:off x="5006160" y="5138280"/>
            <a:ext cx="97668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Fast Food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Restaurant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0" name=""/>
          <p:cNvSpPr/>
          <p:nvPr/>
        </p:nvSpPr>
        <p:spPr>
          <a:xfrm>
            <a:off x="6520680" y="5138280"/>
            <a:ext cx="5616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Hotel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1" name=""/>
          <p:cNvSpPr/>
          <p:nvPr/>
        </p:nvSpPr>
        <p:spPr>
          <a:xfrm>
            <a:off x="7864200" y="5138280"/>
            <a:ext cx="4770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Mall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2" name=""/>
          <p:cNvSpPr/>
          <p:nvPr/>
        </p:nvSpPr>
        <p:spPr>
          <a:xfrm>
            <a:off x="152280" y="1193760"/>
            <a:ext cx="4419720" cy="4343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3" name=""/>
          <p:cNvSpPr/>
          <p:nvPr/>
        </p:nvSpPr>
        <p:spPr>
          <a:xfrm>
            <a:off x="4686480" y="1193760"/>
            <a:ext cx="4317840" cy="4343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4" name=""/>
          <p:cNvSpPr/>
          <p:nvPr/>
        </p:nvSpPr>
        <p:spPr>
          <a:xfrm>
            <a:off x="1059120" y="1233000"/>
            <a:ext cx="2467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Commodity Prices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5" name=""/>
          <p:cNvSpPr/>
          <p:nvPr/>
        </p:nvSpPr>
        <p:spPr>
          <a:xfrm>
            <a:off x="587520" y="5829480"/>
            <a:ext cx="7797600" cy="5839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or Without Deregulation, Impact of Rising Energy Costs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Will Increase Demand For Enron Products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PlaceHolder 1"/>
          <p:cNvSpPr>
            <a:spLocks noGrp="1"/>
          </p:cNvSpPr>
          <p:nvPr>
            <p:ph type="title"/>
          </p:nvPr>
        </p:nvSpPr>
        <p:spPr>
          <a:xfrm>
            <a:off x="304920" y="216000"/>
            <a:ext cx="853416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Enron’s Value Proposition Extending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To More Customers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287" name=""/>
          <p:cNvSpPr/>
          <p:nvPr/>
        </p:nvSpPr>
        <p:spPr>
          <a:xfrm>
            <a:off x="6818400" y="2241720"/>
            <a:ext cx="474480" cy="32040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8" name=""/>
          <p:cNvSpPr/>
          <p:nvPr/>
        </p:nvSpPr>
        <p:spPr>
          <a:xfrm>
            <a:off x="7289640" y="2290680"/>
            <a:ext cx="3524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9" name=""/>
          <p:cNvSpPr/>
          <p:nvPr/>
        </p:nvSpPr>
        <p:spPr>
          <a:xfrm>
            <a:off x="6818400" y="3052800"/>
            <a:ext cx="1974600" cy="32076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0" name=""/>
          <p:cNvSpPr/>
          <p:nvPr/>
        </p:nvSpPr>
        <p:spPr>
          <a:xfrm>
            <a:off x="8749440" y="308340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1" name=""/>
          <p:cNvSpPr/>
          <p:nvPr/>
        </p:nvSpPr>
        <p:spPr>
          <a:xfrm>
            <a:off x="6818400" y="3852720"/>
            <a:ext cx="1279440" cy="320760"/>
          </a:xfrm>
          <a:prstGeom prst="rect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2" name=""/>
          <p:cNvSpPr/>
          <p:nvPr/>
        </p:nvSpPr>
        <p:spPr>
          <a:xfrm>
            <a:off x="8092080" y="390096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3" name=""/>
          <p:cNvSpPr/>
          <p:nvPr/>
        </p:nvSpPr>
        <p:spPr>
          <a:xfrm>
            <a:off x="6818400" y="4727520"/>
            <a:ext cx="1717560" cy="320760"/>
          </a:xfrm>
          <a:prstGeom prst="rect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4" name=""/>
          <p:cNvSpPr/>
          <p:nvPr/>
        </p:nvSpPr>
        <p:spPr>
          <a:xfrm>
            <a:off x="8519400" y="476784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5" name=""/>
          <p:cNvSpPr/>
          <p:nvPr/>
        </p:nvSpPr>
        <p:spPr>
          <a:xfrm>
            <a:off x="6805440" y="5527800"/>
            <a:ext cx="665280" cy="320400"/>
          </a:xfrm>
          <a:prstGeom prst="rect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6" name=""/>
          <p:cNvSpPr/>
          <p:nvPr/>
        </p:nvSpPr>
        <p:spPr>
          <a:xfrm>
            <a:off x="7470000" y="555840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7" name=""/>
          <p:cNvSpPr/>
          <p:nvPr/>
        </p:nvSpPr>
        <p:spPr>
          <a:xfrm>
            <a:off x="480960" y="2182680"/>
            <a:ext cx="1519200" cy="4478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Fortune 100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8" name=""/>
          <p:cNvSpPr/>
          <p:nvPr/>
        </p:nvSpPr>
        <p:spPr>
          <a:xfrm>
            <a:off x="480960" y="2994120"/>
            <a:ext cx="1519200" cy="44748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Fortune 1,000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9" name=""/>
          <p:cNvSpPr/>
          <p:nvPr/>
        </p:nvSpPr>
        <p:spPr>
          <a:xfrm>
            <a:off x="477720" y="3798720"/>
            <a:ext cx="1519200" cy="447840"/>
          </a:xfrm>
          <a:prstGeom prst="rect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Fortune 10,000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0" name=""/>
          <p:cNvSpPr/>
          <p:nvPr/>
        </p:nvSpPr>
        <p:spPr>
          <a:xfrm>
            <a:off x="461880" y="4630680"/>
            <a:ext cx="1519200" cy="447840"/>
          </a:xfrm>
          <a:prstGeom prst="rect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Mass Market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1" name=""/>
          <p:cNvSpPr/>
          <p:nvPr/>
        </p:nvSpPr>
        <p:spPr>
          <a:xfrm>
            <a:off x="450720" y="5459400"/>
            <a:ext cx="1519200" cy="447840"/>
          </a:xfrm>
          <a:prstGeom prst="rect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Small Mass Market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2" name=""/>
          <p:cNvSpPr/>
          <p:nvPr/>
        </p:nvSpPr>
        <p:spPr>
          <a:xfrm>
            <a:off x="2062080" y="1359000"/>
            <a:ext cx="1438200" cy="9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 Energy Commodity Expense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3" name=""/>
          <p:cNvSpPr/>
          <p:nvPr/>
        </p:nvSpPr>
        <p:spPr>
          <a:xfrm>
            <a:off x="3625920" y="1371600"/>
            <a:ext cx="1001520" cy="9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Number of Sites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4" name=""/>
          <p:cNvSpPr/>
          <p:nvPr/>
        </p:nvSpPr>
        <p:spPr>
          <a:xfrm>
            <a:off x="2049480" y="2279520"/>
            <a:ext cx="5870520" cy="361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r" pos="2116080"/>
                <a:tab algn="r" pos="3083040"/>
                <a:tab algn="r" pos="4405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$100,000,000+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$120,000,000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51"/>
              </a:spcBef>
              <a:tabLst>
                <a:tab algn="l" pos="0"/>
                <a:tab algn="r" pos="2116080"/>
                <a:tab algn="r" pos="3083040"/>
                <a:tab algn="r" pos="4405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51"/>
              </a:spcBef>
              <a:tabLst>
                <a:tab algn="l" pos="0"/>
                <a:tab algn="r" pos="2116080"/>
                <a:tab algn="r" pos="3083040"/>
                <a:tab algn="r" pos="4405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51"/>
              </a:spcBef>
              <a:tabLst>
                <a:tab algn="l" pos="0"/>
                <a:tab algn="r" pos="2116080"/>
                <a:tab algn="r" pos="3083040"/>
                <a:tab algn="r" pos="4405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$20,000,000+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1,000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$56,000,000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51"/>
              </a:spcBef>
              <a:tabLst>
                <a:tab algn="l" pos="0"/>
                <a:tab algn="r" pos="2116080"/>
                <a:tab algn="r" pos="3083040"/>
                <a:tab algn="r" pos="4405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51"/>
              </a:spcBef>
              <a:tabLst>
                <a:tab algn="l" pos="0"/>
                <a:tab algn="r" pos="2116080"/>
                <a:tab algn="r" pos="3083040"/>
                <a:tab algn="r" pos="4405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51"/>
              </a:spcBef>
              <a:tabLst>
                <a:tab algn="l" pos="0"/>
                <a:tab algn="r" pos="2116080"/>
                <a:tab algn="r" pos="3083040"/>
                <a:tab algn="r" pos="4405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$2,000,000+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10,000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$3,300,000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51"/>
              </a:spcBef>
              <a:tabLst>
                <a:tab algn="l" pos="0"/>
                <a:tab algn="r" pos="2116080"/>
                <a:tab algn="r" pos="3083040"/>
                <a:tab algn="r" pos="4405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51"/>
              </a:spcBef>
              <a:tabLst>
                <a:tab algn="l" pos="0"/>
                <a:tab algn="r" pos="2116080"/>
                <a:tab algn="r" pos="3083040"/>
                <a:tab algn="r" pos="4405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51"/>
              </a:spcBef>
              <a:tabLst>
                <a:tab algn="l" pos="0"/>
                <a:tab algn="r" pos="2116080"/>
                <a:tab algn="r" pos="3083040"/>
                <a:tab algn="r" pos="4405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$20,000 to $2,000,000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1,100,000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$44,000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51"/>
              </a:spcBef>
              <a:tabLst>
                <a:tab algn="l" pos="0"/>
                <a:tab algn="r" pos="2116080"/>
                <a:tab algn="r" pos="3083040"/>
                <a:tab algn="r" pos="4405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51"/>
              </a:spcBef>
              <a:tabLst>
                <a:tab algn="l" pos="0"/>
                <a:tab algn="r" pos="2116080"/>
                <a:tab algn="r" pos="3083040"/>
                <a:tab algn="r" pos="4405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751"/>
              </a:spcBef>
              <a:tabLst>
                <a:tab algn="l" pos="0"/>
                <a:tab algn="r" pos="2116080"/>
                <a:tab algn="r" pos="3083040"/>
                <a:tab algn="r" pos="4405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&gt;$20,000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7,000,000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$3,500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5" name=""/>
          <p:cNvSpPr/>
          <p:nvPr/>
        </p:nvSpPr>
        <p:spPr>
          <a:xfrm>
            <a:off x="4519440" y="1562040"/>
            <a:ext cx="1067040" cy="95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Companies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6" name=""/>
          <p:cNvSpPr/>
          <p:nvPr/>
        </p:nvSpPr>
        <p:spPr>
          <a:xfrm>
            <a:off x="5519880" y="1208160"/>
            <a:ext cx="1147680" cy="9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Spend Per Company (Annual)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7" name=""/>
          <p:cNvSpPr/>
          <p:nvPr/>
        </p:nvSpPr>
        <p:spPr>
          <a:xfrm>
            <a:off x="2120760" y="2084400"/>
            <a:ext cx="156384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8" name=""/>
          <p:cNvSpPr/>
          <p:nvPr/>
        </p:nvSpPr>
        <p:spPr>
          <a:xfrm>
            <a:off x="3882960" y="2084400"/>
            <a:ext cx="5428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9" name=""/>
          <p:cNvSpPr/>
          <p:nvPr/>
        </p:nvSpPr>
        <p:spPr>
          <a:xfrm>
            <a:off x="4651200" y="2084400"/>
            <a:ext cx="8352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0" name=""/>
          <p:cNvSpPr/>
          <p:nvPr/>
        </p:nvSpPr>
        <p:spPr>
          <a:xfrm>
            <a:off x="5645160" y="2084400"/>
            <a:ext cx="9288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1" name=""/>
          <p:cNvSpPr/>
          <p:nvPr/>
        </p:nvSpPr>
        <p:spPr>
          <a:xfrm>
            <a:off x="6805440" y="1544760"/>
            <a:ext cx="177804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Segment Spend (Billions/Year)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2" name=""/>
          <p:cNvSpPr/>
          <p:nvPr/>
        </p:nvSpPr>
        <p:spPr>
          <a:xfrm>
            <a:off x="6826320" y="2084400"/>
            <a:ext cx="19828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3" name=""/>
          <p:cNvSpPr/>
          <p:nvPr/>
        </p:nvSpPr>
        <p:spPr>
          <a:xfrm>
            <a:off x="266760" y="2184480"/>
            <a:ext cx="0" cy="3759120"/>
          </a:xfrm>
          <a:prstGeom prst="line">
            <a:avLst/>
          </a:prstGeom>
          <a:ln w="572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Energy Services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315" name="PlaceHolder 2"/>
          <p:cNvSpPr>
            <a:spLocks noGrp="1"/>
          </p:cNvSpPr>
          <p:nvPr>
            <p:ph/>
          </p:nvPr>
        </p:nvSpPr>
        <p:spPr>
          <a:xfrm>
            <a:off x="1696680" y="1447560"/>
            <a:ext cx="5986440" cy="483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39840" indent="-339840">
              <a:spcBef>
                <a:spcPts val="2251"/>
              </a:spcBef>
              <a:buClr>
                <a:srgbClr val="96969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969696"/>
                </a:solidFill>
                <a:effectLst/>
                <a:uFillTx/>
                <a:latin typeface="Arial"/>
              </a:rPr>
              <a:t>Strong Sales and Service Execution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251"/>
              </a:spcBef>
              <a:buClr>
                <a:srgbClr val="96969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969696"/>
                </a:solidFill>
                <a:effectLst/>
                <a:uFillTx/>
                <a:latin typeface="Arial"/>
              </a:rPr>
              <a:t>Fundamental Improvement in Market and Regulatory Environment Expand Opportunities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2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Extending Enron Energy Services Business Model To Related Markets and Products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0">
              <a:spcBef>
                <a:spcPts val="22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6" name=""/>
          <p:cNvSpPr/>
          <p:nvPr/>
        </p:nvSpPr>
        <p:spPr>
          <a:xfrm>
            <a:off x="1790640" y="1600200"/>
            <a:ext cx="136440" cy="136440"/>
          </a:xfrm>
          <a:prstGeom prst="ellipse">
            <a:avLst/>
          </a:prstGeom>
          <a:solidFill>
            <a:srgbClr val="b7b7b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7" name=""/>
          <p:cNvSpPr/>
          <p:nvPr/>
        </p:nvSpPr>
        <p:spPr>
          <a:xfrm>
            <a:off x="1790640" y="2232000"/>
            <a:ext cx="136440" cy="136440"/>
          </a:xfrm>
          <a:prstGeom prst="ellipse">
            <a:avLst/>
          </a:prstGeom>
          <a:solidFill>
            <a:srgbClr val="b7b7b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8" name=""/>
          <p:cNvSpPr/>
          <p:nvPr/>
        </p:nvSpPr>
        <p:spPr>
          <a:xfrm>
            <a:off x="1790640" y="360684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Partial List of Opportunities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320" name="PlaceHolder 2"/>
          <p:cNvSpPr>
            <a:spLocks noGrp="1"/>
          </p:cNvSpPr>
          <p:nvPr>
            <p:ph/>
          </p:nvPr>
        </p:nvSpPr>
        <p:spPr>
          <a:xfrm>
            <a:off x="2319480" y="1295280"/>
            <a:ext cx="62402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39840" indent="-339840">
              <a:spcBef>
                <a:spcPts val="22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 Energy Markets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2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spcBef>
                <a:spcPts val="187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Quality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spcBef>
                <a:spcPts val="6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Distributed Generation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spcBef>
                <a:spcPts val="6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 Side Management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spcBef>
                <a:spcPts val="6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Software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2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Insurance Products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2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Leasing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1" name=""/>
          <p:cNvSpPr/>
          <p:nvPr/>
        </p:nvSpPr>
        <p:spPr>
          <a:xfrm>
            <a:off x="2403360" y="1436760"/>
            <a:ext cx="13680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2" name=""/>
          <p:cNvSpPr/>
          <p:nvPr/>
        </p:nvSpPr>
        <p:spPr>
          <a:xfrm>
            <a:off x="2403360" y="2097000"/>
            <a:ext cx="13680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3" name=""/>
          <p:cNvSpPr/>
          <p:nvPr/>
        </p:nvSpPr>
        <p:spPr>
          <a:xfrm>
            <a:off x="2403360" y="4414680"/>
            <a:ext cx="136800" cy="136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4" name=""/>
          <p:cNvSpPr/>
          <p:nvPr/>
        </p:nvSpPr>
        <p:spPr>
          <a:xfrm>
            <a:off x="2403360" y="5043600"/>
            <a:ext cx="13680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 Energy Markets</a:t>
            </a:r>
            <a:br>
              <a:rPr sz="24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The New Power Company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326" name="PlaceHolder 2"/>
          <p:cNvSpPr>
            <a:spLocks noGrp="1"/>
          </p:cNvSpPr>
          <p:nvPr>
            <p:ph/>
          </p:nvPr>
        </p:nvSpPr>
        <p:spPr>
          <a:xfrm>
            <a:off x="591840" y="1498680"/>
            <a:ext cx="792468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39840" indent="-339840"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Identified Huge Residential Energy Market Opportunity - $150+ Billion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Formed Company (NPW) to Pursue Opportunity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spcBef>
                <a:spcPts val="12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Strong Partners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Strong Management Team in Place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Raised $750 Million in Public and Private Funding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Status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spcBef>
                <a:spcPts val="12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Fully Funded Business Plan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 Customer Base (Over 300,000)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980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Commodity Price Environment Favorable for NPW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7" name=""/>
          <p:cNvSpPr/>
          <p:nvPr/>
        </p:nvSpPr>
        <p:spPr>
          <a:xfrm>
            <a:off x="687240" y="162396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8" name=""/>
          <p:cNvSpPr/>
          <p:nvPr/>
        </p:nvSpPr>
        <p:spPr>
          <a:xfrm>
            <a:off x="687240" y="2550960"/>
            <a:ext cx="15588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9" name=""/>
          <p:cNvSpPr/>
          <p:nvPr/>
        </p:nvSpPr>
        <p:spPr>
          <a:xfrm>
            <a:off x="687240" y="417672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"/>
          <p:cNvSpPr/>
          <p:nvPr/>
        </p:nvSpPr>
        <p:spPr>
          <a:xfrm>
            <a:off x="5675400" y="1012680"/>
            <a:ext cx="3254400" cy="427356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1" name=""/>
          <p:cNvSpPr/>
          <p:nvPr/>
        </p:nvSpPr>
        <p:spPr>
          <a:xfrm>
            <a:off x="5676840" y="1003320"/>
            <a:ext cx="3251160" cy="64764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332" name=""/>
          <p:cNvGraphicFramePr/>
          <p:nvPr/>
        </p:nvGraphicFramePr>
        <p:xfrm>
          <a:off x="396720" y="1109520"/>
          <a:ext cx="9139320" cy="5442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33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96720" y="1109520"/>
                    <a:ext cx="9139320" cy="544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34" name=""/>
          <p:cNvSpPr/>
          <p:nvPr/>
        </p:nvSpPr>
        <p:spPr>
          <a:xfrm>
            <a:off x="1214280" y="5703840"/>
            <a:ext cx="6691320" cy="58788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Has Accrued a Meaningful Customer Base Through Which to Distribute Energy Technology Solutions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5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Emerging Energy Technologies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336" name=""/>
          <p:cNvSpPr/>
          <p:nvPr/>
        </p:nvSpPr>
        <p:spPr>
          <a:xfrm>
            <a:off x="4352760" y="244620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7" name=""/>
          <p:cNvSpPr/>
          <p:nvPr/>
        </p:nvSpPr>
        <p:spPr>
          <a:xfrm>
            <a:off x="4352760" y="25322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8" name=""/>
          <p:cNvSpPr/>
          <p:nvPr/>
        </p:nvSpPr>
        <p:spPr>
          <a:xfrm>
            <a:off x="4352760" y="287352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9" name=""/>
          <p:cNvSpPr/>
          <p:nvPr/>
        </p:nvSpPr>
        <p:spPr>
          <a:xfrm>
            <a:off x="6174720" y="1700640"/>
            <a:ext cx="775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# Units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0" name=""/>
          <p:cNvSpPr/>
          <p:nvPr/>
        </p:nvSpPr>
        <p:spPr>
          <a:xfrm>
            <a:off x="7638840" y="1700640"/>
            <a:ext cx="1022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% of “EP”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1" name=""/>
          <p:cNvSpPr/>
          <p:nvPr/>
        </p:nvSpPr>
        <p:spPr>
          <a:xfrm>
            <a:off x="406440" y="1663560"/>
            <a:ext cx="853452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2" name=""/>
          <p:cNvSpPr/>
          <p:nvPr/>
        </p:nvSpPr>
        <p:spPr>
          <a:xfrm>
            <a:off x="254160" y="2070000"/>
            <a:ext cx="126720" cy="1270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560" bIns="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3" name=""/>
          <p:cNvSpPr/>
          <p:nvPr/>
        </p:nvSpPr>
        <p:spPr>
          <a:xfrm>
            <a:off x="254160" y="2959200"/>
            <a:ext cx="126720" cy="1270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560" bIns="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4" name=""/>
          <p:cNvSpPr/>
          <p:nvPr/>
        </p:nvSpPr>
        <p:spPr>
          <a:xfrm>
            <a:off x="254160" y="3657600"/>
            <a:ext cx="126720" cy="1270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560" bIns="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5" name=""/>
          <p:cNvSpPr/>
          <p:nvPr/>
        </p:nvSpPr>
        <p:spPr>
          <a:xfrm>
            <a:off x="254160" y="4394160"/>
            <a:ext cx="126720" cy="1270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560" bIns="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6" name=""/>
          <p:cNvSpPr/>
          <p:nvPr/>
        </p:nvSpPr>
        <p:spPr>
          <a:xfrm>
            <a:off x="254160" y="5067360"/>
            <a:ext cx="126720" cy="1270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560" bIns="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"/>
          <p:cNvSpPr/>
          <p:nvPr/>
        </p:nvSpPr>
        <p:spPr>
          <a:xfrm>
            <a:off x="4282920" y="4595760"/>
            <a:ext cx="682920" cy="944640"/>
          </a:xfrm>
          <a:prstGeom prst="rightArrow">
            <a:avLst>
              <a:gd name="adj1" fmla="val 50000"/>
              <a:gd name="adj2" fmla="val 47208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8" name=""/>
          <p:cNvSpPr/>
          <p:nvPr/>
        </p:nvSpPr>
        <p:spPr>
          <a:xfrm>
            <a:off x="228600" y="3978360"/>
            <a:ext cx="4165560" cy="2552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9" name=""/>
          <p:cNvSpPr/>
          <p:nvPr/>
        </p:nvSpPr>
        <p:spPr>
          <a:xfrm>
            <a:off x="4295880" y="2243160"/>
            <a:ext cx="682560" cy="944640"/>
          </a:xfrm>
          <a:prstGeom prst="rightArrow">
            <a:avLst>
              <a:gd name="adj1" fmla="val 50000"/>
              <a:gd name="adj2" fmla="val 47208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0" name=""/>
          <p:cNvSpPr/>
          <p:nvPr/>
        </p:nvSpPr>
        <p:spPr>
          <a:xfrm>
            <a:off x="5029200" y="2171880"/>
            <a:ext cx="3940200" cy="3327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1" name=""/>
          <p:cNvSpPr/>
          <p:nvPr/>
        </p:nvSpPr>
        <p:spPr>
          <a:xfrm>
            <a:off x="228600" y="1346040"/>
            <a:ext cx="4165560" cy="2552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2" name=""/>
          <p:cNvSpPr/>
          <p:nvPr/>
        </p:nvSpPr>
        <p:spPr>
          <a:xfrm>
            <a:off x="368280" y="1343160"/>
            <a:ext cx="38862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Computer Programming</a:t>
            </a:r>
            <a:br>
              <a:rPr sz="18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(Market Share)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3" name=""/>
          <p:cNvSpPr/>
          <p:nvPr/>
        </p:nvSpPr>
        <p:spPr>
          <a:xfrm>
            <a:off x="5537160" y="2247840"/>
            <a:ext cx="289548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Quality</a:t>
            </a:r>
            <a:br>
              <a:rPr sz="20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(Market Share)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4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Distribution Channel Will Determine Winning Technology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355" name=""/>
          <p:cNvSpPr/>
          <p:nvPr/>
        </p:nvSpPr>
        <p:spPr>
          <a:xfrm>
            <a:off x="368280" y="4044960"/>
            <a:ext cx="38862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VCR Technology</a:t>
            </a:r>
            <a:br>
              <a:rPr sz="18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(Market Share)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6" name=""/>
          <p:cNvSpPr/>
          <p:nvPr/>
        </p:nvSpPr>
        <p:spPr>
          <a:xfrm>
            <a:off x="927000" y="2033640"/>
            <a:ext cx="3005280" cy="1090440"/>
          </a:xfrm>
          <a:custGeom>
            <a:avLst/>
            <a:gdLst/>
            <a:ahLst/>
            <a:rect l="l" t="t" r="r" b="b"/>
            <a:pathLst>
              <a:path w="1368" h="375">
                <a:moveTo>
                  <a:pt x="0" y="375"/>
                </a:moveTo>
                <a:lnTo>
                  <a:pt x="678" y="93"/>
                </a:lnTo>
                <a:lnTo>
                  <a:pt x="1368" y="0"/>
                </a:lnTo>
              </a:path>
            </a:pathLst>
          </a:custGeom>
          <a:noFill/>
          <a:ln w="38160">
            <a:solidFill>
              <a:srgbClr val="fc012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7" name=""/>
          <p:cNvSpPr/>
          <p:nvPr/>
        </p:nvSpPr>
        <p:spPr>
          <a:xfrm>
            <a:off x="932040" y="3133800"/>
            <a:ext cx="2976480" cy="6192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8" name=""/>
          <p:cNvSpPr/>
          <p:nvPr/>
        </p:nvSpPr>
        <p:spPr>
          <a:xfrm>
            <a:off x="927000" y="1781280"/>
            <a:ext cx="2995560" cy="1600200"/>
          </a:xfrm>
          <a:custGeom>
            <a:avLst/>
            <a:gdLst/>
            <a:ahLst/>
            <a:rect l="l" t="t" r="r" b="b"/>
            <a:pathLst>
              <a:path w="1887" h="1008">
                <a:moveTo>
                  <a:pt x="0" y="0"/>
                </a:moveTo>
                <a:lnTo>
                  <a:pt x="0" y="1008"/>
                </a:lnTo>
                <a:lnTo>
                  <a:pt x="1887" y="1008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9" name=""/>
          <p:cNvSpPr/>
          <p:nvPr/>
        </p:nvSpPr>
        <p:spPr>
          <a:xfrm>
            <a:off x="870120" y="2871720"/>
            <a:ext cx="568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0" name=""/>
          <p:cNvSpPr/>
          <p:nvPr/>
        </p:nvSpPr>
        <p:spPr>
          <a:xfrm>
            <a:off x="870120" y="2314440"/>
            <a:ext cx="568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1" name=""/>
          <p:cNvSpPr/>
          <p:nvPr/>
        </p:nvSpPr>
        <p:spPr>
          <a:xfrm>
            <a:off x="870120" y="1781280"/>
            <a:ext cx="568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2" name=""/>
          <p:cNvSpPr/>
          <p:nvPr/>
        </p:nvSpPr>
        <p:spPr>
          <a:xfrm>
            <a:off x="1908000" y="3381480"/>
            <a:ext cx="0" cy="56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3" name=""/>
          <p:cNvSpPr/>
          <p:nvPr/>
        </p:nvSpPr>
        <p:spPr>
          <a:xfrm>
            <a:off x="2936880" y="3386160"/>
            <a:ext cx="0" cy="57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4" name=""/>
          <p:cNvSpPr/>
          <p:nvPr/>
        </p:nvSpPr>
        <p:spPr>
          <a:xfrm>
            <a:off x="216000" y="2757600"/>
            <a:ext cx="7426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5" name=""/>
          <p:cNvSpPr/>
          <p:nvPr/>
        </p:nvSpPr>
        <p:spPr>
          <a:xfrm>
            <a:off x="222120" y="220500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6" name=""/>
          <p:cNvSpPr/>
          <p:nvPr/>
        </p:nvSpPr>
        <p:spPr>
          <a:xfrm>
            <a:off x="222120" y="170496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7" name=""/>
          <p:cNvSpPr/>
          <p:nvPr/>
        </p:nvSpPr>
        <p:spPr>
          <a:xfrm>
            <a:off x="998640" y="3348000"/>
            <a:ext cx="7426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8" name=""/>
          <p:cNvSpPr/>
          <p:nvPr/>
        </p:nvSpPr>
        <p:spPr>
          <a:xfrm>
            <a:off x="2017800" y="334800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9" name=""/>
          <p:cNvSpPr/>
          <p:nvPr/>
        </p:nvSpPr>
        <p:spPr>
          <a:xfrm>
            <a:off x="3046320" y="334800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0" name=""/>
          <p:cNvSpPr/>
          <p:nvPr/>
        </p:nvSpPr>
        <p:spPr>
          <a:xfrm>
            <a:off x="1609560" y="3738600"/>
            <a:ext cx="111240" cy="0"/>
          </a:xfrm>
          <a:prstGeom prst="line">
            <a:avLst/>
          </a:prstGeom>
          <a:ln w="38160">
            <a:solidFill>
              <a:srgbClr val="fc012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1" name=""/>
          <p:cNvSpPr/>
          <p:nvPr/>
        </p:nvSpPr>
        <p:spPr>
          <a:xfrm>
            <a:off x="1560600" y="3648240"/>
            <a:ext cx="1323720" cy="195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2" name=""/>
          <p:cNvSpPr/>
          <p:nvPr/>
        </p:nvSpPr>
        <p:spPr>
          <a:xfrm>
            <a:off x="1666800" y="3633840"/>
            <a:ext cx="1386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800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Microsoft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3" name=""/>
          <p:cNvSpPr/>
          <p:nvPr/>
        </p:nvSpPr>
        <p:spPr>
          <a:xfrm>
            <a:off x="2409840" y="3747960"/>
            <a:ext cx="111240" cy="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4" name=""/>
          <p:cNvSpPr/>
          <p:nvPr/>
        </p:nvSpPr>
        <p:spPr>
          <a:xfrm>
            <a:off x="946080" y="4419720"/>
            <a:ext cx="2995560" cy="1600200"/>
          </a:xfrm>
          <a:custGeom>
            <a:avLst/>
            <a:gdLst/>
            <a:ahLst/>
            <a:rect l="l" t="t" r="r" b="b"/>
            <a:pathLst>
              <a:path w="1887" h="1008">
                <a:moveTo>
                  <a:pt x="0" y="0"/>
                </a:moveTo>
                <a:lnTo>
                  <a:pt x="0" y="1008"/>
                </a:lnTo>
                <a:lnTo>
                  <a:pt x="1887" y="1008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5" name=""/>
          <p:cNvSpPr/>
          <p:nvPr/>
        </p:nvSpPr>
        <p:spPr>
          <a:xfrm>
            <a:off x="888840" y="5649840"/>
            <a:ext cx="57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6" name=""/>
          <p:cNvSpPr/>
          <p:nvPr/>
        </p:nvSpPr>
        <p:spPr>
          <a:xfrm>
            <a:off x="888840" y="5238720"/>
            <a:ext cx="57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7" name=""/>
          <p:cNvSpPr/>
          <p:nvPr/>
        </p:nvSpPr>
        <p:spPr>
          <a:xfrm>
            <a:off x="888840" y="4419720"/>
            <a:ext cx="57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8" name=""/>
          <p:cNvSpPr/>
          <p:nvPr/>
        </p:nvSpPr>
        <p:spPr>
          <a:xfrm>
            <a:off x="1650960" y="6019920"/>
            <a:ext cx="0" cy="56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9" name=""/>
          <p:cNvSpPr/>
          <p:nvPr/>
        </p:nvSpPr>
        <p:spPr>
          <a:xfrm>
            <a:off x="2432160" y="6019920"/>
            <a:ext cx="0" cy="56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0" name=""/>
          <p:cNvSpPr/>
          <p:nvPr/>
        </p:nvSpPr>
        <p:spPr>
          <a:xfrm>
            <a:off x="241200" y="552600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1" name=""/>
          <p:cNvSpPr/>
          <p:nvPr/>
        </p:nvSpPr>
        <p:spPr>
          <a:xfrm>
            <a:off x="241200" y="512604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2" name=""/>
          <p:cNvSpPr/>
          <p:nvPr/>
        </p:nvSpPr>
        <p:spPr>
          <a:xfrm>
            <a:off x="241200" y="474336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3" name=""/>
          <p:cNvSpPr/>
          <p:nvPr/>
        </p:nvSpPr>
        <p:spPr>
          <a:xfrm>
            <a:off x="903240" y="598644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4" name=""/>
          <p:cNvSpPr/>
          <p:nvPr/>
        </p:nvSpPr>
        <p:spPr>
          <a:xfrm>
            <a:off x="1665360" y="598644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5" name=""/>
          <p:cNvSpPr/>
          <p:nvPr/>
        </p:nvSpPr>
        <p:spPr>
          <a:xfrm>
            <a:off x="3198960" y="5986440"/>
            <a:ext cx="7426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6" name=""/>
          <p:cNvSpPr/>
          <p:nvPr/>
        </p:nvSpPr>
        <p:spPr>
          <a:xfrm>
            <a:off x="1628640" y="6377040"/>
            <a:ext cx="111240" cy="0"/>
          </a:xfrm>
          <a:prstGeom prst="line">
            <a:avLst/>
          </a:prstGeom>
          <a:ln w="38160">
            <a:solidFill>
              <a:srgbClr val="fc012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7" name=""/>
          <p:cNvSpPr/>
          <p:nvPr/>
        </p:nvSpPr>
        <p:spPr>
          <a:xfrm>
            <a:off x="1579680" y="6286680"/>
            <a:ext cx="1323720" cy="195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8" name=""/>
          <p:cNvSpPr/>
          <p:nvPr/>
        </p:nvSpPr>
        <p:spPr>
          <a:xfrm>
            <a:off x="1685880" y="6272280"/>
            <a:ext cx="1386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800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VHS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Beta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9" name=""/>
          <p:cNvSpPr/>
          <p:nvPr/>
        </p:nvSpPr>
        <p:spPr>
          <a:xfrm>
            <a:off x="2428920" y="6386400"/>
            <a:ext cx="111240" cy="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0" name=""/>
          <p:cNvSpPr/>
          <p:nvPr/>
        </p:nvSpPr>
        <p:spPr>
          <a:xfrm>
            <a:off x="876240" y="3381480"/>
            <a:ext cx="507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1" name=""/>
          <p:cNvSpPr/>
          <p:nvPr/>
        </p:nvSpPr>
        <p:spPr>
          <a:xfrm>
            <a:off x="216000" y="3246480"/>
            <a:ext cx="7426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2" name=""/>
          <p:cNvSpPr/>
          <p:nvPr/>
        </p:nvSpPr>
        <p:spPr>
          <a:xfrm>
            <a:off x="895320" y="6018120"/>
            <a:ext cx="57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3" name=""/>
          <p:cNvSpPr/>
          <p:nvPr/>
        </p:nvSpPr>
        <p:spPr>
          <a:xfrm>
            <a:off x="888840" y="4854600"/>
            <a:ext cx="57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4" name=""/>
          <p:cNvSpPr/>
          <p:nvPr/>
        </p:nvSpPr>
        <p:spPr>
          <a:xfrm>
            <a:off x="241200" y="431172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5" name=""/>
          <p:cNvSpPr/>
          <p:nvPr/>
        </p:nvSpPr>
        <p:spPr>
          <a:xfrm>
            <a:off x="254160" y="5900760"/>
            <a:ext cx="7426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6" name=""/>
          <p:cNvSpPr/>
          <p:nvPr/>
        </p:nvSpPr>
        <p:spPr>
          <a:xfrm>
            <a:off x="3193920" y="6019920"/>
            <a:ext cx="0" cy="56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7" name=""/>
          <p:cNvSpPr/>
          <p:nvPr/>
        </p:nvSpPr>
        <p:spPr>
          <a:xfrm>
            <a:off x="2455920" y="598644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8" name=""/>
          <p:cNvSpPr/>
          <p:nvPr/>
        </p:nvSpPr>
        <p:spPr>
          <a:xfrm>
            <a:off x="946080" y="4562640"/>
            <a:ext cx="2905200" cy="1085760"/>
          </a:xfrm>
          <a:custGeom>
            <a:avLst/>
            <a:gdLst/>
            <a:ahLst/>
            <a:rect l="l" t="t" r="r" b="b"/>
            <a:pathLst>
              <a:path w="1830" h="684">
                <a:moveTo>
                  <a:pt x="0" y="684"/>
                </a:moveTo>
                <a:lnTo>
                  <a:pt x="696" y="420"/>
                </a:lnTo>
                <a:lnTo>
                  <a:pt x="1188" y="276"/>
                </a:lnTo>
                <a:lnTo>
                  <a:pt x="1830" y="0"/>
                </a:lnTo>
              </a:path>
            </a:pathLst>
          </a:custGeom>
          <a:noFill/>
          <a:ln w="38160">
            <a:solidFill>
              <a:srgbClr val="fc012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9" name=""/>
          <p:cNvSpPr/>
          <p:nvPr/>
        </p:nvSpPr>
        <p:spPr>
          <a:xfrm>
            <a:off x="946080" y="5648400"/>
            <a:ext cx="2924280" cy="342720"/>
          </a:xfrm>
          <a:custGeom>
            <a:avLst/>
            <a:gdLst/>
            <a:ahLst/>
            <a:rect l="l" t="t" r="r" b="b"/>
            <a:pathLst>
              <a:path w="1842" h="222">
                <a:moveTo>
                  <a:pt x="0" y="0"/>
                </a:moveTo>
                <a:lnTo>
                  <a:pt x="684" y="126"/>
                </a:lnTo>
                <a:lnTo>
                  <a:pt x="1188" y="174"/>
                </a:lnTo>
                <a:lnTo>
                  <a:pt x="1842" y="222"/>
                </a:lnTo>
              </a:path>
            </a:pathLst>
          </a:custGeom>
          <a:noFill/>
          <a:ln w="38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0" name=""/>
          <p:cNvSpPr/>
          <p:nvPr/>
        </p:nvSpPr>
        <p:spPr>
          <a:xfrm>
            <a:off x="5835600" y="3162240"/>
            <a:ext cx="2995560" cy="1600200"/>
          </a:xfrm>
          <a:custGeom>
            <a:avLst/>
            <a:gdLst/>
            <a:ahLst/>
            <a:rect l="l" t="t" r="r" b="b"/>
            <a:pathLst>
              <a:path w="1887" h="1008">
                <a:moveTo>
                  <a:pt x="0" y="0"/>
                </a:moveTo>
                <a:lnTo>
                  <a:pt x="0" y="1008"/>
                </a:lnTo>
                <a:lnTo>
                  <a:pt x="1887" y="1008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1" name=""/>
          <p:cNvSpPr/>
          <p:nvPr/>
        </p:nvSpPr>
        <p:spPr>
          <a:xfrm>
            <a:off x="5778360" y="4253040"/>
            <a:ext cx="57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2" name=""/>
          <p:cNvSpPr/>
          <p:nvPr/>
        </p:nvSpPr>
        <p:spPr>
          <a:xfrm>
            <a:off x="5778360" y="3695760"/>
            <a:ext cx="57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3" name=""/>
          <p:cNvSpPr/>
          <p:nvPr/>
        </p:nvSpPr>
        <p:spPr>
          <a:xfrm>
            <a:off x="5778360" y="3162240"/>
            <a:ext cx="57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4" name=""/>
          <p:cNvSpPr/>
          <p:nvPr/>
        </p:nvSpPr>
        <p:spPr>
          <a:xfrm>
            <a:off x="5124600" y="4138560"/>
            <a:ext cx="7426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5" name=""/>
          <p:cNvSpPr/>
          <p:nvPr/>
        </p:nvSpPr>
        <p:spPr>
          <a:xfrm>
            <a:off x="5130720" y="358632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6" name=""/>
          <p:cNvSpPr/>
          <p:nvPr/>
        </p:nvSpPr>
        <p:spPr>
          <a:xfrm>
            <a:off x="5130720" y="308628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7" name=""/>
          <p:cNvSpPr/>
          <p:nvPr/>
        </p:nvSpPr>
        <p:spPr>
          <a:xfrm>
            <a:off x="5784840" y="4762440"/>
            <a:ext cx="507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8" name=""/>
          <p:cNvSpPr/>
          <p:nvPr/>
        </p:nvSpPr>
        <p:spPr>
          <a:xfrm>
            <a:off x="5124600" y="4627440"/>
            <a:ext cx="7426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9" name=""/>
          <p:cNvSpPr/>
          <p:nvPr/>
        </p:nvSpPr>
        <p:spPr>
          <a:xfrm>
            <a:off x="6251400" y="5272200"/>
            <a:ext cx="111240" cy="0"/>
          </a:xfrm>
          <a:prstGeom prst="line">
            <a:avLst/>
          </a:prstGeom>
          <a:ln w="38160">
            <a:solidFill>
              <a:srgbClr val="fc012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0" name=""/>
          <p:cNvSpPr/>
          <p:nvPr/>
        </p:nvSpPr>
        <p:spPr>
          <a:xfrm>
            <a:off x="6202440" y="5181480"/>
            <a:ext cx="1942920" cy="204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1" name=""/>
          <p:cNvSpPr/>
          <p:nvPr/>
        </p:nvSpPr>
        <p:spPr>
          <a:xfrm>
            <a:off x="6308640" y="5167440"/>
            <a:ext cx="18716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800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A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Technology 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2" name=""/>
          <p:cNvSpPr/>
          <p:nvPr/>
        </p:nvSpPr>
        <p:spPr>
          <a:xfrm>
            <a:off x="7270920" y="5281560"/>
            <a:ext cx="110880" cy="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3" name=""/>
          <p:cNvSpPr/>
          <p:nvPr/>
        </p:nvSpPr>
        <p:spPr>
          <a:xfrm>
            <a:off x="6588000" y="4762440"/>
            <a:ext cx="0" cy="57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4" name=""/>
          <p:cNvSpPr/>
          <p:nvPr/>
        </p:nvSpPr>
        <p:spPr>
          <a:xfrm>
            <a:off x="7369200" y="4762440"/>
            <a:ext cx="0" cy="57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5" name=""/>
          <p:cNvSpPr/>
          <p:nvPr/>
        </p:nvSpPr>
        <p:spPr>
          <a:xfrm>
            <a:off x="5840280" y="472932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6" name=""/>
          <p:cNvSpPr/>
          <p:nvPr/>
        </p:nvSpPr>
        <p:spPr>
          <a:xfrm>
            <a:off x="6602400" y="472932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7" name=""/>
          <p:cNvSpPr/>
          <p:nvPr/>
        </p:nvSpPr>
        <p:spPr>
          <a:xfrm>
            <a:off x="8136000" y="472932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8" name=""/>
          <p:cNvSpPr/>
          <p:nvPr/>
        </p:nvSpPr>
        <p:spPr>
          <a:xfrm>
            <a:off x="8131320" y="4762440"/>
            <a:ext cx="0" cy="57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9" name=""/>
          <p:cNvSpPr/>
          <p:nvPr/>
        </p:nvSpPr>
        <p:spPr>
          <a:xfrm>
            <a:off x="7392960" y="4729320"/>
            <a:ext cx="743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0" name=""/>
          <p:cNvSpPr/>
          <p:nvPr/>
        </p:nvSpPr>
        <p:spPr>
          <a:xfrm>
            <a:off x="5835600" y="4305240"/>
            <a:ext cx="2962440" cy="314280"/>
          </a:xfrm>
          <a:custGeom>
            <a:avLst/>
            <a:gdLst/>
            <a:ahLst/>
            <a:rect l="l" t="t" r="r" b="b"/>
            <a:pathLst>
              <a:path w="1866" h="198">
                <a:moveTo>
                  <a:pt x="0" y="198"/>
                </a:moveTo>
                <a:lnTo>
                  <a:pt x="708" y="90"/>
                </a:lnTo>
                <a:lnTo>
                  <a:pt x="1218" y="0"/>
                </a:lnTo>
                <a:lnTo>
                  <a:pt x="1866" y="0"/>
                </a:lnTo>
              </a:path>
            </a:pathLst>
          </a:custGeom>
          <a:noFill/>
          <a:ln w="38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1" name=""/>
          <p:cNvSpPr/>
          <p:nvPr/>
        </p:nvSpPr>
        <p:spPr>
          <a:xfrm>
            <a:off x="5835600" y="3114720"/>
            <a:ext cx="2990880" cy="1562040"/>
          </a:xfrm>
          <a:custGeom>
            <a:avLst/>
            <a:gdLst/>
            <a:ahLst/>
            <a:rect l="l" t="t" r="r" b="b"/>
            <a:pathLst>
              <a:path w="1884" h="1002">
                <a:moveTo>
                  <a:pt x="0" y="1002"/>
                </a:moveTo>
                <a:lnTo>
                  <a:pt x="762" y="882"/>
                </a:lnTo>
                <a:lnTo>
                  <a:pt x="1218" y="882"/>
                </a:lnTo>
                <a:lnTo>
                  <a:pt x="1884" y="0"/>
                </a:lnTo>
              </a:path>
            </a:pathLst>
          </a:custGeom>
          <a:noFill/>
          <a:ln w="38160">
            <a:solidFill>
              <a:srgbClr val="fc012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"/>
          <p:cNvSpPr/>
          <p:nvPr/>
        </p:nvSpPr>
        <p:spPr>
          <a:xfrm>
            <a:off x="353880" y="1744560"/>
            <a:ext cx="1938600" cy="5940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Use Examples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3" name=""/>
          <p:cNvSpPr/>
          <p:nvPr/>
        </p:nvSpPr>
        <p:spPr>
          <a:xfrm>
            <a:off x="353880" y="2781360"/>
            <a:ext cx="1938600" cy="59364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% of Total Electricity Load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4" name=""/>
          <p:cNvSpPr/>
          <p:nvPr/>
        </p:nvSpPr>
        <p:spPr>
          <a:xfrm>
            <a:off x="1752480" y="1066680"/>
            <a:ext cx="6782040" cy="27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5" name=""/>
          <p:cNvSpPr/>
          <p:nvPr/>
        </p:nvSpPr>
        <p:spPr>
          <a:xfrm>
            <a:off x="341280" y="4619520"/>
            <a:ext cx="1938240" cy="5940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Quality Reliability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6" name=""/>
          <p:cNvSpPr/>
          <p:nvPr/>
        </p:nvSpPr>
        <p:spPr>
          <a:xfrm>
            <a:off x="2773440" y="4784760"/>
            <a:ext cx="838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99.9%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7" name=""/>
          <p:cNvSpPr/>
          <p:nvPr/>
        </p:nvSpPr>
        <p:spPr>
          <a:xfrm>
            <a:off x="3892680" y="4784760"/>
            <a:ext cx="1011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99.99%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8" name=""/>
          <p:cNvSpPr/>
          <p:nvPr/>
        </p:nvSpPr>
        <p:spPr>
          <a:xfrm>
            <a:off x="5089680" y="4784760"/>
            <a:ext cx="1011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99.999%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9" name=""/>
          <p:cNvSpPr/>
          <p:nvPr/>
        </p:nvSpPr>
        <p:spPr>
          <a:xfrm>
            <a:off x="6267600" y="4784760"/>
            <a:ext cx="1268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99.9999%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0" name=""/>
          <p:cNvSpPr/>
          <p:nvPr/>
        </p:nvSpPr>
        <p:spPr>
          <a:xfrm>
            <a:off x="7381800" y="4784760"/>
            <a:ext cx="1287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99.99999%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1" name=""/>
          <p:cNvSpPr/>
          <p:nvPr/>
        </p:nvSpPr>
        <p:spPr>
          <a:xfrm>
            <a:off x="922320" y="3521160"/>
            <a:ext cx="136044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Today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2" name=""/>
          <p:cNvSpPr/>
          <p:nvPr/>
        </p:nvSpPr>
        <p:spPr>
          <a:xfrm>
            <a:off x="2887560" y="3525840"/>
            <a:ext cx="76212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3" name=""/>
          <p:cNvSpPr/>
          <p:nvPr/>
        </p:nvSpPr>
        <p:spPr>
          <a:xfrm>
            <a:off x="4078440" y="3525840"/>
            <a:ext cx="7617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4" name=""/>
          <p:cNvSpPr/>
          <p:nvPr/>
        </p:nvSpPr>
        <p:spPr>
          <a:xfrm>
            <a:off x="5288040" y="3525840"/>
            <a:ext cx="7617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5" name=""/>
          <p:cNvSpPr/>
          <p:nvPr/>
        </p:nvSpPr>
        <p:spPr>
          <a:xfrm>
            <a:off x="6523200" y="3525840"/>
            <a:ext cx="7617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6" name=""/>
          <p:cNvSpPr/>
          <p:nvPr/>
        </p:nvSpPr>
        <p:spPr>
          <a:xfrm>
            <a:off x="7653240" y="3525840"/>
            <a:ext cx="76212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7" name=""/>
          <p:cNvSpPr/>
          <p:nvPr/>
        </p:nvSpPr>
        <p:spPr>
          <a:xfrm>
            <a:off x="2287440" y="1711440"/>
            <a:ext cx="1438560" cy="8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Aft>
                <a:spcPts val="2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Lights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Aft>
                <a:spcPts val="2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Appliances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8" name=""/>
          <p:cNvSpPr/>
          <p:nvPr/>
        </p:nvSpPr>
        <p:spPr>
          <a:xfrm>
            <a:off x="3670200" y="1711440"/>
            <a:ext cx="1233720" cy="8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Aft>
                <a:spcPts val="2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Elevators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Aft>
                <a:spcPts val="2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Phones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9" name=""/>
          <p:cNvSpPr/>
          <p:nvPr/>
        </p:nvSpPr>
        <p:spPr>
          <a:xfrm>
            <a:off x="4892760" y="1711440"/>
            <a:ext cx="1334880" cy="8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Aft>
                <a:spcPts val="2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Computers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Aft>
                <a:spcPts val="2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HVAC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0" name=""/>
          <p:cNvSpPr/>
          <p:nvPr/>
        </p:nvSpPr>
        <p:spPr>
          <a:xfrm>
            <a:off x="6102360" y="1711440"/>
            <a:ext cx="1335240" cy="8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Aft>
                <a:spcPts val="2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Aft>
                <a:spcPts val="2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1" name=""/>
          <p:cNvSpPr/>
          <p:nvPr/>
        </p:nvSpPr>
        <p:spPr>
          <a:xfrm>
            <a:off x="7524720" y="1825560"/>
            <a:ext cx="93204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Aft>
                <a:spcPts val="2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Mission Critical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2" name="PlaceHolder 1"/>
          <p:cNvSpPr>
            <a:spLocks noGrp="1"/>
          </p:cNvSpPr>
          <p:nvPr>
            <p:ph type="title"/>
          </p:nvPr>
        </p:nvSpPr>
        <p:spPr>
          <a:xfrm>
            <a:off x="304920" y="216000"/>
            <a:ext cx="853416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Power Quality Market Driven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By Scale and Energy Use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443" name=""/>
          <p:cNvSpPr/>
          <p:nvPr/>
        </p:nvSpPr>
        <p:spPr>
          <a:xfrm>
            <a:off x="3618000" y="1733400"/>
            <a:ext cx="0" cy="3484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4" name=""/>
          <p:cNvSpPr/>
          <p:nvPr/>
        </p:nvSpPr>
        <p:spPr>
          <a:xfrm>
            <a:off x="4875120" y="1733400"/>
            <a:ext cx="0" cy="3484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5" name=""/>
          <p:cNvSpPr/>
          <p:nvPr/>
        </p:nvSpPr>
        <p:spPr>
          <a:xfrm>
            <a:off x="6183360" y="1733400"/>
            <a:ext cx="0" cy="3484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6" name=""/>
          <p:cNvSpPr/>
          <p:nvPr/>
        </p:nvSpPr>
        <p:spPr>
          <a:xfrm>
            <a:off x="7364520" y="1733400"/>
            <a:ext cx="0" cy="3484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7" name=""/>
          <p:cNvSpPr/>
          <p:nvPr/>
        </p:nvSpPr>
        <p:spPr>
          <a:xfrm>
            <a:off x="2384280" y="2684520"/>
            <a:ext cx="616284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"/>
          <p:cNvSpPr/>
          <p:nvPr/>
        </p:nvSpPr>
        <p:spPr>
          <a:xfrm>
            <a:off x="3755880" y="5462640"/>
            <a:ext cx="774720" cy="168120"/>
          </a:xfrm>
          <a:custGeom>
            <a:avLst/>
            <a:gdLst/>
            <a:ahLst/>
            <a:rect l="l" t="t" r="r" b="b"/>
            <a:pathLst>
              <a:path w="336" h="42">
                <a:moveTo>
                  <a:pt x="0" y="33"/>
                </a:moveTo>
                <a:lnTo>
                  <a:pt x="120" y="0"/>
                </a:lnTo>
                <a:lnTo>
                  <a:pt x="102" y="39"/>
                </a:lnTo>
                <a:lnTo>
                  <a:pt x="234" y="3"/>
                </a:lnTo>
                <a:lnTo>
                  <a:pt x="216" y="42"/>
                </a:lnTo>
                <a:lnTo>
                  <a:pt x="336" y="9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9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Comprehensive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Power Quality Solutions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pSp>
        <p:nvGrpSpPr>
          <p:cNvPr id="2450" name=""/>
          <p:cNvGrpSpPr/>
          <p:nvPr/>
        </p:nvGrpSpPr>
        <p:grpSpPr>
          <a:xfrm>
            <a:off x="1117440" y="1365120"/>
            <a:ext cx="671760" cy="834120"/>
            <a:chOff x="1117440" y="1365120"/>
            <a:chExt cx="671760" cy="834120"/>
          </a:xfrm>
        </p:grpSpPr>
        <p:sp>
          <p:nvSpPr>
            <p:cNvPr id="2451" name=""/>
            <p:cNvSpPr/>
            <p:nvPr/>
          </p:nvSpPr>
          <p:spPr>
            <a:xfrm>
              <a:off x="1243080" y="1444320"/>
              <a:ext cx="544680" cy="294840"/>
            </a:xfrm>
            <a:custGeom>
              <a:avLst/>
              <a:gdLst/>
              <a:ahLst/>
              <a:rect l="l" t="t" r="r" b="b"/>
              <a:pathLst>
                <a:path w="745" h="245">
                  <a:moveTo>
                    <a:pt x="0" y="244"/>
                  </a:moveTo>
                  <a:lnTo>
                    <a:pt x="453" y="3"/>
                  </a:lnTo>
                  <a:lnTo>
                    <a:pt x="744" y="0"/>
                  </a:lnTo>
                </a:path>
              </a:pathLst>
            </a:custGeom>
            <a:noFill/>
            <a:ln cap="rnd" w="12600">
              <a:solidFill>
                <a:srgbClr val="a0a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452" name=""/>
            <p:cNvGrpSpPr/>
            <p:nvPr/>
          </p:nvGrpSpPr>
          <p:grpSpPr>
            <a:xfrm>
              <a:off x="1117440" y="1365120"/>
              <a:ext cx="671760" cy="430920"/>
              <a:chOff x="1117440" y="1365120"/>
              <a:chExt cx="671760" cy="430920"/>
            </a:xfrm>
          </p:grpSpPr>
          <p:grpSp>
            <p:nvGrpSpPr>
              <p:cNvPr id="2453" name=""/>
              <p:cNvGrpSpPr/>
              <p:nvPr/>
            </p:nvGrpSpPr>
            <p:grpSpPr>
              <a:xfrm>
                <a:off x="1117440" y="1667880"/>
                <a:ext cx="671760" cy="128160"/>
                <a:chOff x="1117440" y="1667880"/>
                <a:chExt cx="671760" cy="128160"/>
              </a:xfrm>
            </p:grpSpPr>
            <p:sp>
              <p:nvSpPr>
                <p:cNvPr id="2454" name=""/>
                <p:cNvSpPr/>
                <p:nvPr/>
              </p:nvSpPr>
              <p:spPr>
                <a:xfrm>
                  <a:off x="1117440" y="1673640"/>
                  <a:ext cx="671760" cy="122400"/>
                </a:xfrm>
                <a:custGeom>
                  <a:avLst/>
                  <a:gdLst/>
                  <a:ahLst/>
                  <a:rect l="l" t="t" r="r" b="b"/>
                  <a:pathLst>
                    <a:path w="919" h="102">
                      <a:moveTo>
                        <a:pt x="0" y="45"/>
                      </a:moveTo>
                      <a:lnTo>
                        <a:pt x="215" y="0"/>
                      </a:lnTo>
                      <a:lnTo>
                        <a:pt x="918" y="101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55" name=""/>
                <p:cNvSpPr/>
                <p:nvPr/>
              </p:nvSpPr>
              <p:spPr>
                <a:xfrm>
                  <a:off x="1117440" y="1696680"/>
                  <a:ext cx="671760" cy="86400"/>
                </a:xfrm>
                <a:custGeom>
                  <a:avLst/>
                  <a:gdLst/>
                  <a:ahLst/>
                  <a:rect l="l" t="t" r="r" b="b"/>
                  <a:pathLst>
                    <a:path w="919" h="72">
                      <a:moveTo>
                        <a:pt x="0" y="47"/>
                      </a:moveTo>
                      <a:lnTo>
                        <a:pt x="215" y="0"/>
                      </a:lnTo>
                      <a:lnTo>
                        <a:pt x="337" y="21"/>
                      </a:lnTo>
                      <a:lnTo>
                        <a:pt x="918" y="71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0" bIns="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56" name=""/>
                <p:cNvSpPr/>
                <p:nvPr/>
              </p:nvSpPr>
              <p:spPr>
                <a:xfrm>
                  <a:off x="1117440" y="1667880"/>
                  <a:ext cx="671760" cy="97200"/>
                </a:xfrm>
                <a:custGeom>
                  <a:avLst/>
                  <a:gdLst/>
                  <a:ahLst/>
                  <a:rect l="l" t="t" r="r" b="b"/>
                  <a:pathLst>
                    <a:path w="919" h="81">
                      <a:moveTo>
                        <a:pt x="918" y="45"/>
                      </a:moveTo>
                      <a:lnTo>
                        <a:pt x="671" y="0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57" name=""/>
                <p:cNvSpPr/>
                <p:nvPr/>
              </p:nvSpPr>
              <p:spPr>
                <a:xfrm>
                  <a:off x="1117440" y="1686960"/>
                  <a:ext cx="671760" cy="96120"/>
                </a:xfrm>
                <a:custGeom>
                  <a:avLst/>
                  <a:gdLst/>
                  <a:ahLst/>
                  <a:rect l="l" t="t" r="r" b="b"/>
                  <a:pathLst>
                    <a:path w="919" h="80">
                      <a:moveTo>
                        <a:pt x="918" y="40"/>
                      </a:moveTo>
                      <a:lnTo>
                        <a:pt x="674" y="0"/>
                      </a:lnTo>
                      <a:lnTo>
                        <a:pt x="318" y="40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58" name=""/>
                <p:cNvSpPr/>
                <p:nvPr/>
              </p:nvSpPr>
              <p:spPr>
                <a:xfrm>
                  <a:off x="1117440" y="1703880"/>
                  <a:ext cx="671760" cy="88560"/>
                </a:xfrm>
                <a:custGeom>
                  <a:avLst/>
                  <a:gdLst/>
                  <a:ahLst/>
                  <a:rect l="l" t="t" r="r" b="b"/>
                  <a:pathLst>
                    <a:path w="919" h="74">
                      <a:moveTo>
                        <a:pt x="0" y="73"/>
                      </a:moveTo>
                      <a:lnTo>
                        <a:pt x="443" y="0"/>
                      </a:lnTo>
                      <a:lnTo>
                        <a:pt x="570" y="26"/>
                      </a:lnTo>
                      <a:lnTo>
                        <a:pt x="918" y="47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59" name=""/>
                <p:cNvSpPr/>
                <p:nvPr/>
              </p:nvSpPr>
              <p:spPr>
                <a:xfrm>
                  <a:off x="1117440" y="1681200"/>
                  <a:ext cx="671760" cy="96120"/>
                </a:xfrm>
                <a:custGeom>
                  <a:avLst/>
                  <a:gdLst/>
                  <a:ahLst/>
                  <a:rect l="l" t="t" r="r" b="b"/>
                  <a:pathLst>
                    <a:path w="919" h="80">
                      <a:moveTo>
                        <a:pt x="0" y="74"/>
                      </a:moveTo>
                      <a:lnTo>
                        <a:pt x="318" y="29"/>
                      </a:lnTo>
                      <a:lnTo>
                        <a:pt x="440" y="0"/>
                      </a:lnTo>
                      <a:lnTo>
                        <a:pt x="573" y="29"/>
                      </a:lnTo>
                      <a:lnTo>
                        <a:pt x="918" y="79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460" name=""/>
              <p:cNvSpPr/>
              <p:nvPr/>
            </p:nvSpPr>
            <p:spPr>
              <a:xfrm>
                <a:off x="1217520" y="1365120"/>
                <a:ext cx="570240" cy="178920"/>
              </a:xfrm>
              <a:custGeom>
                <a:avLst/>
                <a:gdLst/>
                <a:ahLst/>
                <a:rect l="l" t="t" r="r" b="b"/>
                <a:pathLst>
                  <a:path w="780" h="149">
                    <a:moveTo>
                      <a:pt x="0" y="148"/>
                    </a:moveTo>
                    <a:lnTo>
                      <a:pt x="109" y="71"/>
                    </a:lnTo>
                    <a:lnTo>
                      <a:pt x="779" y="0"/>
                    </a:lnTo>
                  </a:path>
                </a:pathLst>
              </a:custGeom>
              <a:noFill/>
              <a:ln cap="rnd" w="12600">
                <a:solidFill>
                  <a:srgbClr val="a0a0a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61" name=""/>
            <p:cNvGrpSpPr/>
            <p:nvPr/>
          </p:nvGrpSpPr>
          <p:grpSpPr>
            <a:xfrm>
              <a:off x="1189440" y="1444320"/>
              <a:ext cx="492840" cy="754920"/>
              <a:chOff x="1189440" y="1444320"/>
              <a:chExt cx="492840" cy="754920"/>
            </a:xfrm>
          </p:grpSpPr>
          <p:grpSp>
            <p:nvGrpSpPr>
              <p:cNvPr id="2462" name=""/>
              <p:cNvGrpSpPr/>
              <p:nvPr/>
            </p:nvGrpSpPr>
            <p:grpSpPr>
              <a:xfrm>
                <a:off x="1374480" y="1900080"/>
                <a:ext cx="142560" cy="152640"/>
                <a:chOff x="1374480" y="1900080"/>
                <a:chExt cx="142560" cy="152640"/>
              </a:xfrm>
            </p:grpSpPr>
            <p:sp>
              <p:nvSpPr>
                <p:cNvPr id="2463" name=""/>
                <p:cNvSpPr/>
                <p:nvPr/>
              </p:nvSpPr>
              <p:spPr>
                <a:xfrm>
                  <a:off x="1374480" y="2032560"/>
                  <a:ext cx="142560" cy="20160"/>
                </a:xfrm>
                <a:custGeom>
                  <a:avLst/>
                  <a:gdLst/>
                  <a:ahLst/>
                  <a:rect l="l" t="t" r="r" b="b"/>
                  <a:pathLst>
                    <a:path w="195" h="17">
                      <a:moveTo>
                        <a:pt x="0" y="0"/>
                      </a:moveTo>
                      <a:lnTo>
                        <a:pt x="194" y="0"/>
                      </a:lnTo>
                      <a:lnTo>
                        <a:pt x="144" y="16"/>
                      </a:lnTo>
                      <a:lnTo>
                        <a:pt x="53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4" name=""/>
                <p:cNvSpPr/>
                <p:nvPr/>
              </p:nvSpPr>
              <p:spPr>
                <a:xfrm>
                  <a:off x="1386000" y="1900080"/>
                  <a:ext cx="113400" cy="20160"/>
                </a:xfrm>
                <a:custGeom>
                  <a:avLst/>
                  <a:gdLst/>
                  <a:ahLst/>
                  <a:rect l="l" t="t" r="r" b="b"/>
                  <a:pathLst>
                    <a:path w="155" h="17">
                      <a:moveTo>
                        <a:pt x="0" y="16"/>
                      </a:moveTo>
                      <a:lnTo>
                        <a:pt x="37" y="0"/>
                      </a:lnTo>
                      <a:lnTo>
                        <a:pt x="154" y="0"/>
                      </a:lnTo>
                      <a:lnTo>
                        <a:pt x="117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65" name=""/>
              <p:cNvGrpSpPr/>
              <p:nvPr/>
            </p:nvGrpSpPr>
            <p:grpSpPr>
              <a:xfrm>
                <a:off x="1362600" y="1900080"/>
                <a:ext cx="172800" cy="299160"/>
                <a:chOff x="1362600" y="1900080"/>
                <a:chExt cx="172800" cy="299160"/>
              </a:xfrm>
            </p:grpSpPr>
            <p:sp>
              <p:nvSpPr>
                <p:cNvPr id="2466" name=""/>
                <p:cNvSpPr/>
                <p:nvPr/>
              </p:nvSpPr>
              <p:spPr>
                <a:xfrm>
                  <a:off x="1362600" y="1908360"/>
                  <a:ext cx="24120" cy="276480"/>
                </a:xfrm>
                <a:custGeom>
                  <a:avLst/>
                  <a:gdLst/>
                  <a:ahLst/>
                  <a:rect l="l" t="t" r="r" b="b"/>
                  <a:pathLst>
                    <a:path w="33" h="230">
                      <a:moveTo>
                        <a:pt x="32" y="0"/>
                      </a:moveTo>
                      <a:lnTo>
                        <a:pt x="0" y="229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7" name=""/>
                <p:cNvSpPr/>
                <p:nvPr/>
              </p:nvSpPr>
              <p:spPr>
                <a:xfrm>
                  <a:off x="1401840" y="1908360"/>
                  <a:ext cx="11520" cy="276480"/>
                </a:xfrm>
                <a:custGeom>
                  <a:avLst/>
                  <a:gdLst/>
                  <a:ahLst/>
                  <a:rect l="l" t="t" r="r" b="b"/>
                  <a:pathLst>
                    <a:path w="16" h="230">
                      <a:moveTo>
                        <a:pt x="15" y="0"/>
                      </a:moveTo>
                      <a:lnTo>
                        <a:pt x="0" y="22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8" name=""/>
                <p:cNvSpPr/>
                <p:nvPr/>
              </p:nvSpPr>
              <p:spPr>
                <a:xfrm>
                  <a:off x="1472400" y="1908360"/>
                  <a:ext cx="20160" cy="290880"/>
                </a:xfrm>
                <a:custGeom>
                  <a:avLst/>
                  <a:gdLst/>
                  <a:ahLst/>
                  <a:rect l="l" t="t" r="r" b="b"/>
                  <a:pathLst>
                    <a:path w="28" h="242">
                      <a:moveTo>
                        <a:pt x="0" y="0"/>
                      </a:moveTo>
                      <a:lnTo>
                        <a:pt x="27" y="24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9" name=""/>
                <p:cNvSpPr/>
                <p:nvPr/>
              </p:nvSpPr>
              <p:spPr>
                <a:xfrm>
                  <a:off x="1498320" y="1900080"/>
                  <a:ext cx="37080" cy="291960"/>
                </a:xfrm>
                <a:custGeom>
                  <a:avLst/>
                  <a:gdLst/>
                  <a:ahLst/>
                  <a:rect l="l" t="t" r="r" b="b"/>
                  <a:pathLst>
                    <a:path w="51" h="243">
                      <a:moveTo>
                        <a:pt x="0" y="0"/>
                      </a:moveTo>
                      <a:lnTo>
                        <a:pt x="50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470" name=""/>
              <p:cNvSpPr/>
              <p:nvPr/>
            </p:nvSpPr>
            <p:spPr>
              <a:xfrm>
                <a:off x="1409400" y="1908360"/>
                <a:ext cx="66960" cy="124920"/>
              </a:xfrm>
              <a:custGeom>
                <a:avLst/>
                <a:gdLst/>
                <a:ahLst/>
                <a:rect l="l" t="t" r="r" b="b"/>
                <a:pathLst>
                  <a:path w="92" h="104">
                    <a:moveTo>
                      <a:pt x="91" y="0"/>
                    </a:moveTo>
                    <a:lnTo>
                      <a:pt x="0" y="103"/>
                    </a:lnTo>
                    <a:lnTo>
                      <a:pt x="9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1" name=""/>
              <p:cNvSpPr/>
              <p:nvPr/>
            </p:nvSpPr>
            <p:spPr>
              <a:xfrm>
                <a:off x="1413360" y="1900080"/>
                <a:ext cx="103680" cy="285120"/>
              </a:xfrm>
              <a:custGeom>
                <a:avLst/>
                <a:gdLst/>
                <a:ahLst/>
                <a:rect l="l" t="t" r="r" b="b"/>
                <a:pathLst>
                  <a:path w="142" h="237">
                    <a:moveTo>
                      <a:pt x="0" y="37"/>
                    </a:moveTo>
                    <a:lnTo>
                      <a:pt x="29" y="0"/>
                    </a:lnTo>
                    <a:lnTo>
                      <a:pt x="141" y="109"/>
                    </a:lnTo>
                    <a:lnTo>
                      <a:pt x="96" y="159"/>
                    </a:lnTo>
                    <a:lnTo>
                      <a:pt x="61" y="236"/>
                    </a:lnTo>
                    <a:lnTo>
                      <a:pt x="29" y="16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2" name=""/>
              <p:cNvSpPr/>
              <p:nvPr/>
            </p:nvSpPr>
            <p:spPr>
              <a:xfrm>
                <a:off x="1413360" y="2099880"/>
                <a:ext cx="45720" cy="85320"/>
              </a:xfrm>
              <a:custGeom>
                <a:avLst/>
                <a:gdLst/>
                <a:ahLst/>
                <a:rect l="l" t="t" r="r" b="b"/>
                <a:pathLst>
                  <a:path w="63" h="71">
                    <a:moveTo>
                      <a:pt x="0" y="0"/>
                    </a:moveTo>
                    <a:lnTo>
                      <a:pt x="30" y="70"/>
                    </a:lnTo>
                    <a:lnTo>
                      <a:pt x="6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3" name=""/>
              <p:cNvSpPr/>
              <p:nvPr/>
            </p:nvSpPr>
            <p:spPr>
              <a:xfrm>
                <a:off x="1369080" y="1908360"/>
                <a:ext cx="105120" cy="272880"/>
              </a:xfrm>
              <a:custGeom>
                <a:avLst/>
                <a:gdLst/>
                <a:ahLst/>
                <a:rect l="l" t="t" r="r" b="b"/>
                <a:pathLst>
                  <a:path w="144" h="227">
                    <a:moveTo>
                      <a:pt x="19" y="226"/>
                    </a:moveTo>
                    <a:lnTo>
                      <a:pt x="0" y="170"/>
                    </a:lnTo>
                    <a:lnTo>
                      <a:pt x="34" y="133"/>
                    </a:lnTo>
                    <a:lnTo>
                      <a:pt x="8" y="104"/>
                    </a:lnTo>
                    <a:lnTo>
                      <a:pt x="111" y="0"/>
                    </a:lnTo>
                    <a:lnTo>
                      <a:pt x="143" y="3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4" name=""/>
              <p:cNvSpPr/>
              <p:nvPr/>
            </p:nvSpPr>
            <p:spPr>
              <a:xfrm>
                <a:off x="1370880" y="2099880"/>
                <a:ext cx="154080" cy="1080"/>
              </a:xfrm>
              <a:custGeom>
                <a:avLst/>
                <a:gdLst/>
                <a:ahLst/>
                <a:rect l="l" t="t" r="r" b="b"/>
                <a:pathLst>
                  <a:path w="211" h="1">
                    <a:moveTo>
                      <a:pt x="0" y="0"/>
                    </a:moveTo>
                    <a:lnTo>
                      <a:pt x="21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5" name=""/>
              <p:cNvSpPr/>
              <p:nvPr/>
            </p:nvSpPr>
            <p:spPr>
              <a:xfrm>
                <a:off x="1402200" y="1986840"/>
                <a:ext cx="32760" cy="1080"/>
              </a:xfrm>
              <a:custGeom>
                <a:avLst/>
                <a:gdLst/>
                <a:ahLst/>
                <a:rect l="l" t="t" r="r" b="b"/>
                <a:pathLst>
                  <a:path w="45" h="1">
                    <a:moveTo>
                      <a:pt x="0" y="0"/>
                    </a:moveTo>
                    <a:lnTo>
                      <a:pt x="4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6" name=""/>
              <p:cNvSpPr/>
              <p:nvPr/>
            </p:nvSpPr>
            <p:spPr>
              <a:xfrm>
                <a:off x="1454040" y="1986840"/>
                <a:ext cx="24840" cy="1080"/>
              </a:xfrm>
              <a:custGeom>
                <a:avLst/>
                <a:gdLst/>
                <a:ahLst/>
                <a:rect l="l" t="t" r="r" b="b"/>
                <a:pathLst>
                  <a:path w="34" h="1">
                    <a:moveTo>
                      <a:pt x="0" y="0"/>
                    </a:moveTo>
                    <a:lnTo>
                      <a:pt x="3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7" name=""/>
              <p:cNvSpPr/>
              <p:nvPr/>
            </p:nvSpPr>
            <p:spPr>
              <a:xfrm>
                <a:off x="1362600" y="2140560"/>
                <a:ext cx="29160" cy="44640"/>
              </a:xfrm>
              <a:custGeom>
                <a:avLst/>
                <a:gdLst/>
                <a:ahLst/>
                <a:rect l="l" t="t" r="r" b="b"/>
                <a:pathLst>
                  <a:path w="40" h="37">
                    <a:moveTo>
                      <a:pt x="6" y="0"/>
                    </a:moveTo>
                    <a:lnTo>
                      <a:pt x="39" y="0"/>
                    </a:lnTo>
                    <a:lnTo>
                      <a:pt x="0" y="3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8" name=""/>
              <p:cNvSpPr/>
              <p:nvPr/>
            </p:nvSpPr>
            <p:spPr>
              <a:xfrm>
                <a:off x="1479600" y="2104560"/>
                <a:ext cx="45000" cy="7668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3"/>
                    </a:moveTo>
                    <a:lnTo>
                      <a:pt x="40" y="63"/>
                    </a:lnTo>
                    <a:lnTo>
                      <a:pt x="6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880" bIns="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9" name=""/>
              <p:cNvSpPr/>
              <p:nvPr/>
            </p:nvSpPr>
            <p:spPr>
              <a:xfrm>
                <a:off x="1419840" y="2038680"/>
                <a:ext cx="27000" cy="62280"/>
              </a:xfrm>
              <a:custGeom>
                <a:avLst/>
                <a:gdLst/>
                <a:ahLst/>
                <a:rect l="l" t="t" r="r" b="b"/>
                <a:pathLst>
                  <a:path w="37" h="52">
                    <a:moveTo>
                      <a:pt x="0" y="0"/>
                    </a:moveTo>
                    <a:lnTo>
                      <a:pt x="36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0" name=""/>
              <p:cNvSpPr/>
              <p:nvPr/>
            </p:nvSpPr>
            <p:spPr>
              <a:xfrm>
                <a:off x="1451160" y="2038680"/>
                <a:ext cx="29160" cy="62280"/>
              </a:xfrm>
              <a:custGeom>
                <a:avLst/>
                <a:gdLst/>
                <a:ahLst/>
                <a:rect l="l" t="t" r="r" b="b"/>
                <a:pathLst>
                  <a:path w="40" h="52">
                    <a:moveTo>
                      <a:pt x="39" y="0"/>
                    </a:moveTo>
                    <a:lnTo>
                      <a:pt x="0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1" name=""/>
              <p:cNvSpPr/>
              <p:nvPr/>
            </p:nvSpPr>
            <p:spPr>
              <a:xfrm>
                <a:off x="1391040" y="2038680"/>
                <a:ext cx="15120" cy="67320"/>
              </a:xfrm>
              <a:custGeom>
                <a:avLst/>
                <a:gdLst/>
                <a:ahLst/>
                <a:rect l="l" t="t" r="r" b="b"/>
                <a:pathLst>
                  <a:path w="21" h="56">
                    <a:moveTo>
                      <a:pt x="20" y="0"/>
                    </a:moveTo>
                    <a:lnTo>
                      <a:pt x="0" y="5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2" name=""/>
              <p:cNvSpPr/>
              <p:nvPr/>
            </p:nvSpPr>
            <p:spPr>
              <a:xfrm>
                <a:off x="1479600" y="2038680"/>
                <a:ext cx="15840" cy="62280"/>
              </a:xfrm>
              <a:custGeom>
                <a:avLst/>
                <a:gdLst/>
                <a:ahLst/>
                <a:rect l="l" t="t" r="r" b="b"/>
                <a:pathLst>
                  <a:path w="22" h="52">
                    <a:moveTo>
                      <a:pt x="0" y="0"/>
                    </a:moveTo>
                    <a:lnTo>
                      <a:pt x="21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3" name=""/>
              <p:cNvSpPr/>
              <p:nvPr/>
            </p:nvSpPr>
            <p:spPr>
              <a:xfrm>
                <a:off x="1492200" y="2032560"/>
                <a:ext cx="32760" cy="163080"/>
              </a:xfrm>
              <a:custGeom>
                <a:avLst/>
                <a:gdLst/>
                <a:ahLst/>
                <a:rect l="l" t="t" r="r" b="b"/>
                <a:pathLst>
                  <a:path w="45" h="136">
                    <a:moveTo>
                      <a:pt x="0" y="135"/>
                    </a:moveTo>
                    <a:lnTo>
                      <a:pt x="5" y="0"/>
                    </a:lnTo>
                    <a:lnTo>
                      <a:pt x="44" y="12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4" name=""/>
              <p:cNvSpPr/>
              <p:nvPr/>
            </p:nvSpPr>
            <p:spPr>
              <a:xfrm>
                <a:off x="1370880" y="2034720"/>
                <a:ext cx="20880" cy="146520"/>
              </a:xfrm>
              <a:custGeom>
                <a:avLst/>
                <a:gdLst/>
                <a:ahLst/>
                <a:rect l="l" t="t" r="r" b="b"/>
                <a:pathLst>
                  <a:path w="29" h="122">
                    <a:moveTo>
                      <a:pt x="0" y="121"/>
                    </a:moveTo>
                    <a:lnTo>
                      <a:pt x="28" y="0"/>
                    </a:lnTo>
                    <a:lnTo>
                      <a:pt x="28" y="12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5" name=""/>
              <p:cNvSpPr/>
              <p:nvPr/>
            </p:nvSpPr>
            <p:spPr>
              <a:xfrm>
                <a:off x="1379520" y="1908360"/>
                <a:ext cx="55440" cy="118080"/>
              </a:xfrm>
              <a:custGeom>
                <a:avLst/>
                <a:gdLst/>
                <a:ahLst/>
                <a:rect l="l" t="t" r="r" b="b"/>
                <a:pathLst>
                  <a:path w="76" h="98">
                    <a:moveTo>
                      <a:pt x="0" y="97"/>
                    </a:moveTo>
                    <a:lnTo>
                      <a:pt x="36" y="0"/>
                    </a:lnTo>
                    <a:lnTo>
                      <a:pt x="47" y="31"/>
                    </a:lnTo>
                    <a:lnTo>
                      <a:pt x="75" y="71"/>
                    </a:lnTo>
                    <a:lnTo>
                      <a:pt x="70" y="7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6" name=""/>
              <p:cNvSpPr/>
              <p:nvPr/>
            </p:nvSpPr>
            <p:spPr>
              <a:xfrm>
                <a:off x="1379520" y="1908360"/>
                <a:ext cx="137520" cy="197280"/>
              </a:xfrm>
              <a:custGeom>
                <a:avLst/>
                <a:gdLst/>
                <a:ahLst/>
                <a:rect l="l" t="t" r="r" b="b"/>
                <a:pathLst>
                  <a:path w="188" h="164">
                    <a:moveTo>
                      <a:pt x="0" y="71"/>
                    </a:moveTo>
                    <a:lnTo>
                      <a:pt x="11" y="71"/>
                    </a:lnTo>
                    <a:lnTo>
                      <a:pt x="5" y="34"/>
                    </a:lnTo>
                    <a:lnTo>
                      <a:pt x="21" y="0"/>
                    </a:lnTo>
                    <a:lnTo>
                      <a:pt x="42" y="103"/>
                    </a:lnTo>
                    <a:lnTo>
                      <a:pt x="132" y="0"/>
                    </a:lnTo>
                    <a:lnTo>
                      <a:pt x="187" y="103"/>
                    </a:lnTo>
                    <a:lnTo>
                      <a:pt x="176" y="16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7" name=""/>
              <p:cNvSpPr/>
              <p:nvPr/>
            </p:nvSpPr>
            <p:spPr>
              <a:xfrm>
                <a:off x="1454040" y="1946880"/>
                <a:ext cx="29880" cy="4824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32" y="39"/>
                    </a:moveTo>
                    <a:lnTo>
                      <a:pt x="40" y="39"/>
                    </a:lnTo>
                    <a:lnTo>
                      <a:pt x="27" y="0"/>
                    </a:lnTo>
                    <a:lnTo>
                      <a:pt x="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8" name=""/>
              <p:cNvSpPr/>
              <p:nvPr/>
            </p:nvSpPr>
            <p:spPr>
              <a:xfrm>
                <a:off x="1403640" y="2146680"/>
                <a:ext cx="22680" cy="38520"/>
              </a:xfrm>
              <a:custGeom>
                <a:avLst/>
                <a:gdLst/>
                <a:ahLst/>
                <a:rect l="l" t="t" r="r" b="b"/>
                <a:pathLst>
                  <a:path w="31" h="32">
                    <a:moveTo>
                      <a:pt x="0" y="0"/>
                    </a:moveTo>
                    <a:lnTo>
                      <a:pt x="30" y="0"/>
                    </a:lnTo>
                    <a:lnTo>
                      <a:pt x="5" y="3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9" name=""/>
              <p:cNvSpPr/>
              <p:nvPr/>
            </p:nvSpPr>
            <p:spPr>
              <a:xfrm>
                <a:off x="1470240" y="2143080"/>
                <a:ext cx="22320" cy="46800"/>
              </a:xfrm>
              <a:custGeom>
                <a:avLst/>
                <a:gdLst/>
                <a:ahLst/>
                <a:rect l="l" t="t" r="r" b="b"/>
                <a:pathLst>
                  <a:path w="31" h="39">
                    <a:moveTo>
                      <a:pt x="25" y="3"/>
                    </a:moveTo>
                    <a:lnTo>
                      <a:pt x="0" y="0"/>
                    </a:lnTo>
                    <a:lnTo>
                      <a:pt x="30" y="38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90" name=""/>
              <p:cNvSpPr/>
              <p:nvPr/>
            </p:nvSpPr>
            <p:spPr>
              <a:xfrm>
                <a:off x="1419840" y="2038680"/>
                <a:ext cx="53280" cy="62280"/>
              </a:xfrm>
              <a:custGeom>
                <a:avLst/>
                <a:gdLst/>
                <a:ahLst/>
                <a:rect l="l" t="t" r="r" b="b"/>
                <a:pathLst>
                  <a:path w="73" h="52">
                    <a:moveTo>
                      <a:pt x="0" y="51"/>
                    </a:moveTo>
                    <a:lnTo>
                      <a:pt x="37" y="0"/>
                    </a:lnTo>
                    <a:lnTo>
                      <a:pt x="72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91" name=""/>
              <p:cNvSpPr/>
              <p:nvPr/>
            </p:nvSpPr>
            <p:spPr>
              <a:xfrm>
                <a:off x="1374480" y="2032560"/>
                <a:ext cx="32040" cy="55080"/>
              </a:xfrm>
              <a:custGeom>
                <a:avLst/>
                <a:gdLst/>
                <a:ahLst/>
                <a:rect l="l" t="t" r="r" b="b"/>
                <a:pathLst>
                  <a:path w="44" h="46">
                    <a:moveTo>
                      <a:pt x="43" y="4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280" bIns="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92" name=""/>
              <p:cNvSpPr/>
              <p:nvPr/>
            </p:nvSpPr>
            <p:spPr>
              <a:xfrm>
                <a:off x="1374480" y="2048040"/>
                <a:ext cx="17280" cy="93600"/>
              </a:xfrm>
              <a:custGeom>
                <a:avLst/>
                <a:gdLst/>
                <a:ahLst/>
                <a:rect l="l" t="t" r="r" b="b"/>
                <a:pathLst>
                  <a:path w="24" h="78">
                    <a:moveTo>
                      <a:pt x="0" y="0"/>
                    </a:moveTo>
                    <a:lnTo>
                      <a:pt x="23" y="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93" name=""/>
              <p:cNvSpPr/>
              <p:nvPr/>
            </p:nvSpPr>
            <p:spPr>
              <a:xfrm>
                <a:off x="1516320" y="2140560"/>
                <a:ext cx="12240" cy="1080"/>
              </a:xfrm>
              <a:custGeom>
                <a:avLst/>
                <a:gdLst/>
                <a:ahLst/>
                <a:rect l="l" t="t" r="r" b="b"/>
                <a:pathLst>
                  <a:path w="17" h="1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94" name=""/>
              <p:cNvSpPr/>
              <p:nvPr/>
            </p:nvSpPr>
            <p:spPr>
              <a:xfrm>
                <a:off x="1495080" y="2067120"/>
                <a:ext cx="29880" cy="38520"/>
              </a:xfrm>
              <a:custGeom>
                <a:avLst/>
                <a:gdLst/>
                <a:ahLst/>
                <a:rect l="l" t="t" r="r" b="b"/>
                <a:pathLst>
                  <a:path w="41" h="32">
                    <a:moveTo>
                      <a:pt x="40" y="3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95" name=""/>
              <p:cNvSpPr/>
              <p:nvPr/>
            </p:nvSpPr>
            <p:spPr>
              <a:xfrm>
                <a:off x="1370880" y="2073240"/>
                <a:ext cx="20880" cy="1080"/>
              </a:xfrm>
              <a:custGeom>
                <a:avLst/>
                <a:gdLst/>
                <a:ahLst/>
                <a:rect l="l" t="t" r="r" b="b"/>
                <a:pathLst>
                  <a:path w="29" h="1">
                    <a:moveTo>
                      <a:pt x="0" y="0"/>
                    </a:moveTo>
                    <a:lnTo>
                      <a:pt x="2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96" name=""/>
              <p:cNvSpPr/>
              <p:nvPr/>
            </p:nvSpPr>
            <p:spPr>
              <a:xfrm>
                <a:off x="1516320" y="2140560"/>
                <a:ext cx="18360" cy="40680"/>
              </a:xfrm>
              <a:custGeom>
                <a:avLst/>
                <a:gdLst/>
                <a:ahLst/>
                <a:rect l="l" t="t" r="r" b="b"/>
                <a:pathLst>
                  <a:path w="25" h="34">
                    <a:moveTo>
                      <a:pt x="0" y="0"/>
                    </a:moveTo>
                    <a:lnTo>
                      <a:pt x="24" y="3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97" name=""/>
              <p:cNvSpPr/>
              <p:nvPr/>
            </p:nvSpPr>
            <p:spPr>
              <a:xfrm>
                <a:off x="1413360" y="1919520"/>
                <a:ext cx="63360" cy="114120"/>
              </a:xfrm>
              <a:custGeom>
                <a:avLst/>
                <a:gdLst/>
                <a:ahLst/>
                <a:rect l="l" t="t" r="r" b="b"/>
                <a:pathLst>
                  <a:path w="87" h="95">
                    <a:moveTo>
                      <a:pt x="0" y="0"/>
                    </a:moveTo>
                    <a:lnTo>
                      <a:pt x="86" y="9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98" name=""/>
              <p:cNvSpPr/>
              <p:nvPr/>
            </p:nvSpPr>
            <p:spPr>
              <a:xfrm>
                <a:off x="1479600" y="1900080"/>
                <a:ext cx="15840" cy="187560"/>
              </a:xfrm>
              <a:custGeom>
                <a:avLst/>
                <a:gdLst/>
                <a:ahLst/>
                <a:rect l="l" t="t" r="r" b="b"/>
                <a:pathLst>
                  <a:path w="22" h="156">
                    <a:moveTo>
                      <a:pt x="0" y="104"/>
                    </a:moveTo>
                    <a:lnTo>
                      <a:pt x="21" y="0"/>
                    </a:lnTo>
                    <a:lnTo>
                      <a:pt x="5" y="15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99" name=""/>
              <p:cNvSpPr/>
              <p:nvPr/>
            </p:nvSpPr>
            <p:spPr>
              <a:xfrm>
                <a:off x="1481400" y="1903680"/>
                <a:ext cx="29520" cy="83880"/>
              </a:xfrm>
              <a:custGeom>
                <a:avLst/>
                <a:gdLst/>
                <a:ahLst/>
                <a:rect l="l" t="t" r="r" b="b"/>
                <a:pathLst>
                  <a:path w="41" h="70">
                    <a:moveTo>
                      <a:pt x="0" y="0"/>
                    </a:moveTo>
                    <a:lnTo>
                      <a:pt x="29" y="29"/>
                    </a:lnTo>
                    <a:lnTo>
                      <a:pt x="8" y="69"/>
                    </a:lnTo>
                    <a:lnTo>
                      <a:pt x="40" y="6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00" name=""/>
              <p:cNvSpPr/>
              <p:nvPr/>
            </p:nvSpPr>
            <p:spPr>
              <a:xfrm>
                <a:off x="1490040" y="1903680"/>
                <a:ext cx="13680" cy="83880"/>
              </a:xfrm>
              <a:custGeom>
                <a:avLst/>
                <a:gdLst/>
                <a:ahLst/>
                <a:rect l="l" t="t" r="r" b="b"/>
                <a:pathLst>
                  <a:path w="19" h="70">
                    <a:moveTo>
                      <a:pt x="0" y="0"/>
                    </a:moveTo>
                    <a:lnTo>
                      <a:pt x="18" y="29"/>
                    </a:lnTo>
                    <a:lnTo>
                      <a:pt x="15" y="6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01" name=""/>
              <p:cNvSpPr/>
              <p:nvPr/>
            </p:nvSpPr>
            <p:spPr>
              <a:xfrm>
                <a:off x="1383840" y="1908360"/>
                <a:ext cx="22680" cy="86400"/>
              </a:xfrm>
              <a:custGeom>
                <a:avLst/>
                <a:gdLst/>
                <a:ahLst/>
                <a:rect l="l" t="t" r="r" b="b"/>
                <a:pathLst>
                  <a:path w="31" h="72">
                    <a:moveTo>
                      <a:pt x="30" y="0"/>
                    </a:moveTo>
                    <a:lnTo>
                      <a:pt x="0" y="39"/>
                    </a:lnTo>
                    <a:lnTo>
                      <a:pt x="20" y="7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02" name=""/>
              <p:cNvSpPr/>
              <p:nvPr/>
            </p:nvSpPr>
            <p:spPr>
              <a:xfrm>
                <a:off x="1409400" y="1814760"/>
                <a:ext cx="89640" cy="86400"/>
              </a:xfrm>
              <a:custGeom>
                <a:avLst/>
                <a:gdLst/>
                <a:ahLst/>
                <a:rect l="l" t="t" r="r" b="b"/>
                <a:pathLst>
                  <a:path w="123" h="72">
                    <a:moveTo>
                      <a:pt x="122" y="7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03" name=""/>
              <p:cNvSpPr/>
              <p:nvPr/>
            </p:nvSpPr>
            <p:spPr>
              <a:xfrm>
                <a:off x="1386000" y="1814760"/>
                <a:ext cx="131040" cy="95040"/>
              </a:xfrm>
              <a:custGeom>
                <a:avLst/>
                <a:gdLst/>
                <a:ahLst/>
                <a:rect l="l" t="t" r="r" b="b"/>
                <a:pathLst>
                  <a:path w="179" h="79">
                    <a:moveTo>
                      <a:pt x="0" y="78"/>
                    </a:moveTo>
                    <a:lnTo>
                      <a:pt x="117" y="5"/>
                    </a:lnTo>
                    <a:lnTo>
                      <a:pt x="143" y="0"/>
                    </a:lnTo>
                    <a:lnTo>
                      <a:pt x="178" y="0"/>
                    </a:lnTo>
                    <a:lnTo>
                      <a:pt x="154" y="7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04" name=""/>
              <p:cNvSpPr/>
              <p:nvPr/>
            </p:nvSpPr>
            <p:spPr>
              <a:xfrm>
                <a:off x="1319400" y="1557360"/>
                <a:ext cx="94320" cy="343800"/>
              </a:xfrm>
              <a:custGeom>
                <a:avLst/>
                <a:gdLst/>
                <a:ahLst/>
                <a:rect l="l" t="t" r="r" b="b"/>
                <a:pathLst>
                  <a:path w="129" h="286">
                    <a:moveTo>
                      <a:pt x="128" y="28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05" name=""/>
              <p:cNvSpPr/>
              <p:nvPr/>
            </p:nvSpPr>
            <p:spPr>
              <a:xfrm>
                <a:off x="1301760" y="1450080"/>
                <a:ext cx="84600" cy="459360"/>
              </a:xfrm>
              <a:custGeom>
                <a:avLst/>
                <a:gdLst/>
                <a:ahLst/>
                <a:rect l="l" t="t" r="r" b="b"/>
                <a:pathLst>
                  <a:path w="116" h="382">
                    <a:moveTo>
                      <a:pt x="0" y="0"/>
                    </a:moveTo>
                    <a:lnTo>
                      <a:pt x="11" y="88"/>
                    </a:lnTo>
                    <a:lnTo>
                      <a:pt x="115" y="38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06" name=""/>
              <p:cNvSpPr/>
              <p:nvPr/>
            </p:nvSpPr>
            <p:spPr>
              <a:xfrm>
                <a:off x="1370880" y="1782000"/>
                <a:ext cx="23760" cy="127440"/>
              </a:xfrm>
              <a:custGeom>
                <a:avLst/>
                <a:gdLst/>
                <a:ahLst/>
                <a:rect l="l" t="t" r="r" b="b"/>
                <a:pathLst>
                  <a:path w="33" h="106">
                    <a:moveTo>
                      <a:pt x="21" y="105"/>
                    </a:moveTo>
                    <a:lnTo>
                      <a:pt x="32" y="54"/>
                    </a:lnTo>
                    <a:lnTo>
                      <a:pt x="0" y="43"/>
                    </a:lnTo>
                    <a:lnTo>
                      <a:pt x="5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07" name=""/>
              <p:cNvSpPr/>
              <p:nvPr/>
            </p:nvSpPr>
            <p:spPr>
              <a:xfrm>
                <a:off x="1451160" y="1818360"/>
                <a:ext cx="30600" cy="41760"/>
              </a:xfrm>
              <a:custGeom>
                <a:avLst/>
                <a:gdLst/>
                <a:ahLst/>
                <a:rect l="l" t="t" r="r" b="b"/>
                <a:pathLst>
                  <a:path w="42" h="35">
                    <a:moveTo>
                      <a:pt x="3" y="18"/>
                    </a:moveTo>
                    <a:lnTo>
                      <a:pt x="41" y="0"/>
                    </a:lnTo>
                    <a:lnTo>
                      <a:pt x="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040" bIns="-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08" name=""/>
              <p:cNvSpPr/>
              <p:nvPr/>
            </p:nvSpPr>
            <p:spPr>
              <a:xfrm>
                <a:off x="1413360" y="1814760"/>
                <a:ext cx="82440" cy="86400"/>
              </a:xfrm>
              <a:custGeom>
                <a:avLst/>
                <a:gdLst/>
                <a:ahLst/>
                <a:rect l="l" t="t" r="r" b="b"/>
                <a:pathLst>
                  <a:path w="113" h="72">
                    <a:moveTo>
                      <a:pt x="0" y="71"/>
                    </a:moveTo>
                    <a:lnTo>
                      <a:pt x="11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09" name=""/>
              <p:cNvSpPr/>
              <p:nvPr/>
            </p:nvSpPr>
            <p:spPr>
              <a:xfrm>
                <a:off x="1346040" y="1537920"/>
                <a:ext cx="116640" cy="363240"/>
              </a:xfrm>
              <a:custGeom>
                <a:avLst/>
                <a:gdLst/>
                <a:ahLst/>
                <a:rect l="l" t="t" r="r" b="b"/>
                <a:pathLst>
                  <a:path w="160" h="302">
                    <a:moveTo>
                      <a:pt x="159" y="301"/>
                    </a:moveTo>
                    <a:lnTo>
                      <a:pt x="45" y="227"/>
                    </a:lnTo>
                    <a:lnTo>
                      <a:pt x="3" y="158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10" name=""/>
              <p:cNvSpPr/>
              <p:nvPr/>
            </p:nvSpPr>
            <p:spPr>
              <a:xfrm>
                <a:off x="1354680" y="1557360"/>
                <a:ext cx="65520" cy="343800"/>
              </a:xfrm>
              <a:custGeom>
                <a:avLst/>
                <a:gdLst/>
                <a:ahLst/>
                <a:rect l="l" t="t" r="r" b="b"/>
                <a:pathLst>
                  <a:path w="90" h="286">
                    <a:moveTo>
                      <a:pt x="0" y="0"/>
                    </a:moveTo>
                    <a:lnTo>
                      <a:pt x="11" y="193"/>
                    </a:lnTo>
                    <a:lnTo>
                      <a:pt x="89" y="28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11" name=""/>
              <p:cNvSpPr/>
              <p:nvPr/>
            </p:nvSpPr>
            <p:spPr>
              <a:xfrm>
                <a:off x="1379520" y="1824480"/>
                <a:ext cx="27000" cy="42840"/>
              </a:xfrm>
              <a:custGeom>
                <a:avLst/>
                <a:gdLst/>
                <a:ahLst/>
                <a:rect l="l" t="t" r="r" b="b"/>
                <a:pathLst>
                  <a:path w="37" h="36">
                    <a:moveTo>
                      <a:pt x="18" y="0"/>
                    </a:moveTo>
                    <a:lnTo>
                      <a:pt x="0" y="35"/>
                    </a:lnTo>
                    <a:lnTo>
                      <a:pt x="36" y="3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12" name=""/>
              <p:cNvSpPr/>
              <p:nvPr/>
            </p:nvSpPr>
            <p:spPr>
              <a:xfrm>
                <a:off x="1506600" y="1450080"/>
                <a:ext cx="67320" cy="372600"/>
              </a:xfrm>
              <a:custGeom>
                <a:avLst/>
                <a:gdLst/>
                <a:ahLst/>
                <a:rect l="l" t="t" r="r" b="b"/>
                <a:pathLst>
                  <a:path w="92" h="310">
                    <a:moveTo>
                      <a:pt x="91" y="0"/>
                    </a:moveTo>
                    <a:lnTo>
                      <a:pt x="83" y="93"/>
                    </a:lnTo>
                    <a:lnTo>
                      <a:pt x="13" y="309"/>
                    </a:lnTo>
                    <a:lnTo>
                      <a:pt x="0" y="280"/>
                    </a:lnTo>
                    <a:lnTo>
                      <a:pt x="24" y="274"/>
                    </a:lnTo>
                    <a:lnTo>
                      <a:pt x="24" y="248"/>
                    </a:lnTo>
                    <a:lnTo>
                      <a:pt x="35" y="248"/>
                    </a:lnTo>
                    <a:lnTo>
                      <a:pt x="29" y="237"/>
                    </a:lnTo>
                    <a:lnTo>
                      <a:pt x="19" y="237"/>
                    </a:lnTo>
                    <a:lnTo>
                      <a:pt x="19" y="226"/>
                    </a:lnTo>
                    <a:lnTo>
                      <a:pt x="51" y="192"/>
                    </a:lnTo>
                    <a:lnTo>
                      <a:pt x="46" y="160"/>
                    </a:lnTo>
                    <a:lnTo>
                      <a:pt x="78" y="11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13" name=""/>
              <p:cNvSpPr/>
              <p:nvPr/>
            </p:nvSpPr>
            <p:spPr>
              <a:xfrm>
                <a:off x="1472400" y="1450080"/>
                <a:ext cx="101520" cy="451080"/>
              </a:xfrm>
              <a:custGeom>
                <a:avLst/>
                <a:gdLst/>
                <a:ahLst/>
                <a:rect l="l" t="t" r="r" b="b"/>
                <a:pathLst>
                  <a:path w="139" h="375">
                    <a:moveTo>
                      <a:pt x="138" y="0"/>
                    </a:moveTo>
                    <a:lnTo>
                      <a:pt x="119" y="93"/>
                    </a:lnTo>
                    <a:lnTo>
                      <a:pt x="0" y="37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14" name=""/>
              <p:cNvSpPr/>
              <p:nvPr/>
            </p:nvSpPr>
            <p:spPr>
              <a:xfrm>
                <a:off x="1472400" y="1450080"/>
                <a:ext cx="101520" cy="451080"/>
              </a:xfrm>
              <a:custGeom>
                <a:avLst/>
                <a:gdLst/>
                <a:ahLst/>
                <a:rect l="l" t="t" r="r" b="b"/>
                <a:pathLst>
                  <a:path w="139" h="375">
                    <a:moveTo>
                      <a:pt x="0" y="374"/>
                    </a:moveTo>
                    <a:lnTo>
                      <a:pt x="66" y="276"/>
                    </a:lnTo>
                    <a:lnTo>
                      <a:pt x="72" y="93"/>
                    </a:lnTo>
                    <a:lnTo>
                      <a:pt x="13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15" name=""/>
              <p:cNvSpPr/>
              <p:nvPr/>
            </p:nvSpPr>
            <p:spPr>
              <a:xfrm>
                <a:off x="1531800" y="1450080"/>
                <a:ext cx="42120" cy="261000"/>
              </a:xfrm>
              <a:custGeom>
                <a:avLst/>
                <a:gdLst/>
                <a:ahLst/>
                <a:rect l="l" t="t" r="r" b="b"/>
                <a:pathLst>
                  <a:path w="58" h="217">
                    <a:moveTo>
                      <a:pt x="57" y="0"/>
                    </a:moveTo>
                    <a:lnTo>
                      <a:pt x="0" y="93"/>
                    </a:lnTo>
                    <a:lnTo>
                      <a:pt x="8" y="21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16" name=""/>
              <p:cNvSpPr/>
              <p:nvPr/>
            </p:nvSpPr>
            <p:spPr>
              <a:xfrm>
                <a:off x="1524240" y="1581480"/>
                <a:ext cx="11520" cy="93600"/>
              </a:xfrm>
              <a:custGeom>
                <a:avLst/>
                <a:gdLst/>
                <a:ahLst/>
                <a:rect l="l" t="t" r="r" b="b"/>
                <a:pathLst>
                  <a:path w="16" h="78">
                    <a:moveTo>
                      <a:pt x="0" y="0"/>
                    </a:moveTo>
                    <a:lnTo>
                      <a:pt x="15" y="16"/>
                    </a:lnTo>
                    <a:lnTo>
                      <a:pt x="0" y="16"/>
                    </a:lnTo>
                    <a:lnTo>
                      <a:pt x="15" y="50"/>
                    </a:lnTo>
                    <a:lnTo>
                      <a:pt x="0" y="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17" name=""/>
              <p:cNvSpPr/>
              <p:nvPr/>
            </p:nvSpPr>
            <p:spPr>
              <a:xfrm>
                <a:off x="1339920" y="1569240"/>
                <a:ext cx="17280" cy="105840"/>
              </a:xfrm>
              <a:custGeom>
                <a:avLst/>
                <a:gdLst/>
                <a:ahLst/>
                <a:rect l="l" t="t" r="r" b="b"/>
                <a:pathLst>
                  <a:path w="24" h="88">
                    <a:moveTo>
                      <a:pt x="0" y="0"/>
                    </a:moveTo>
                    <a:lnTo>
                      <a:pt x="20" y="21"/>
                    </a:lnTo>
                    <a:lnTo>
                      <a:pt x="5" y="21"/>
                    </a:lnTo>
                    <a:lnTo>
                      <a:pt x="20" y="50"/>
                    </a:lnTo>
                    <a:lnTo>
                      <a:pt x="5" y="50"/>
                    </a:lnTo>
                    <a:lnTo>
                      <a:pt x="23" y="87"/>
                    </a:lnTo>
                    <a:lnTo>
                      <a:pt x="5" y="8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18" name=""/>
              <p:cNvSpPr/>
              <p:nvPr/>
            </p:nvSpPr>
            <p:spPr>
              <a:xfrm>
                <a:off x="1337760" y="1629360"/>
                <a:ext cx="25560" cy="86400"/>
              </a:xfrm>
              <a:custGeom>
                <a:avLst/>
                <a:gdLst/>
                <a:ahLst/>
                <a:rect l="l" t="t" r="r" b="b"/>
                <a:pathLst>
                  <a:path w="35" h="72">
                    <a:moveTo>
                      <a:pt x="34" y="71"/>
                    </a:move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19" name=""/>
              <p:cNvSpPr/>
              <p:nvPr/>
            </p:nvSpPr>
            <p:spPr>
              <a:xfrm>
                <a:off x="1425600" y="1837440"/>
                <a:ext cx="10800" cy="32400"/>
              </a:xfrm>
              <a:custGeom>
                <a:avLst/>
                <a:gdLst/>
                <a:ahLst/>
                <a:rect l="l" t="t" r="r" b="b"/>
                <a:pathLst>
                  <a:path w="15" h="27">
                    <a:moveTo>
                      <a:pt x="0" y="26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20" name=""/>
              <p:cNvSpPr/>
              <p:nvPr/>
            </p:nvSpPr>
            <p:spPr>
              <a:xfrm>
                <a:off x="1366920" y="1728000"/>
                <a:ext cx="60480" cy="132120"/>
              </a:xfrm>
              <a:custGeom>
                <a:avLst/>
                <a:gdLst/>
                <a:ahLst/>
                <a:rect l="l" t="t" r="r" b="b"/>
                <a:pathLst>
                  <a:path w="83" h="110">
                    <a:moveTo>
                      <a:pt x="82" y="109"/>
                    </a:moveTo>
                    <a:lnTo>
                      <a:pt x="58" y="72"/>
                    </a:lnTo>
                    <a:lnTo>
                      <a:pt x="26" y="27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21" name=""/>
              <p:cNvSpPr/>
              <p:nvPr/>
            </p:nvSpPr>
            <p:spPr>
              <a:xfrm>
                <a:off x="1346040" y="1723320"/>
                <a:ext cx="48600" cy="105840"/>
              </a:xfrm>
              <a:custGeom>
                <a:avLst/>
                <a:gdLst/>
                <a:ahLst/>
                <a:rect l="l" t="t" r="r" b="b"/>
                <a:pathLst>
                  <a:path w="67" h="88">
                    <a:moveTo>
                      <a:pt x="0" y="0"/>
                    </a:moveTo>
                    <a:lnTo>
                      <a:pt x="66" y="8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22" name=""/>
              <p:cNvSpPr/>
              <p:nvPr/>
            </p:nvSpPr>
            <p:spPr>
              <a:xfrm>
                <a:off x="1360440" y="1735200"/>
                <a:ext cx="34200" cy="80640"/>
              </a:xfrm>
              <a:custGeom>
                <a:avLst/>
                <a:gdLst/>
                <a:ahLst/>
                <a:rect l="l" t="t" r="r" b="b"/>
                <a:pathLst>
                  <a:path w="47" h="67">
                    <a:moveTo>
                      <a:pt x="46" y="37"/>
                    </a:moveTo>
                    <a:lnTo>
                      <a:pt x="41" y="66"/>
                    </a:lnTo>
                    <a:lnTo>
                      <a:pt x="36" y="26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23" name=""/>
              <p:cNvSpPr/>
              <p:nvPr/>
            </p:nvSpPr>
            <p:spPr>
              <a:xfrm>
                <a:off x="1472400" y="1728000"/>
                <a:ext cx="44280" cy="94680"/>
              </a:xfrm>
              <a:custGeom>
                <a:avLst/>
                <a:gdLst/>
                <a:ahLst/>
                <a:rect l="l" t="t" r="r" b="b"/>
                <a:pathLst>
                  <a:path w="61" h="79">
                    <a:moveTo>
                      <a:pt x="0" y="78"/>
                    </a:moveTo>
                    <a:lnTo>
                      <a:pt x="6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24" name=""/>
              <p:cNvSpPr/>
              <p:nvPr/>
            </p:nvSpPr>
            <p:spPr>
              <a:xfrm>
                <a:off x="1472400" y="1754640"/>
                <a:ext cx="48600" cy="68400"/>
              </a:xfrm>
              <a:custGeom>
                <a:avLst/>
                <a:gdLst/>
                <a:ahLst/>
                <a:rect l="l" t="t" r="r" b="b"/>
                <a:pathLst>
                  <a:path w="67" h="57">
                    <a:moveTo>
                      <a:pt x="0" y="56"/>
                    </a:moveTo>
                    <a:lnTo>
                      <a:pt x="42" y="21"/>
                    </a:lnTo>
                    <a:lnTo>
                      <a:pt x="42" y="0"/>
                    </a:lnTo>
                    <a:lnTo>
                      <a:pt x="66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25" name=""/>
              <p:cNvSpPr/>
              <p:nvPr/>
            </p:nvSpPr>
            <p:spPr>
              <a:xfrm>
                <a:off x="1492200" y="1760760"/>
                <a:ext cx="15120" cy="99720"/>
              </a:xfrm>
              <a:custGeom>
                <a:avLst/>
                <a:gdLst/>
                <a:ahLst/>
                <a:rect l="l" t="t" r="r" b="b"/>
                <a:pathLst>
                  <a:path w="21" h="83">
                    <a:moveTo>
                      <a:pt x="20" y="0"/>
                    </a:moveTo>
                    <a:lnTo>
                      <a:pt x="5" y="13"/>
                    </a:lnTo>
                    <a:lnTo>
                      <a:pt x="0" y="45"/>
                    </a:lnTo>
                    <a:lnTo>
                      <a:pt x="20" y="8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26" name=""/>
              <p:cNvSpPr/>
              <p:nvPr/>
            </p:nvSpPr>
            <p:spPr>
              <a:xfrm>
                <a:off x="1495080" y="1754640"/>
                <a:ext cx="10800" cy="146520"/>
              </a:xfrm>
              <a:custGeom>
                <a:avLst/>
                <a:gdLst/>
                <a:ahLst/>
                <a:rect l="l" t="t" r="r" b="b"/>
                <a:pathLst>
                  <a:path w="15" h="122">
                    <a:moveTo>
                      <a:pt x="0" y="121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27" name=""/>
              <p:cNvSpPr/>
              <p:nvPr/>
            </p:nvSpPr>
            <p:spPr>
              <a:xfrm>
                <a:off x="1525680" y="1547640"/>
                <a:ext cx="33480" cy="54000"/>
              </a:xfrm>
              <a:custGeom>
                <a:avLst/>
                <a:gdLst/>
                <a:ahLst/>
                <a:rect l="l" t="t" r="r" b="b"/>
                <a:pathLst>
                  <a:path w="46" h="45">
                    <a:moveTo>
                      <a:pt x="45" y="4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28" name=""/>
              <p:cNvSpPr/>
              <p:nvPr/>
            </p:nvSpPr>
            <p:spPr>
              <a:xfrm>
                <a:off x="1301760" y="1444320"/>
                <a:ext cx="44280" cy="157680"/>
              </a:xfrm>
              <a:custGeom>
                <a:avLst/>
                <a:gdLst/>
                <a:ahLst/>
                <a:rect l="l" t="t" r="r" b="b"/>
                <a:pathLst>
                  <a:path w="61" h="131">
                    <a:moveTo>
                      <a:pt x="27" y="130"/>
                    </a:moveTo>
                    <a:lnTo>
                      <a:pt x="60" y="93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29" name=""/>
              <p:cNvSpPr/>
              <p:nvPr/>
            </p:nvSpPr>
            <p:spPr>
              <a:xfrm>
                <a:off x="1301760" y="1444320"/>
                <a:ext cx="90000" cy="180360"/>
              </a:xfrm>
              <a:custGeom>
                <a:avLst/>
                <a:gdLst/>
                <a:ahLst/>
                <a:rect l="l" t="t" r="r" b="b"/>
                <a:pathLst>
                  <a:path w="123" h="150">
                    <a:moveTo>
                      <a:pt x="0" y="0"/>
                    </a:moveTo>
                    <a:lnTo>
                      <a:pt x="72" y="93"/>
                    </a:lnTo>
                    <a:lnTo>
                      <a:pt x="122" y="14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30" name=""/>
              <p:cNvSpPr/>
              <p:nvPr/>
            </p:nvSpPr>
            <p:spPr>
              <a:xfrm>
                <a:off x="1487160" y="1563480"/>
                <a:ext cx="37800" cy="61200"/>
              </a:xfrm>
              <a:custGeom>
                <a:avLst/>
                <a:gdLst/>
                <a:ahLst/>
                <a:rect l="l" t="t" r="r" b="b"/>
                <a:pathLst>
                  <a:path w="52" h="51">
                    <a:moveTo>
                      <a:pt x="0" y="50"/>
                    </a:moveTo>
                    <a:lnTo>
                      <a:pt x="5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0" bIns="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31" name=""/>
              <p:cNvSpPr/>
              <p:nvPr/>
            </p:nvSpPr>
            <p:spPr>
              <a:xfrm>
                <a:off x="1189440" y="1557360"/>
                <a:ext cx="37080" cy="59760"/>
              </a:xfrm>
              <a:custGeom>
                <a:avLst/>
                <a:gdLst/>
                <a:ahLst/>
                <a:rect l="l" t="t" r="r" b="b"/>
                <a:pathLst>
                  <a:path w="51" h="50">
                    <a:moveTo>
                      <a:pt x="50" y="49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32" name=""/>
              <p:cNvSpPr/>
              <p:nvPr/>
            </p:nvSpPr>
            <p:spPr>
              <a:xfrm>
                <a:off x="1189440" y="1557360"/>
                <a:ext cx="492840" cy="1080"/>
              </a:xfrm>
              <a:custGeom>
                <a:avLst/>
                <a:gdLst/>
                <a:ahLst/>
                <a:rect l="l" t="t" r="r" b="b"/>
                <a:pathLst>
                  <a:path w="674" h="1">
                    <a:moveTo>
                      <a:pt x="0" y="0"/>
                    </a:moveTo>
                    <a:lnTo>
                      <a:pt x="67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33" name=""/>
              <p:cNvSpPr/>
              <p:nvPr/>
            </p:nvSpPr>
            <p:spPr>
              <a:xfrm>
                <a:off x="1648440" y="1557360"/>
                <a:ext cx="33480" cy="54000"/>
              </a:xfrm>
              <a:custGeom>
                <a:avLst/>
                <a:gdLst/>
                <a:ahLst/>
                <a:rect l="l" t="t" r="r" b="b"/>
                <a:pathLst>
                  <a:path w="46" h="45">
                    <a:moveTo>
                      <a:pt x="45" y="0"/>
                    </a:moveTo>
                    <a:lnTo>
                      <a:pt x="0" y="4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34" name=""/>
              <p:cNvSpPr/>
              <p:nvPr/>
            </p:nvSpPr>
            <p:spPr>
              <a:xfrm>
                <a:off x="1189440" y="1501920"/>
                <a:ext cx="492840" cy="56160"/>
              </a:xfrm>
              <a:custGeom>
                <a:avLst/>
                <a:gdLst/>
                <a:ahLst/>
                <a:rect l="l" t="t" r="r" b="b"/>
                <a:pathLst>
                  <a:path w="674" h="47">
                    <a:moveTo>
                      <a:pt x="673" y="46"/>
                    </a:moveTo>
                    <a:lnTo>
                      <a:pt x="525" y="5"/>
                    </a:lnTo>
                    <a:lnTo>
                      <a:pt x="490" y="19"/>
                    </a:lnTo>
                    <a:lnTo>
                      <a:pt x="209" y="19"/>
                    </a:lnTo>
                    <a:lnTo>
                      <a:pt x="164" y="0"/>
                    </a:lnTo>
                    <a:lnTo>
                      <a:pt x="0" y="4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35" name=""/>
              <p:cNvSpPr/>
              <p:nvPr/>
            </p:nvSpPr>
            <p:spPr>
              <a:xfrm>
                <a:off x="1301760" y="1444320"/>
                <a:ext cx="17280" cy="114120"/>
              </a:xfrm>
              <a:custGeom>
                <a:avLst/>
                <a:gdLst/>
                <a:ahLst/>
                <a:rect l="l" t="t" r="r" b="b"/>
                <a:pathLst>
                  <a:path w="24" h="95">
                    <a:moveTo>
                      <a:pt x="23" y="9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36" name=""/>
              <p:cNvSpPr/>
              <p:nvPr/>
            </p:nvSpPr>
            <p:spPr>
              <a:xfrm>
                <a:off x="1215000" y="1518840"/>
                <a:ext cx="441720" cy="39240"/>
              </a:xfrm>
              <a:custGeom>
                <a:avLst/>
                <a:gdLst/>
                <a:ahLst/>
                <a:rect l="l" t="t" r="r" b="b"/>
                <a:pathLst>
                  <a:path w="604" h="33">
                    <a:moveTo>
                      <a:pt x="0" y="32"/>
                    </a:moveTo>
                    <a:lnTo>
                      <a:pt x="5" y="21"/>
                    </a:lnTo>
                    <a:lnTo>
                      <a:pt x="27" y="32"/>
                    </a:lnTo>
                    <a:lnTo>
                      <a:pt x="27" y="21"/>
                    </a:lnTo>
                    <a:lnTo>
                      <a:pt x="48" y="27"/>
                    </a:lnTo>
                    <a:lnTo>
                      <a:pt x="48" y="11"/>
                    </a:lnTo>
                    <a:lnTo>
                      <a:pt x="77" y="27"/>
                    </a:lnTo>
                    <a:lnTo>
                      <a:pt x="58" y="5"/>
                    </a:lnTo>
                    <a:lnTo>
                      <a:pt x="103" y="32"/>
                    </a:lnTo>
                    <a:lnTo>
                      <a:pt x="93" y="0"/>
                    </a:lnTo>
                    <a:lnTo>
                      <a:pt x="143" y="32"/>
                    </a:lnTo>
                    <a:lnTo>
                      <a:pt x="179" y="5"/>
                    </a:lnTo>
                    <a:lnTo>
                      <a:pt x="195" y="32"/>
                    </a:lnTo>
                    <a:lnTo>
                      <a:pt x="219" y="5"/>
                    </a:lnTo>
                    <a:lnTo>
                      <a:pt x="235" y="32"/>
                    </a:lnTo>
                    <a:lnTo>
                      <a:pt x="256" y="5"/>
                    </a:lnTo>
                    <a:lnTo>
                      <a:pt x="280" y="32"/>
                    </a:lnTo>
                    <a:lnTo>
                      <a:pt x="296" y="5"/>
                    </a:lnTo>
                    <a:lnTo>
                      <a:pt x="317" y="32"/>
                    </a:lnTo>
                    <a:lnTo>
                      <a:pt x="339" y="5"/>
                    </a:lnTo>
                    <a:lnTo>
                      <a:pt x="357" y="32"/>
                    </a:lnTo>
                    <a:lnTo>
                      <a:pt x="378" y="5"/>
                    </a:lnTo>
                    <a:lnTo>
                      <a:pt x="394" y="32"/>
                    </a:lnTo>
                    <a:lnTo>
                      <a:pt x="418" y="5"/>
                    </a:lnTo>
                    <a:lnTo>
                      <a:pt x="439" y="32"/>
                    </a:lnTo>
                    <a:lnTo>
                      <a:pt x="455" y="5"/>
                    </a:lnTo>
                    <a:lnTo>
                      <a:pt x="482" y="32"/>
                    </a:lnTo>
                    <a:lnTo>
                      <a:pt x="547" y="11"/>
                    </a:lnTo>
                    <a:lnTo>
                      <a:pt x="547" y="32"/>
                    </a:lnTo>
                    <a:lnTo>
                      <a:pt x="577" y="16"/>
                    </a:lnTo>
                    <a:lnTo>
                      <a:pt x="577" y="32"/>
                    </a:lnTo>
                    <a:lnTo>
                      <a:pt x="587" y="19"/>
                    </a:lnTo>
                    <a:lnTo>
                      <a:pt x="592" y="32"/>
                    </a:lnTo>
                    <a:lnTo>
                      <a:pt x="603" y="2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37" name=""/>
              <p:cNvSpPr/>
              <p:nvPr/>
            </p:nvSpPr>
            <p:spPr>
              <a:xfrm>
                <a:off x="1222200" y="1515240"/>
                <a:ext cx="446040" cy="43200"/>
              </a:xfrm>
              <a:custGeom>
                <a:avLst/>
                <a:gdLst/>
                <a:ahLst/>
                <a:rect l="l" t="t" r="r" b="b"/>
                <a:pathLst>
                  <a:path w="610" h="36">
                    <a:moveTo>
                      <a:pt x="609" y="35"/>
                    </a:moveTo>
                    <a:lnTo>
                      <a:pt x="606" y="30"/>
                    </a:lnTo>
                    <a:lnTo>
                      <a:pt x="582" y="35"/>
                    </a:lnTo>
                    <a:lnTo>
                      <a:pt x="582" y="24"/>
                    </a:lnTo>
                    <a:lnTo>
                      <a:pt x="556" y="35"/>
                    </a:lnTo>
                    <a:lnTo>
                      <a:pt x="561" y="19"/>
                    </a:lnTo>
                    <a:lnTo>
                      <a:pt x="527" y="35"/>
                    </a:lnTo>
                    <a:lnTo>
                      <a:pt x="548" y="13"/>
                    </a:lnTo>
                    <a:lnTo>
                      <a:pt x="506" y="35"/>
                    </a:lnTo>
                    <a:lnTo>
                      <a:pt x="511" y="5"/>
                    </a:lnTo>
                    <a:lnTo>
                      <a:pt x="466" y="35"/>
                    </a:lnTo>
                    <a:lnTo>
                      <a:pt x="430" y="8"/>
                    </a:lnTo>
                    <a:lnTo>
                      <a:pt x="414" y="35"/>
                    </a:lnTo>
                    <a:lnTo>
                      <a:pt x="390" y="8"/>
                    </a:lnTo>
                    <a:lnTo>
                      <a:pt x="374" y="35"/>
                    </a:lnTo>
                    <a:lnTo>
                      <a:pt x="353" y="8"/>
                    </a:lnTo>
                    <a:lnTo>
                      <a:pt x="329" y="35"/>
                    </a:lnTo>
                    <a:lnTo>
                      <a:pt x="313" y="8"/>
                    </a:lnTo>
                    <a:lnTo>
                      <a:pt x="291" y="35"/>
                    </a:lnTo>
                    <a:lnTo>
                      <a:pt x="271" y="8"/>
                    </a:lnTo>
                    <a:lnTo>
                      <a:pt x="251" y="35"/>
                    </a:lnTo>
                    <a:lnTo>
                      <a:pt x="231" y="8"/>
                    </a:lnTo>
                    <a:lnTo>
                      <a:pt x="215" y="35"/>
                    </a:lnTo>
                    <a:lnTo>
                      <a:pt x="194" y="8"/>
                    </a:lnTo>
                    <a:lnTo>
                      <a:pt x="170" y="35"/>
                    </a:lnTo>
                    <a:lnTo>
                      <a:pt x="149" y="0"/>
                    </a:lnTo>
                    <a:lnTo>
                      <a:pt x="117" y="30"/>
                    </a:lnTo>
                    <a:lnTo>
                      <a:pt x="61" y="13"/>
                    </a:lnTo>
                    <a:lnTo>
                      <a:pt x="61" y="35"/>
                    </a:lnTo>
                    <a:lnTo>
                      <a:pt x="32" y="19"/>
                    </a:lnTo>
                    <a:lnTo>
                      <a:pt x="32" y="35"/>
                    </a:lnTo>
                    <a:lnTo>
                      <a:pt x="27" y="30"/>
                    </a:lnTo>
                    <a:lnTo>
                      <a:pt x="21" y="24"/>
                    </a:lnTo>
                    <a:lnTo>
                      <a:pt x="16" y="35"/>
                    </a:lnTo>
                    <a:lnTo>
                      <a:pt x="0" y="3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538" name=""/>
              <p:cNvGrpSpPr/>
              <p:nvPr/>
            </p:nvGrpSpPr>
            <p:grpSpPr>
              <a:xfrm>
                <a:off x="1222200" y="1605240"/>
                <a:ext cx="430200" cy="82080"/>
                <a:chOff x="1222200" y="1605240"/>
                <a:chExt cx="430200" cy="82080"/>
              </a:xfrm>
            </p:grpSpPr>
            <p:grpSp>
              <p:nvGrpSpPr>
                <p:cNvPr id="2539" name=""/>
                <p:cNvGrpSpPr/>
                <p:nvPr/>
              </p:nvGrpSpPr>
              <p:grpSpPr>
                <a:xfrm>
                  <a:off x="1222200" y="1605240"/>
                  <a:ext cx="95040" cy="66960"/>
                  <a:chOff x="1222200" y="1605240"/>
                  <a:chExt cx="95040" cy="66960"/>
                </a:xfrm>
              </p:grpSpPr>
              <p:sp>
                <p:nvSpPr>
                  <p:cNvPr id="2540" name=""/>
                  <p:cNvSpPr/>
                  <p:nvPr/>
                </p:nvSpPr>
                <p:spPr>
                  <a:xfrm>
                    <a:off x="1222200" y="1609920"/>
                    <a:ext cx="48240" cy="62280"/>
                  </a:xfrm>
                  <a:custGeom>
                    <a:avLst/>
                    <a:gdLst/>
                    <a:ahLst/>
                    <a:rect l="l" t="t" r="r" b="b"/>
                    <a:pathLst>
                      <a:path w="66" h="52">
                        <a:moveTo>
                          <a:pt x="0" y="3"/>
                        </a:moveTo>
                        <a:lnTo>
                          <a:pt x="62" y="51"/>
                        </a:lnTo>
                        <a:lnTo>
                          <a:pt x="65" y="46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5480" bIns="15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1" name=""/>
                  <p:cNvSpPr/>
                  <p:nvPr/>
                </p:nvSpPr>
                <p:spPr>
                  <a:xfrm>
                    <a:off x="1272600" y="1605240"/>
                    <a:ext cx="44640" cy="6372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53">
                        <a:moveTo>
                          <a:pt x="60" y="3"/>
                        </a:moveTo>
                        <a:lnTo>
                          <a:pt x="3" y="52"/>
                        </a:lnTo>
                        <a:lnTo>
                          <a:pt x="0" y="49"/>
                        </a:lnTo>
                        <a:lnTo>
                          <a:pt x="55" y="0"/>
                        </a:lnTo>
                        <a:lnTo>
                          <a:pt x="6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542" name=""/>
                <p:cNvGrpSpPr/>
                <p:nvPr/>
              </p:nvGrpSpPr>
              <p:grpSpPr>
                <a:xfrm>
                  <a:off x="1388160" y="1616040"/>
                  <a:ext cx="98280" cy="71280"/>
                  <a:chOff x="1388160" y="1616040"/>
                  <a:chExt cx="98280" cy="71280"/>
                </a:xfrm>
              </p:grpSpPr>
              <p:sp>
                <p:nvSpPr>
                  <p:cNvPr id="2543" name=""/>
                  <p:cNvSpPr/>
                  <p:nvPr/>
                </p:nvSpPr>
                <p:spPr>
                  <a:xfrm>
                    <a:off x="1388160" y="1622880"/>
                    <a:ext cx="49320" cy="64440"/>
                  </a:xfrm>
                  <a:custGeom>
                    <a:avLst/>
                    <a:gdLst/>
                    <a:ahLst/>
                    <a:rect l="l" t="t" r="r" b="b"/>
                    <a:pathLst>
                      <a:path w="68" h="54">
                        <a:moveTo>
                          <a:pt x="0" y="3"/>
                        </a:moveTo>
                        <a:lnTo>
                          <a:pt x="64" y="53"/>
                        </a:lnTo>
                        <a:lnTo>
                          <a:pt x="67" y="48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7640" bIns="17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4" name=""/>
                  <p:cNvSpPr/>
                  <p:nvPr/>
                </p:nvSpPr>
                <p:spPr>
                  <a:xfrm>
                    <a:off x="1445040" y="1616040"/>
                    <a:ext cx="41400" cy="6552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55">
                        <a:moveTo>
                          <a:pt x="56" y="3"/>
                        </a:moveTo>
                        <a:lnTo>
                          <a:pt x="3" y="54"/>
                        </a:lnTo>
                        <a:lnTo>
                          <a:pt x="0" y="51"/>
                        </a:lnTo>
                        <a:lnTo>
                          <a:pt x="53" y="0"/>
                        </a:lnTo>
                        <a:lnTo>
                          <a:pt x="56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720" bIns="18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545" name=""/>
                <p:cNvGrpSpPr/>
                <p:nvPr/>
              </p:nvGrpSpPr>
              <p:grpSpPr>
                <a:xfrm>
                  <a:off x="1558440" y="1605240"/>
                  <a:ext cx="93960" cy="67320"/>
                  <a:chOff x="1558440" y="1605240"/>
                  <a:chExt cx="93960" cy="67320"/>
                </a:xfrm>
              </p:grpSpPr>
              <p:sp>
                <p:nvSpPr>
                  <p:cNvPr id="2546" name=""/>
                  <p:cNvSpPr/>
                  <p:nvPr/>
                </p:nvSpPr>
                <p:spPr>
                  <a:xfrm>
                    <a:off x="1558440" y="1605240"/>
                    <a:ext cx="47520" cy="6732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56">
                        <a:moveTo>
                          <a:pt x="0" y="3"/>
                        </a:moveTo>
                        <a:lnTo>
                          <a:pt x="61" y="55"/>
                        </a:lnTo>
                        <a:lnTo>
                          <a:pt x="64" y="5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0520" bIns="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7" name=""/>
                  <p:cNvSpPr/>
                  <p:nvPr/>
                </p:nvSpPr>
                <p:spPr>
                  <a:xfrm>
                    <a:off x="1607400" y="1605240"/>
                    <a:ext cx="45000" cy="63720"/>
                  </a:xfrm>
                  <a:custGeom>
                    <a:avLst/>
                    <a:gdLst/>
                    <a:ahLst/>
                    <a:rect l="l" t="t" r="r" b="b"/>
                    <a:pathLst>
                      <a:path w="62" h="53">
                        <a:moveTo>
                          <a:pt x="61" y="3"/>
                        </a:moveTo>
                        <a:lnTo>
                          <a:pt x="3" y="52"/>
                        </a:lnTo>
                        <a:lnTo>
                          <a:pt x="0" y="49"/>
                        </a:lnTo>
                        <a:lnTo>
                          <a:pt x="56" y="0"/>
                        </a:lnTo>
                        <a:lnTo>
                          <a:pt x="61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548" name=""/>
              <p:cNvSpPr/>
              <p:nvPr/>
            </p:nvSpPr>
            <p:spPr>
              <a:xfrm>
                <a:off x="1573200" y="1510560"/>
                <a:ext cx="11520" cy="47880"/>
              </a:xfrm>
              <a:custGeom>
                <a:avLst/>
                <a:gdLst/>
                <a:ahLst/>
                <a:rect l="l" t="t" r="r" b="b"/>
                <a:pathLst>
                  <a:path w="16" h="40">
                    <a:moveTo>
                      <a:pt x="0" y="0"/>
                    </a:moveTo>
                    <a:lnTo>
                      <a:pt x="15" y="39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2549" name=""/>
          <p:cNvSpPr/>
          <p:nvPr/>
        </p:nvSpPr>
        <p:spPr>
          <a:xfrm>
            <a:off x="1827360" y="1650960"/>
            <a:ext cx="774720" cy="168480"/>
          </a:xfrm>
          <a:custGeom>
            <a:avLst/>
            <a:gdLst/>
            <a:ahLst/>
            <a:rect l="l" t="t" r="r" b="b"/>
            <a:pathLst>
              <a:path w="336" h="42">
                <a:moveTo>
                  <a:pt x="0" y="33"/>
                </a:moveTo>
                <a:lnTo>
                  <a:pt x="120" y="0"/>
                </a:lnTo>
                <a:lnTo>
                  <a:pt x="102" y="39"/>
                </a:lnTo>
                <a:lnTo>
                  <a:pt x="234" y="3"/>
                </a:lnTo>
                <a:lnTo>
                  <a:pt x="216" y="42"/>
                </a:lnTo>
                <a:lnTo>
                  <a:pt x="336" y="9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0" name=""/>
          <p:cNvSpPr/>
          <p:nvPr/>
        </p:nvSpPr>
        <p:spPr>
          <a:xfrm>
            <a:off x="2352960" y="2139120"/>
            <a:ext cx="10699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551" name=""/>
          <p:cNvGrpSpPr/>
          <p:nvPr/>
        </p:nvGrpSpPr>
        <p:grpSpPr>
          <a:xfrm>
            <a:off x="2494080" y="1162080"/>
            <a:ext cx="839520" cy="1028160"/>
            <a:chOff x="2494080" y="1162080"/>
            <a:chExt cx="839520" cy="1028160"/>
          </a:xfrm>
        </p:grpSpPr>
        <p:sp>
          <p:nvSpPr>
            <p:cNvPr id="2552" name=""/>
            <p:cNvSpPr/>
            <p:nvPr/>
          </p:nvSpPr>
          <p:spPr>
            <a:xfrm>
              <a:off x="2494080" y="2144520"/>
              <a:ext cx="839520" cy="45720"/>
            </a:xfrm>
            <a:custGeom>
              <a:avLst/>
              <a:gdLst/>
              <a:ahLst/>
              <a:rect l="l" t="t" r="r" b="b"/>
              <a:pathLst>
                <a:path w="565" h="29">
                  <a:moveTo>
                    <a:pt x="478" y="4"/>
                  </a:moveTo>
                  <a:lnTo>
                    <a:pt x="564" y="9"/>
                  </a:lnTo>
                  <a:lnTo>
                    <a:pt x="301" y="28"/>
                  </a:lnTo>
                  <a:lnTo>
                    <a:pt x="145" y="21"/>
                  </a:lnTo>
                  <a:lnTo>
                    <a:pt x="0" y="4"/>
                  </a:lnTo>
                  <a:lnTo>
                    <a:pt x="39" y="0"/>
                  </a:lnTo>
                  <a:lnTo>
                    <a:pt x="283" y="11"/>
                  </a:lnTo>
                  <a:lnTo>
                    <a:pt x="478" y="4"/>
                  </a:lnTo>
                </a:path>
              </a:pathLst>
            </a:cu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553" name=""/>
            <p:cNvGrpSpPr/>
            <p:nvPr/>
          </p:nvGrpSpPr>
          <p:grpSpPr>
            <a:xfrm>
              <a:off x="2553480" y="1162080"/>
              <a:ext cx="193320" cy="999360"/>
              <a:chOff x="2553480" y="1162080"/>
              <a:chExt cx="193320" cy="999360"/>
            </a:xfrm>
          </p:grpSpPr>
          <p:grpSp>
            <p:nvGrpSpPr>
              <p:cNvPr id="2554" name=""/>
              <p:cNvGrpSpPr/>
              <p:nvPr/>
            </p:nvGrpSpPr>
            <p:grpSpPr>
              <a:xfrm>
                <a:off x="2553480" y="1164960"/>
                <a:ext cx="188280" cy="996480"/>
                <a:chOff x="2553480" y="1164960"/>
                <a:chExt cx="188280" cy="996480"/>
              </a:xfrm>
            </p:grpSpPr>
            <p:sp>
              <p:nvSpPr>
                <p:cNvPr id="2555" name=""/>
                <p:cNvSpPr/>
                <p:nvPr/>
              </p:nvSpPr>
              <p:spPr>
                <a:xfrm>
                  <a:off x="2553480" y="1164960"/>
                  <a:ext cx="188280" cy="996480"/>
                </a:xfrm>
                <a:custGeom>
                  <a:avLst/>
                  <a:gdLst/>
                  <a:ahLst/>
                  <a:rect l="l" t="t" r="r" b="b"/>
                  <a:pathLst>
                    <a:path w="127" h="628">
                      <a:moveTo>
                        <a:pt x="126" y="4"/>
                      </a:moveTo>
                      <a:lnTo>
                        <a:pt x="121" y="2"/>
                      </a:lnTo>
                      <a:lnTo>
                        <a:pt x="119" y="0"/>
                      </a:lnTo>
                      <a:lnTo>
                        <a:pt x="118" y="0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107" y="0"/>
                      </a:lnTo>
                      <a:lnTo>
                        <a:pt x="102" y="2"/>
                      </a:lnTo>
                      <a:lnTo>
                        <a:pt x="101" y="2"/>
                      </a:lnTo>
                      <a:lnTo>
                        <a:pt x="97" y="7"/>
                      </a:lnTo>
                      <a:lnTo>
                        <a:pt x="0" y="106"/>
                      </a:lnTo>
                      <a:lnTo>
                        <a:pt x="0" y="612"/>
                      </a:lnTo>
                      <a:lnTo>
                        <a:pt x="126" y="627"/>
                      </a:lnTo>
                      <a:lnTo>
                        <a:pt x="126" y="4"/>
                      </a:lnTo>
                    </a:path>
                  </a:pathLst>
                </a:cu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56" name=""/>
                <p:cNvSpPr/>
                <p:nvPr/>
              </p:nvSpPr>
              <p:spPr>
                <a:xfrm>
                  <a:off x="2658600" y="1220040"/>
                  <a:ext cx="0" cy="823680"/>
                </a:xfrm>
                <a:prstGeom prst="line">
                  <a:avLst/>
                </a:prstGeom>
                <a:ln w="12600">
                  <a:solidFill>
                    <a:srgbClr val="a0a0a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57" name=""/>
                <p:cNvSpPr/>
                <p:nvPr/>
              </p:nvSpPr>
              <p:spPr>
                <a:xfrm>
                  <a:off x="2553480" y="2063160"/>
                  <a:ext cx="167400" cy="97920"/>
                </a:xfrm>
                <a:custGeom>
                  <a:avLst/>
                  <a:gdLst/>
                  <a:ahLst/>
                  <a:rect l="l" t="t" r="r" b="b"/>
                  <a:pathLst>
                    <a:path w="113" h="62">
                      <a:moveTo>
                        <a:pt x="112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2" y="61"/>
                      </a:lnTo>
                      <a:lnTo>
                        <a:pt x="112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558" name=""/>
              <p:cNvGrpSpPr/>
              <p:nvPr/>
            </p:nvGrpSpPr>
            <p:grpSpPr>
              <a:xfrm>
                <a:off x="2563560" y="1268280"/>
                <a:ext cx="81360" cy="772200"/>
                <a:chOff x="2563560" y="1268280"/>
                <a:chExt cx="81360" cy="772200"/>
              </a:xfrm>
            </p:grpSpPr>
            <p:sp>
              <p:nvSpPr>
                <p:cNvPr id="2559" name=""/>
                <p:cNvSpPr/>
                <p:nvPr/>
              </p:nvSpPr>
              <p:spPr>
                <a:xfrm>
                  <a:off x="2563560" y="1268280"/>
                  <a:ext cx="81360" cy="112320"/>
                </a:xfrm>
                <a:custGeom>
                  <a:avLst/>
                  <a:gdLst/>
                  <a:ahLst/>
                  <a:rect l="l" t="t" r="r" b="b"/>
                  <a:pathLst>
                    <a:path w="55" h="71">
                      <a:moveTo>
                        <a:pt x="54" y="0"/>
                      </a:moveTo>
                      <a:lnTo>
                        <a:pt x="0" y="52"/>
                      </a:lnTo>
                      <a:lnTo>
                        <a:pt x="0" y="70"/>
                      </a:lnTo>
                      <a:lnTo>
                        <a:pt x="54" y="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60" name=""/>
                <p:cNvSpPr/>
                <p:nvPr/>
              </p:nvSpPr>
              <p:spPr>
                <a:xfrm>
                  <a:off x="2563560" y="1340640"/>
                  <a:ext cx="81360" cy="106200"/>
                </a:xfrm>
                <a:custGeom>
                  <a:avLst/>
                  <a:gdLst/>
                  <a:ahLst/>
                  <a:rect l="l" t="t" r="r" b="b"/>
                  <a:pathLst>
                    <a:path w="55" h="67">
                      <a:moveTo>
                        <a:pt x="54" y="0"/>
                      </a:moveTo>
                      <a:lnTo>
                        <a:pt x="0" y="46"/>
                      </a:lnTo>
                      <a:lnTo>
                        <a:pt x="0" y="66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61" name=""/>
                <p:cNvSpPr/>
                <p:nvPr/>
              </p:nvSpPr>
              <p:spPr>
                <a:xfrm>
                  <a:off x="2563560" y="1412280"/>
                  <a:ext cx="81360" cy="101160"/>
                </a:xfrm>
                <a:custGeom>
                  <a:avLst/>
                  <a:gdLst/>
                  <a:ahLst/>
                  <a:rect l="l" t="t" r="r" b="b"/>
                  <a:pathLst>
                    <a:path w="55" h="64">
                      <a:moveTo>
                        <a:pt x="54" y="0"/>
                      </a:moveTo>
                      <a:lnTo>
                        <a:pt x="0" y="43"/>
                      </a:lnTo>
                      <a:lnTo>
                        <a:pt x="0" y="63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62" name=""/>
                <p:cNvSpPr/>
                <p:nvPr/>
              </p:nvSpPr>
              <p:spPr>
                <a:xfrm>
                  <a:off x="2563560" y="1486800"/>
                  <a:ext cx="81360" cy="90360"/>
                </a:xfrm>
                <a:custGeom>
                  <a:avLst/>
                  <a:gdLst/>
                  <a:ahLst/>
                  <a:rect l="l" t="t" r="r" b="b"/>
                  <a:pathLst>
                    <a:path w="55" h="57">
                      <a:moveTo>
                        <a:pt x="54" y="0"/>
                      </a:moveTo>
                      <a:lnTo>
                        <a:pt x="0" y="39"/>
                      </a:lnTo>
                      <a:lnTo>
                        <a:pt x="0" y="56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560" bIns="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63" name=""/>
                <p:cNvSpPr/>
                <p:nvPr/>
              </p:nvSpPr>
              <p:spPr>
                <a:xfrm>
                  <a:off x="2563560" y="1561320"/>
                  <a:ext cx="81360" cy="83880"/>
                </a:xfrm>
                <a:custGeom>
                  <a:avLst/>
                  <a:gdLst/>
                  <a:ahLst/>
                  <a:rect l="l" t="t" r="r" b="b"/>
                  <a:pathLst>
                    <a:path w="55" h="53">
                      <a:moveTo>
                        <a:pt x="54" y="0"/>
                      </a:moveTo>
                      <a:lnTo>
                        <a:pt x="0" y="32"/>
                      </a:lnTo>
                      <a:lnTo>
                        <a:pt x="0" y="52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080" bIns="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64" name=""/>
                <p:cNvSpPr/>
                <p:nvPr/>
              </p:nvSpPr>
              <p:spPr>
                <a:xfrm>
                  <a:off x="2563560" y="1634400"/>
                  <a:ext cx="81360" cy="74520"/>
                </a:xfrm>
                <a:custGeom>
                  <a:avLst/>
                  <a:gdLst/>
                  <a:ahLst/>
                  <a:rect l="l" t="t" r="r" b="b"/>
                  <a:pathLst>
                    <a:path w="55" h="47">
                      <a:moveTo>
                        <a:pt x="54" y="0"/>
                      </a:moveTo>
                      <a:lnTo>
                        <a:pt x="0" y="29"/>
                      </a:lnTo>
                      <a:lnTo>
                        <a:pt x="0" y="46"/>
                      </a:lnTo>
                      <a:lnTo>
                        <a:pt x="54" y="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65" name=""/>
                <p:cNvSpPr/>
                <p:nvPr/>
              </p:nvSpPr>
              <p:spPr>
                <a:xfrm>
                  <a:off x="2563560" y="1709280"/>
                  <a:ext cx="81360" cy="66240"/>
                </a:xfrm>
                <a:custGeom>
                  <a:avLst/>
                  <a:gdLst/>
                  <a:ahLst/>
                  <a:rect l="l" t="t" r="r" b="b"/>
                  <a:pathLst>
                    <a:path w="55" h="42">
                      <a:moveTo>
                        <a:pt x="54" y="0"/>
                      </a:moveTo>
                      <a:lnTo>
                        <a:pt x="0" y="24"/>
                      </a:lnTo>
                      <a:lnTo>
                        <a:pt x="0" y="41"/>
                      </a:lnTo>
                      <a:lnTo>
                        <a:pt x="54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440" bIns="19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66" name=""/>
                <p:cNvSpPr/>
                <p:nvPr/>
              </p:nvSpPr>
              <p:spPr>
                <a:xfrm>
                  <a:off x="2563560" y="1783800"/>
                  <a:ext cx="81360" cy="59760"/>
                </a:xfrm>
                <a:custGeom>
                  <a:avLst/>
                  <a:gdLst/>
                  <a:ahLst/>
                  <a:rect l="l" t="t" r="r" b="b"/>
                  <a:pathLst>
                    <a:path w="55" h="38">
                      <a:moveTo>
                        <a:pt x="54" y="0"/>
                      </a:moveTo>
                      <a:lnTo>
                        <a:pt x="0" y="18"/>
                      </a:lnTo>
                      <a:lnTo>
                        <a:pt x="0" y="37"/>
                      </a:lnTo>
                      <a:lnTo>
                        <a:pt x="54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960" bIns="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67" name=""/>
                <p:cNvSpPr/>
                <p:nvPr/>
              </p:nvSpPr>
              <p:spPr>
                <a:xfrm>
                  <a:off x="2563560" y="1855080"/>
                  <a:ext cx="81360" cy="52200"/>
                </a:xfrm>
                <a:custGeom>
                  <a:avLst/>
                  <a:gdLst/>
                  <a:ahLst/>
                  <a:rect l="l" t="t" r="r" b="b"/>
                  <a:pathLst>
                    <a:path w="55" h="33">
                      <a:moveTo>
                        <a:pt x="54" y="0"/>
                      </a:moveTo>
                      <a:lnTo>
                        <a:pt x="0" y="16"/>
                      </a:lnTo>
                      <a:lnTo>
                        <a:pt x="0" y="32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68" name=""/>
                <p:cNvSpPr/>
                <p:nvPr/>
              </p:nvSpPr>
              <p:spPr>
                <a:xfrm>
                  <a:off x="2563560" y="1928160"/>
                  <a:ext cx="81360" cy="45720"/>
                </a:xfrm>
                <a:custGeom>
                  <a:avLst/>
                  <a:gdLst/>
                  <a:ahLst/>
                  <a:rect l="l" t="t" r="r" b="b"/>
                  <a:pathLst>
                    <a:path w="55" h="29">
                      <a:moveTo>
                        <a:pt x="54" y="0"/>
                      </a:moveTo>
                      <a:lnTo>
                        <a:pt x="0" y="12"/>
                      </a:lnTo>
                      <a:lnTo>
                        <a:pt x="0" y="28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69" name=""/>
                <p:cNvSpPr/>
                <p:nvPr/>
              </p:nvSpPr>
              <p:spPr>
                <a:xfrm>
                  <a:off x="2563560" y="2002680"/>
                  <a:ext cx="81360" cy="37800"/>
                </a:xfrm>
                <a:custGeom>
                  <a:avLst/>
                  <a:gdLst/>
                  <a:ahLst/>
                  <a:rect l="l" t="t" r="r" b="b"/>
                  <a:pathLst>
                    <a:path w="55" h="24">
                      <a:moveTo>
                        <a:pt x="54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70" name=""/>
                <p:cNvSpPr/>
                <p:nvPr/>
              </p:nvSpPr>
              <p:spPr>
                <a:xfrm>
                  <a:off x="2610720" y="1304280"/>
                  <a:ext cx="0" cy="72504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71" name=""/>
                <p:cNvSpPr/>
                <p:nvPr/>
              </p:nvSpPr>
              <p:spPr>
                <a:xfrm>
                  <a:off x="2575080" y="1335960"/>
                  <a:ext cx="0" cy="69660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572" name=""/>
              <p:cNvGrpSpPr/>
              <p:nvPr/>
            </p:nvGrpSpPr>
            <p:grpSpPr>
              <a:xfrm>
                <a:off x="2696760" y="1162080"/>
                <a:ext cx="50040" cy="991440"/>
                <a:chOff x="2696760" y="1162080"/>
                <a:chExt cx="50040" cy="991440"/>
              </a:xfrm>
            </p:grpSpPr>
            <p:sp>
              <p:nvSpPr>
                <p:cNvPr id="2573" name=""/>
                <p:cNvSpPr/>
                <p:nvPr/>
              </p:nvSpPr>
              <p:spPr>
                <a:xfrm>
                  <a:off x="2738160" y="1188720"/>
                  <a:ext cx="0" cy="96480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74" name=""/>
                <p:cNvSpPr/>
                <p:nvPr/>
              </p:nvSpPr>
              <p:spPr>
                <a:xfrm>
                  <a:off x="2723400" y="1184040"/>
                  <a:ext cx="0" cy="96624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75" name=""/>
                <p:cNvSpPr/>
                <p:nvPr/>
              </p:nvSpPr>
              <p:spPr>
                <a:xfrm>
                  <a:off x="2723400" y="1180800"/>
                  <a:ext cx="0" cy="972720"/>
                </a:xfrm>
                <a:prstGeom prst="line">
                  <a:avLst/>
                </a:prstGeom>
                <a:ln w="12600">
                  <a:solidFill>
                    <a:srgbClr val="e0e0e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76" name=""/>
                <p:cNvSpPr/>
                <p:nvPr/>
              </p:nvSpPr>
              <p:spPr>
                <a:xfrm>
                  <a:off x="2717280" y="1180800"/>
                  <a:ext cx="0" cy="97272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77" name=""/>
                <p:cNvSpPr/>
                <p:nvPr/>
              </p:nvSpPr>
              <p:spPr>
                <a:xfrm>
                  <a:off x="2696760" y="1188720"/>
                  <a:ext cx="0" cy="961560"/>
                </a:xfrm>
                <a:prstGeom prst="line">
                  <a:avLst/>
                </a:prstGeom>
                <a:ln w="12600">
                  <a:solidFill>
                    <a:srgbClr val="e0e0e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78" name=""/>
                <p:cNvSpPr/>
                <p:nvPr/>
              </p:nvSpPr>
              <p:spPr>
                <a:xfrm>
                  <a:off x="2705760" y="1222200"/>
                  <a:ext cx="41040" cy="3456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79" name=""/>
                <p:cNvSpPr/>
                <p:nvPr/>
              </p:nvSpPr>
              <p:spPr>
                <a:xfrm>
                  <a:off x="2705760" y="1295280"/>
                  <a:ext cx="41040" cy="39240"/>
                </a:xfrm>
                <a:custGeom>
                  <a:avLst/>
                  <a:gdLst/>
                  <a:ahLst/>
                  <a:rect l="l" t="t" r="r" b="b"/>
                  <a:pathLst>
                    <a:path w="28" h="25">
                      <a:moveTo>
                        <a:pt x="24" y="4"/>
                      </a:move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4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7" y="19"/>
                      </a:lnTo>
                      <a:lnTo>
                        <a:pt x="19" y="20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80" name=""/>
                <p:cNvSpPr/>
                <p:nvPr/>
              </p:nvSpPr>
              <p:spPr>
                <a:xfrm>
                  <a:off x="2705760" y="1373040"/>
                  <a:ext cx="41040" cy="3456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2"/>
                      </a:move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27" y="5"/>
                      </a:lnTo>
                      <a:lnTo>
                        <a:pt x="24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81" name=""/>
                <p:cNvSpPr/>
                <p:nvPr/>
              </p:nvSpPr>
              <p:spPr>
                <a:xfrm>
                  <a:off x="2705760" y="1447560"/>
                  <a:ext cx="41040" cy="3456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82" name=""/>
                <p:cNvSpPr/>
                <p:nvPr/>
              </p:nvSpPr>
              <p:spPr>
                <a:xfrm>
                  <a:off x="2705760" y="1522080"/>
                  <a:ext cx="41040" cy="3456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83" name=""/>
                <p:cNvSpPr/>
                <p:nvPr/>
              </p:nvSpPr>
              <p:spPr>
                <a:xfrm>
                  <a:off x="2705760" y="1596600"/>
                  <a:ext cx="41040" cy="37800"/>
                </a:xfrm>
                <a:custGeom>
                  <a:avLst/>
                  <a:gdLst/>
                  <a:ahLst/>
                  <a:rect l="l" t="t" r="r" b="b"/>
                  <a:pathLst>
                    <a:path w="28" h="24">
                      <a:moveTo>
                        <a:pt x="24" y="3"/>
                      </a:move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7" y="5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84" name=""/>
                <p:cNvSpPr/>
                <p:nvPr/>
              </p:nvSpPr>
              <p:spPr>
                <a:xfrm>
                  <a:off x="2705760" y="167436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1"/>
                      </a:move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7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7" y="16"/>
                      </a:lnTo>
                      <a:lnTo>
                        <a:pt x="19" y="17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27" y="3"/>
                      </a:lnTo>
                      <a:lnTo>
                        <a:pt x="24" y="1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85" name=""/>
                <p:cNvSpPr/>
                <p:nvPr/>
              </p:nvSpPr>
              <p:spPr>
                <a:xfrm>
                  <a:off x="2705760" y="1749240"/>
                  <a:ext cx="41040" cy="3456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86" name=""/>
                <p:cNvSpPr/>
                <p:nvPr/>
              </p:nvSpPr>
              <p:spPr>
                <a:xfrm>
                  <a:off x="2705760" y="1823760"/>
                  <a:ext cx="41040" cy="33120"/>
                </a:xfrm>
                <a:custGeom>
                  <a:avLst/>
                  <a:gdLst/>
                  <a:ahLst/>
                  <a:rect l="l" t="t" r="r" b="b"/>
                  <a:pathLst>
                    <a:path w="28" h="21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7" y="20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87" name=""/>
                <p:cNvSpPr/>
                <p:nvPr/>
              </p:nvSpPr>
              <p:spPr>
                <a:xfrm>
                  <a:off x="2705760" y="1896840"/>
                  <a:ext cx="41040" cy="3456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20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88" name=""/>
                <p:cNvSpPr/>
                <p:nvPr/>
              </p:nvSpPr>
              <p:spPr>
                <a:xfrm>
                  <a:off x="2705760" y="1974600"/>
                  <a:ext cx="41040" cy="3456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89" name=""/>
                <p:cNvSpPr/>
                <p:nvPr/>
              </p:nvSpPr>
              <p:spPr>
                <a:xfrm>
                  <a:off x="2705760" y="1162080"/>
                  <a:ext cx="41040" cy="26640"/>
                </a:xfrm>
                <a:custGeom>
                  <a:avLst/>
                  <a:gdLst/>
                  <a:ahLst/>
                  <a:rect l="l" t="t" r="r" b="b"/>
                  <a:pathLst>
                    <a:path w="28" h="17">
                      <a:moveTo>
                        <a:pt x="24" y="2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12" y="12"/>
                      </a:lnTo>
                      <a:lnTo>
                        <a:pt x="13" y="12"/>
                      </a:lnTo>
                      <a:lnTo>
                        <a:pt x="17" y="12"/>
                      </a:lnTo>
                      <a:lnTo>
                        <a:pt x="19" y="12"/>
                      </a:lnTo>
                      <a:lnTo>
                        <a:pt x="24" y="14"/>
                      </a:lnTo>
                      <a:lnTo>
                        <a:pt x="27" y="16"/>
                      </a:lnTo>
                      <a:lnTo>
                        <a:pt x="27" y="5"/>
                      </a:lnTo>
                      <a:lnTo>
                        <a:pt x="24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590" name=""/>
            <p:cNvGrpSpPr/>
            <p:nvPr/>
          </p:nvGrpSpPr>
          <p:grpSpPr>
            <a:xfrm>
              <a:off x="2752560" y="1171440"/>
              <a:ext cx="502560" cy="1011240"/>
              <a:chOff x="2752560" y="1171440"/>
              <a:chExt cx="502560" cy="1011240"/>
            </a:xfrm>
          </p:grpSpPr>
          <p:grpSp>
            <p:nvGrpSpPr>
              <p:cNvPr id="2591" name=""/>
              <p:cNvGrpSpPr/>
              <p:nvPr/>
            </p:nvGrpSpPr>
            <p:grpSpPr>
              <a:xfrm>
                <a:off x="2752560" y="1171440"/>
                <a:ext cx="461160" cy="990000"/>
                <a:chOff x="2752560" y="1171440"/>
                <a:chExt cx="461160" cy="990000"/>
              </a:xfrm>
            </p:grpSpPr>
            <p:sp>
              <p:nvSpPr>
                <p:cNvPr id="2592" name=""/>
                <p:cNvSpPr/>
                <p:nvPr/>
              </p:nvSpPr>
              <p:spPr>
                <a:xfrm>
                  <a:off x="2857680" y="1274040"/>
                  <a:ext cx="356040" cy="887040"/>
                </a:xfrm>
                <a:custGeom>
                  <a:avLst/>
                  <a:gdLst/>
                  <a:ahLst/>
                  <a:rect l="l" t="t" r="r" b="b"/>
                  <a:pathLst>
                    <a:path w="240" h="559">
                      <a:moveTo>
                        <a:pt x="0" y="0"/>
                      </a:moveTo>
                      <a:lnTo>
                        <a:pt x="239" y="109"/>
                      </a:lnTo>
                      <a:lnTo>
                        <a:pt x="239" y="545"/>
                      </a:lnTo>
                      <a:lnTo>
                        <a:pt x="0" y="55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93" name=""/>
                <p:cNvSpPr/>
                <p:nvPr/>
              </p:nvSpPr>
              <p:spPr>
                <a:xfrm flipH="1" flipV="1">
                  <a:off x="3065400" y="1397520"/>
                  <a:ext cx="46080" cy="29880"/>
                </a:xfrm>
                <a:prstGeom prst="line">
                  <a:avLst/>
                </a:prstGeom>
                <a:ln w="12600">
                  <a:solidFill>
                    <a:srgbClr val="60606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94" name=""/>
                <p:cNvSpPr/>
                <p:nvPr/>
              </p:nvSpPr>
              <p:spPr>
                <a:xfrm>
                  <a:off x="2752560" y="1171440"/>
                  <a:ext cx="213480" cy="990000"/>
                </a:xfrm>
                <a:custGeom>
                  <a:avLst/>
                  <a:gdLst/>
                  <a:ahLst/>
                  <a:rect l="l" t="t" r="r" b="b"/>
                  <a:pathLst>
                    <a:path w="144" h="624">
                      <a:moveTo>
                        <a:pt x="143" y="75"/>
                      </a:moveTo>
                      <a:lnTo>
                        <a:pt x="0" y="0"/>
                      </a:lnTo>
                      <a:lnTo>
                        <a:pt x="0" y="623"/>
                      </a:lnTo>
                      <a:lnTo>
                        <a:pt x="143" y="619"/>
                      </a:lnTo>
                      <a:lnTo>
                        <a:pt x="141" y="73"/>
                      </a:lnTo>
                      <a:lnTo>
                        <a:pt x="143" y="75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595" name=""/>
              <p:cNvGrpSpPr/>
              <p:nvPr/>
            </p:nvGrpSpPr>
            <p:grpSpPr>
              <a:xfrm>
                <a:off x="2933640" y="1412280"/>
                <a:ext cx="234360" cy="536040"/>
                <a:chOff x="2933640" y="1412280"/>
                <a:chExt cx="234360" cy="536040"/>
              </a:xfrm>
            </p:grpSpPr>
            <p:sp>
              <p:nvSpPr>
                <p:cNvPr id="2596" name=""/>
                <p:cNvSpPr/>
                <p:nvPr/>
              </p:nvSpPr>
              <p:spPr>
                <a:xfrm>
                  <a:off x="2933640" y="1412280"/>
                  <a:ext cx="234360" cy="536040"/>
                </a:xfrm>
                <a:custGeom>
                  <a:avLst/>
                  <a:gdLst/>
                  <a:ahLst/>
                  <a:rect l="l" t="t" r="r" b="b"/>
                  <a:pathLst>
                    <a:path w="158" h="338">
                      <a:moveTo>
                        <a:pt x="0" y="329"/>
                      </a:moveTo>
                      <a:lnTo>
                        <a:pt x="0" y="0"/>
                      </a:lnTo>
                      <a:lnTo>
                        <a:pt x="157" y="59"/>
                      </a:lnTo>
                      <a:lnTo>
                        <a:pt x="157" y="337"/>
                      </a:lnTo>
                      <a:lnTo>
                        <a:pt x="0" y="329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97" name=""/>
                <p:cNvSpPr/>
                <p:nvPr/>
              </p:nvSpPr>
              <p:spPr>
                <a:xfrm>
                  <a:off x="2943720" y="1432440"/>
                  <a:ext cx="206280" cy="515520"/>
                </a:xfrm>
                <a:custGeom>
                  <a:avLst/>
                  <a:gdLst/>
                  <a:ahLst/>
                  <a:rect l="l" t="t" r="r" b="b"/>
                  <a:pathLst>
                    <a:path w="139" h="325">
                      <a:moveTo>
                        <a:pt x="0" y="316"/>
                      </a:moveTo>
                      <a:lnTo>
                        <a:pt x="0" y="0"/>
                      </a:lnTo>
                      <a:lnTo>
                        <a:pt x="138" y="55"/>
                      </a:lnTo>
                      <a:lnTo>
                        <a:pt x="138" y="324"/>
                      </a:lnTo>
                      <a:lnTo>
                        <a:pt x="0" y="316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98" name=""/>
                <p:cNvSpPr/>
                <p:nvPr/>
              </p:nvSpPr>
              <p:spPr>
                <a:xfrm>
                  <a:off x="2943720" y="1472040"/>
                  <a:ext cx="206280" cy="101520"/>
                </a:xfrm>
                <a:custGeom>
                  <a:avLst/>
                  <a:gdLst/>
                  <a:ahLst/>
                  <a:rect l="l" t="t" r="r" b="b"/>
                  <a:pathLst>
                    <a:path w="139" h="64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38" y="47"/>
                      </a:lnTo>
                      <a:lnTo>
                        <a:pt x="138" y="63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99" name=""/>
                <p:cNvSpPr/>
                <p:nvPr/>
              </p:nvSpPr>
              <p:spPr>
                <a:xfrm>
                  <a:off x="2943720" y="1553040"/>
                  <a:ext cx="206280" cy="88560"/>
                </a:xfrm>
                <a:custGeom>
                  <a:avLst/>
                  <a:gdLst/>
                  <a:ahLst/>
                  <a:rect l="l" t="t" r="r" b="b"/>
                  <a:pathLst>
                    <a:path w="139" h="56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38" y="39"/>
                      </a:lnTo>
                      <a:lnTo>
                        <a:pt x="138" y="55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00" name=""/>
                <p:cNvSpPr/>
                <p:nvPr/>
              </p:nvSpPr>
              <p:spPr>
                <a:xfrm>
                  <a:off x="2943720" y="1630800"/>
                  <a:ext cx="206280" cy="80640"/>
                </a:xfrm>
                <a:custGeom>
                  <a:avLst/>
                  <a:gdLst/>
                  <a:ahLst/>
                  <a:rect l="l" t="t" r="r" b="b"/>
                  <a:pathLst>
                    <a:path w="139" h="51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38" y="34"/>
                      </a:lnTo>
                      <a:lnTo>
                        <a:pt x="138" y="5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01" name=""/>
                <p:cNvSpPr/>
                <p:nvPr/>
              </p:nvSpPr>
              <p:spPr>
                <a:xfrm>
                  <a:off x="2943720" y="1705680"/>
                  <a:ext cx="206280" cy="77400"/>
                </a:xfrm>
                <a:custGeom>
                  <a:avLst/>
                  <a:gdLst/>
                  <a:ahLst/>
                  <a:rect l="l" t="t" r="r" b="b"/>
                  <a:pathLst>
                    <a:path w="139" h="49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38" y="28"/>
                      </a:lnTo>
                      <a:lnTo>
                        <a:pt x="138" y="48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600" bIns="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02" name=""/>
                <p:cNvSpPr/>
                <p:nvPr/>
              </p:nvSpPr>
              <p:spPr>
                <a:xfrm>
                  <a:off x="2943720" y="1786680"/>
                  <a:ext cx="206280" cy="63000"/>
                </a:xfrm>
                <a:custGeom>
                  <a:avLst/>
                  <a:gdLst/>
                  <a:ahLst/>
                  <a:rect l="l" t="t" r="r" b="b"/>
                  <a:pathLst>
                    <a:path w="139" h="40">
                      <a:moveTo>
                        <a:pt x="0" y="0"/>
                      </a:moveTo>
                      <a:lnTo>
                        <a:pt x="138" y="22"/>
                      </a:lnTo>
                      <a:lnTo>
                        <a:pt x="138" y="39"/>
                      </a:lnTo>
                      <a:lnTo>
                        <a:pt x="0" y="2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200" bIns="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03" name=""/>
                <p:cNvSpPr/>
                <p:nvPr/>
              </p:nvSpPr>
              <p:spPr>
                <a:xfrm>
                  <a:off x="2943720" y="1867320"/>
                  <a:ext cx="206280" cy="56880"/>
                </a:xfrm>
                <a:custGeom>
                  <a:avLst/>
                  <a:gdLst/>
                  <a:ahLst/>
                  <a:rect l="l" t="t" r="r" b="b"/>
                  <a:pathLst>
                    <a:path w="139" h="36">
                      <a:moveTo>
                        <a:pt x="138" y="35"/>
                      </a:move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38" y="15"/>
                      </a:lnTo>
                      <a:lnTo>
                        <a:pt x="138" y="35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04" name=""/>
                <p:cNvSpPr/>
                <p:nvPr/>
              </p:nvSpPr>
              <p:spPr>
                <a:xfrm>
                  <a:off x="2976120" y="1440360"/>
                  <a:ext cx="22320" cy="498240"/>
                </a:xfrm>
                <a:custGeom>
                  <a:avLst/>
                  <a:gdLst/>
                  <a:ahLst/>
                  <a:rect l="l" t="t" r="r" b="b"/>
                  <a:pathLst>
                    <a:path w="15" h="314">
                      <a:moveTo>
                        <a:pt x="0" y="0"/>
                      </a:moveTo>
                      <a:lnTo>
                        <a:pt x="0" y="311"/>
                      </a:lnTo>
                      <a:lnTo>
                        <a:pt x="14" y="313"/>
                      </a:lnTo>
                      <a:lnTo>
                        <a:pt x="1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05" name=""/>
                <p:cNvSpPr/>
                <p:nvPr/>
              </p:nvSpPr>
              <p:spPr>
                <a:xfrm>
                  <a:off x="2982240" y="1446840"/>
                  <a:ext cx="23760" cy="491760"/>
                </a:xfrm>
                <a:custGeom>
                  <a:avLst/>
                  <a:gdLst/>
                  <a:ahLst/>
                  <a:rect l="l" t="t" r="r" b="b"/>
                  <a:pathLst>
                    <a:path w="16" h="310">
                      <a:moveTo>
                        <a:pt x="0" y="0"/>
                      </a:moveTo>
                      <a:lnTo>
                        <a:pt x="0" y="307"/>
                      </a:lnTo>
                      <a:lnTo>
                        <a:pt x="15" y="309"/>
                      </a:lnTo>
                      <a:lnTo>
                        <a:pt x="15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06" name=""/>
                <p:cNvSpPr/>
                <p:nvPr/>
              </p:nvSpPr>
              <p:spPr>
                <a:xfrm>
                  <a:off x="3041640" y="1469160"/>
                  <a:ext cx="22320" cy="472680"/>
                </a:xfrm>
                <a:custGeom>
                  <a:avLst/>
                  <a:gdLst/>
                  <a:ahLst/>
                  <a:rect l="l" t="t" r="r" b="b"/>
                  <a:pathLst>
                    <a:path w="15" h="298">
                      <a:moveTo>
                        <a:pt x="0" y="0"/>
                      </a:moveTo>
                      <a:lnTo>
                        <a:pt x="0" y="297"/>
                      </a:lnTo>
                      <a:lnTo>
                        <a:pt x="14" y="297"/>
                      </a:lnTo>
                      <a:lnTo>
                        <a:pt x="1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07" name=""/>
                <p:cNvSpPr/>
                <p:nvPr/>
              </p:nvSpPr>
              <p:spPr>
                <a:xfrm>
                  <a:off x="3049200" y="1475280"/>
                  <a:ext cx="21960" cy="466560"/>
                </a:xfrm>
                <a:custGeom>
                  <a:avLst/>
                  <a:gdLst/>
                  <a:ahLst/>
                  <a:rect l="l" t="t" r="r" b="b"/>
                  <a:pathLst>
                    <a:path w="15" h="294">
                      <a:moveTo>
                        <a:pt x="0" y="0"/>
                      </a:moveTo>
                      <a:lnTo>
                        <a:pt x="0" y="293"/>
                      </a:lnTo>
                      <a:lnTo>
                        <a:pt x="14" y="293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08" name=""/>
                <p:cNvSpPr/>
                <p:nvPr/>
              </p:nvSpPr>
              <p:spPr>
                <a:xfrm>
                  <a:off x="3101040" y="1492920"/>
                  <a:ext cx="21960" cy="452160"/>
                </a:xfrm>
                <a:custGeom>
                  <a:avLst/>
                  <a:gdLst/>
                  <a:ahLst/>
                  <a:rect l="l" t="t" r="r" b="b"/>
                  <a:pathLst>
                    <a:path w="15" h="285">
                      <a:moveTo>
                        <a:pt x="0" y="0"/>
                      </a:moveTo>
                      <a:lnTo>
                        <a:pt x="0" y="284"/>
                      </a:lnTo>
                      <a:lnTo>
                        <a:pt x="14" y="284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09" name=""/>
                <p:cNvSpPr/>
                <p:nvPr/>
              </p:nvSpPr>
              <p:spPr>
                <a:xfrm>
                  <a:off x="3108600" y="1500840"/>
                  <a:ext cx="21960" cy="444240"/>
                </a:xfrm>
                <a:custGeom>
                  <a:avLst/>
                  <a:gdLst/>
                  <a:ahLst/>
                  <a:rect l="l" t="t" r="r" b="b"/>
                  <a:pathLst>
                    <a:path w="15" h="280">
                      <a:moveTo>
                        <a:pt x="0" y="0"/>
                      </a:moveTo>
                      <a:lnTo>
                        <a:pt x="0" y="279"/>
                      </a:lnTo>
                      <a:lnTo>
                        <a:pt x="14" y="279"/>
                      </a:lnTo>
                      <a:lnTo>
                        <a:pt x="14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610" name=""/>
              <p:cNvGrpSpPr/>
              <p:nvPr/>
            </p:nvGrpSpPr>
            <p:grpSpPr>
              <a:xfrm>
                <a:off x="2838240" y="1939320"/>
                <a:ext cx="416880" cy="243360"/>
                <a:chOff x="2838240" y="1939320"/>
                <a:chExt cx="416880" cy="243360"/>
              </a:xfrm>
            </p:grpSpPr>
            <p:sp>
              <p:nvSpPr>
                <p:cNvPr id="2611" name=""/>
                <p:cNvSpPr/>
                <p:nvPr/>
              </p:nvSpPr>
              <p:spPr>
                <a:xfrm>
                  <a:off x="2838240" y="1939320"/>
                  <a:ext cx="90360" cy="126720"/>
                </a:xfrm>
                <a:custGeom>
                  <a:avLst/>
                  <a:gdLst/>
                  <a:ahLst/>
                  <a:rect l="l" t="t" r="r" b="b"/>
                  <a:pathLst>
                    <a:path w="61" h="80">
                      <a:moveTo>
                        <a:pt x="0" y="75"/>
                      </a:moveTo>
                      <a:lnTo>
                        <a:pt x="60" y="79"/>
                      </a:lnTo>
                      <a:lnTo>
                        <a:pt x="60" y="2"/>
                      </a:lnTo>
                      <a:lnTo>
                        <a:pt x="0" y="0"/>
                      </a:lnTo>
                      <a:lnTo>
                        <a:pt x="0" y="75"/>
                      </a:lnTo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2612" name=""/>
                <p:cNvGrpSpPr/>
                <p:nvPr/>
              </p:nvGrpSpPr>
              <p:grpSpPr>
                <a:xfrm>
                  <a:off x="2922840" y="2056320"/>
                  <a:ext cx="327600" cy="126360"/>
                  <a:chOff x="2922840" y="2056320"/>
                  <a:chExt cx="327600" cy="126360"/>
                </a:xfrm>
              </p:grpSpPr>
              <p:sp>
                <p:nvSpPr>
                  <p:cNvPr id="2613" name=""/>
                  <p:cNvSpPr/>
                  <p:nvPr/>
                </p:nvSpPr>
                <p:spPr>
                  <a:xfrm>
                    <a:off x="3249360" y="2065680"/>
                    <a:ext cx="1080" cy="8856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6">
                        <a:moveTo>
                          <a:pt x="0" y="0"/>
                        </a:moveTo>
                        <a:lnTo>
                          <a:pt x="0" y="5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760" bIns="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4" name=""/>
                  <p:cNvSpPr/>
                  <p:nvPr/>
                </p:nvSpPr>
                <p:spPr>
                  <a:xfrm>
                    <a:off x="2922840" y="2065680"/>
                    <a:ext cx="21960" cy="1170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74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7" y="73"/>
                        </a:lnTo>
                        <a:lnTo>
                          <a:pt x="12" y="73"/>
                        </a:lnTo>
                        <a:lnTo>
                          <a:pt x="14" y="7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5" name=""/>
                  <p:cNvSpPr/>
                  <p:nvPr/>
                </p:nvSpPr>
                <p:spPr>
                  <a:xfrm>
                    <a:off x="3053160" y="2056320"/>
                    <a:ext cx="21960" cy="1188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75">
                        <a:moveTo>
                          <a:pt x="0" y="5"/>
                        </a:moveTo>
                        <a:lnTo>
                          <a:pt x="0" y="74"/>
                        </a:lnTo>
                        <a:lnTo>
                          <a:pt x="14" y="72"/>
                        </a:lnTo>
                        <a:lnTo>
                          <a:pt x="14" y="0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6" name=""/>
                  <p:cNvSpPr/>
                  <p:nvPr/>
                </p:nvSpPr>
                <p:spPr>
                  <a:xfrm>
                    <a:off x="3154320" y="2059200"/>
                    <a:ext cx="21960" cy="1044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66">
                        <a:moveTo>
                          <a:pt x="0" y="6"/>
                        </a:moveTo>
                        <a:lnTo>
                          <a:pt x="0" y="65"/>
                        </a:lnTo>
                        <a:lnTo>
                          <a:pt x="14" y="65"/>
                        </a:lnTo>
                        <a:lnTo>
                          <a:pt x="14" y="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7" name=""/>
                  <p:cNvSpPr/>
                  <p:nvPr/>
                </p:nvSpPr>
                <p:spPr>
                  <a:xfrm>
                    <a:off x="3249360" y="2070360"/>
                    <a:ext cx="1080" cy="2664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17">
                        <a:moveTo>
                          <a:pt x="0" y="1"/>
                        </a:move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160" bIns="-20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8" name=""/>
                  <p:cNvSpPr/>
                  <p:nvPr/>
                </p:nvSpPr>
                <p:spPr>
                  <a:xfrm>
                    <a:off x="3154320" y="2056320"/>
                    <a:ext cx="21960" cy="3456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2">
                        <a:moveTo>
                          <a:pt x="14" y="8"/>
                        </a:moveTo>
                        <a:lnTo>
                          <a:pt x="14" y="16"/>
                        </a:ln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14" y="8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240" bIns="-12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9" name=""/>
                  <p:cNvSpPr/>
                  <p:nvPr/>
                </p:nvSpPr>
                <p:spPr>
                  <a:xfrm>
                    <a:off x="3053160" y="2056320"/>
                    <a:ext cx="21960" cy="4104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6">
                        <a:moveTo>
                          <a:pt x="14" y="7"/>
                        </a:moveTo>
                        <a:lnTo>
                          <a:pt x="14" y="20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14" y="7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760" bIns="-5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0" name=""/>
                  <p:cNvSpPr/>
                  <p:nvPr/>
                </p:nvSpPr>
                <p:spPr>
                  <a:xfrm>
                    <a:off x="2922840" y="2059200"/>
                    <a:ext cx="21960" cy="4104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6">
                        <a:moveTo>
                          <a:pt x="14" y="7"/>
                        </a:moveTo>
                        <a:lnTo>
                          <a:pt x="14" y="18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14" y="7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760" bIns="-5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621" name=""/>
                <p:cNvSpPr/>
                <p:nvPr/>
              </p:nvSpPr>
              <p:spPr>
                <a:xfrm>
                  <a:off x="2936160" y="1939320"/>
                  <a:ext cx="318960" cy="126720"/>
                </a:xfrm>
                <a:custGeom>
                  <a:avLst/>
                  <a:gdLst/>
                  <a:ahLst/>
                  <a:rect l="l" t="t" r="r" b="b"/>
                  <a:pathLst>
                    <a:path w="215" h="80">
                      <a:moveTo>
                        <a:pt x="0" y="79"/>
                      </a:moveTo>
                      <a:lnTo>
                        <a:pt x="214" y="79"/>
                      </a:lnTo>
                      <a:lnTo>
                        <a:pt x="214" y="12"/>
                      </a:lnTo>
                      <a:lnTo>
                        <a:pt x="0" y="0"/>
                      </a:lnTo>
                      <a:lnTo>
                        <a:pt x="0" y="79"/>
                      </a:lnTo>
                    </a:path>
                  </a:pathLst>
                </a:custGeom>
                <a:solidFill>
                  <a:srgbClr val="cecec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2622" name=""/>
                <p:cNvGrpSpPr/>
                <p:nvPr/>
              </p:nvGrpSpPr>
              <p:grpSpPr>
                <a:xfrm>
                  <a:off x="2838240" y="2066040"/>
                  <a:ext cx="71280" cy="108720"/>
                  <a:chOff x="2838240" y="2066040"/>
                  <a:chExt cx="71280" cy="108720"/>
                </a:xfrm>
              </p:grpSpPr>
              <p:sp>
                <p:nvSpPr>
                  <p:cNvPr id="2623" name=""/>
                  <p:cNvSpPr/>
                  <p:nvPr/>
                </p:nvSpPr>
                <p:spPr>
                  <a:xfrm>
                    <a:off x="2838240" y="2066040"/>
                    <a:ext cx="71280" cy="94680"/>
                  </a:xfrm>
                  <a:custGeom>
                    <a:avLst/>
                    <a:gdLst/>
                    <a:ahLst/>
                    <a:rect l="l" t="t" r="r" b="b"/>
                    <a:pathLst>
                      <a:path w="48" h="60">
                        <a:moveTo>
                          <a:pt x="0" y="0"/>
                        </a:moveTo>
                        <a:lnTo>
                          <a:pt x="47" y="4"/>
                        </a:lnTo>
                        <a:lnTo>
                          <a:pt x="47" y="59"/>
                        </a:lnTo>
                        <a:lnTo>
                          <a:pt x="0" y="5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606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624" name=""/>
                  <p:cNvGrpSpPr/>
                  <p:nvPr/>
                </p:nvGrpSpPr>
                <p:grpSpPr>
                  <a:xfrm>
                    <a:off x="2841120" y="2082960"/>
                    <a:ext cx="32400" cy="91800"/>
                    <a:chOff x="2841120" y="2082960"/>
                    <a:chExt cx="32400" cy="91800"/>
                  </a:xfrm>
                </p:grpSpPr>
                <p:sp>
                  <p:nvSpPr>
                    <p:cNvPr id="2625" name=""/>
                    <p:cNvSpPr/>
                    <p:nvPr/>
                  </p:nvSpPr>
                  <p:spPr>
                    <a:xfrm>
                      <a:off x="2865960" y="2082960"/>
                      <a:ext cx="0" cy="6948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2680" bIns="22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626" name=""/>
                    <p:cNvSpPr/>
                    <p:nvPr/>
                  </p:nvSpPr>
                  <p:spPr>
                    <a:xfrm flipH="1">
                      <a:off x="2841120" y="2120760"/>
                      <a:ext cx="32400" cy="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627" name=""/>
                    <p:cNvSpPr/>
                    <p:nvPr/>
                  </p:nvSpPr>
                  <p:spPr>
                    <a:xfrm>
                      <a:off x="2842560" y="2127240"/>
                      <a:ext cx="0" cy="2484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960" bIns="-219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628" name=""/>
                    <p:cNvSpPr/>
                    <p:nvPr/>
                  </p:nvSpPr>
                  <p:spPr>
                    <a:xfrm flipH="1">
                      <a:off x="2841120" y="2174760"/>
                      <a:ext cx="32400" cy="0"/>
                    </a:xfrm>
                    <a:prstGeom prst="line">
                      <a:avLst/>
                    </a:prstGeom>
                    <a:ln w="12600">
                      <a:solidFill>
                        <a:srgbClr val="cecece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629" name=""/>
          <p:cNvSpPr/>
          <p:nvPr/>
        </p:nvSpPr>
        <p:spPr>
          <a:xfrm>
            <a:off x="5416200" y="1119240"/>
            <a:ext cx="2919960" cy="12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marL="171360" indent="-1713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Power Quality of Grid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Reliability at Risk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Limited Power Quality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Price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0" name=""/>
          <p:cNvSpPr/>
          <p:nvPr/>
        </p:nvSpPr>
        <p:spPr>
          <a:xfrm>
            <a:off x="284040" y="2543040"/>
            <a:ext cx="8639280" cy="0"/>
          </a:xfrm>
          <a:prstGeom prst="line">
            <a:avLst/>
          </a:prstGeom>
          <a:ln w="1908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1" name=""/>
          <p:cNvSpPr/>
          <p:nvPr/>
        </p:nvSpPr>
        <p:spPr>
          <a:xfrm>
            <a:off x="2907000" y="3948840"/>
            <a:ext cx="10699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632" name=""/>
          <p:cNvGrpSpPr/>
          <p:nvPr/>
        </p:nvGrpSpPr>
        <p:grpSpPr>
          <a:xfrm>
            <a:off x="3048120" y="2959200"/>
            <a:ext cx="839520" cy="1028160"/>
            <a:chOff x="3048120" y="2959200"/>
            <a:chExt cx="839520" cy="1028160"/>
          </a:xfrm>
        </p:grpSpPr>
        <p:sp>
          <p:nvSpPr>
            <p:cNvPr id="2633" name=""/>
            <p:cNvSpPr/>
            <p:nvPr/>
          </p:nvSpPr>
          <p:spPr>
            <a:xfrm>
              <a:off x="3048120" y="3941640"/>
              <a:ext cx="839520" cy="45720"/>
            </a:xfrm>
            <a:custGeom>
              <a:avLst/>
              <a:gdLst/>
              <a:ahLst/>
              <a:rect l="l" t="t" r="r" b="b"/>
              <a:pathLst>
                <a:path w="565" h="29">
                  <a:moveTo>
                    <a:pt x="478" y="4"/>
                  </a:moveTo>
                  <a:lnTo>
                    <a:pt x="564" y="9"/>
                  </a:lnTo>
                  <a:lnTo>
                    <a:pt x="301" y="28"/>
                  </a:lnTo>
                  <a:lnTo>
                    <a:pt x="145" y="21"/>
                  </a:lnTo>
                  <a:lnTo>
                    <a:pt x="0" y="4"/>
                  </a:lnTo>
                  <a:lnTo>
                    <a:pt x="39" y="0"/>
                  </a:lnTo>
                  <a:lnTo>
                    <a:pt x="283" y="11"/>
                  </a:lnTo>
                  <a:lnTo>
                    <a:pt x="478" y="4"/>
                  </a:lnTo>
                </a:path>
              </a:pathLst>
            </a:cu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634" name=""/>
            <p:cNvGrpSpPr/>
            <p:nvPr/>
          </p:nvGrpSpPr>
          <p:grpSpPr>
            <a:xfrm>
              <a:off x="3107520" y="2959200"/>
              <a:ext cx="193320" cy="999360"/>
              <a:chOff x="3107520" y="2959200"/>
              <a:chExt cx="193320" cy="999360"/>
            </a:xfrm>
          </p:grpSpPr>
          <p:grpSp>
            <p:nvGrpSpPr>
              <p:cNvPr id="2635" name=""/>
              <p:cNvGrpSpPr/>
              <p:nvPr/>
            </p:nvGrpSpPr>
            <p:grpSpPr>
              <a:xfrm>
                <a:off x="3107520" y="2962080"/>
                <a:ext cx="188280" cy="996480"/>
                <a:chOff x="3107520" y="2962080"/>
                <a:chExt cx="188280" cy="996480"/>
              </a:xfrm>
            </p:grpSpPr>
            <p:sp>
              <p:nvSpPr>
                <p:cNvPr id="2636" name=""/>
                <p:cNvSpPr/>
                <p:nvPr/>
              </p:nvSpPr>
              <p:spPr>
                <a:xfrm>
                  <a:off x="3107520" y="2962080"/>
                  <a:ext cx="188280" cy="996480"/>
                </a:xfrm>
                <a:custGeom>
                  <a:avLst/>
                  <a:gdLst/>
                  <a:ahLst/>
                  <a:rect l="l" t="t" r="r" b="b"/>
                  <a:pathLst>
                    <a:path w="127" h="628">
                      <a:moveTo>
                        <a:pt x="126" y="4"/>
                      </a:moveTo>
                      <a:lnTo>
                        <a:pt x="121" y="2"/>
                      </a:lnTo>
                      <a:lnTo>
                        <a:pt x="119" y="0"/>
                      </a:lnTo>
                      <a:lnTo>
                        <a:pt x="118" y="0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107" y="0"/>
                      </a:lnTo>
                      <a:lnTo>
                        <a:pt x="102" y="2"/>
                      </a:lnTo>
                      <a:lnTo>
                        <a:pt x="101" y="2"/>
                      </a:lnTo>
                      <a:lnTo>
                        <a:pt x="97" y="7"/>
                      </a:lnTo>
                      <a:lnTo>
                        <a:pt x="0" y="106"/>
                      </a:lnTo>
                      <a:lnTo>
                        <a:pt x="0" y="612"/>
                      </a:lnTo>
                      <a:lnTo>
                        <a:pt x="126" y="627"/>
                      </a:lnTo>
                      <a:lnTo>
                        <a:pt x="126" y="4"/>
                      </a:lnTo>
                    </a:path>
                  </a:pathLst>
                </a:cu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37" name=""/>
                <p:cNvSpPr/>
                <p:nvPr/>
              </p:nvSpPr>
              <p:spPr>
                <a:xfrm>
                  <a:off x="3212640" y="3017160"/>
                  <a:ext cx="0" cy="823680"/>
                </a:xfrm>
                <a:prstGeom prst="line">
                  <a:avLst/>
                </a:prstGeom>
                <a:ln w="12600">
                  <a:solidFill>
                    <a:srgbClr val="a0a0a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38" name=""/>
                <p:cNvSpPr/>
                <p:nvPr/>
              </p:nvSpPr>
              <p:spPr>
                <a:xfrm>
                  <a:off x="3107520" y="3860280"/>
                  <a:ext cx="167400" cy="97920"/>
                </a:xfrm>
                <a:custGeom>
                  <a:avLst/>
                  <a:gdLst/>
                  <a:ahLst/>
                  <a:rect l="l" t="t" r="r" b="b"/>
                  <a:pathLst>
                    <a:path w="113" h="62">
                      <a:moveTo>
                        <a:pt x="112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2" y="61"/>
                      </a:lnTo>
                      <a:lnTo>
                        <a:pt x="112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639" name=""/>
              <p:cNvGrpSpPr/>
              <p:nvPr/>
            </p:nvGrpSpPr>
            <p:grpSpPr>
              <a:xfrm>
                <a:off x="3117600" y="3065400"/>
                <a:ext cx="81360" cy="772200"/>
                <a:chOff x="3117600" y="3065400"/>
                <a:chExt cx="81360" cy="772200"/>
              </a:xfrm>
            </p:grpSpPr>
            <p:sp>
              <p:nvSpPr>
                <p:cNvPr id="2640" name=""/>
                <p:cNvSpPr/>
                <p:nvPr/>
              </p:nvSpPr>
              <p:spPr>
                <a:xfrm>
                  <a:off x="3117600" y="3065400"/>
                  <a:ext cx="81360" cy="112320"/>
                </a:xfrm>
                <a:custGeom>
                  <a:avLst/>
                  <a:gdLst/>
                  <a:ahLst/>
                  <a:rect l="l" t="t" r="r" b="b"/>
                  <a:pathLst>
                    <a:path w="55" h="71">
                      <a:moveTo>
                        <a:pt x="54" y="0"/>
                      </a:moveTo>
                      <a:lnTo>
                        <a:pt x="0" y="52"/>
                      </a:lnTo>
                      <a:lnTo>
                        <a:pt x="0" y="70"/>
                      </a:lnTo>
                      <a:lnTo>
                        <a:pt x="54" y="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41" name=""/>
                <p:cNvSpPr/>
                <p:nvPr/>
              </p:nvSpPr>
              <p:spPr>
                <a:xfrm>
                  <a:off x="3117600" y="3137760"/>
                  <a:ext cx="81360" cy="106200"/>
                </a:xfrm>
                <a:custGeom>
                  <a:avLst/>
                  <a:gdLst/>
                  <a:ahLst/>
                  <a:rect l="l" t="t" r="r" b="b"/>
                  <a:pathLst>
                    <a:path w="55" h="67">
                      <a:moveTo>
                        <a:pt x="54" y="0"/>
                      </a:moveTo>
                      <a:lnTo>
                        <a:pt x="0" y="46"/>
                      </a:lnTo>
                      <a:lnTo>
                        <a:pt x="0" y="66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42" name=""/>
                <p:cNvSpPr/>
                <p:nvPr/>
              </p:nvSpPr>
              <p:spPr>
                <a:xfrm>
                  <a:off x="3117600" y="3209400"/>
                  <a:ext cx="81360" cy="101160"/>
                </a:xfrm>
                <a:custGeom>
                  <a:avLst/>
                  <a:gdLst/>
                  <a:ahLst/>
                  <a:rect l="l" t="t" r="r" b="b"/>
                  <a:pathLst>
                    <a:path w="55" h="64">
                      <a:moveTo>
                        <a:pt x="54" y="0"/>
                      </a:moveTo>
                      <a:lnTo>
                        <a:pt x="0" y="43"/>
                      </a:lnTo>
                      <a:lnTo>
                        <a:pt x="0" y="63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43" name=""/>
                <p:cNvSpPr/>
                <p:nvPr/>
              </p:nvSpPr>
              <p:spPr>
                <a:xfrm>
                  <a:off x="3117600" y="3283920"/>
                  <a:ext cx="81360" cy="90360"/>
                </a:xfrm>
                <a:custGeom>
                  <a:avLst/>
                  <a:gdLst/>
                  <a:ahLst/>
                  <a:rect l="l" t="t" r="r" b="b"/>
                  <a:pathLst>
                    <a:path w="55" h="57">
                      <a:moveTo>
                        <a:pt x="54" y="0"/>
                      </a:moveTo>
                      <a:lnTo>
                        <a:pt x="0" y="39"/>
                      </a:lnTo>
                      <a:lnTo>
                        <a:pt x="0" y="56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560" bIns="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44" name=""/>
                <p:cNvSpPr/>
                <p:nvPr/>
              </p:nvSpPr>
              <p:spPr>
                <a:xfrm>
                  <a:off x="3117600" y="3358440"/>
                  <a:ext cx="81360" cy="83880"/>
                </a:xfrm>
                <a:custGeom>
                  <a:avLst/>
                  <a:gdLst/>
                  <a:ahLst/>
                  <a:rect l="l" t="t" r="r" b="b"/>
                  <a:pathLst>
                    <a:path w="55" h="53">
                      <a:moveTo>
                        <a:pt x="54" y="0"/>
                      </a:moveTo>
                      <a:lnTo>
                        <a:pt x="0" y="32"/>
                      </a:lnTo>
                      <a:lnTo>
                        <a:pt x="0" y="52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080" bIns="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45" name=""/>
                <p:cNvSpPr/>
                <p:nvPr/>
              </p:nvSpPr>
              <p:spPr>
                <a:xfrm>
                  <a:off x="3117600" y="3431520"/>
                  <a:ext cx="81360" cy="74520"/>
                </a:xfrm>
                <a:custGeom>
                  <a:avLst/>
                  <a:gdLst/>
                  <a:ahLst/>
                  <a:rect l="l" t="t" r="r" b="b"/>
                  <a:pathLst>
                    <a:path w="55" h="47">
                      <a:moveTo>
                        <a:pt x="54" y="0"/>
                      </a:moveTo>
                      <a:lnTo>
                        <a:pt x="0" y="29"/>
                      </a:lnTo>
                      <a:lnTo>
                        <a:pt x="0" y="46"/>
                      </a:lnTo>
                      <a:lnTo>
                        <a:pt x="54" y="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46" name=""/>
                <p:cNvSpPr/>
                <p:nvPr/>
              </p:nvSpPr>
              <p:spPr>
                <a:xfrm>
                  <a:off x="3117600" y="3506400"/>
                  <a:ext cx="81360" cy="66240"/>
                </a:xfrm>
                <a:custGeom>
                  <a:avLst/>
                  <a:gdLst/>
                  <a:ahLst/>
                  <a:rect l="l" t="t" r="r" b="b"/>
                  <a:pathLst>
                    <a:path w="55" h="42">
                      <a:moveTo>
                        <a:pt x="54" y="0"/>
                      </a:moveTo>
                      <a:lnTo>
                        <a:pt x="0" y="24"/>
                      </a:lnTo>
                      <a:lnTo>
                        <a:pt x="0" y="41"/>
                      </a:lnTo>
                      <a:lnTo>
                        <a:pt x="54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440" bIns="19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47" name=""/>
                <p:cNvSpPr/>
                <p:nvPr/>
              </p:nvSpPr>
              <p:spPr>
                <a:xfrm>
                  <a:off x="3117600" y="3580920"/>
                  <a:ext cx="81360" cy="59760"/>
                </a:xfrm>
                <a:custGeom>
                  <a:avLst/>
                  <a:gdLst/>
                  <a:ahLst/>
                  <a:rect l="l" t="t" r="r" b="b"/>
                  <a:pathLst>
                    <a:path w="55" h="38">
                      <a:moveTo>
                        <a:pt x="54" y="0"/>
                      </a:moveTo>
                      <a:lnTo>
                        <a:pt x="0" y="18"/>
                      </a:lnTo>
                      <a:lnTo>
                        <a:pt x="0" y="37"/>
                      </a:lnTo>
                      <a:lnTo>
                        <a:pt x="54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960" bIns="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48" name=""/>
                <p:cNvSpPr/>
                <p:nvPr/>
              </p:nvSpPr>
              <p:spPr>
                <a:xfrm>
                  <a:off x="3117600" y="3652200"/>
                  <a:ext cx="81360" cy="52200"/>
                </a:xfrm>
                <a:custGeom>
                  <a:avLst/>
                  <a:gdLst/>
                  <a:ahLst/>
                  <a:rect l="l" t="t" r="r" b="b"/>
                  <a:pathLst>
                    <a:path w="55" h="33">
                      <a:moveTo>
                        <a:pt x="54" y="0"/>
                      </a:moveTo>
                      <a:lnTo>
                        <a:pt x="0" y="16"/>
                      </a:lnTo>
                      <a:lnTo>
                        <a:pt x="0" y="32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49" name=""/>
                <p:cNvSpPr/>
                <p:nvPr/>
              </p:nvSpPr>
              <p:spPr>
                <a:xfrm>
                  <a:off x="3117600" y="3725280"/>
                  <a:ext cx="81360" cy="45720"/>
                </a:xfrm>
                <a:custGeom>
                  <a:avLst/>
                  <a:gdLst/>
                  <a:ahLst/>
                  <a:rect l="l" t="t" r="r" b="b"/>
                  <a:pathLst>
                    <a:path w="55" h="29">
                      <a:moveTo>
                        <a:pt x="54" y="0"/>
                      </a:moveTo>
                      <a:lnTo>
                        <a:pt x="0" y="12"/>
                      </a:lnTo>
                      <a:lnTo>
                        <a:pt x="0" y="28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50" name=""/>
                <p:cNvSpPr/>
                <p:nvPr/>
              </p:nvSpPr>
              <p:spPr>
                <a:xfrm>
                  <a:off x="3117600" y="3799800"/>
                  <a:ext cx="81360" cy="37800"/>
                </a:xfrm>
                <a:custGeom>
                  <a:avLst/>
                  <a:gdLst/>
                  <a:ahLst/>
                  <a:rect l="l" t="t" r="r" b="b"/>
                  <a:pathLst>
                    <a:path w="55" h="24">
                      <a:moveTo>
                        <a:pt x="54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51" name=""/>
                <p:cNvSpPr/>
                <p:nvPr/>
              </p:nvSpPr>
              <p:spPr>
                <a:xfrm>
                  <a:off x="3164760" y="3101400"/>
                  <a:ext cx="0" cy="72504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52" name=""/>
                <p:cNvSpPr/>
                <p:nvPr/>
              </p:nvSpPr>
              <p:spPr>
                <a:xfrm>
                  <a:off x="3129120" y="3133080"/>
                  <a:ext cx="0" cy="69660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653" name=""/>
              <p:cNvGrpSpPr/>
              <p:nvPr/>
            </p:nvGrpSpPr>
            <p:grpSpPr>
              <a:xfrm>
                <a:off x="3250800" y="2959200"/>
                <a:ext cx="50040" cy="991440"/>
                <a:chOff x="3250800" y="2959200"/>
                <a:chExt cx="50040" cy="991440"/>
              </a:xfrm>
            </p:grpSpPr>
            <p:sp>
              <p:nvSpPr>
                <p:cNvPr id="2654" name=""/>
                <p:cNvSpPr/>
                <p:nvPr/>
              </p:nvSpPr>
              <p:spPr>
                <a:xfrm>
                  <a:off x="3292200" y="2985840"/>
                  <a:ext cx="0" cy="96480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55" name=""/>
                <p:cNvSpPr/>
                <p:nvPr/>
              </p:nvSpPr>
              <p:spPr>
                <a:xfrm>
                  <a:off x="3277440" y="2981160"/>
                  <a:ext cx="0" cy="96624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56" name=""/>
                <p:cNvSpPr/>
                <p:nvPr/>
              </p:nvSpPr>
              <p:spPr>
                <a:xfrm>
                  <a:off x="3277440" y="2977920"/>
                  <a:ext cx="0" cy="972720"/>
                </a:xfrm>
                <a:prstGeom prst="line">
                  <a:avLst/>
                </a:prstGeom>
                <a:ln w="12600">
                  <a:solidFill>
                    <a:srgbClr val="e0e0e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57" name=""/>
                <p:cNvSpPr/>
                <p:nvPr/>
              </p:nvSpPr>
              <p:spPr>
                <a:xfrm>
                  <a:off x="3271320" y="2977920"/>
                  <a:ext cx="0" cy="97272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58" name=""/>
                <p:cNvSpPr/>
                <p:nvPr/>
              </p:nvSpPr>
              <p:spPr>
                <a:xfrm>
                  <a:off x="3250800" y="2985840"/>
                  <a:ext cx="0" cy="961560"/>
                </a:xfrm>
                <a:prstGeom prst="line">
                  <a:avLst/>
                </a:prstGeom>
                <a:ln w="12600">
                  <a:solidFill>
                    <a:srgbClr val="e0e0e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59" name=""/>
                <p:cNvSpPr/>
                <p:nvPr/>
              </p:nvSpPr>
              <p:spPr>
                <a:xfrm>
                  <a:off x="3259800" y="3019320"/>
                  <a:ext cx="41040" cy="3456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60" name=""/>
                <p:cNvSpPr/>
                <p:nvPr/>
              </p:nvSpPr>
              <p:spPr>
                <a:xfrm>
                  <a:off x="3259800" y="3092400"/>
                  <a:ext cx="41040" cy="39240"/>
                </a:xfrm>
                <a:custGeom>
                  <a:avLst/>
                  <a:gdLst/>
                  <a:ahLst/>
                  <a:rect l="l" t="t" r="r" b="b"/>
                  <a:pathLst>
                    <a:path w="28" h="25">
                      <a:moveTo>
                        <a:pt x="24" y="4"/>
                      </a:move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4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7" y="19"/>
                      </a:lnTo>
                      <a:lnTo>
                        <a:pt x="19" y="20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61" name=""/>
                <p:cNvSpPr/>
                <p:nvPr/>
              </p:nvSpPr>
              <p:spPr>
                <a:xfrm>
                  <a:off x="3259800" y="3170160"/>
                  <a:ext cx="41040" cy="3456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2"/>
                      </a:move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27" y="5"/>
                      </a:lnTo>
                      <a:lnTo>
                        <a:pt x="24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62" name=""/>
                <p:cNvSpPr/>
                <p:nvPr/>
              </p:nvSpPr>
              <p:spPr>
                <a:xfrm>
                  <a:off x="3259800" y="3244680"/>
                  <a:ext cx="41040" cy="3456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63" name=""/>
                <p:cNvSpPr/>
                <p:nvPr/>
              </p:nvSpPr>
              <p:spPr>
                <a:xfrm>
                  <a:off x="3259800" y="3319200"/>
                  <a:ext cx="41040" cy="3456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64" name=""/>
                <p:cNvSpPr/>
                <p:nvPr/>
              </p:nvSpPr>
              <p:spPr>
                <a:xfrm>
                  <a:off x="3259800" y="3393720"/>
                  <a:ext cx="41040" cy="37800"/>
                </a:xfrm>
                <a:custGeom>
                  <a:avLst/>
                  <a:gdLst/>
                  <a:ahLst/>
                  <a:rect l="l" t="t" r="r" b="b"/>
                  <a:pathLst>
                    <a:path w="28" h="24">
                      <a:moveTo>
                        <a:pt x="24" y="3"/>
                      </a:move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7" y="5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65" name=""/>
                <p:cNvSpPr/>
                <p:nvPr/>
              </p:nvSpPr>
              <p:spPr>
                <a:xfrm>
                  <a:off x="3259800" y="347148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1"/>
                      </a:move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7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7" y="16"/>
                      </a:lnTo>
                      <a:lnTo>
                        <a:pt x="19" y="17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27" y="3"/>
                      </a:lnTo>
                      <a:lnTo>
                        <a:pt x="24" y="1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66" name=""/>
                <p:cNvSpPr/>
                <p:nvPr/>
              </p:nvSpPr>
              <p:spPr>
                <a:xfrm>
                  <a:off x="3259800" y="3546360"/>
                  <a:ext cx="41040" cy="3456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67" name=""/>
                <p:cNvSpPr/>
                <p:nvPr/>
              </p:nvSpPr>
              <p:spPr>
                <a:xfrm>
                  <a:off x="3259800" y="3620880"/>
                  <a:ext cx="41040" cy="33120"/>
                </a:xfrm>
                <a:custGeom>
                  <a:avLst/>
                  <a:gdLst/>
                  <a:ahLst/>
                  <a:rect l="l" t="t" r="r" b="b"/>
                  <a:pathLst>
                    <a:path w="28" h="21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7" y="20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68" name=""/>
                <p:cNvSpPr/>
                <p:nvPr/>
              </p:nvSpPr>
              <p:spPr>
                <a:xfrm>
                  <a:off x="3259800" y="3693960"/>
                  <a:ext cx="41040" cy="3456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20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69" name=""/>
                <p:cNvSpPr/>
                <p:nvPr/>
              </p:nvSpPr>
              <p:spPr>
                <a:xfrm>
                  <a:off x="3259800" y="3771720"/>
                  <a:ext cx="41040" cy="3456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70" name=""/>
                <p:cNvSpPr/>
                <p:nvPr/>
              </p:nvSpPr>
              <p:spPr>
                <a:xfrm>
                  <a:off x="3259800" y="2959200"/>
                  <a:ext cx="41040" cy="26640"/>
                </a:xfrm>
                <a:custGeom>
                  <a:avLst/>
                  <a:gdLst/>
                  <a:ahLst/>
                  <a:rect l="l" t="t" r="r" b="b"/>
                  <a:pathLst>
                    <a:path w="28" h="17">
                      <a:moveTo>
                        <a:pt x="24" y="2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12" y="12"/>
                      </a:lnTo>
                      <a:lnTo>
                        <a:pt x="13" y="12"/>
                      </a:lnTo>
                      <a:lnTo>
                        <a:pt x="17" y="12"/>
                      </a:lnTo>
                      <a:lnTo>
                        <a:pt x="19" y="12"/>
                      </a:lnTo>
                      <a:lnTo>
                        <a:pt x="24" y="14"/>
                      </a:lnTo>
                      <a:lnTo>
                        <a:pt x="27" y="16"/>
                      </a:lnTo>
                      <a:lnTo>
                        <a:pt x="27" y="5"/>
                      </a:lnTo>
                      <a:lnTo>
                        <a:pt x="24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671" name=""/>
            <p:cNvGrpSpPr/>
            <p:nvPr/>
          </p:nvGrpSpPr>
          <p:grpSpPr>
            <a:xfrm>
              <a:off x="3306600" y="2968560"/>
              <a:ext cx="502560" cy="1011240"/>
              <a:chOff x="3306600" y="2968560"/>
              <a:chExt cx="502560" cy="1011240"/>
            </a:xfrm>
          </p:grpSpPr>
          <p:grpSp>
            <p:nvGrpSpPr>
              <p:cNvPr id="2672" name=""/>
              <p:cNvGrpSpPr/>
              <p:nvPr/>
            </p:nvGrpSpPr>
            <p:grpSpPr>
              <a:xfrm>
                <a:off x="3306600" y="2968560"/>
                <a:ext cx="461160" cy="990000"/>
                <a:chOff x="3306600" y="2968560"/>
                <a:chExt cx="461160" cy="990000"/>
              </a:xfrm>
            </p:grpSpPr>
            <p:sp>
              <p:nvSpPr>
                <p:cNvPr id="2673" name=""/>
                <p:cNvSpPr/>
                <p:nvPr/>
              </p:nvSpPr>
              <p:spPr>
                <a:xfrm>
                  <a:off x="3411720" y="3071160"/>
                  <a:ext cx="356040" cy="887040"/>
                </a:xfrm>
                <a:custGeom>
                  <a:avLst/>
                  <a:gdLst/>
                  <a:ahLst/>
                  <a:rect l="l" t="t" r="r" b="b"/>
                  <a:pathLst>
                    <a:path w="240" h="559">
                      <a:moveTo>
                        <a:pt x="0" y="0"/>
                      </a:moveTo>
                      <a:lnTo>
                        <a:pt x="239" y="109"/>
                      </a:lnTo>
                      <a:lnTo>
                        <a:pt x="239" y="545"/>
                      </a:lnTo>
                      <a:lnTo>
                        <a:pt x="0" y="55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74" name=""/>
                <p:cNvSpPr/>
                <p:nvPr/>
              </p:nvSpPr>
              <p:spPr>
                <a:xfrm flipH="1" flipV="1">
                  <a:off x="3619440" y="3194640"/>
                  <a:ext cx="46080" cy="29880"/>
                </a:xfrm>
                <a:prstGeom prst="line">
                  <a:avLst/>
                </a:prstGeom>
                <a:ln w="12600">
                  <a:solidFill>
                    <a:srgbClr val="60606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75" name=""/>
                <p:cNvSpPr/>
                <p:nvPr/>
              </p:nvSpPr>
              <p:spPr>
                <a:xfrm>
                  <a:off x="3306600" y="2968560"/>
                  <a:ext cx="213480" cy="990000"/>
                </a:xfrm>
                <a:custGeom>
                  <a:avLst/>
                  <a:gdLst/>
                  <a:ahLst/>
                  <a:rect l="l" t="t" r="r" b="b"/>
                  <a:pathLst>
                    <a:path w="144" h="624">
                      <a:moveTo>
                        <a:pt x="143" y="75"/>
                      </a:moveTo>
                      <a:lnTo>
                        <a:pt x="0" y="0"/>
                      </a:lnTo>
                      <a:lnTo>
                        <a:pt x="0" y="623"/>
                      </a:lnTo>
                      <a:lnTo>
                        <a:pt x="143" y="619"/>
                      </a:lnTo>
                      <a:lnTo>
                        <a:pt x="141" y="73"/>
                      </a:lnTo>
                      <a:lnTo>
                        <a:pt x="143" y="75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676" name=""/>
              <p:cNvGrpSpPr/>
              <p:nvPr/>
            </p:nvGrpSpPr>
            <p:grpSpPr>
              <a:xfrm>
                <a:off x="3487680" y="3209400"/>
                <a:ext cx="234360" cy="536040"/>
                <a:chOff x="3487680" y="3209400"/>
                <a:chExt cx="234360" cy="536040"/>
              </a:xfrm>
            </p:grpSpPr>
            <p:sp>
              <p:nvSpPr>
                <p:cNvPr id="2677" name=""/>
                <p:cNvSpPr/>
                <p:nvPr/>
              </p:nvSpPr>
              <p:spPr>
                <a:xfrm>
                  <a:off x="3487680" y="3209400"/>
                  <a:ext cx="234360" cy="536040"/>
                </a:xfrm>
                <a:custGeom>
                  <a:avLst/>
                  <a:gdLst/>
                  <a:ahLst/>
                  <a:rect l="l" t="t" r="r" b="b"/>
                  <a:pathLst>
                    <a:path w="158" h="338">
                      <a:moveTo>
                        <a:pt x="0" y="329"/>
                      </a:moveTo>
                      <a:lnTo>
                        <a:pt x="0" y="0"/>
                      </a:lnTo>
                      <a:lnTo>
                        <a:pt x="157" y="59"/>
                      </a:lnTo>
                      <a:lnTo>
                        <a:pt x="157" y="337"/>
                      </a:lnTo>
                      <a:lnTo>
                        <a:pt x="0" y="329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78" name=""/>
                <p:cNvSpPr/>
                <p:nvPr/>
              </p:nvSpPr>
              <p:spPr>
                <a:xfrm>
                  <a:off x="3497760" y="3229560"/>
                  <a:ext cx="206280" cy="515520"/>
                </a:xfrm>
                <a:custGeom>
                  <a:avLst/>
                  <a:gdLst/>
                  <a:ahLst/>
                  <a:rect l="l" t="t" r="r" b="b"/>
                  <a:pathLst>
                    <a:path w="139" h="325">
                      <a:moveTo>
                        <a:pt x="0" y="316"/>
                      </a:moveTo>
                      <a:lnTo>
                        <a:pt x="0" y="0"/>
                      </a:lnTo>
                      <a:lnTo>
                        <a:pt x="138" y="55"/>
                      </a:lnTo>
                      <a:lnTo>
                        <a:pt x="138" y="324"/>
                      </a:lnTo>
                      <a:lnTo>
                        <a:pt x="0" y="316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79" name=""/>
                <p:cNvSpPr/>
                <p:nvPr/>
              </p:nvSpPr>
              <p:spPr>
                <a:xfrm>
                  <a:off x="3497760" y="3269160"/>
                  <a:ext cx="206280" cy="101520"/>
                </a:xfrm>
                <a:custGeom>
                  <a:avLst/>
                  <a:gdLst/>
                  <a:ahLst/>
                  <a:rect l="l" t="t" r="r" b="b"/>
                  <a:pathLst>
                    <a:path w="139" h="64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38" y="47"/>
                      </a:lnTo>
                      <a:lnTo>
                        <a:pt x="138" y="63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80" name=""/>
                <p:cNvSpPr/>
                <p:nvPr/>
              </p:nvSpPr>
              <p:spPr>
                <a:xfrm>
                  <a:off x="3497760" y="3350160"/>
                  <a:ext cx="206280" cy="88560"/>
                </a:xfrm>
                <a:custGeom>
                  <a:avLst/>
                  <a:gdLst/>
                  <a:ahLst/>
                  <a:rect l="l" t="t" r="r" b="b"/>
                  <a:pathLst>
                    <a:path w="139" h="56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38" y="39"/>
                      </a:lnTo>
                      <a:lnTo>
                        <a:pt x="138" y="55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81" name=""/>
                <p:cNvSpPr/>
                <p:nvPr/>
              </p:nvSpPr>
              <p:spPr>
                <a:xfrm>
                  <a:off x="3497760" y="3427920"/>
                  <a:ext cx="206280" cy="80640"/>
                </a:xfrm>
                <a:custGeom>
                  <a:avLst/>
                  <a:gdLst/>
                  <a:ahLst/>
                  <a:rect l="l" t="t" r="r" b="b"/>
                  <a:pathLst>
                    <a:path w="139" h="51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38" y="34"/>
                      </a:lnTo>
                      <a:lnTo>
                        <a:pt x="138" y="5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82" name=""/>
                <p:cNvSpPr/>
                <p:nvPr/>
              </p:nvSpPr>
              <p:spPr>
                <a:xfrm>
                  <a:off x="3497760" y="3502800"/>
                  <a:ext cx="206280" cy="77400"/>
                </a:xfrm>
                <a:custGeom>
                  <a:avLst/>
                  <a:gdLst/>
                  <a:ahLst/>
                  <a:rect l="l" t="t" r="r" b="b"/>
                  <a:pathLst>
                    <a:path w="139" h="49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38" y="28"/>
                      </a:lnTo>
                      <a:lnTo>
                        <a:pt x="138" y="48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600" bIns="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83" name=""/>
                <p:cNvSpPr/>
                <p:nvPr/>
              </p:nvSpPr>
              <p:spPr>
                <a:xfrm>
                  <a:off x="3497760" y="3583800"/>
                  <a:ext cx="206280" cy="63000"/>
                </a:xfrm>
                <a:custGeom>
                  <a:avLst/>
                  <a:gdLst/>
                  <a:ahLst/>
                  <a:rect l="l" t="t" r="r" b="b"/>
                  <a:pathLst>
                    <a:path w="139" h="40">
                      <a:moveTo>
                        <a:pt x="0" y="0"/>
                      </a:moveTo>
                      <a:lnTo>
                        <a:pt x="138" y="22"/>
                      </a:lnTo>
                      <a:lnTo>
                        <a:pt x="138" y="39"/>
                      </a:lnTo>
                      <a:lnTo>
                        <a:pt x="0" y="2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200" bIns="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84" name=""/>
                <p:cNvSpPr/>
                <p:nvPr/>
              </p:nvSpPr>
              <p:spPr>
                <a:xfrm>
                  <a:off x="3497760" y="3664440"/>
                  <a:ext cx="206280" cy="56880"/>
                </a:xfrm>
                <a:custGeom>
                  <a:avLst/>
                  <a:gdLst/>
                  <a:ahLst/>
                  <a:rect l="l" t="t" r="r" b="b"/>
                  <a:pathLst>
                    <a:path w="139" h="36">
                      <a:moveTo>
                        <a:pt x="138" y="35"/>
                      </a:move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38" y="15"/>
                      </a:lnTo>
                      <a:lnTo>
                        <a:pt x="138" y="35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85" name=""/>
                <p:cNvSpPr/>
                <p:nvPr/>
              </p:nvSpPr>
              <p:spPr>
                <a:xfrm>
                  <a:off x="3530160" y="3237480"/>
                  <a:ext cx="22320" cy="498240"/>
                </a:xfrm>
                <a:custGeom>
                  <a:avLst/>
                  <a:gdLst/>
                  <a:ahLst/>
                  <a:rect l="l" t="t" r="r" b="b"/>
                  <a:pathLst>
                    <a:path w="15" h="314">
                      <a:moveTo>
                        <a:pt x="0" y="0"/>
                      </a:moveTo>
                      <a:lnTo>
                        <a:pt x="0" y="311"/>
                      </a:lnTo>
                      <a:lnTo>
                        <a:pt x="14" y="313"/>
                      </a:lnTo>
                      <a:lnTo>
                        <a:pt x="1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86" name=""/>
                <p:cNvSpPr/>
                <p:nvPr/>
              </p:nvSpPr>
              <p:spPr>
                <a:xfrm>
                  <a:off x="3536280" y="3243960"/>
                  <a:ext cx="23760" cy="491760"/>
                </a:xfrm>
                <a:custGeom>
                  <a:avLst/>
                  <a:gdLst/>
                  <a:ahLst/>
                  <a:rect l="l" t="t" r="r" b="b"/>
                  <a:pathLst>
                    <a:path w="16" h="310">
                      <a:moveTo>
                        <a:pt x="0" y="0"/>
                      </a:moveTo>
                      <a:lnTo>
                        <a:pt x="0" y="307"/>
                      </a:lnTo>
                      <a:lnTo>
                        <a:pt x="15" y="309"/>
                      </a:lnTo>
                      <a:lnTo>
                        <a:pt x="15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87" name=""/>
                <p:cNvSpPr/>
                <p:nvPr/>
              </p:nvSpPr>
              <p:spPr>
                <a:xfrm>
                  <a:off x="3595680" y="3266280"/>
                  <a:ext cx="22320" cy="472680"/>
                </a:xfrm>
                <a:custGeom>
                  <a:avLst/>
                  <a:gdLst/>
                  <a:ahLst/>
                  <a:rect l="l" t="t" r="r" b="b"/>
                  <a:pathLst>
                    <a:path w="15" h="298">
                      <a:moveTo>
                        <a:pt x="0" y="0"/>
                      </a:moveTo>
                      <a:lnTo>
                        <a:pt x="0" y="297"/>
                      </a:lnTo>
                      <a:lnTo>
                        <a:pt x="14" y="297"/>
                      </a:lnTo>
                      <a:lnTo>
                        <a:pt x="1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88" name=""/>
                <p:cNvSpPr/>
                <p:nvPr/>
              </p:nvSpPr>
              <p:spPr>
                <a:xfrm>
                  <a:off x="3603240" y="3272400"/>
                  <a:ext cx="21960" cy="466560"/>
                </a:xfrm>
                <a:custGeom>
                  <a:avLst/>
                  <a:gdLst/>
                  <a:ahLst/>
                  <a:rect l="l" t="t" r="r" b="b"/>
                  <a:pathLst>
                    <a:path w="15" h="294">
                      <a:moveTo>
                        <a:pt x="0" y="0"/>
                      </a:moveTo>
                      <a:lnTo>
                        <a:pt x="0" y="293"/>
                      </a:lnTo>
                      <a:lnTo>
                        <a:pt x="14" y="293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89" name=""/>
                <p:cNvSpPr/>
                <p:nvPr/>
              </p:nvSpPr>
              <p:spPr>
                <a:xfrm>
                  <a:off x="3655080" y="3290040"/>
                  <a:ext cx="21960" cy="452160"/>
                </a:xfrm>
                <a:custGeom>
                  <a:avLst/>
                  <a:gdLst/>
                  <a:ahLst/>
                  <a:rect l="l" t="t" r="r" b="b"/>
                  <a:pathLst>
                    <a:path w="15" h="285">
                      <a:moveTo>
                        <a:pt x="0" y="0"/>
                      </a:moveTo>
                      <a:lnTo>
                        <a:pt x="0" y="284"/>
                      </a:lnTo>
                      <a:lnTo>
                        <a:pt x="14" y="284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90" name=""/>
                <p:cNvSpPr/>
                <p:nvPr/>
              </p:nvSpPr>
              <p:spPr>
                <a:xfrm>
                  <a:off x="3662640" y="3297960"/>
                  <a:ext cx="21960" cy="444240"/>
                </a:xfrm>
                <a:custGeom>
                  <a:avLst/>
                  <a:gdLst/>
                  <a:ahLst/>
                  <a:rect l="l" t="t" r="r" b="b"/>
                  <a:pathLst>
                    <a:path w="15" h="280">
                      <a:moveTo>
                        <a:pt x="0" y="0"/>
                      </a:moveTo>
                      <a:lnTo>
                        <a:pt x="0" y="279"/>
                      </a:lnTo>
                      <a:lnTo>
                        <a:pt x="14" y="279"/>
                      </a:lnTo>
                      <a:lnTo>
                        <a:pt x="14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691" name=""/>
              <p:cNvGrpSpPr/>
              <p:nvPr/>
            </p:nvGrpSpPr>
            <p:grpSpPr>
              <a:xfrm>
                <a:off x="3392280" y="3736440"/>
                <a:ext cx="416880" cy="243360"/>
                <a:chOff x="3392280" y="3736440"/>
                <a:chExt cx="416880" cy="243360"/>
              </a:xfrm>
            </p:grpSpPr>
            <p:sp>
              <p:nvSpPr>
                <p:cNvPr id="2692" name=""/>
                <p:cNvSpPr/>
                <p:nvPr/>
              </p:nvSpPr>
              <p:spPr>
                <a:xfrm>
                  <a:off x="3392280" y="3736440"/>
                  <a:ext cx="90360" cy="126720"/>
                </a:xfrm>
                <a:custGeom>
                  <a:avLst/>
                  <a:gdLst/>
                  <a:ahLst/>
                  <a:rect l="l" t="t" r="r" b="b"/>
                  <a:pathLst>
                    <a:path w="61" h="80">
                      <a:moveTo>
                        <a:pt x="0" y="75"/>
                      </a:moveTo>
                      <a:lnTo>
                        <a:pt x="60" y="79"/>
                      </a:lnTo>
                      <a:lnTo>
                        <a:pt x="60" y="2"/>
                      </a:lnTo>
                      <a:lnTo>
                        <a:pt x="0" y="0"/>
                      </a:lnTo>
                      <a:lnTo>
                        <a:pt x="0" y="75"/>
                      </a:lnTo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2693" name=""/>
                <p:cNvGrpSpPr/>
                <p:nvPr/>
              </p:nvGrpSpPr>
              <p:grpSpPr>
                <a:xfrm>
                  <a:off x="3476880" y="3853440"/>
                  <a:ext cx="327600" cy="126360"/>
                  <a:chOff x="3476880" y="3853440"/>
                  <a:chExt cx="327600" cy="126360"/>
                </a:xfrm>
              </p:grpSpPr>
              <p:sp>
                <p:nvSpPr>
                  <p:cNvPr id="2694" name=""/>
                  <p:cNvSpPr/>
                  <p:nvPr/>
                </p:nvSpPr>
                <p:spPr>
                  <a:xfrm>
                    <a:off x="3803400" y="3862800"/>
                    <a:ext cx="1080" cy="8856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6">
                        <a:moveTo>
                          <a:pt x="0" y="0"/>
                        </a:moveTo>
                        <a:lnTo>
                          <a:pt x="0" y="5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760" bIns="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95" name=""/>
                  <p:cNvSpPr/>
                  <p:nvPr/>
                </p:nvSpPr>
                <p:spPr>
                  <a:xfrm>
                    <a:off x="3476880" y="3862800"/>
                    <a:ext cx="21960" cy="1170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74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7" y="73"/>
                        </a:lnTo>
                        <a:lnTo>
                          <a:pt x="12" y="73"/>
                        </a:lnTo>
                        <a:lnTo>
                          <a:pt x="14" y="7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96" name=""/>
                  <p:cNvSpPr/>
                  <p:nvPr/>
                </p:nvSpPr>
                <p:spPr>
                  <a:xfrm>
                    <a:off x="3607200" y="3853440"/>
                    <a:ext cx="21960" cy="1188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75">
                        <a:moveTo>
                          <a:pt x="0" y="5"/>
                        </a:moveTo>
                        <a:lnTo>
                          <a:pt x="0" y="74"/>
                        </a:lnTo>
                        <a:lnTo>
                          <a:pt x="14" y="72"/>
                        </a:lnTo>
                        <a:lnTo>
                          <a:pt x="14" y="0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97" name=""/>
                  <p:cNvSpPr/>
                  <p:nvPr/>
                </p:nvSpPr>
                <p:spPr>
                  <a:xfrm>
                    <a:off x="3708360" y="3856320"/>
                    <a:ext cx="21960" cy="1044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66">
                        <a:moveTo>
                          <a:pt x="0" y="6"/>
                        </a:moveTo>
                        <a:lnTo>
                          <a:pt x="0" y="65"/>
                        </a:lnTo>
                        <a:lnTo>
                          <a:pt x="14" y="65"/>
                        </a:lnTo>
                        <a:lnTo>
                          <a:pt x="14" y="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98" name=""/>
                  <p:cNvSpPr/>
                  <p:nvPr/>
                </p:nvSpPr>
                <p:spPr>
                  <a:xfrm>
                    <a:off x="3803400" y="3867480"/>
                    <a:ext cx="1080" cy="2664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17">
                        <a:moveTo>
                          <a:pt x="0" y="1"/>
                        </a:move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160" bIns="-20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99" name=""/>
                  <p:cNvSpPr/>
                  <p:nvPr/>
                </p:nvSpPr>
                <p:spPr>
                  <a:xfrm>
                    <a:off x="3708360" y="3853440"/>
                    <a:ext cx="21960" cy="3456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2">
                        <a:moveTo>
                          <a:pt x="14" y="8"/>
                        </a:moveTo>
                        <a:lnTo>
                          <a:pt x="14" y="16"/>
                        </a:ln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14" y="8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240" bIns="-12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00" name=""/>
                  <p:cNvSpPr/>
                  <p:nvPr/>
                </p:nvSpPr>
                <p:spPr>
                  <a:xfrm>
                    <a:off x="3607200" y="3853440"/>
                    <a:ext cx="21960" cy="4104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6">
                        <a:moveTo>
                          <a:pt x="14" y="7"/>
                        </a:moveTo>
                        <a:lnTo>
                          <a:pt x="14" y="20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14" y="7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760" bIns="-5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01" name=""/>
                  <p:cNvSpPr/>
                  <p:nvPr/>
                </p:nvSpPr>
                <p:spPr>
                  <a:xfrm>
                    <a:off x="3476880" y="3856320"/>
                    <a:ext cx="21960" cy="4104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6">
                        <a:moveTo>
                          <a:pt x="14" y="7"/>
                        </a:moveTo>
                        <a:lnTo>
                          <a:pt x="14" y="18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14" y="7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760" bIns="-5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702" name=""/>
                <p:cNvSpPr/>
                <p:nvPr/>
              </p:nvSpPr>
              <p:spPr>
                <a:xfrm>
                  <a:off x="3490200" y="3736440"/>
                  <a:ext cx="318960" cy="126720"/>
                </a:xfrm>
                <a:custGeom>
                  <a:avLst/>
                  <a:gdLst/>
                  <a:ahLst/>
                  <a:rect l="l" t="t" r="r" b="b"/>
                  <a:pathLst>
                    <a:path w="215" h="80">
                      <a:moveTo>
                        <a:pt x="0" y="79"/>
                      </a:moveTo>
                      <a:lnTo>
                        <a:pt x="214" y="79"/>
                      </a:lnTo>
                      <a:lnTo>
                        <a:pt x="214" y="12"/>
                      </a:lnTo>
                      <a:lnTo>
                        <a:pt x="0" y="0"/>
                      </a:lnTo>
                      <a:lnTo>
                        <a:pt x="0" y="79"/>
                      </a:lnTo>
                    </a:path>
                  </a:pathLst>
                </a:custGeom>
                <a:solidFill>
                  <a:srgbClr val="cecec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2703" name=""/>
                <p:cNvGrpSpPr/>
                <p:nvPr/>
              </p:nvGrpSpPr>
              <p:grpSpPr>
                <a:xfrm>
                  <a:off x="3392280" y="3863160"/>
                  <a:ext cx="71280" cy="108720"/>
                  <a:chOff x="3392280" y="3863160"/>
                  <a:chExt cx="71280" cy="108720"/>
                </a:xfrm>
              </p:grpSpPr>
              <p:sp>
                <p:nvSpPr>
                  <p:cNvPr id="2704" name=""/>
                  <p:cNvSpPr/>
                  <p:nvPr/>
                </p:nvSpPr>
                <p:spPr>
                  <a:xfrm>
                    <a:off x="3392280" y="3863160"/>
                    <a:ext cx="71280" cy="94680"/>
                  </a:xfrm>
                  <a:custGeom>
                    <a:avLst/>
                    <a:gdLst/>
                    <a:ahLst/>
                    <a:rect l="l" t="t" r="r" b="b"/>
                    <a:pathLst>
                      <a:path w="48" h="60">
                        <a:moveTo>
                          <a:pt x="0" y="0"/>
                        </a:moveTo>
                        <a:lnTo>
                          <a:pt x="47" y="4"/>
                        </a:lnTo>
                        <a:lnTo>
                          <a:pt x="47" y="59"/>
                        </a:lnTo>
                        <a:lnTo>
                          <a:pt x="0" y="5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606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705" name=""/>
                  <p:cNvGrpSpPr/>
                  <p:nvPr/>
                </p:nvGrpSpPr>
                <p:grpSpPr>
                  <a:xfrm>
                    <a:off x="3395160" y="3880080"/>
                    <a:ext cx="32400" cy="91800"/>
                    <a:chOff x="3395160" y="3880080"/>
                    <a:chExt cx="32400" cy="91800"/>
                  </a:xfrm>
                </p:grpSpPr>
                <p:sp>
                  <p:nvSpPr>
                    <p:cNvPr id="2706" name=""/>
                    <p:cNvSpPr/>
                    <p:nvPr/>
                  </p:nvSpPr>
                  <p:spPr>
                    <a:xfrm>
                      <a:off x="3420000" y="3880080"/>
                      <a:ext cx="0" cy="6948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2680" bIns="22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707" name=""/>
                    <p:cNvSpPr/>
                    <p:nvPr/>
                  </p:nvSpPr>
                  <p:spPr>
                    <a:xfrm flipH="1">
                      <a:off x="3395160" y="3917880"/>
                      <a:ext cx="32400" cy="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708" name=""/>
                    <p:cNvSpPr/>
                    <p:nvPr/>
                  </p:nvSpPr>
                  <p:spPr>
                    <a:xfrm>
                      <a:off x="3396600" y="3924360"/>
                      <a:ext cx="0" cy="2484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960" bIns="-219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709" name=""/>
                    <p:cNvSpPr/>
                    <p:nvPr/>
                  </p:nvSpPr>
                  <p:spPr>
                    <a:xfrm flipH="1">
                      <a:off x="3395160" y="3971880"/>
                      <a:ext cx="32400" cy="0"/>
                    </a:xfrm>
                    <a:prstGeom prst="line">
                      <a:avLst/>
                    </a:prstGeom>
                    <a:ln w="12600">
                      <a:solidFill>
                        <a:srgbClr val="cecece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710" name=""/>
          <p:cNvGrpSpPr/>
          <p:nvPr/>
        </p:nvGrpSpPr>
        <p:grpSpPr>
          <a:xfrm>
            <a:off x="135000" y="3152880"/>
            <a:ext cx="671400" cy="833760"/>
            <a:chOff x="135000" y="3152880"/>
            <a:chExt cx="671400" cy="833760"/>
          </a:xfrm>
        </p:grpSpPr>
        <p:sp>
          <p:nvSpPr>
            <p:cNvPr id="2711" name=""/>
            <p:cNvSpPr/>
            <p:nvPr/>
          </p:nvSpPr>
          <p:spPr>
            <a:xfrm>
              <a:off x="260280" y="3232080"/>
              <a:ext cx="544320" cy="294840"/>
            </a:xfrm>
            <a:custGeom>
              <a:avLst/>
              <a:gdLst/>
              <a:ahLst/>
              <a:rect l="l" t="t" r="r" b="b"/>
              <a:pathLst>
                <a:path w="745" h="245">
                  <a:moveTo>
                    <a:pt x="0" y="244"/>
                  </a:moveTo>
                  <a:lnTo>
                    <a:pt x="453" y="3"/>
                  </a:lnTo>
                  <a:lnTo>
                    <a:pt x="744" y="0"/>
                  </a:lnTo>
                </a:path>
              </a:pathLst>
            </a:custGeom>
            <a:noFill/>
            <a:ln cap="rnd" w="12600">
              <a:solidFill>
                <a:srgbClr val="a0a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712" name=""/>
            <p:cNvGrpSpPr/>
            <p:nvPr/>
          </p:nvGrpSpPr>
          <p:grpSpPr>
            <a:xfrm>
              <a:off x="135000" y="3152880"/>
              <a:ext cx="671400" cy="430920"/>
              <a:chOff x="135000" y="3152880"/>
              <a:chExt cx="671400" cy="430920"/>
            </a:xfrm>
          </p:grpSpPr>
          <p:grpSp>
            <p:nvGrpSpPr>
              <p:cNvPr id="2713" name=""/>
              <p:cNvGrpSpPr/>
              <p:nvPr/>
            </p:nvGrpSpPr>
            <p:grpSpPr>
              <a:xfrm>
                <a:off x="135000" y="3455640"/>
                <a:ext cx="671400" cy="128160"/>
                <a:chOff x="135000" y="3455640"/>
                <a:chExt cx="671400" cy="128160"/>
              </a:xfrm>
            </p:grpSpPr>
            <p:sp>
              <p:nvSpPr>
                <p:cNvPr id="2714" name=""/>
                <p:cNvSpPr/>
                <p:nvPr/>
              </p:nvSpPr>
              <p:spPr>
                <a:xfrm>
                  <a:off x="135000" y="3461400"/>
                  <a:ext cx="671400" cy="122400"/>
                </a:xfrm>
                <a:custGeom>
                  <a:avLst/>
                  <a:gdLst/>
                  <a:ahLst/>
                  <a:rect l="l" t="t" r="r" b="b"/>
                  <a:pathLst>
                    <a:path w="919" h="102">
                      <a:moveTo>
                        <a:pt x="0" y="45"/>
                      </a:moveTo>
                      <a:lnTo>
                        <a:pt x="215" y="0"/>
                      </a:lnTo>
                      <a:lnTo>
                        <a:pt x="918" y="101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15" name=""/>
                <p:cNvSpPr/>
                <p:nvPr/>
              </p:nvSpPr>
              <p:spPr>
                <a:xfrm>
                  <a:off x="135000" y="3484440"/>
                  <a:ext cx="671400" cy="86400"/>
                </a:xfrm>
                <a:custGeom>
                  <a:avLst/>
                  <a:gdLst/>
                  <a:ahLst/>
                  <a:rect l="l" t="t" r="r" b="b"/>
                  <a:pathLst>
                    <a:path w="919" h="72">
                      <a:moveTo>
                        <a:pt x="0" y="47"/>
                      </a:moveTo>
                      <a:lnTo>
                        <a:pt x="215" y="0"/>
                      </a:lnTo>
                      <a:lnTo>
                        <a:pt x="337" y="21"/>
                      </a:lnTo>
                      <a:lnTo>
                        <a:pt x="918" y="71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0" bIns="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16" name=""/>
                <p:cNvSpPr/>
                <p:nvPr/>
              </p:nvSpPr>
              <p:spPr>
                <a:xfrm>
                  <a:off x="135000" y="3455640"/>
                  <a:ext cx="671400" cy="97200"/>
                </a:xfrm>
                <a:custGeom>
                  <a:avLst/>
                  <a:gdLst/>
                  <a:ahLst/>
                  <a:rect l="l" t="t" r="r" b="b"/>
                  <a:pathLst>
                    <a:path w="919" h="81">
                      <a:moveTo>
                        <a:pt x="918" y="45"/>
                      </a:moveTo>
                      <a:lnTo>
                        <a:pt x="671" y="0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17" name=""/>
                <p:cNvSpPr/>
                <p:nvPr/>
              </p:nvSpPr>
              <p:spPr>
                <a:xfrm>
                  <a:off x="135000" y="3474720"/>
                  <a:ext cx="671400" cy="96120"/>
                </a:xfrm>
                <a:custGeom>
                  <a:avLst/>
                  <a:gdLst/>
                  <a:ahLst/>
                  <a:rect l="l" t="t" r="r" b="b"/>
                  <a:pathLst>
                    <a:path w="919" h="80">
                      <a:moveTo>
                        <a:pt x="918" y="40"/>
                      </a:moveTo>
                      <a:lnTo>
                        <a:pt x="674" y="0"/>
                      </a:lnTo>
                      <a:lnTo>
                        <a:pt x="318" y="40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18" name=""/>
                <p:cNvSpPr/>
                <p:nvPr/>
              </p:nvSpPr>
              <p:spPr>
                <a:xfrm>
                  <a:off x="135000" y="3491640"/>
                  <a:ext cx="671400" cy="88560"/>
                </a:xfrm>
                <a:custGeom>
                  <a:avLst/>
                  <a:gdLst/>
                  <a:ahLst/>
                  <a:rect l="l" t="t" r="r" b="b"/>
                  <a:pathLst>
                    <a:path w="919" h="74">
                      <a:moveTo>
                        <a:pt x="0" y="73"/>
                      </a:moveTo>
                      <a:lnTo>
                        <a:pt x="443" y="0"/>
                      </a:lnTo>
                      <a:lnTo>
                        <a:pt x="570" y="26"/>
                      </a:lnTo>
                      <a:lnTo>
                        <a:pt x="918" y="47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19" name=""/>
                <p:cNvSpPr/>
                <p:nvPr/>
              </p:nvSpPr>
              <p:spPr>
                <a:xfrm>
                  <a:off x="135000" y="3468960"/>
                  <a:ext cx="671400" cy="96120"/>
                </a:xfrm>
                <a:custGeom>
                  <a:avLst/>
                  <a:gdLst/>
                  <a:ahLst/>
                  <a:rect l="l" t="t" r="r" b="b"/>
                  <a:pathLst>
                    <a:path w="919" h="80">
                      <a:moveTo>
                        <a:pt x="0" y="74"/>
                      </a:moveTo>
                      <a:lnTo>
                        <a:pt x="318" y="29"/>
                      </a:lnTo>
                      <a:lnTo>
                        <a:pt x="440" y="0"/>
                      </a:lnTo>
                      <a:lnTo>
                        <a:pt x="573" y="29"/>
                      </a:lnTo>
                      <a:lnTo>
                        <a:pt x="918" y="79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720" name=""/>
              <p:cNvSpPr/>
              <p:nvPr/>
            </p:nvSpPr>
            <p:spPr>
              <a:xfrm>
                <a:off x="235080" y="3152880"/>
                <a:ext cx="569880" cy="178920"/>
              </a:xfrm>
              <a:custGeom>
                <a:avLst/>
                <a:gdLst/>
                <a:ahLst/>
                <a:rect l="l" t="t" r="r" b="b"/>
                <a:pathLst>
                  <a:path w="780" h="149">
                    <a:moveTo>
                      <a:pt x="0" y="148"/>
                    </a:moveTo>
                    <a:lnTo>
                      <a:pt x="109" y="71"/>
                    </a:lnTo>
                    <a:lnTo>
                      <a:pt x="779" y="0"/>
                    </a:lnTo>
                  </a:path>
                </a:pathLst>
              </a:custGeom>
              <a:noFill/>
              <a:ln cap="rnd" w="12600">
                <a:solidFill>
                  <a:srgbClr val="a0a0a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721" name=""/>
            <p:cNvGrpSpPr/>
            <p:nvPr/>
          </p:nvGrpSpPr>
          <p:grpSpPr>
            <a:xfrm>
              <a:off x="207000" y="3232080"/>
              <a:ext cx="492480" cy="754560"/>
              <a:chOff x="207000" y="3232080"/>
              <a:chExt cx="492480" cy="754560"/>
            </a:xfrm>
          </p:grpSpPr>
          <p:grpSp>
            <p:nvGrpSpPr>
              <p:cNvPr id="2722" name=""/>
              <p:cNvGrpSpPr/>
              <p:nvPr/>
            </p:nvGrpSpPr>
            <p:grpSpPr>
              <a:xfrm>
                <a:off x="391680" y="3687480"/>
                <a:ext cx="142560" cy="152280"/>
                <a:chOff x="391680" y="3687480"/>
                <a:chExt cx="142560" cy="152280"/>
              </a:xfrm>
            </p:grpSpPr>
            <p:sp>
              <p:nvSpPr>
                <p:cNvPr id="2723" name=""/>
                <p:cNvSpPr/>
                <p:nvPr/>
              </p:nvSpPr>
              <p:spPr>
                <a:xfrm>
                  <a:off x="391680" y="3819600"/>
                  <a:ext cx="142560" cy="20160"/>
                </a:xfrm>
                <a:custGeom>
                  <a:avLst/>
                  <a:gdLst/>
                  <a:ahLst/>
                  <a:rect l="l" t="t" r="r" b="b"/>
                  <a:pathLst>
                    <a:path w="195" h="17">
                      <a:moveTo>
                        <a:pt x="0" y="0"/>
                      </a:moveTo>
                      <a:lnTo>
                        <a:pt x="194" y="0"/>
                      </a:lnTo>
                      <a:lnTo>
                        <a:pt x="144" y="16"/>
                      </a:lnTo>
                      <a:lnTo>
                        <a:pt x="53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24" name=""/>
                <p:cNvSpPr/>
                <p:nvPr/>
              </p:nvSpPr>
              <p:spPr>
                <a:xfrm>
                  <a:off x="403200" y="3687480"/>
                  <a:ext cx="113400" cy="20160"/>
                </a:xfrm>
                <a:custGeom>
                  <a:avLst/>
                  <a:gdLst/>
                  <a:ahLst/>
                  <a:rect l="l" t="t" r="r" b="b"/>
                  <a:pathLst>
                    <a:path w="155" h="17">
                      <a:moveTo>
                        <a:pt x="0" y="16"/>
                      </a:moveTo>
                      <a:lnTo>
                        <a:pt x="37" y="0"/>
                      </a:lnTo>
                      <a:lnTo>
                        <a:pt x="154" y="0"/>
                      </a:lnTo>
                      <a:lnTo>
                        <a:pt x="117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725" name=""/>
              <p:cNvGrpSpPr/>
              <p:nvPr/>
            </p:nvGrpSpPr>
            <p:grpSpPr>
              <a:xfrm>
                <a:off x="380160" y="3687480"/>
                <a:ext cx="172800" cy="299160"/>
                <a:chOff x="380160" y="3687480"/>
                <a:chExt cx="172800" cy="299160"/>
              </a:xfrm>
            </p:grpSpPr>
            <p:sp>
              <p:nvSpPr>
                <p:cNvPr id="2726" name=""/>
                <p:cNvSpPr/>
                <p:nvPr/>
              </p:nvSpPr>
              <p:spPr>
                <a:xfrm>
                  <a:off x="380160" y="3695760"/>
                  <a:ext cx="24120" cy="276480"/>
                </a:xfrm>
                <a:custGeom>
                  <a:avLst/>
                  <a:gdLst/>
                  <a:ahLst/>
                  <a:rect l="l" t="t" r="r" b="b"/>
                  <a:pathLst>
                    <a:path w="33" h="230">
                      <a:moveTo>
                        <a:pt x="32" y="0"/>
                      </a:moveTo>
                      <a:lnTo>
                        <a:pt x="0" y="229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27" name=""/>
                <p:cNvSpPr/>
                <p:nvPr/>
              </p:nvSpPr>
              <p:spPr>
                <a:xfrm>
                  <a:off x="419400" y="3695760"/>
                  <a:ext cx="11520" cy="276480"/>
                </a:xfrm>
                <a:custGeom>
                  <a:avLst/>
                  <a:gdLst/>
                  <a:ahLst/>
                  <a:rect l="l" t="t" r="r" b="b"/>
                  <a:pathLst>
                    <a:path w="16" h="230">
                      <a:moveTo>
                        <a:pt x="15" y="0"/>
                      </a:moveTo>
                      <a:lnTo>
                        <a:pt x="0" y="22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28" name=""/>
                <p:cNvSpPr/>
                <p:nvPr/>
              </p:nvSpPr>
              <p:spPr>
                <a:xfrm>
                  <a:off x="489960" y="3695760"/>
                  <a:ext cx="20160" cy="290880"/>
                </a:xfrm>
                <a:custGeom>
                  <a:avLst/>
                  <a:gdLst/>
                  <a:ahLst/>
                  <a:rect l="l" t="t" r="r" b="b"/>
                  <a:pathLst>
                    <a:path w="28" h="242">
                      <a:moveTo>
                        <a:pt x="0" y="0"/>
                      </a:moveTo>
                      <a:lnTo>
                        <a:pt x="27" y="24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29" name=""/>
                <p:cNvSpPr/>
                <p:nvPr/>
              </p:nvSpPr>
              <p:spPr>
                <a:xfrm>
                  <a:off x="515880" y="3687480"/>
                  <a:ext cx="37080" cy="291960"/>
                </a:xfrm>
                <a:custGeom>
                  <a:avLst/>
                  <a:gdLst/>
                  <a:ahLst/>
                  <a:rect l="l" t="t" r="r" b="b"/>
                  <a:pathLst>
                    <a:path w="51" h="243">
                      <a:moveTo>
                        <a:pt x="0" y="0"/>
                      </a:moveTo>
                      <a:lnTo>
                        <a:pt x="50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730" name=""/>
              <p:cNvSpPr/>
              <p:nvPr/>
            </p:nvSpPr>
            <p:spPr>
              <a:xfrm>
                <a:off x="426960" y="3696120"/>
                <a:ext cx="66960" cy="124920"/>
              </a:xfrm>
              <a:custGeom>
                <a:avLst/>
                <a:gdLst/>
                <a:ahLst/>
                <a:rect l="l" t="t" r="r" b="b"/>
                <a:pathLst>
                  <a:path w="92" h="104">
                    <a:moveTo>
                      <a:pt x="91" y="0"/>
                    </a:moveTo>
                    <a:lnTo>
                      <a:pt x="0" y="103"/>
                    </a:lnTo>
                    <a:lnTo>
                      <a:pt x="9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1" name=""/>
              <p:cNvSpPr/>
              <p:nvPr/>
            </p:nvSpPr>
            <p:spPr>
              <a:xfrm>
                <a:off x="430560" y="3687480"/>
                <a:ext cx="103680" cy="285120"/>
              </a:xfrm>
              <a:custGeom>
                <a:avLst/>
                <a:gdLst/>
                <a:ahLst/>
                <a:rect l="l" t="t" r="r" b="b"/>
                <a:pathLst>
                  <a:path w="142" h="237">
                    <a:moveTo>
                      <a:pt x="0" y="37"/>
                    </a:moveTo>
                    <a:lnTo>
                      <a:pt x="29" y="0"/>
                    </a:lnTo>
                    <a:lnTo>
                      <a:pt x="141" y="109"/>
                    </a:lnTo>
                    <a:lnTo>
                      <a:pt x="96" y="159"/>
                    </a:lnTo>
                    <a:lnTo>
                      <a:pt x="61" y="236"/>
                    </a:lnTo>
                    <a:lnTo>
                      <a:pt x="29" y="16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2" name=""/>
              <p:cNvSpPr/>
              <p:nvPr/>
            </p:nvSpPr>
            <p:spPr>
              <a:xfrm>
                <a:off x="430560" y="3887280"/>
                <a:ext cx="45720" cy="85320"/>
              </a:xfrm>
              <a:custGeom>
                <a:avLst/>
                <a:gdLst/>
                <a:ahLst/>
                <a:rect l="l" t="t" r="r" b="b"/>
                <a:pathLst>
                  <a:path w="63" h="71">
                    <a:moveTo>
                      <a:pt x="0" y="0"/>
                    </a:moveTo>
                    <a:lnTo>
                      <a:pt x="30" y="70"/>
                    </a:lnTo>
                    <a:lnTo>
                      <a:pt x="6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3" name=""/>
              <p:cNvSpPr/>
              <p:nvPr/>
            </p:nvSpPr>
            <p:spPr>
              <a:xfrm>
                <a:off x="386640" y="3696120"/>
                <a:ext cx="105120" cy="272880"/>
              </a:xfrm>
              <a:custGeom>
                <a:avLst/>
                <a:gdLst/>
                <a:ahLst/>
                <a:rect l="l" t="t" r="r" b="b"/>
                <a:pathLst>
                  <a:path w="144" h="227">
                    <a:moveTo>
                      <a:pt x="19" y="226"/>
                    </a:moveTo>
                    <a:lnTo>
                      <a:pt x="0" y="170"/>
                    </a:lnTo>
                    <a:lnTo>
                      <a:pt x="34" y="133"/>
                    </a:lnTo>
                    <a:lnTo>
                      <a:pt x="8" y="104"/>
                    </a:lnTo>
                    <a:lnTo>
                      <a:pt x="111" y="0"/>
                    </a:lnTo>
                    <a:lnTo>
                      <a:pt x="143" y="3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4" name=""/>
              <p:cNvSpPr/>
              <p:nvPr/>
            </p:nvSpPr>
            <p:spPr>
              <a:xfrm>
                <a:off x="388080" y="3887280"/>
                <a:ext cx="154080" cy="1080"/>
              </a:xfrm>
              <a:custGeom>
                <a:avLst/>
                <a:gdLst/>
                <a:ahLst/>
                <a:rect l="l" t="t" r="r" b="b"/>
                <a:pathLst>
                  <a:path w="211" h="1">
                    <a:moveTo>
                      <a:pt x="0" y="0"/>
                    </a:moveTo>
                    <a:lnTo>
                      <a:pt x="21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5" name=""/>
              <p:cNvSpPr/>
              <p:nvPr/>
            </p:nvSpPr>
            <p:spPr>
              <a:xfrm>
                <a:off x="419400" y="3774240"/>
                <a:ext cx="32760" cy="1080"/>
              </a:xfrm>
              <a:custGeom>
                <a:avLst/>
                <a:gdLst/>
                <a:ahLst/>
                <a:rect l="l" t="t" r="r" b="b"/>
                <a:pathLst>
                  <a:path w="45" h="1">
                    <a:moveTo>
                      <a:pt x="0" y="0"/>
                    </a:moveTo>
                    <a:lnTo>
                      <a:pt x="4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6" name=""/>
              <p:cNvSpPr/>
              <p:nvPr/>
            </p:nvSpPr>
            <p:spPr>
              <a:xfrm>
                <a:off x="471240" y="3774240"/>
                <a:ext cx="24840" cy="1080"/>
              </a:xfrm>
              <a:custGeom>
                <a:avLst/>
                <a:gdLst/>
                <a:ahLst/>
                <a:rect l="l" t="t" r="r" b="b"/>
                <a:pathLst>
                  <a:path w="34" h="1">
                    <a:moveTo>
                      <a:pt x="0" y="0"/>
                    </a:moveTo>
                    <a:lnTo>
                      <a:pt x="3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7" name=""/>
              <p:cNvSpPr/>
              <p:nvPr/>
            </p:nvSpPr>
            <p:spPr>
              <a:xfrm>
                <a:off x="380160" y="3927960"/>
                <a:ext cx="29160" cy="44640"/>
              </a:xfrm>
              <a:custGeom>
                <a:avLst/>
                <a:gdLst/>
                <a:ahLst/>
                <a:rect l="l" t="t" r="r" b="b"/>
                <a:pathLst>
                  <a:path w="40" h="37">
                    <a:moveTo>
                      <a:pt x="6" y="0"/>
                    </a:moveTo>
                    <a:lnTo>
                      <a:pt x="39" y="0"/>
                    </a:lnTo>
                    <a:lnTo>
                      <a:pt x="0" y="3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8" name=""/>
              <p:cNvSpPr/>
              <p:nvPr/>
            </p:nvSpPr>
            <p:spPr>
              <a:xfrm>
                <a:off x="497160" y="3891960"/>
                <a:ext cx="45000" cy="7668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3"/>
                    </a:moveTo>
                    <a:lnTo>
                      <a:pt x="40" y="63"/>
                    </a:lnTo>
                    <a:lnTo>
                      <a:pt x="6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880" bIns="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9" name=""/>
              <p:cNvSpPr/>
              <p:nvPr/>
            </p:nvSpPr>
            <p:spPr>
              <a:xfrm>
                <a:off x="437040" y="3826080"/>
                <a:ext cx="27000" cy="62280"/>
              </a:xfrm>
              <a:custGeom>
                <a:avLst/>
                <a:gdLst/>
                <a:ahLst/>
                <a:rect l="l" t="t" r="r" b="b"/>
                <a:pathLst>
                  <a:path w="37" h="52">
                    <a:moveTo>
                      <a:pt x="0" y="0"/>
                    </a:moveTo>
                    <a:lnTo>
                      <a:pt x="36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0" name=""/>
              <p:cNvSpPr/>
              <p:nvPr/>
            </p:nvSpPr>
            <p:spPr>
              <a:xfrm>
                <a:off x="468720" y="3826080"/>
                <a:ext cx="29160" cy="62280"/>
              </a:xfrm>
              <a:custGeom>
                <a:avLst/>
                <a:gdLst/>
                <a:ahLst/>
                <a:rect l="l" t="t" r="r" b="b"/>
                <a:pathLst>
                  <a:path w="40" h="52">
                    <a:moveTo>
                      <a:pt x="39" y="0"/>
                    </a:moveTo>
                    <a:lnTo>
                      <a:pt x="0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1" name=""/>
              <p:cNvSpPr/>
              <p:nvPr/>
            </p:nvSpPr>
            <p:spPr>
              <a:xfrm>
                <a:off x="408600" y="3826080"/>
                <a:ext cx="15120" cy="67320"/>
              </a:xfrm>
              <a:custGeom>
                <a:avLst/>
                <a:gdLst/>
                <a:ahLst/>
                <a:rect l="l" t="t" r="r" b="b"/>
                <a:pathLst>
                  <a:path w="21" h="56">
                    <a:moveTo>
                      <a:pt x="20" y="0"/>
                    </a:moveTo>
                    <a:lnTo>
                      <a:pt x="0" y="5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2" name=""/>
              <p:cNvSpPr/>
              <p:nvPr/>
            </p:nvSpPr>
            <p:spPr>
              <a:xfrm>
                <a:off x="497160" y="3826080"/>
                <a:ext cx="15840" cy="62280"/>
              </a:xfrm>
              <a:custGeom>
                <a:avLst/>
                <a:gdLst/>
                <a:ahLst/>
                <a:rect l="l" t="t" r="r" b="b"/>
                <a:pathLst>
                  <a:path w="22" h="52">
                    <a:moveTo>
                      <a:pt x="0" y="0"/>
                    </a:moveTo>
                    <a:lnTo>
                      <a:pt x="21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3" name=""/>
              <p:cNvSpPr/>
              <p:nvPr/>
            </p:nvSpPr>
            <p:spPr>
              <a:xfrm>
                <a:off x="509400" y="3819960"/>
                <a:ext cx="32760" cy="163080"/>
              </a:xfrm>
              <a:custGeom>
                <a:avLst/>
                <a:gdLst/>
                <a:ahLst/>
                <a:rect l="l" t="t" r="r" b="b"/>
                <a:pathLst>
                  <a:path w="45" h="136">
                    <a:moveTo>
                      <a:pt x="0" y="135"/>
                    </a:moveTo>
                    <a:lnTo>
                      <a:pt x="5" y="0"/>
                    </a:lnTo>
                    <a:lnTo>
                      <a:pt x="44" y="12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4" name=""/>
              <p:cNvSpPr/>
              <p:nvPr/>
            </p:nvSpPr>
            <p:spPr>
              <a:xfrm>
                <a:off x="388080" y="3822120"/>
                <a:ext cx="20880" cy="146520"/>
              </a:xfrm>
              <a:custGeom>
                <a:avLst/>
                <a:gdLst/>
                <a:ahLst/>
                <a:rect l="l" t="t" r="r" b="b"/>
                <a:pathLst>
                  <a:path w="29" h="122">
                    <a:moveTo>
                      <a:pt x="0" y="121"/>
                    </a:moveTo>
                    <a:lnTo>
                      <a:pt x="28" y="0"/>
                    </a:lnTo>
                    <a:lnTo>
                      <a:pt x="28" y="12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5" name=""/>
              <p:cNvSpPr/>
              <p:nvPr/>
            </p:nvSpPr>
            <p:spPr>
              <a:xfrm>
                <a:off x="397080" y="3696120"/>
                <a:ext cx="55440" cy="117720"/>
              </a:xfrm>
              <a:custGeom>
                <a:avLst/>
                <a:gdLst/>
                <a:ahLst/>
                <a:rect l="l" t="t" r="r" b="b"/>
                <a:pathLst>
                  <a:path w="76" h="98">
                    <a:moveTo>
                      <a:pt x="0" y="97"/>
                    </a:moveTo>
                    <a:lnTo>
                      <a:pt x="36" y="0"/>
                    </a:lnTo>
                    <a:lnTo>
                      <a:pt x="47" y="31"/>
                    </a:lnTo>
                    <a:lnTo>
                      <a:pt x="75" y="71"/>
                    </a:lnTo>
                    <a:lnTo>
                      <a:pt x="70" y="7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6" name=""/>
              <p:cNvSpPr/>
              <p:nvPr/>
            </p:nvSpPr>
            <p:spPr>
              <a:xfrm>
                <a:off x="397080" y="3696120"/>
                <a:ext cx="137160" cy="197280"/>
              </a:xfrm>
              <a:custGeom>
                <a:avLst/>
                <a:gdLst/>
                <a:ahLst/>
                <a:rect l="l" t="t" r="r" b="b"/>
                <a:pathLst>
                  <a:path w="188" h="164">
                    <a:moveTo>
                      <a:pt x="0" y="71"/>
                    </a:moveTo>
                    <a:lnTo>
                      <a:pt x="11" y="71"/>
                    </a:lnTo>
                    <a:lnTo>
                      <a:pt x="5" y="34"/>
                    </a:lnTo>
                    <a:lnTo>
                      <a:pt x="21" y="0"/>
                    </a:lnTo>
                    <a:lnTo>
                      <a:pt x="42" y="103"/>
                    </a:lnTo>
                    <a:lnTo>
                      <a:pt x="132" y="0"/>
                    </a:lnTo>
                    <a:lnTo>
                      <a:pt x="187" y="103"/>
                    </a:lnTo>
                    <a:lnTo>
                      <a:pt x="176" y="16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7" name=""/>
              <p:cNvSpPr/>
              <p:nvPr/>
            </p:nvSpPr>
            <p:spPr>
              <a:xfrm>
                <a:off x="471240" y="3734640"/>
                <a:ext cx="29880" cy="4824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32" y="39"/>
                    </a:moveTo>
                    <a:lnTo>
                      <a:pt x="40" y="39"/>
                    </a:lnTo>
                    <a:lnTo>
                      <a:pt x="27" y="0"/>
                    </a:lnTo>
                    <a:lnTo>
                      <a:pt x="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8" name=""/>
              <p:cNvSpPr/>
              <p:nvPr/>
            </p:nvSpPr>
            <p:spPr>
              <a:xfrm>
                <a:off x="420840" y="3934080"/>
                <a:ext cx="22680" cy="38520"/>
              </a:xfrm>
              <a:custGeom>
                <a:avLst/>
                <a:gdLst/>
                <a:ahLst/>
                <a:rect l="l" t="t" r="r" b="b"/>
                <a:pathLst>
                  <a:path w="31" h="32">
                    <a:moveTo>
                      <a:pt x="0" y="0"/>
                    </a:moveTo>
                    <a:lnTo>
                      <a:pt x="30" y="0"/>
                    </a:lnTo>
                    <a:lnTo>
                      <a:pt x="5" y="3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9" name=""/>
              <p:cNvSpPr/>
              <p:nvPr/>
            </p:nvSpPr>
            <p:spPr>
              <a:xfrm>
                <a:off x="487800" y="3930480"/>
                <a:ext cx="22320" cy="46800"/>
              </a:xfrm>
              <a:custGeom>
                <a:avLst/>
                <a:gdLst/>
                <a:ahLst/>
                <a:rect l="l" t="t" r="r" b="b"/>
                <a:pathLst>
                  <a:path w="31" h="39">
                    <a:moveTo>
                      <a:pt x="25" y="3"/>
                    </a:moveTo>
                    <a:lnTo>
                      <a:pt x="0" y="0"/>
                    </a:lnTo>
                    <a:lnTo>
                      <a:pt x="30" y="38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0" name=""/>
              <p:cNvSpPr/>
              <p:nvPr/>
            </p:nvSpPr>
            <p:spPr>
              <a:xfrm>
                <a:off x="437040" y="3826080"/>
                <a:ext cx="53280" cy="62280"/>
              </a:xfrm>
              <a:custGeom>
                <a:avLst/>
                <a:gdLst/>
                <a:ahLst/>
                <a:rect l="l" t="t" r="r" b="b"/>
                <a:pathLst>
                  <a:path w="73" h="52">
                    <a:moveTo>
                      <a:pt x="0" y="51"/>
                    </a:moveTo>
                    <a:lnTo>
                      <a:pt x="37" y="0"/>
                    </a:lnTo>
                    <a:lnTo>
                      <a:pt x="72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1" name=""/>
              <p:cNvSpPr/>
              <p:nvPr/>
            </p:nvSpPr>
            <p:spPr>
              <a:xfrm>
                <a:off x="391680" y="3819960"/>
                <a:ext cx="32040" cy="55080"/>
              </a:xfrm>
              <a:custGeom>
                <a:avLst/>
                <a:gdLst/>
                <a:ahLst/>
                <a:rect l="l" t="t" r="r" b="b"/>
                <a:pathLst>
                  <a:path w="44" h="46">
                    <a:moveTo>
                      <a:pt x="43" y="4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280" bIns="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2" name=""/>
              <p:cNvSpPr/>
              <p:nvPr/>
            </p:nvSpPr>
            <p:spPr>
              <a:xfrm>
                <a:off x="391680" y="3835800"/>
                <a:ext cx="17280" cy="93600"/>
              </a:xfrm>
              <a:custGeom>
                <a:avLst/>
                <a:gdLst/>
                <a:ahLst/>
                <a:rect l="l" t="t" r="r" b="b"/>
                <a:pathLst>
                  <a:path w="24" h="78">
                    <a:moveTo>
                      <a:pt x="0" y="0"/>
                    </a:moveTo>
                    <a:lnTo>
                      <a:pt x="23" y="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3" name=""/>
              <p:cNvSpPr/>
              <p:nvPr/>
            </p:nvSpPr>
            <p:spPr>
              <a:xfrm>
                <a:off x="533520" y="3927960"/>
                <a:ext cx="12240" cy="1080"/>
              </a:xfrm>
              <a:custGeom>
                <a:avLst/>
                <a:gdLst/>
                <a:ahLst/>
                <a:rect l="l" t="t" r="r" b="b"/>
                <a:pathLst>
                  <a:path w="17" h="1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4" name=""/>
              <p:cNvSpPr/>
              <p:nvPr/>
            </p:nvSpPr>
            <p:spPr>
              <a:xfrm>
                <a:off x="512280" y="3854880"/>
                <a:ext cx="29880" cy="38520"/>
              </a:xfrm>
              <a:custGeom>
                <a:avLst/>
                <a:gdLst/>
                <a:ahLst/>
                <a:rect l="l" t="t" r="r" b="b"/>
                <a:pathLst>
                  <a:path w="41" h="32">
                    <a:moveTo>
                      <a:pt x="40" y="3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5" name=""/>
              <p:cNvSpPr/>
              <p:nvPr/>
            </p:nvSpPr>
            <p:spPr>
              <a:xfrm>
                <a:off x="388080" y="3860640"/>
                <a:ext cx="20880" cy="1080"/>
              </a:xfrm>
              <a:custGeom>
                <a:avLst/>
                <a:gdLst/>
                <a:ahLst/>
                <a:rect l="l" t="t" r="r" b="b"/>
                <a:pathLst>
                  <a:path w="29" h="1">
                    <a:moveTo>
                      <a:pt x="0" y="0"/>
                    </a:moveTo>
                    <a:lnTo>
                      <a:pt x="2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6" name=""/>
              <p:cNvSpPr/>
              <p:nvPr/>
            </p:nvSpPr>
            <p:spPr>
              <a:xfrm>
                <a:off x="533520" y="3927960"/>
                <a:ext cx="18360" cy="40680"/>
              </a:xfrm>
              <a:custGeom>
                <a:avLst/>
                <a:gdLst/>
                <a:ahLst/>
                <a:rect l="l" t="t" r="r" b="b"/>
                <a:pathLst>
                  <a:path w="25" h="34">
                    <a:moveTo>
                      <a:pt x="0" y="0"/>
                    </a:moveTo>
                    <a:lnTo>
                      <a:pt x="24" y="3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7" name=""/>
              <p:cNvSpPr/>
              <p:nvPr/>
            </p:nvSpPr>
            <p:spPr>
              <a:xfrm>
                <a:off x="430560" y="3706920"/>
                <a:ext cx="63360" cy="114120"/>
              </a:xfrm>
              <a:custGeom>
                <a:avLst/>
                <a:gdLst/>
                <a:ahLst/>
                <a:rect l="l" t="t" r="r" b="b"/>
                <a:pathLst>
                  <a:path w="87" h="95">
                    <a:moveTo>
                      <a:pt x="0" y="0"/>
                    </a:moveTo>
                    <a:lnTo>
                      <a:pt x="86" y="9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8" name=""/>
              <p:cNvSpPr/>
              <p:nvPr/>
            </p:nvSpPr>
            <p:spPr>
              <a:xfrm>
                <a:off x="497160" y="3687480"/>
                <a:ext cx="15840" cy="187560"/>
              </a:xfrm>
              <a:custGeom>
                <a:avLst/>
                <a:gdLst/>
                <a:ahLst/>
                <a:rect l="l" t="t" r="r" b="b"/>
                <a:pathLst>
                  <a:path w="22" h="156">
                    <a:moveTo>
                      <a:pt x="0" y="104"/>
                    </a:moveTo>
                    <a:lnTo>
                      <a:pt x="21" y="0"/>
                    </a:lnTo>
                    <a:lnTo>
                      <a:pt x="5" y="15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9" name=""/>
              <p:cNvSpPr/>
              <p:nvPr/>
            </p:nvSpPr>
            <p:spPr>
              <a:xfrm>
                <a:off x="498600" y="3691440"/>
                <a:ext cx="29520" cy="83880"/>
              </a:xfrm>
              <a:custGeom>
                <a:avLst/>
                <a:gdLst/>
                <a:ahLst/>
                <a:rect l="l" t="t" r="r" b="b"/>
                <a:pathLst>
                  <a:path w="41" h="70">
                    <a:moveTo>
                      <a:pt x="0" y="0"/>
                    </a:moveTo>
                    <a:lnTo>
                      <a:pt x="29" y="29"/>
                    </a:lnTo>
                    <a:lnTo>
                      <a:pt x="8" y="69"/>
                    </a:lnTo>
                    <a:lnTo>
                      <a:pt x="40" y="6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60" name=""/>
              <p:cNvSpPr/>
              <p:nvPr/>
            </p:nvSpPr>
            <p:spPr>
              <a:xfrm>
                <a:off x="507240" y="3691440"/>
                <a:ext cx="13680" cy="83880"/>
              </a:xfrm>
              <a:custGeom>
                <a:avLst/>
                <a:gdLst/>
                <a:ahLst/>
                <a:rect l="l" t="t" r="r" b="b"/>
                <a:pathLst>
                  <a:path w="19" h="70">
                    <a:moveTo>
                      <a:pt x="0" y="0"/>
                    </a:moveTo>
                    <a:lnTo>
                      <a:pt x="18" y="29"/>
                    </a:lnTo>
                    <a:lnTo>
                      <a:pt x="15" y="6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61" name=""/>
              <p:cNvSpPr/>
              <p:nvPr/>
            </p:nvSpPr>
            <p:spPr>
              <a:xfrm>
                <a:off x="401400" y="3696120"/>
                <a:ext cx="22680" cy="86400"/>
              </a:xfrm>
              <a:custGeom>
                <a:avLst/>
                <a:gdLst/>
                <a:ahLst/>
                <a:rect l="l" t="t" r="r" b="b"/>
                <a:pathLst>
                  <a:path w="31" h="72">
                    <a:moveTo>
                      <a:pt x="30" y="0"/>
                    </a:moveTo>
                    <a:lnTo>
                      <a:pt x="0" y="39"/>
                    </a:lnTo>
                    <a:lnTo>
                      <a:pt x="20" y="7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62" name=""/>
              <p:cNvSpPr/>
              <p:nvPr/>
            </p:nvSpPr>
            <p:spPr>
              <a:xfrm>
                <a:off x="426960" y="3602160"/>
                <a:ext cx="89640" cy="86400"/>
              </a:xfrm>
              <a:custGeom>
                <a:avLst/>
                <a:gdLst/>
                <a:ahLst/>
                <a:rect l="l" t="t" r="r" b="b"/>
                <a:pathLst>
                  <a:path w="123" h="72">
                    <a:moveTo>
                      <a:pt x="122" y="7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63" name=""/>
              <p:cNvSpPr/>
              <p:nvPr/>
            </p:nvSpPr>
            <p:spPr>
              <a:xfrm>
                <a:off x="403560" y="3602160"/>
                <a:ext cx="130680" cy="95040"/>
              </a:xfrm>
              <a:custGeom>
                <a:avLst/>
                <a:gdLst/>
                <a:ahLst/>
                <a:rect l="l" t="t" r="r" b="b"/>
                <a:pathLst>
                  <a:path w="179" h="79">
                    <a:moveTo>
                      <a:pt x="0" y="78"/>
                    </a:moveTo>
                    <a:lnTo>
                      <a:pt x="117" y="5"/>
                    </a:lnTo>
                    <a:lnTo>
                      <a:pt x="143" y="0"/>
                    </a:lnTo>
                    <a:lnTo>
                      <a:pt x="178" y="0"/>
                    </a:lnTo>
                    <a:lnTo>
                      <a:pt x="154" y="7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64" name=""/>
              <p:cNvSpPr/>
              <p:nvPr/>
            </p:nvSpPr>
            <p:spPr>
              <a:xfrm>
                <a:off x="336960" y="3345120"/>
                <a:ext cx="94320" cy="343800"/>
              </a:xfrm>
              <a:custGeom>
                <a:avLst/>
                <a:gdLst/>
                <a:ahLst/>
                <a:rect l="l" t="t" r="r" b="b"/>
                <a:pathLst>
                  <a:path w="129" h="286">
                    <a:moveTo>
                      <a:pt x="128" y="28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65" name=""/>
              <p:cNvSpPr/>
              <p:nvPr/>
            </p:nvSpPr>
            <p:spPr>
              <a:xfrm>
                <a:off x="319320" y="3237840"/>
                <a:ext cx="84600" cy="459360"/>
              </a:xfrm>
              <a:custGeom>
                <a:avLst/>
                <a:gdLst/>
                <a:ahLst/>
                <a:rect l="l" t="t" r="r" b="b"/>
                <a:pathLst>
                  <a:path w="116" h="382">
                    <a:moveTo>
                      <a:pt x="0" y="0"/>
                    </a:moveTo>
                    <a:lnTo>
                      <a:pt x="11" y="88"/>
                    </a:lnTo>
                    <a:lnTo>
                      <a:pt x="115" y="38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66" name=""/>
              <p:cNvSpPr/>
              <p:nvPr/>
            </p:nvSpPr>
            <p:spPr>
              <a:xfrm>
                <a:off x="388080" y="3569760"/>
                <a:ext cx="23760" cy="127440"/>
              </a:xfrm>
              <a:custGeom>
                <a:avLst/>
                <a:gdLst/>
                <a:ahLst/>
                <a:rect l="l" t="t" r="r" b="b"/>
                <a:pathLst>
                  <a:path w="33" h="106">
                    <a:moveTo>
                      <a:pt x="21" y="105"/>
                    </a:moveTo>
                    <a:lnTo>
                      <a:pt x="32" y="54"/>
                    </a:lnTo>
                    <a:lnTo>
                      <a:pt x="0" y="43"/>
                    </a:lnTo>
                    <a:lnTo>
                      <a:pt x="5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67" name=""/>
              <p:cNvSpPr/>
              <p:nvPr/>
            </p:nvSpPr>
            <p:spPr>
              <a:xfrm>
                <a:off x="468720" y="3606120"/>
                <a:ext cx="30600" cy="41760"/>
              </a:xfrm>
              <a:custGeom>
                <a:avLst/>
                <a:gdLst/>
                <a:ahLst/>
                <a:rect l="l" t="t" r="r" b="b"/>
                <a:pathLst>
                  <a:path w="42" h="35">
                    <a:moveTo>
                      <a:pt x="3" y="18"/>
                    </a:moveTo>
                    <a:lnTo>
                      <a:pt x="41" y="0"/>
                    </a:lnTo>
                    <a:lnTo>
                      <a:pt x="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040" bIns="-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68" name=""/>
              <p:cNvSpPr/>
              <p:nvPr/>
            </p:nvSpPr>
            <p:spPr>
              <a:xfrm>
                <a:off x="430560" y="3602160"/>
                <a:ext cx="82440" cy="86400"/>
              </a:xfrm>
              <a:custGeom>
                <a:avLst/>
                <a:gdLst/>
                <a:ahLst/>
                <a:rect l="l" t="t" r="r" b="b"/>
                <a:pathLst>
                  <a:path w="113" h="72">
                    <a:moveTo>
                      <a:pt x="0" y="71"/>
                    </a:moveTo>
                    <a:lnTo>
                      <a:pt x="11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69" name=""/>
              <p:cNvSpPr/>
              <p:nvPr/>
            </p:nvSpPr>
            <p:spPr>
              <a:xfrm>
                <a:off x="363240" y="3325680"/>
                <a:ext cx="116640" cy="362880"/>
              </a:xfrm>
              <a:custGeom>
                <a:avLst/>
                <a:gdLst/>
                <a:ahLst/>
                <a:rect l="l" t="t" r="r" b="b"/>
                <a:pathLst>
                  <a:path w="160" h="302">
                    <a:moveTo>
                      <a:pt x="159" y="301"/>
                    </a:moveTo>
                    <a:lnTo>
                      <a:pt x="45" y="227"/>
                    </a:lnTo>
                    <a:lnTo>
                      <a:pt x="3" y="158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70" name=""/>
              <p:cNvSpPr/>
              <p:nvPr/>
            </p:nvSpPr>
            <p:spPr>
              <a:xfrm>
                <a:off x="372240" y="3345120"/>
                <a:ext cx="65520" cy="343800"/>
              </a:xfrm>
              <a:custGeom>
                <a:avLst/>
                <a:gdLst/>
                <a:ahLst/>
                <a:rect l="l" t="t" r="r" b="b"/>
                <a:pathLst>
                  <a:path w="90" h="286">
                    <a:moveTo>
                      <a:pt x="0" y="0"/>
                    </a:moveTo>
                    <a:lnTo>
                      <a:pt x="11" y="193"/>
                    </a:lnTo>
                    <a:lnTo>
                      <a:pt x="89" y="28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71" name=""/>
              <p:cNvSpPr/>
              <p:nvPr/>
            </p:nvSpPr>
            <p:spPr>
              <a:xfrm>
                <a:off x="397080" y="3611880"/>
                <a:ext cx="27000" cy="42840"/>
              </a:xfrm>
              <a:custGeom>
                <a:avLst/>
                <a:gdLst/>
                <a:ahLst/>
                <a:rect l="l" t="t" r="r" b="b"/>
                <a:pathLst>
                  <a:path w="37" h="36">
                    <a:moveTo>
                      <a:pt x="18" y="0"/>
                    </a:moveTo>
                    <a:lnTo>
                      <a:pt x="0" y="35"/>
                    </a:lnTo>
                    <a:lnTo>
                      <a:pt x="36" y="3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72" name=""/>
              <p:cNvSpPr/>
              <p:nvPr/>
            </p:nvSpPr>
            <p:spPr>
              <a:xfrm>
                <a:off x="524160" y="3237840"/>
                <a:ext cx="66960" cy="372600"/>
              </a:xfrm>
              <a:custGeom>
                <a:avLst/>
                <a:gdLst/>
                <a:ahLst/>
                <a:rect l="l" t="t" r="r" b="b"/>
                <a:pathLst>
                  <a:path w="92" h="310">
                    <a:moveTo>
                      <a:pt x="91" y="0"/>
                    </a:moveTo>
                    <a:lnTo>
                      <a:pt x="83" y="93"/>
                    </a:lnTo>
                    <a:lnTo>
                      <a:pt x="13" y="309"/>
                    </a:lnTo>
                    <a:lnTo>
                      <a:pt x="0" y="280"/>
                    </a:lnTo>
                    <a:lnTo>
                      <a:pt x="24" y="274"/>
                    </a:lnTo>
                    <a:lnTo>
                      <a:pt x="24" y="248"/>
                    </a:lnTo>
                    <a:lnTo>
                      <a:pt x="35" y="248"/>
                    </a:lnTo>
                    <a:lnTo>
                      <a:pt x="29" y="237"/>
                    </a:lnTo>
                    <a:lnTo>
                      <a:pt x="19" y="237"/>
                    </a:lnTo>
                    <a:lnTo>
                      <a:pt x="19" y="226"/>
                    </a:lnTo>
                    <a:lnTo>
                      <a:pt x="51" y="192"/>
                    </a:lnTo>
                    <a:lnTo>
                      <a:pt x="46" y="160"/>
                    </a:lnTo>
                    <a:lnTo>
                      <a:pt x="78" y="11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73" name=""/>
              <p:cNvSpPr/>
              <p:nvPr/>
            </p:nvSpPr>
            <p:spPr>
              <a:xfrm>
                <a:off x="489960" y="3237840"/>
                <a:ext cx="101520" cy="450720"/>
              </a:xfrm>
              <a:custGeom>
                <a:avLst/>
                <a:gdLst/>
                <a:ahLst/>
                <a:rect l="l" t="t" r="r" b="b"/>
                <a:pathLst>
                  <a:path w="139" h="375">
                    <a:moveTo>
                      <a:pt x="138" y="0"/>
                    </a:moveTo>
                    <a:lnTo>
                      <a:pt x="119" y="93"/>
                    </a:lnTo>
                    <a:lnTo>
                      <a:pt x="0" y="37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74" name=""/>
              <p:cNvSpPr/>
              <p:nvPr/>
            </p:nvSpPr>
            <p:spPr>
              <a:xfrm>
                <a:off x="489960" y="3237840"/>
                <a:ext cx="101520" cy="450720"/>
              </a:xfrm>
              <a:custGeom>
                <a:avLst/>
                <a:gdLst/>
                <a:ahLst/>
                <a:rect l="l" t="t" r="r" b="b"/>
                <a:pathLst>
                  <a:path w="139" h="375">
                    <a:moveTo>
                      <a:pt x="0" y="374"/>
                    </a:moveTo>
                    <a:lnTo>
                      <a:pt x="66" y="276"/>
                    </a:lnTo>
                    <a:lnTo>
                      <a:pt x="72" y="93"/>
                    </a:lnTo>
                    <a:lnTo>
                      <a:pt x="13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75" name=""/>
              <p:cNvSpPr/>
              <p:nvPr/>
            </p:nvSpPr>
            <p:spPr>
              <a:xfrm>
                <a:off x="549000" y="3237840"/>
                <a:ext cx="42120" cy="260640"/>
              </a:xfrm>
              <a:custGeom>
                <a:avLst/>
                <a:gdLst/>
                <a:ahLst/>
                <a:rect l="l" t="t" r="r" b="b"/>
                <a:pathLst>
                  <a:path w="58" h="217">
                    <a:moveTo>
                      <a:pt x="57" y="0"/>
                    </a:moveTo>
                    <a:lnTo>
                      <a:pt x="0" y="93"/>
                    </a:lnTo>
                    <a:lnTo>
                      <a:pt x="8" y="21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76" name=""/>
              <p:cNvSpPr/>
              <p:nvPr/>
            </p:nvSpPr>
            <p:spPr>
              <a:xfrm>
                <a:off x="541800" y="3369240"/>
                <a:ext cx="11520" cy="93600"/>
              </a:xfrm>
              <a:custGeom>
                <a:avLst/>
                <a:gdLst/>
                <a:ahLst/>
                <a:rect l="l" t="t" r="r" b="b"/>
                <a:pathLst>
                  <a:path w="16" h="78">
                    <a:moveTo>
                      <a:pt x="0" y="0"/>
                    </a:moveTo>
                    <a:lnTo>
                      <a:pt x="15" y="16"/>
                    </a:lnTo>
                    <a:lnTo>
                      <a:pt x="0" y="16"/>
                    </a:lnTo>
                    <a:lnTo>
                      <a:pt x="15" y="50"/>
                    </a:lnTo>
                    <a:lnTo>
                      <a:pt x="0" y="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77" name=""/>
              <p:cNvSpPr/>
              <p:nvPr/>
            </p:nvSpPr>
            <p:spPr>
              <a:xfrm>
                <a:off x="357480" y="3357000"/>
                <a:ext cx="17280" cy="105480"/>
              </a:xfrm>
              <a:custGeom>
                <a:avLst/>
                <a:gdLst/>
                <a:ahLst/>
                <a:rect l="l" t="t" r="r" b="b"/>
                <a:pathLst>
                  <a:path w="24" h="88">
                    <a:moveTo>
                      <a:pt x="0" y="0"/>
                    </a:moveTo>
                    <a:lnTo>
                      <a:pt x="20" y="21"/>
                    </a:lnTo>
                    <a:lnTo>
                      <a:pt x="5" y="21"/>
                    </a:lnTo>
                    <a:lnTo>
                      <a:pt x="20" y="50"/>
                    </a:lnTo>
                    <a:lnTo>
                      <a:pt x="5" y="50"/>
                    </a:lnTo>
                    <a:lnTo>
                      <a:pt x="23" y="87"/>
                    </a:lnTo>
                    <a:lnTo>
                      <a:pt x="5" y="8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78" name=""/>
              <p:cNvSpPr/>
              <p:nvPr/>
            </p:nvSpPr>
            <p:spPr>
              <a:xfrm>
                <a:off x="355320" y="3417120"/>
                <a:ext cx="25560" cy="86400"/>
              </a:xfrm>
              <a:custGeom>
                <a:avLst/>
                <a:gdLst/>
                <a:ahLst/>
                <a:rect l="l" t="t" r="r" b="b"/>
                <a:pathLst>
                  <a:path w="35" h="72">
                    <a:moveTo>
                      <a:pt x="34" y="71"/>
                    </a:move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79" name=""/>
              <p:cNvSpPr/>
              <p:nvPr/>
            </p:nvSpPr>
            <p:spPr>
              <a:xfrm>
                <a:off x="443160" y="3625200"/>
                <a:ext cx="10800" cy="32400"/>
              </a:xfrm>
              <a:custGeom>
                <a:avLst/>
                <a:gdLst/>
                <a:ahLst/>
                <a:rect l="l" t="t" r="r" b="b"/>
                <a:pathLst>
                  <a:path w="15" h="27">
                    <a:moveTo>
                      <a:pt x="0" y="26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0" name=""/>
              <p:cNvSpPr/>
              <p:nvPr/>
            </p:nvSpPr>
            <p:spPr>
              <a:xfrm>
                <a:off x="384480" y="3515760"/>
                <a:ext cx="60480" cy="132120"/>
              </a:xfrm>
              <a:custGeom>
                <a:avLst/>
                <a:gdLst/>
                <a:ahLst/>
                <a:rect l="l" t="t" r="r" b="b"/>
                <a:pathLst>
                  <a:path w="83" h="110">
                    <a:moveTo>
                      <a:pt x="82" y="109"/>
                    </a:moveTo>
                    <a:lnTo>
                      <a:pt x="58" y="72"/>
                    </a:lnTo>
                    <a:lnTo>
                      <a:pt x="26" y="27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1" name=""/>
              <p:cNvSpPr/>
              <p:nvPr/>
            </p:nvSpPr>
            <p:spPr>
              <a:xfrm>
                <a:off x="363240" y="3510720"/>
                <a:ext cx="48600" cy="105480"/>
              </a:xfrm>
              <a:custGeom>
                <a:avLst/>
                <a:gdLst/>
                <a:ahLst/>
                <a:rect l="l" t="t" r="r" b="b"/>
                <a:pathLst>
                  <a:path w="67" h="88">
                    <a:moveTo>
                      <a:pt x="0" y="0"/>
                    </a:moveTo>
                    <a:lnTo>
                      <a:pt x="66" y="8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2" name=""/>
              <p:cNvSpPr/>
              <p:nvPr/>
            </p:nvSpPr>
            <p:spPr>
              <a:xfrm>
                <a:off x="378000" y="3522960"/>
                <a:ext cx="34200" cy="80640"/>
              </a:xfrm>
              <a:custGeom>
                <a:avLst/>
                <a:gdLst/>
                <a:ahLst/>
                <a:rect l="l" t="t" r="r" b="b"/>
                <a:pathLst>
                  <a:path w="47" h="67">
                    <a:moveTo>
                      <a:pt x="46" y="37"/>
                    </a:moveTo>
                    <a:lnTo>
                      <a:pt x="41" y="66"/>
                    </a:lnTo>
                    <a:lnTo>
                      <a:pt x="36" y="26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3" name=""/>
              <p:cNvSpPr/>
              <p:nvPr/>
            </p:nvSpPr>
            <p:spPr>
              <a:xfrm>
                <a:off x="489960" y="3515760"/>
                <a:ext cx="44280" cy="94680"/>
              </a:xfrm>
              <a:custGeom>
                <a:avLst/>
                <a:gdLst/>
                <a:ahLst/>
                <a:rect l="l" t="t" r="r" b="b"/>
                <a:pathLst>
                  <a:path w="61" h="79">
                    <a:moveTo>
                      <a:pt x="0" y="78"/>
                    </a:moveTo>
                    <a:lnTo>
                      <a:pt x="6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4" name=""/>
              <p:cNvSpPr/>
              <p:nvPr/>
            </p:nvSpPr>
            <p:spPr>
              <a:xfrm>
                <a:off x="489960" y="3542400"/>
                <a:ext cx="48600" cy="68400"/>
              </a:xfrm>
              <a:custGeom>
                <a:avLst/>
                <a:gdLst/>
                <a:ahLst/>
                <a:rect l="l" t="t" r="r" b="b"/>
                <a:pathLst>
                  <a:path w="67" h="57">
                    <a:moveTo>
                      <a:pt x="0" y="56"/>
                    </a:moveTo>
                    <a:lnTo>
                      <a:pt x="42" y="21"/>
                    </a:lnTo>
                    <a:lnTo>
                      <a:pt x="42" y="0"/>
                    </a:lnTo>
                    <a:lnTo>
                      <a:pt x="66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5" name=""/>
              <p:cNvSpPr/>
              <p:nvPr/>
            </p:nvSpPr>
            <p:spPr>
              <a:xfrm>
                <a:off x="509400" y="3548160"/>
                <a:ext cx="15120" cy="99720"/>
              </a:xfrm>
              <a:custGeom>
                <a:avLst/>
                <a:gdLst/>
                <a:ahLst/>
                <a:rect l="l" t="t" r="r" b="b"/>
                <a:pathLst>
                  <a:path w="21" h="83">
                    <a:moveTo>
                      <a:pt x="20" y="0"/>
                    </a:moveTo>
                    <a:lnTo>
                      <a:pt x="5" y="13"/>
                    </a:lnTo>
                    <a:lnTo>
                      <a:pt x="0" y="45"/>
                    </a:lnTo>
                    <a:lnTo>
                      <a:pt x="20" y="8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6" name=""/>
              <p:cNvSpPr/>
              <p:nvPr/>
            </p:nvSpPr>
            <p:spPr>
              <a:xfrm>
                <a:off x="512280" y="3542400"/>
                <a:ext cx="10800" cy="146520"/>
              </a:xfrm>
              <a:custGeom>
                <a:avLst/>
                <a:gdLst/>
                <a:ahLst/>
                <a:rect l="l" t="t" r="r" b="b"/>
                <a:pathLst>
                  <a:path w="15" h="122">
                    <a:moveTo>
                      <a:pt x="0" y="121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7" name=""/>
              <p:cNvSpPr/>
              <p:nvPr/>
            </p:nvSpPr>
            <p:spPr>
              <a:xfrm>
                <a:off x="543240" y="3335400"/>
                <a:ext cx="33480" cy="54000"/>
              </a:xfrm>
              <a:custGeom>
                <a:avLst/>
                <a:gdLst/>
                <a:ahLst/>
                <a:rect l="l" t="t" r="r" b="b"/>
                <a:pathLst>
                  <a:path w="46" h="45">
                    <a:moveTo>
                      <a:pt x="45" y="4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8" name=""/>
              <p:cNvSpPr/>
              <p:nvPr/>
            </p:nvSpPr>
            <p:spPr>
              <a:xfrm>
                <a:off x="319320" y="3232080"/>
                <a:ext cx="44280" cy="157320"/>
              </a:xfrm>
              <a:custGeom>
                <a:avLst/>
                <a:gdLst/>
                <a:ahLst/>
                <a:rect l="l" t="t" r="r" b="b"/>
                <a:pathLst>
                  <a:path w="61" h="131">
                    <a:moveTo>
                      <a:pt x="27" y="130"/>
                    </a:moveTo>
                    <a:lnTo>
                      <a:pt x="60" y="93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9" name=""/>
              <p:cNvSpPr/>
              <p:nvPr/>
            </p:nvSpPr>
            <p:spPr>
              <a:xfrm>
                <a:off x="319320" y="3232080"/>
                <a:ext cx="90000" cy="180360"/>
              </a:xfrm>
              <a:custGeom>
                <a:avLst/>
                <a:gdLst/>
                <a:ahLst/>
                <a:rect l="l" t="t" r="r" b="b"/>
                <a:pathLst>
                  <a:path w="123" h="150">
                    <a:moveTo>
                      <a:pt x="0" y="0"/>
                    </a:moveTo>
                    <a:lnTo>
                      <a:pt x="72" y="93"/>
                    </a:lnTo>
                    <a:lnTo>
                      <a:pt x="122" y="14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0" name=""/>
              <p:cNvSpPr/>
              <p:nvPr/>
            </p:nvSpPr>
            <p:spPr>
              <a:xfrm>
                <a:off x="504360" y="3351240"/>
                <a:ext cx="37800" cy="61200"/>
              </a:xfrm>
              <a:custGeom>
                <a:avLst/>
                <a:gdLst/>
                <a:ahLst/>
                <a:rect l="l" t="t" r="r" b="b"/>
                <a:pathLst>
                  <a:path w="52" h="51">
                    <a:moveTo>
                      <a:pt x="0" y="50"/>
                    </a:moveTo>
                    <a:lnTo>
                      <a:pt x="5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0" bIns="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1" name=""/>
              <p:cNvSpPr/>
              <p:nvPr/>
            </p:nvSpPr>
            <p:spPr>
              <a:xfrm>
                <a:off x="207000" y="3345120"/>
                <a:ext cx="37080" cy="59760"/>
              </a:xfrm>
              <a:custGeom>
                <a:avLst/>
                <a:gdLst/>
                <a:ahLst/>
                <a:rect l="l" t="t" r="r" b="b"/>
                <a:pathLst>
                  <a:path w="51" h="50">
                    <a:moveTo>
                      <a:pt x="50" y="49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2" name=""/>
              <p:cNvSpPr/>
              <p:nvPr/>
            </p:nvSpPr>
            <p:spPr>
              <a:xfrm>
                <a:off x="207000" y="3345120"/>
                <a:ext cx="492480" cy="1080"/>
              </a:xfrm>
              <a:custGeom>
                <a:avLst/>
                <a:gdLst/>
                <a:ahLst/>
                <a:rect l="l" t="t" r="r" b="b"/>
                <a:pathLst>
                  <a:path w="674" h="1">
                    <a:moveTo>
                      <a:pt x="0" y="0"/>
                    </a:moveTo>
                    <a:lnTo>
                      <a:pt x="67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3" name=""/>
              <p:cNvSpPr/>
              <p:nvPr/>
            </p:nvSpPr>
            <p:spPr>
              <a:xfrm>
                <a:off x="666000" y="3345120"/>
                <a:ext cx="33480" cy="53640"/>
              </a:xfrm>
              <a:custGeom>
                <a:avLst/>
                <a:gdLst/>
                <a:ahLst/>
                <a:rect l="l" t="t" r="r" b="b"/>
                <a:pathLst>
                  <a:path w="46" h="45">
                    <a:moveTo>
                      <a:pt x="45" y="0"/>
                    </a:moveTo>
                    <a:lnTo>
                      <a:pt x="0" y="4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4" name=""/>
              <p:cNvSpPr/>
              <p:nvPr/>
            </p:nvSpPr>
            <p:spPr>
              <a:xfrm>
                <a:off x="207000" y="3289680"/>
                <a:ext cx="492480" cy="56160"/>
              </a:xfrm>
              <a:custGeom>
                <a:avLst/>
                <a:gdLst/>
                <a:ahLst/>
                <a:rect l="l" t="t" r="r" b="b"/>
                <a:pathLst>
                  <a:path w="674" h="47">
                    <a:moveTo>
                      <a:pt x="673" y="46"/>
                    </a:moveTo>
                    <a:lnTo>
                      <a:pt x="525" y="5"/>
                    </a:lnTo>
                    <a:lnTo>
                      <a:pt x="490" y="19"/>
                    </a:lnTo>
                    <a:lnTo>
                      <a:pt x="209" y="19"/>
                    </a:lnTo>
                    <a:lnTo>
                      <a:pt x="164" y="0"/>
                    </a:lnTo>
                    <a:lnTo>
                      <a:pt x="0" y="4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5" name=""/>
              <p:cNvSpPr/>
              <p:nvPr/>
            </p:nvSpPr>
            <p:spPr>
              <a:xfrm>
                <a:off x="319320" y="3232080"/>
                <a:ext cx="17280" cy="114120"/>
              </a:xfrm>
              <a:custGeom>
                <a:avLst/>
                <a:gdLst/>
                <a:ahLst/>
                <a:rect l="l" t="t" r="r" b="b"/>
                <a:pathLst>
                  <a:path w="24" h="95">
                    <a:moveTo>
                      <a:pt x="23" y="9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6" name=""/>
              <p:cNvSpPr/>
              <p:nvPr/>
            </p:nvSpPr>
            <p:spPr>
              <a:xfrm>
                <a:off x="232560" y="3306600"/>
                <a:ext cx="441360" cy="39240"/>
              </a:xfrm>
              <a:custGeom>
                <a:avLst/>
                <a:gdLst/>
                <a:ahLst/>
                <a:rect l="l" t="t" r="r" b="b"/>
                <a:pathLst>
                  <a:path w="604" h="33">
                    <a:moveTo>
                      <a:pt x="0" y="32"/>
                    </a:moveTo>
                    <a:lnTo>
                      <a:pt x="5" y="21"/>
                    </a:lnTo>
                    <a:lnTo>
                      <a:pt x="27" y="32"/>
                    </a:lnTo>
                    <a:lnTo>
                      <a:pt x="27" y="21"/>
                    </a:lnTo>
                    <a:lnTo>
                      <a:pt x="48" y="27"/>
                    </a:lnTo>
                    <a:lnTo>
                      <a:pt x="48" y="11"/>
                    </a:lnTo>
                    <a:lnTo>
                      <a:pt x="77" y="27"/>
                    </a:lnTo>
                    <a:lnTo>
                      <a:pt x="58" y="5"/>
                    </a:lnTo>
                    <a:lnTo>
                      <a:pt x="103" y="32"/>
                    </a:lnTo>
                    <a:lnTo>
                      <a:pt x="93" y="0"/>
                    </a:lnTo>
                    <a:lnTo>
                      <a:pt x="143" y="32"/>
                    </a:lnTo>
                    <a:lnTo>
                      <a:pt x="179" y="5"/>
                    </a:lnTo>
                    <a:lnTo>
                      <a:pt x="195" y="32"/>
                    </a:lnTo>
                    <a:lnTo>
                      <a:pt x="219" y="5"/>
                    </a:lnTo>
                    <a:lnTo>
                      <a:pt x="235" y="32"/>
                    </a:lnTo>
                    <a:lnTo>
                      <a:pt x="256" y="5"/>
                    </a:lnTo>
                    <a:lnTo>
                      <a:pt x="280" y="32"/>
                    </a:lnTo>
                    <a:lnTo>
                      <a:pt x="296" y="5"/>
                    </a:lnTo>
                    <a:lnTo>
                      <a:pt x="317" y="32"/>
                    </a:lnTo>
                    <a:lnTo>
                      <a:pt x="339" y="5"/>
                    </a:lnTo>
                    <a:lnTo>
                      <a:pt x="357" y="32"/>
                    </a:lnTo>
                    <a:lnTo>
                      <a:pt x="378" y="5"/>
                    </a:lnTo>
                    <a:lnTo>
                      <a:pt x="394" y="32"/>
                    </a:lnTo>
                    <a:lnTo>
                      <a:pt x="418" y="5"/>
                    </a:lnTo>
                    <a:lnTo>
                      <a:pt x="439" y="32"/>
                    </a:lnTo>
                    <a:lnTo>
                      <a:pt x="455" y="5"/>
                    </a:lnTo>
                    <a:lnTo>
                      <a:pt x="482" y="32"/>
                    </a:lnTo>
                    <a:lnTo>
                      <a:pt x="547" y="11"/>
                    </a:lnTo>
                    <a:lnTo>
                      <a:pt x="547" y="32"/>
                    </a:lnTo>
                    <a:lnTo>
                      <a:pt x="577" y="16"/>
                    </a:lnTo>
                    <a:lnTo>
                      <a:pt x="577" y="32"/>
                    </a:lnTo>
                    <a:lnTo>
                      <a:pt x="587" y="19"/>
                    </a:lnTo>
                    <a:lnTo>
                      <a:pt x="592" y="32"/>
                    </a:lnTo>
                    <a:lnTo>
                      <a:pt x="603" y="2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7" name=""/>
              <p:cNvSpPr/>
              <p:nvPr/>
            </p:nvSpPr>
            <p:spPr>
              <a:xfrm>
                <a:off x="239760" y="3302640"/>
                <a:ext cx="445680" cy="43200"/>
              </a:xfrm>
              <a:custGeom>
                <a:avLst/>
                <a:gdLst/>
                <a:ahLst/>
                <a:rect l="l" t="t" r="r" b="b"/>
                <a:pathLst>
                  <a:path w="610" h="36">
                    <a:moveTo>
                      <a:pt x="609" y="35"/>
                    </a:moveTo>
                    <a:lnTo>
                      <a:pt x="606" y="30"/>
                    </a:lnTo>
                    <a:lnTo>
                      <a:pt x="582" y="35"/>
                    </a:lnTo>
                    <a:lnTo>
                      <a:pt x="582" y="24"/>
                    </a:lnTo>
                    <a:lnTo>
                      <a:pt x="556" y="35"/>
                    </a:lnTo>
                    <a:lnTo>
                      <a:pt x="561" y="19"/>
                    </a:lnTo>
                    <a:lnTo>
                      <a:pt x="527" y="35"/>
                    </a:lnTo>
                    <a:lnTo>
                      <a:pt x="548" y="13"/>
                    </a:lnTo>
                    <a:lnTo>
                      <a:pt x="506" y="35"/>
                    </a:lnTo>
                    <a:lnTo>
                      <a:pt x="511" y="5"/>
                    </a:lnTo>
                    <a:lnTo>
                      <a:pt x="466" y="35"/>
                    </a:lnTo>
                    <a:lnTo>
                      <a:pt x="430" y="8"/>
                    </a:lnTo>
                    <a:lnTo>
                      <a:pt x="414" y="35"/>
                    </a:lnTo>
                    <a:lnTo>
                      <a:pt x="390" y="8"/>
                    </a:lnTo>
                    <a:lnTo>
                      <a:pt x="374" y="35"/>
                    </a:lnTo>
                    <a:lnTo>
                      <a:pt x="353" y="8"/>
                    </a:lnTo>
                    <a:lnTo>
                      <a:pt x="329" y="35"/>
                    </a:lnTo>
                    <a:lnTo>
                      <a:pt x="313" y="8"/>
                    </a:lnTo>
                    <a:lnTo>
                      <a:pt x="291" y="35"/>
                    </a:lnTo>
                    <a:lnTo>
                      <a:pt x="271" y="8"/>
                    </a:lnTo>
                    <a:lnTo>
                      <a:pt x="251" y="35"/>
                    </a:lnTo>
                    <a:lnTo>
                      <a:pt x="231" y="8"/>
                    </a:lnTo>
                    <a:lnTo>
                      <a:pt x="215" y="35"/>
                    </a:lnTo>
                    <a:lnTo>
                      <a:pt x="194" y="8"/>
                    </a:lnTo>
                    <a:lnTo>
                      <a:pt x="170" y="35"/>
                    </a:lnTo>
                    <a:lnTo>
                      <a:pt x="149" y="0"/>
                    </a:lnTo>
                    <a:lnTo>
                      <a:pt x="117" y="30"/>
                    </a:lnTo>
                    <a:lnTo>
                      <a:pt x="61" y="13"/>
                    </a:lnTo>
                    <a:lnTo>
                      <a:pt x="61" y="35"/>
                    </a:lnTo>
                    <a:lnTo>
                      <a:pt x="32" y="19"/>
                    </a:lnTo>
                    <a:lnTo>
                      <a:pt x="32" y="35"/>
                    </a:lnTo>
                    <a:lnTo>
                      <a:pt x="27" y="30"/>
                    </a:lnTo>
                    <a:lnTo>
                      <a:pt x="21" y="24"/>
                    </a:lnTo>
                    <a:lnTo>
                      <a:pt x="16" y="35"/>
                    </a:lnTo>
                    <a:lnTo>
                      <a:pt x="0" y="3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798" name=""/>
              <p:cNvGrpSpPr/>
              <p:nvPr/>
            </p:nvGrpSpPr>
            <p:grpSpPr>
              <a:xfrm>
                <a:off x="239760" y="3393000"/>
                <a:ext cx="429840" cy="82080"/>
                <a:chOff x="239760" y="3393000"/>
                <a:chExt cx="429840" cy="82080"/>
              </a:xfrm>
            </p:grpSpPr>
            <p:grpSp>
              <p:nvGrpSpPr>
                <p:cNvPr id="2799" name=""/>
                <p:cNvGrpSpPr/>
                <p:nvPr/>
              </p:nvGrpSpPr>
              <p:grpSpPr>
                <a:xfrm>
                  <a:off x="239760" y="3393000"/>
                  <a:ext cx="94320" cy="66960"/>
                  <a:chOff x="239760" y="3393000"/>
                  <a:chExt cx="94320" cy="66960"/>
                </a:xfrm>
              </p:grpSpPr>
              <p:sp>
                <p:nvSpPr>
                  <p:cNvPr id="2800" name=""/>
                  <p:cNvSpPr/>
                  <p:nvPr/>
                </p:nvSpPr>
                <p:spPr>
                  <a:xfrm>
                    <a:off x="239760" y="3397680"/>
                    <a:ext cx="47880" cy="62280"/>
                  </a:xfrm>
                  <a:custGeom>
                    <a:avLst/>
                    <a:gdLst/>
                    <a:ahLst/>
                    <a:rect l="l" t="t" r="r" b="b"/>
                    <a:pathLst>
                      <a:path w="66" h="52">
                        <a:moveTo>
                          <a:pt x="0" y="3"/>
                        </a:moveTo>
                        <a:lnTo>
                          <a:pt x="62" y="51"/>
                        </a:lnTo>
                        <a:lnTo>
                          <a:pt x="65" y="46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5480" bIns="15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01" name=""/>
                  <p:cNvSpPr/>
                  <p:nvPr/>
                </p:nvSpPr>
                <p:spPr>
                  <a:xfrm>
                    <a:off x="289800" y="3393000"/>
                    <a:ext cx="44280" cy="6372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53">
                        <a:moveTo>
                          <a:pt x="60" y="3"/>
                        </a:moveTo>
                        <a:lnTo>
                          <a:pt x="3" y="52"/>
                        </a:lnTo>
                        <a:lnTo>
                          <a:pt x="0" y="49"/>
                        </a:lnTo>
                        <a:lnTo>
                          <a:pt x="55" y="0"/>
                        </a:lnTo>
                        <a:lnTo>
                          <a:pt x="6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802" name=""/>
                <p:cNvGrpSpPr/>
                <p:nvPr/>
              </p:nvGrpSpPr>
              <p:grpSpPr>
                <a:xfrm>
                  <a:off x="405360" y="3403800"/>
                  <a:ext cx="98280" cy="71280"/>
                  <a:chOff x="405360" y="3403800"/>
                  <a:chExt cx="98280" cy="71280"/>
                </a:xfrm>
              </p:grpSpPr>
              <p:sp>
                <p:nvSpPr>
                  <p:cNvPr id="2803" name=""/>
                  <p:cNvSpPr/>
                  <p:nvPr/>
                </p:nvSpPr>
                <p:spPr>
                  <a:xfrm>
                    <a:off x="405360" y="3410640"/>
                    <a:ext cx="49320" cy="64440"/>
                  </a:xfrm>
                  <a:custGeom>
                    <a:avLst/>
                    <a:gdLst/>
                    <a:ahLst/>
                    <a:rect l="l" t="t" r="r" b="b"/>
                    <a:pathLst>
                      <a:path w="68" h="54">
                        <a:moveTo>
                          <a:pt x="0" y="3"/>
                        </a:moveTo>
                        <a:lnTo>
                          <a:pt x="64" y="53"/>
                        </a:lnTo>
                        <a:lnTo>
                          <a:pt x="67" y="48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7640" bIns="17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04" name=""/>
                  <p:cNvSpPr/>
                  <p:nvPr/>
                </p:nvSpPr>
                <p:spPr>
                  <a:xfrm>
                    <a:off x="462240" y="3403800"/>
                    <a:ext cx="41400" cy="6552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55">
                        <a:moveTo>
                          <a:pt x="56" y="3"/>
                        </a:moveTo>
                        <a:lnTo>
                          <a:pt x="3" y="54"/>
                        </a:lnTo>
                        <a:lnTo>
                          <a:pt x="0" y="51"/>
                        </a:lnTo>
                        <a:lnTo>
                          <a:pt x="53" y="0"/>
                        </a:lnTo>
                        <a:lnTo>
                          <a:pt x="56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720" bIns="18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805" name=""/>
                <p:cNvGrpSpPr/>
                <p:nvPr/>
              </p:nvGrpSpPr>
              <p:grpSpPr>
                <a:xfrm>
                  <a:off x="575640" y="3393000"/>
                  <a:ext cx="93960" cy="67320"/>
                  <a:chOff x="575640" y="3393000"/>
                  <a:chExt cx="93960" cy="67320"/>
                </a:xfrm>
              </p:grpSpPr>
              <p:sp>
                <p:nvSpPr>
                  <p:cNvPr id="2806" name=""/>
                  <p:cNvSpPr/>
                  <p:nvPr/>
                </p:nvSpPr>
                <p:spPr>
                  <a:xfrm>
                    <a:off x="575640" y="3393000"/>
                    <a:ext cx="47160" cy="6732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56">
                        <a:moveTo>
                          <a:pt x="0" y="3"/>
                        </a:moveTo>
                        <a:lnTo>
                          <a:pt x="61" y="55"/>
                        </a:lnTo>
                        <a:lnTo>
                          <a:pt x="64" y="5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0520" bIns="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07" name=""/>
                  <p:cNvSpPr/>
                  <p:nvPr/>
                </p:nvSpPr>
                <p:spPr>
                  <a:xfrm>
                    <a:off x="624600" y="3393000"/>
                    <a:ext cx="45000" cy="63720"/>
                  </a:xfrm>
                  <a:custGeom>
                    <a:avLst/>
                    <a:gdLst/>
                    <a:ahLst/>
                    <a:rect l="l" t="t" r="r" b="b"/>
                    <a:pathLst>
                      <a:path w="62" h="53">
                        <a:moveTo>
                          <a:pt x="61" y="3"/>
                        </a:moveTo>
                        <a:lnTo>
                          <a:pt x="3" y="52"/>
                        </a:lnTo>
                        <a:lnTo>
                          <a:pt x="0" y="49"/>
                        </a:lnTo>
                        <a:lnTo>
                          <a:pt x="56" y="0"/>
                        </a:lnTo>
                        <a:lnTo>
                          <a:pt x="61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808" name=""/>
              <p:cNvSpPr/>
              <p:nvPr/>
            </p:nvSpPr>
            <p:spPr>
              <a:xfrm>
                <a:off x="590760" y="3298320"/>
                <a:ext cx="11520" cy="47880"/>
              </a:xfrm>
              <a:custGeom>
                <a:avLst/>
                <a:gdLst/>
                <a:ahLst/>
                <a:rect l="l" t="t" r="r" b="b"/>
                <a:pathLst>
                  <a:path w="16" h="40">
                    <a:moveTo>
                      <a:pt x="0" y="0"/>
                    </a:moveTo>
                    <a:lnTo>
                      <a:pt x="15" y="39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2809" name=""/>
          <p:cNvSpPr/>
          <p:nvPr/>
        </p:nvSpPr>
        <p:spPr>
          <a:xfrm>
            <a:off x="5325120" y="2765520"/>
            <a:ext cx="3102480" cy="12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marL="171360" indent="-1713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Today’s Available Solution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Integration Risk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Risk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Price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0" name=""/>
          <p:cNvSpPr/>
          <p:nvPr/>
        </p:nvSpPr>
        <p:spPr>
          <a:xfrm>
            <a:off x="284040" y="4468680"/>
            <a:ext cx="8639280" cy="0"/>
          </a:xfrm>
          <a:prstGeom prst="line">
            <a:avLst/>
          </a:prstGeom>
          <a:ln w="1908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1" name=""/>
          <p:cNvSpPr/>
          <p:nvPr/>
        </p:nvSpPr>
        <p:spPr>
          <a:xfrm>
            <a:off x="723960" y="5500800"/>
            <a:ext cx="774720" cy="168120"/>
          </a:xfrm>
          <a:custGeom>
            <a:avLst/>
            <a:gdLst/>
            <a:ahLst/>
            <a:rect l="l" t="t" r="r" b="b"/>
            <a:pathLst>
              <a:path w="336" h="42">
                <a:moveTo>
                  <a:pt x="0" y="33"/>
                </a:moveTo>
                <a:lnTo>
                  <a:pt x="120" y="0"/>
                </a:lnTo>
                <a:lnTo>
                  <a:pt x="102" y="39"/>
                </a:lnTo>
                <a:lnTo>
                  <a:pt x="234" y="3"/>
                </a:lnTo>
                <a:lnTo>
                  <a:pt x="216" y="42"/>
                </a:lnTo>
                <a:lnTo>
                  <a:pt x="336" y="9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812" name=""/>
          <p:cNvGraphicFramePr/>
          <p:nvPr/>
        </p:nvGraphicFramePr>
        <p:xfrm>
          <a:off x="1319040" y="4705200"/>
          <a:ext cx="2652840" cy="1847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8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19040" y="4705200"/>
                    <a:ext cx="2652840" cy="184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14" name=""/>
          <p:cNvSpPr/>
          <p:nvPr/>
        </p:nvSpPr>
        <p:spPr>
          <a:xfrm>
            <a:off x="2654280" y="4894200"/>
            <a:ext cx="87948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5" name=""/>
          <p:cNvSpPr/>
          <p:nvPr/>
        </p:nvSpPr>
        <p:spPr>
          <a:xfrm>
            <a:off x="2146320" y="5705640"/>
            <a:ext cx="87948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Facility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6" name=""/>
          <p:cNvSpPr/>
          <p:nvPr/>
        </p:nvSpPr>
        <p:spPr>
          <a:xfrm>
            <a:off x="1361880" y="5424480"/>
            <a:ext cx="87948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Capital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7" name=""/>
          <p:cNvSpPr/>
          <p:nvPr/>
        </p:nvSpPr>
        <p:spPr>
          <a:xfrm>
            <a:off x="1681920" y="4829040"/>
            <a:ext cx="80496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Information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8" name=""/>
          <p:cNvSpPr/>
          <p:nvPr/>
        </p:nvSpPr>
        <p:spPr>
          <a:xfrm>
            <a:off x="2903400" y="5372280"/>
            <a:ext cx="87480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Equipment &amp; Technology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9" name=""/>
          <p:cNvSpPr/>
          <p:nvPr/>
        </p:nvSpPr>
        <p:spPr>
          <a:xfrm>
            <a:off x="2529000" y="5389560"/>
            <a:ext cx="209520" cy="1969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0" name=""/>
          <p:cNvSpPr/>
          <p:nvPr/>
        </p:nvSpPr>
        <p:spPr>
          <a:xfrm>
            <a:off x="801720" y="3433680"/>
            <a:ext cx="774720" cy="168480"/>
          </a:xfrm>
          <a:custGeom>
            <a:avLst/>
            <a:gdLst/>
            <a:ahLst/>
            <a:rect l="l" t="t" r="r" b="b"/>
            <a:pathLst>
              <a:path w="336" h="42">
                <a:moveTo>
                  <a:pt x="0" y="33"/>
                </a:moveTo>
                <a:lnTo>
                  <a:pt x="120" y="0"/>
                </a:lnTo>
                <a:lnTo>
                  <a:pt x="102" y="39"/>
                </a:lnTo>
                <a:lnTo>
                  <a:pt x="234" y="3"/>
                </a:lnTo>
                <a:lnTo>
                  <a:pt x="216" y="42"/>
                </a:lnTo>
                <a:lnTo>
                  <a:pt x="336" y="9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1" name=""/>
          <p:cNvSpPr/>
          <p:nvPr/>
        </p:nvSpPr>
        <p:spPr>
          <a:xfrm>
            <a:off x="2320920" y="3433680"/>
            <a:ext cx="774720" cy="168480"/>
          </a:xfrm>
          <a:custGeom>
            <a:avLst/>
            <a:gdLst/>
            <a:ahLst/>
            <a:rect l="l" t="t" r="r" b="b"/>
            <a:pathLst>
              <a:path w="336" h="42">
                <a:moveTo>
                  <a:pt x="0" y="33"/>
                </a:moveTo>
                <a:lnTo>
                  <a:pt x="120" y="0"/>
                </a:lnTo>
                <a:lnTo>
                  <a:pt x="102" y="39"/>
                </a:lnTo>
                <a:lnTo>
                  <a:pt x="234" y="3"/>
                </a:lnTo>
                <a:lnTo>
                  <a:pt x="216" y="42"/>
                </a:lnTo>
                <a:lnTo>
                  <a:pt x="336" y="9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22" name="" descr=""/>
          <p:cNvPicPr/>
          <p:nvPr/>
        </p:nvPicPr>
        <p:blipFill>
          <a:blip r:embed="rId3"/>
          <a:stretch/>
        </p:blipFill>
        <p:spPr>
          <a:xfrm>
            <a:off x="1467000" y="3130560"/>
            <a:ext cx="1049040" cy="70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23" name=""/>
          <p:cNvSpPr/>
          <p:nvPr/>
        </p:nvSpPr>
        <p:spPr>
          <a:xfrm>
            <a:off x="5425920" y="4924800"/>
            <a:ext cx="3584880" cy="12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171360" indent="-1713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Enron’s Bundled Solution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Interruption Protection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Risk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Price Protection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4" name=""/>
          <p:cNvSpPr/>
          <p:nvPr/>
        </p:nvSpPr>
        <p:spPr>
          <a:xfrm>
            <a:off x="4253040" y="5977800"/>
            <a:ext cx="10699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825" name=""/>
          <p:cNvGrpSpPr/>
          <p:nvPr/>
        </p:nvGrpSpPr>
        <p:grpSpPr>
          <a:xfrm>
            <a:off x="4394160" y="4987800"/>
            <a:ext cx="839880" cy="1028880"/>
            <a:chOff x="4394160" y="4987800"/>
            <a:chExt cx="839880" cy="1028880"/>
          </a:xfrm>
        </p:grpSpPr>
        <p:sp>
          <p:nvSpPr>
            <p:cNvPr id="2826" name=""/>
            <p:cNvSpPr/>
            <p:nvPr/>
          </p:nvSpPr>
          <p:spPr>
            <a:xfrm>
              <a:off x="4394160" y="5970600"/>
              <a:ext cx="839880" cy="46080"/>
            </a:xfrm>
            <a:custGeom>
              <a:avLst/>
              <a:gdLst/>
              <a:ahLst/>
              <a:rect l="l" t="t" r="r" b="b"/>
              <a:pathLst>
                <a:path w="565" h="29">
                  <a:moveTo>
                    <a:pt x="478" y="4"/>
                  </a:moveTo>
                  <a:lnTo>
                    <a:pt x="564" y="9"/>
                  </a:lnTo>
                  <a:lnTo>
                    <a:pt x="301" y="28"/>
                  </a:lnTo>
                  <a:lnTo>
                    <a:pt x="145" y="21"/>
                  </a:lnTo>
                  <a:lnTo>
                    <a:pt x="0" y="4"/>
                  </a:lnTo>
                  <a:lnTo>
                    <a:pt x="39" y="0"/>
                  </a:lnTo>
                  <a:lnTo>
                    <a:pt x="283" y="11"/>
                  </a:lnTo>
                  <a:lnTo>
                    <a:pt x="478" y="4"/>
                  </a:lnTo>
                </a:path>
              </a:pathLst>
            </a:custGeom>
            <a:solidFill>
              <a:srgbClr val="caca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827" name=""/>
            <p:cNvGrpSpPr/>
            <p:nvPr/>
          </p:nvGrpSpPr>
          <p:grpSpPr>
            <a:xfrm>
              <a:off x="4453560" y="4987800"/>
              <a:ext cx="193680" cy="1000080"/>
              <a:chOff x="4453560" y="4987800"/>
              <a:chExt cx="193680" cy="1000080"/>
            </a:xfrm>
          </p:grpSpPr>
          <p:grpSp>
            <p:nvGrpSpPr>
              <p:cNvPr id="2828" name=""/>
              <p:cNvGrpSpPr/>
              <p:nvPr/>
            </p:nvGrpSpPr>
            <p:grpSpPr>
              <a:xfrm>
                <a:off x="4453560" y="4991040"/>
                <a:ext cx="188640" cy="996840"/>
                <a:chOff x="4453560" y="4991040"/>
                <a:chExt cx="188640" cy="996840"/>
              </a:xfrm>
            </p:grpSpPr>
            <p:sp>
              <p:nvSpPr>
                <p:cNvPr id="2829" name=""/>
                <p:cNvSpPr/>
                <p:nvPr/>
              </p:nvSpPr>
              <p:spPr>
                <a:xfrm>
                  <a:off x="4453560" y="4991040"/>
                  <a:ext cx="188640" cy="996840"/>
                </a:xfrm>
                <a:custGeom>
                  <a:avLst/>
                  <a:gdLst/>
                  <a:ahLst/>
                  <a:rect l="l" t="t" r="r" b="b"/>
                  <a:pathLst>
                    <a:path w="127" h="628">
                      <a:moveTo>
                        <a:pt x="126" y="4"/>
                      </a:moveTo>
                      <a:lnTo>
                        <a:pt x="121" y="2"/>
                      </a:lnTo>
                      <a:lnTo>
                        <a:pt x="119" y="0"/>
                      </a:lnTo>
                      <a:lnTo>
                        <a:pt x="118" y="0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107" y="0"/>
                      </a:lnTo>
                      <a:lnTo>
                        <a:pt x="102" y="2"/>
                      </a:lnTo>
                      <a:lnTo>
                        <a:pt x="101" y="2"/>
                      </a:lnTo>
                      <a:lnTo>
                        <a:pt x="97" y="7"/>
                      </a:lnTo>
                      <a:lnTo>
                        <a:pt x="0" y="106"/>
                      </a:lnTo>
                      <a:lnTo>
                        <a:pt x="0" y="612"/>
                      </a:lnTo>
                      <a:lnTo>
                        <a:pt x="126" y="627"/>
                      </a:lnTo>
                      <a:lnTo>
                        <a:pt x="126" y="4"/>
                      </a:lnTo>
                    </a:path>
                  </a:pathLst>
                </a:cu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30" name=""/>
                <p:cNvSpPr/>
                <p:nvPr/>
              </p:nvSpPr>
              <p:spPr>
                <a:xfrm>
                  <a:off x="4558680" y="5046480"/>
                  <a:ext cx="0" cy="824040"/>
                </a:xfrm>
                <a:prstGeom prst="line">
                  <a:avLst/>
                </a:prstGeom>
                <a:ln w="12600">
                  <a:solidFill>
                    <a:srgbClr val="a0a0a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31" name=""/>
                <p:cNvSpPr/>
                <p:nvPr/>
              </p:nvSpPr>
              <p:spPr>
                <a:xfrm>
                  <a:off x="4453560" y="5889600"/>
                  <a:ext cx="167760" cy="98280"/>
                </a:xfrm>
                <a:custGeom>
                  <a:avLst/>
                  <a:gdLst/>
                  <a:ahLst/>
                  <a:rect l="l" t="t" r="r" b="b"/>
                  <a:pathLst>
                    <a:path w="113" h="62">
                      <a:moveTo>
                        <a:pt x="112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2" y="61"/>
                      </a:lnTo>
                      <a:lnTo>
                        <a:pt x="112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832" name=""/>
              <p:cNvGrpSpPr/>
              <p:nvPr/>
            </p:nvGrpSpPr>
            <p:grpSpPr>
              <a:xfrm>
                <a:off x="4464000" y="5094360"/>
                <a:ext cx="81360" cy="772920"/>
                <a:chOff x="4464000" y="5094360"/>
                <a:chExt cx="81360" cy="772920"/>
              </a:xfrm>
            </p:grpSpPr>
            <p:sp>
              <p:nvSpPr>
                <p:cNvPr id="2833" name=""/>
                <p:cNvSpPr/>
                <p:nvPr/>
              </p:nvSpPr>
              <p:spPr>
                <a:xfrm>
                  <a:off x="4464000" y="5094360"/>
                  <a:ext cx="81360" cy="112680"/>
                </a:xfrm>
                <a:custGeom>
                  <a:avLst/>
                  <a:gdLst/>
                  <a:ahLst/>
                  <a:rect l="l" t="t" r="r" b="b"/>
                  <a:pathLst>
                    <a:path w="55" h="71">
                      <a:moveTo>
                        <a:pt x="54" y="0"/>
                      </a:moveTo>
                      <a:lnTo>
                        <a:pt x="0" y="52"/>
                      </a:lnTo>
                      <a:lnTo>
                        <a:pt x="0" y="70"/>
                      </a:lnTo>
                      <a:lnTo>
                        <a:pt x="54" y="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34" name=""/>
                <p:cNvSpPr/>
                <p:nvPr/>
              </p:nvSpPr>
              <p:spPr>
                <a:xfrm>
                  <a:off x="4464000" y="5167080"/>
                  <a:ext cx="81360" cy="106560"/>
                </a:xfrm>
                <a:custGeom>
                  <a:avLst/>
                  <a:gdLst/>
                  <a:ahLst/>
                  <a:rect l="l" t="t" r="r" b="b"/>
                  <a:pathLst>
                    <a:path w="55" h="67">
                      <a:moveTo>
                        <a:pt x="54" y="0"/>
                      </a:moveTo>
                      <a:lnTo>
                        <a:pt x="0" y="46"/>
                      </a:lnTo>
                      <a:lnTo>
                        <a:pt x="0" y="66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35" name=""/>
                <p:cNvSpPr/>
                <p:nvPr/>
              </p:nvSpPr>
              <p:spPr>
                <a:xfrm>
                  <a:off x="4464000" y="5238720"/>
                  <a:ext cx="81360" cy="101520"/>
                </a:xfrm>
                <a:custGeom>
                  <a:avLst/>
                  <a:gdLst/>
                  <a:ahLst/>
                  <a:rect l="l" t="t" r="r" b="b"/>
                  <a:pathLst>
                    <a:path w="55" h="64">
                      <a:moveTo>
                        <a:pt x="54" y="0"/>
                      </a:moveTo>
                      <a:lnTo>
                        <a:pt x="0" y="43"/>
                      </a:lnTo>
                      <a:lnTo>
                        <a:pt x="0" y="63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36" name=""/>
                <p:cNvSpPr/>
                <p:nvPr/>
              </p:nvSpPr>
              <p:spPr>
                <a:xfrm>
                  <a:off x="4464000" y="5313240"/>
                  <a:ext cx="81360" cy="90720"/>
                </a:xfrm>
                <a:custGeom>
                  <a:avLst/>
                  <a:gdLst/>
                  <a:ahLst/>
                  <a:rect l="l" t="t" r="r" b="b"/>
                  <a:pathLst>
                    <a:path w="55" h="57">
                      <a:moveTo>
                        <a:pt x="54" y="0"/>
                      </a:moveTo>
                      <a:lnTo>
                        <a:pt x="0" y="39"/>
                      </a:lnTo>
                      <a:lnTo>
                        <a:pt x="0" y="56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920" bIns="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37" name=""/>
                <p:cNvSpPr/>
                <p:nvPr/>
              </p:nvSpPr>
              <p:spPr>
                <a:xfrm>
                  <a:off x="4464000" y="5387760"/>
                  <a:ext cx="81360" cy="84240"/>
                </a:xfrm>
                <a:custGeom>
                  <a:avLst/>
                  <a:gdLst/>
                  <a:ahLst/>
                  <a:rect l="l" t="t" r="r" b="b"/>
                  <a:pathLst>
                    <a:path w="55" h="53">
                      <a:moveTo>
                        <a:pt x="54" y="0"/>
                      </a:moveTo>
                      <a:lnTo>
                        <a:pt x="0" y="32"/>
                      </a:lnTo>
                      <a:lnTo>
                        <a:pt x="0" y="52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38" name=""/>
                <p:cNvSpPr/>
                <p:nvPr/>
              </p:nvSpPr>
              <p:spPr>
                <a:xfrm>
                  <a:off x="4464000" y="5460840"/>
                  <a:ext cx="81360" cy="74880"/>
                </a:xfrm>
                <a:custGeom>
                  <a:avLst/>
                  <a:gdLst/>
                  <a:ahLst/>
                  <a:rect l="l" t="t" r="r" b="b"/>
                  <a:pathLst>
                    <a:path w="55" h="47">
                      <a:moveTo>
                        <a:pt x="54" y="0"/>
                      </a:moveTo>
                      <a:lnTo>
                        <a:pt x="0" y="29"/>
                      </a:lnTo>
                      <a:lnTo>
                        <a:pt x="0" y="46"/>
                      </a:lnTo>
                      <a:lnTo>
                        <a:pt x="54" y="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39" name=""/>
                <p:cNvSpPr/>
                <p:nvPr/>
              </p:nvSpPr>
              <p:spPr>
                <a:xfrm>
                  <a:off x="4464000" y="5535720"/>
                  <a:ext cx="81360" cy="66600"/>
                </a:xfrm>
                <a:custGeom>
                  <a:avLst/>
                  <a:gdLst/>
                  <a:ahLst/>
                  <a:rect l="l" t="t" r="r" b="b"/>
                  <a:pathLst>
                    <a:path w="55" h="42">
                      <a:moveTo>
                        <a:pt x="54" y="0"/>
                      </a:moveTo>
                      <a:lnTo>
                        <a:pt x="0" y="24"/>
                      </a:lnTo>
                      <a:lnTo>
                        <a:pt x="0" y="41"/>
                      </a:lnTo>
                      <a:lnTo>
                        <a:pt x="54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40" name=""/>
                <p:cNvSpPr/>
                <p:nvPr/>
              </p:nvSpPr>
              <p:spPr>
                <a:xfrm>
                  <a:off x="4464000" y="5610240"/>
                  <a:ext cx="81360" cy="60120"/>
                </a:xfrm>
                <a:custGeom>
                  <a:avLst/>
                  <a:gdLst/>
                  <a:ahLst/>
                  <a:rect l="l" t="t" r="r" b="b"/>
                  <a:pathLst>
                    <a:path w="55" h="38">
                      <a:moveTo>
                        <a:pt x="54" y="0"/>
                      </a:moveTo>
                      <a:lnTo>
                        <a:pt x="0" y="18"/>
                      </a:lnTo>
                      <a:lnTo>
                        <a:pt x="0" y="37"/>
                      </a:lnTo>
                      <a:lnTo>
                        <a:pt x="54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41" name=""/>
                <p:cNvSpPr/>
                <p:nvPr/>
              </p:nvSpPr>
              <p:spPr>
                <a:xfrm>
                  <a:off x="4464000" y="5681520"/>
                  <a:ext cx="81360" cy="52560"/>
                </a:xfrm>
                <a:custGeom>
                  <a:avLst/>
                  <a:gdLst/>
                  <a:ahLst/>
                  <a:rect l="l" t="t" r="r" b="b"/>
                  <a:pathLst>
                    <a:path w="55" h="33">
                      <a:moveTo>
                        <a:pt x="54" y="0"/>
                      </a:moveTo>
                      <a:lnTo>
                        <a:pt x="0" y="16"/>
                      </a:lnTo>
                      <a:lnTo>
                        <a:pt x="0" y="32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42" name=""/>
                <p:cNvSpPr/>
                <p:nvPr/>
              </p:nvSpPr>
              <p:spPr>
                <a:xfrm>
                  <a:off x="4464000" y="5754600"/>
                  <a:ext cx="81360" cy="46080"/>
                </a:xfrm>
                <a:custGeom>
                  <a:avLst/>
                  <a:gdLst/>
                  <a:ahLst/>
                  <a:rect l="l" t="t" r="r" b="b"/>
                  <a:pathLst>
                    <a:path w="55" h="29">
                      <a:moveTo>
                        <a:pt x="54" y="0"/>
                      </a:moveTo>
                      <a:lnTo>
                        <a:pt x="0" y="12"/>
                      </a:lnTo>
                      <a:lnTo>
                        <a:pt x="0" y="28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43" name=""/>
                <p:cNvSpPr/>
                <p:nvPr/>
              </p:nvSpPr>
              <p:spPr>
                <a:xfrm>
                  <a:off x="4464000" y="5829120"/>
                  <a:ext cx="81360" cy="38160"/>
                </a:xfrm>
                <a:custGeom>
                  <a:avLst/>
                  <a:gdLst/>
                  <a:ahLst/>
                  <a:rect l="l" t="t" r="r" b="b"/>
                  <a:pathLst>
                    <a:path w="55" h="24">
                      <a:moveTo>
                        <a:pt x="54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44" name=""/>
                <p:cNvSpPr/>
                <p:nvPr/>
              </p:nvSpPr>
              <p:spPr>
                <a:xfrm>
                  <a:off x="4511160" y="5130720"/>
                  <a:ext cx="0" cy="72540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45" name=""/>
                <p:cNvSpPr/>
                <p:nvPr/>
              </p:nvSpPr>
              <p:spPr>
                <a:xfrm>
                  <a:off x="4475520" y="5162400"/>
                  <a:ext cx="0" cy="69696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846" name=""/>
              <p:cNvGrpSpPr/>
              <p:nvPr/>
            </p:nvGrpSpPr>
            <p:grpSpPr>
              <a:xfrm>
                <a:off x="4597200" y="4987800"/>
                <a:ext cx="50040" cy="992160"/>
                <a:chOff x="4597200" y="4987800"/>
                <a:chExt cx="50040" cy="992160"/>
              </a:xfrm>
            </p:grpSpPr>
            <p:sp>
              <p:nvSpPr>
                <p:cNvPr id="2847" name=""/>
                <p:cNvSpPr/>
                <p:nvPr/>
              </p:nvSpPr>
              <p:spPr>
                <a:xfrm>
                  <a:off x="4638600" y="5014800"/>
                  <a:ext cx="0" cy="96516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48" name=""/>
                <p:cNvSpPr/>
                <p:nvPr/>
              </p:nvSpPr>
              <p:spPr>
                <a:xfrm>
                  <a:off x="4623840" y="5010120"/>
                  <a:ext cx="0" cy="966600"/>
                </a:xfrm>
                <a:prstGeom prst="line">
                  <a:avLst/>
                </a:prstGeom>
                <a:ln w="12600">
                  <a:solidFill>
                    <a:srgbClr val="c0c0c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49" name=""/>
                <p:cNvSpPr/>
                <p:nvPr/>
              </p:nvSpPr>
              <p:spPr>
                <a:xfrm>
                  <a:off x="4623840" y="5006880"/>
                  <a:ext cx="0" cy="973080"/>
                </a:xfrm>
                <a:prstGeom prst="line">
                  <a:avLst/>
                </a:prstGeom>
                <a:ln w="12600">
                  <a:solidFill>
                    <a:srgbClr val="e0e0e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50" name=""/>
                <p:cNvSpPr/>
                <p:nvPr/>
              </p:nvSpPr>
              <p:spPr>
                <a:xfrm>
                  <a:off x="4617720" y="5006880"/>
                  <a:ext cx="0" cy="97308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51" name=""/>
                <p:cNvSpPr/>
                <p:nvPr/>
              </p:nvSpPr>
              <p:spPr>
                <a:xfrm>
                  <a:off x="4597200" y="5014800"/>
                  <a:ext cx="0" cy="961920"/>
                </a:xfrm>
                <a:prstGeom prst="line">
                  <a:avLst/>
                </a:prstGeom>
                <a:ln w="12600">
                  <a:solidFill>
                    <a:srgbClr val="e0e0e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52" name=""/>
                <p:cNvSpPr/>
                <p:nvPr/>
              </p:nvSpPr>
              <p:spPr>
                <a:xfrm>
                  <a:off x="4606200" y="504828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53" name=""/>
                <p:cNvSpPr/>
                <p:nvPr/>
              </p:nvSpPr>
              <p:spPr>
                <a:xfrm>
                  <a:off x="4606200" y="5121360"/>
                  <a:ext cx="41040" cy="39600"/>
                </a:xfrm>
                <a:custGeom>
                  <a:avLst/>
                  <a:gdLst/>
                  <a:ahLst/>
                  <a:rect l="l" t="t" r="r" b="b"/>
                  <a:pathLst>
                    <a:path w="28" h="25">
                      <a:moveTo>
                        <a:pt x="24" y="4"/>
                      </a:move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4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7" y="19"/>
                      </a:lnTo>
                      <a:lnTo>
                        <a:pt x="19" y="20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54" name=""/>
                <p:cNvSpPr/>
                <p:nvPr/>
              </p:nvSpPr>
              <p:spPr>
                <a:xfrm>
                  <a:off x="4606200" y="519912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2"/>
                      </a:move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27" y="5"/>
                      </a:lnTo>
                      <a:lnTo>
                        <a:pt x="24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55" name=""/>
                <p:cNvSpPr/>
                <p:nvPr/>
              </p:nvSpPr>
              <p:spPr>
                <a:xfrm>
                  <a:off x="4606200" y="527364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56" name=""/>
                <p:cNvSpPr/>
                <p:nvPr/>
              </p:nvSpPr>
              <p:spPr>
                <a:xfrm>
                  <a:off x="4606200" y="534816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57" name=""/>
                <p:cNvSpPr/>
                <p:nvPr/>
              </p:nvSpPr>
              <p:spPr>
                <a:xfrm>
                  <a:off x="4606200" y="5422680"/>
                  <a:ext cx="41040" cy="38160"/>
                </a:xfrm>
                <a:custGeom>
                  <a:avLst/>
                  <a:gdLst/>
                  <a:ahLst/>
                  <a:rect l="l" t="t" r="r" b="b"/>
                  <a:pathLst>
                    <a:path w="28" h="24">
                      <a:moveTo>
                        <a:pt x="24" y="3"/>
                      </a:move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7" y="5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58" name=""/>
                <p:cNvSpPr/>
                <p:nvPr/>
              </p:nvSpPr>
              <p:spPr>
                <a:xfrm>
                  <a:off x="4606200" y="5500440"/>
                  <a:ext cx="41040" cy="3528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1"/>
                      </a:move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7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7" y="16"/>
                      </a:lnTo>
                      <a:lnTo>
                        <a:pt x="19" y="17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27" y="3"/>
                      </a:lnTo>
                      <a:lnTo>
                        <a:pt x="24" y="1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520" bIns="-11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59" name=""/>
                <p:cNvSpPr/>
                <p:nvPr/>
              </p:nvSpPr>
              <p:spPr>
                <a:xfrm>
                  <a:off x="4606200" y="557532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60" name=""/>
                <p:cNvSpPr/>
                <p:nvPr/>
              </p:nvSpPr>
              <p:spPr>
                <a:xfrm>
                  <a:off x="4606200" y="5649840"/>
                  <a:ext cx="41040" cy="33480"/>
                </a:xfrm>
                <a:custGeom>
                  <a:avLst/>
                  <a:gdLst/>
                  <a:ahLst/>
                  <a:rect l="l" t="t" r="r" b="b"/>
                  <a:pathLst>
                    <a:path w="28" h="21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7" y="20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61" name=""/>
                <p:cNvSpPr/>
                <p:nvPr/>
              </p:nvSpPr>
              <p:spPr>
                <a:xfrm>
                  <a:off x="4606200" y="572292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20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62" name=""/>
                <p:cNvSpPr/>
                <p:nvPr/>
              </p:nvSpPr>
              <p:spPr>
                <a:xfrm>
                  <a:off x="4606200" y="5800680"/>
                  <a:ext cx="41040" cy="3492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63" name=""/>
                <p:cNvSpPr/>
                <p:nvPr/>
              </p:nvSpPr>
              <p:spPr>
                <a:xfrm>
                  <a:off x="4606200" y="4987800"/>
                  <a:ext cx="41040" cy="27000"/>
                </a:xfrm>
                <a:custGeom>
                  <a:avLst/>
                  <a:gdLst/>
                  <a:ahLst/>
                  <a:rect l="l" t="t" r="r" b="b"/>
                  <a:pathLst>
                    <a:path w="28" h="17">
                      <a:moveTo>
                        <a:pt x="24" y="2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12" y="12"/>
                      </a:lnTo>
                      <a:lnTo>
                        <a:pt x="13" y="12"/>
                      </a:lnTo>
                      <a:lnTo>
                        <a:pt x="17" y="12"/>
                      </a:lnTo>
                      <a:lnTo>
                        <a:pt x="19" y="12"/>
                      </a:lnTo>
                      <a:lnTo>
                        <a:pt x="24" y="14"/>
                      </a:lnTo>
                      <a:lnTo>
                        <a:pt x="27" y="16"/>
                      </a:lnTo>
                      <a:lnTo>
                        <a:pt x="27" y="5"/>
                      </a:lnTo>
                      <a:lnTo>
                        <a:pt x="24" y="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864" name=""/>
            <p:cNvGrpSpPr/>
            <p:nvPr/>
          </p:nvGrpSpPr>
          <p:grpSpPr>
            <a:xfrm>
              <a:off x="4653000" y="4997520"/>
              <a:ext cx="502560" cy="1012680"/>
              <a:chOff x="4653000" y="4997520"/>
              <a:chExt cx="502560" cy="1012680"/>
            </a:xfrm>
          </p:grpSpPr>
          <p:grpSp>
            <p:nvGrpSpPr>
              <p:cNvPr id="2865" name=""/>
              <p:cNvGrpSpPr/>
              <p:nvPr/>
            </p:nvGrpSpPr>
            <p:grpSpPr>
              <a:xfrm>
                <a:off x="4653000" y="4997520"/>
                <a:ext cx="461160" cy="990360"/>
                <a:chOff x="4653000" y="4997520"/>
                <a:chExt cx="461160" cy="990360"/>
              </a:xfrm>
            </p:grpSpPr>
            <p:sp>
              <p:nvSpPr>
                <p:cNvPr id="2866" name=""/>
                <p:cNvSpPr/>
                <p:nvPr/>
              </p:nvSpPr>
              <p:spPr>
                <a:xfrm>
                  <a:off x="4758120" y="5100480"/>
                  <a:ext cx="356040" cy="887400"/>
                </a:xfrm>
                <a:custGeom>
                  <a:avLst/>
                  <a:gdLst/>
                  <a:ahLst/>
                  <a:rect l="l" t="t" r="r" b="b"/>
                  <a:pathLst>
                    <a:path w="240" h="559">
                      <a:moveTo>
                        <a:pt x="0" y="0"/>
                      </a:moveTo>
                      <a:lnTo>
                        <a:pt x="239" y="109"/>
                      </a:lnTo>
                      <a:lnTo>
                        <a:pt x="239" y="545"/>
                      </a:lnTo>
                      <a:lnTo>
                        <a:pt x="0" y="55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67" name=""/>
                <p:cNvSpPr/>
                <p:nvPr/>
              </p:nvSpPr>
              <p:spPr>
                <a:xfrm flipH="1" flipV="1">
                  <a:off x="4965840" y="5224320"/>
                  <a:ext cx="46080" cy="30240"/>
                </a:xfrm>
                <a:prstGeom prst="line">
                  <a:avLst/>
                </a:prstGeom>
                <a:ln w="12600">
                  <a:solidFill>
                    <a:srgbClr val="60606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68" name=""/>
                <p:cNvSpPr/>
                <p:nvPr/>
              </p:nvSpPr>
              <p:spPr>
                <a:xfrm>
                  <a:off x="4653000" y="4997520"/>
                  <a:ext cx="213480" cy="990360"/>
                </a:xfrm>
                <a:custGeom>
                  <a:avLst/>
                  <a:gdLst/>
                  <a:ahLst/>
                  <a:rect l="l" t="t" r="r" b="b"/>
                  <a:pathLst>
                    <a:path w="144" h="624">
                      <a:moveTo>
                        <a:pt x="143" y="75"/>
                      </a:moveTo>
                      <a:lnTo>
                        <a:pt x="0" y="0"/>
                      </a:lnTo>
                      <a:lnTo>
                        <a:pt x="0" y="623"/>
                      </a:lnTo>
                      <a:lnTo>
                        <a:pt x="143" y="619"/>
                      </a:lnTo>
                      <a:lnTo>
                        <a:pt x="141" y="73"/>
                      </a:lnTo>
                      <a:lnTo>
                        <a:pt x="143" y="75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869" name=""/>
              <p:cNvGrpSpPr/>
              <p:nvPr/>
            </p:nvGrpSpPr>
            <p:grpSpPr>
              <a:xfrm>
                <a:off x="4834080" y="5238720"/>
                <a:ext cx="234360" cy="536400"/>
                <a:chOff x="4834080" y="5238720"/>
                <a:chExt cx="234360" cy="536400"/>
              </a:xfrm>
            </p:grpSpPr>
            <p:sp>
              <p:nvSpPr>
                <p:cNvPr id="2870" name=""/>
                <p:cNvSpPr/>
                <p:nvPr/>
              </p:nvSpPr>
              <p:spPr>
                <a:xfrm>
                  <a:off x="4834080" y="5238720"/>
                  <a:ext cx="234360" cy="536400"/>
                </a:xfrm>
                <a:custGeom>
                  <a:avLst/>
                  <a:gdLst/>
                  <a:ahLst/>
                  <a:rect l="l" t="t" r="r" b="b"/>
                  <a:pathLst>
                    <a:path w="158" h="338">
                      <a:moveTo>
                        <a:pt x="0" y="329"/>
                      </a:moveTo>
                      <a:lnTo>
                        <a:pt x="0" y="0"/>
                      </a:lnTo>
                      <a:lnTo>
                        <a:pt x="157" y="59"/>
                      </a:lnTo>
                      <a:lnTo>
                        <a:pt x="157" y="337"/>
                      </a:lnTo>
                      <a:lnTo>
                        <a:pt x="0" y="329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71" name=""/>
                <p:cNvSpPr/>
                <p:nvPr/>
              </p:nvSpPr>
              <p:spPr>
                <a:xfrm>
                  <a:off x="4844160" y="5259240"/>
                  <a:ext cx="206280" cy="515880"/>
                </a:xfrm>
                <a:custGeom>
                  <a:avLst/>
                  <a:gdLst/>
                  <a:ahLst/>
                  <a:rect l="l" t="t" r="r" b="b"/>
                  <a:pathLst>
                    <a:path w="139" h="325">
                      <a:moveTo>
                        <a:pt x="0" y="316"/>
                      </a:moveTo>
                      <a:lnTo>
                        <a:pt x="0" y="0"/>
                      </a:lnTo>
                      <a:lnTo>
                        <a:pt x="138" y="55"/>
                      </a:lnTo>
                      <a:lnTo>
                        <a:pt x="138" y="324"/>
                      </a:lnTo>
                      <a:lnTo>
                        <a:pt x="0" y="316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72" name=""/>
                <p:cNvSpPr/>
                <p:nvPr/>
              </p:nvSpPr>
              <p:spPr>
                <a:xfrm>
                  <a:off x="4844160" y="5298840"/>
                  <a:ext cx="206280" cy="101880"/>
                </a:xfrm>
                <a:custGeom>
                  <a:avLst/>
                  <a:gdLst/>
                  <a:ahLst/>
                  <a:rect l="l" t="t" r="r" b="b"/>
                  <a:pathLst>
                    <a:path w="139" h="64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38" y="47"/>
                      </a:lnTo>
                      <a:lnTo>
                        <a:pt x="138" y="63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73" name=""/>
                <p:cNvSpPr/>
                <p:nvPr/>
              </p:nvSpPr>
              <p:spPr>
                <a:xfrm>
                  <a:off x="4844160" y="5379840"/>
                  <a:ext cx="206280" cy="88920"/>
                </a:xfrm>
                <a:custGeom>
                  <a:avLst/>
                  <a:gdLst/>
                  <a:ahLst/>
                  <a:rect l="l" t="t" r="r" b="b"/>
                  <a:pathLst>
                    <a:path w="139" h="56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38" y="39"/>
                      </a:lnTo>
                      <a:lnTo>
                        <a:pt x="138" y="55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74" name=""/>
                <p:cNvSpPr/>
                <p:nvPr/>
              </p:nvSpPr>
              <p:spPr>
                <a:xfrm>
                  <a:off x="4844160" y="5457600"/>
                  <a:ext cx="206280" cy="81000"/>
                </a:xfrm>
                <a:custGeom>
                  <a:avLst/>
                  <a:gdLst/>
                  <a:ahLst/>
                  <a:rect l="l" t="t" r="r" b="b"/>
                  <a:pathLst>
                    <a:path w="139" h="51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38" y="34"/>
                      </a:lnTo>
                      <a:lnTo>
                        <a:pt x="138" y="5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75" name=""/>
                <p:cNvSpPr/>
                <p:nvPr/>
              </p:nvSpPr>
              <p:spPr>
                <a:xfrm>
                  <a:off x="4844160" y="5532480"/>
                  <a:ext cx="206280" cy="77760"/>
                </a:xfrm>
                <a:custGeom>
                  <a:avLst/>
                  <a:gdLst/>
                  <a:ahLst/>
                  <a:rect l="l" t="t" r="r" b="b"/>
                  <a:pathLst>
                    <a:path w="139" h="49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38" y="28"/>
                      </a:lnTo>
                      <a:lnTo>
                        <a:pt x="138" y="48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76" name=""/>
                <p:cNvSpPr/>
                <p:nvPr/>
              </p:nvSpPr>
              <p:spPr>
                <a:xfrm>
                  <a:off x="4844160" y="5613480"/>
                  <a:ext cx="206280" cy="63360"/>
                </a:xfrm>
                <a:custGeom>
                  <a:avLst/>
                  <a:gdLst/>
                  <a:ahLst/>
                  <a:rect l="l" t="t" r="r" b="b"/>
                  <a:pathLst>
                    <a:path w="139" h="40">
                      <a:moveTo>
                        <a:pt x="0" y="0"/>
                      </a:moveTo>
                      <a:lnTo>
                        <a:pt x="138" y="22"/>
                      </a:lnTo>
                      <a:lnTo>
                        <a:pt x="138" y="39"/>
                      </a:lnTo>
                      <a:lnTo>
                        <a:pt x="0" y="2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77" name=""/>
                <p:cNvSpPr/>
                <p:nvPr/>
              </p:nvSpPr>
              <p:spPr>
                <a:xfrm>
                  <a:off x="4844160" y="5694120"/>
                  <a:ext cx="206280" cy="57240"/>
                </a:xfrm>
                <a:custGeom>
                  <a:avLst/>
                  <a:gdLst/>
                  <a:ahLst/>
                  <a:rect l="l" t="t" r="r" b="b"/>
                  <a:pathLst>
                    <a:path w="139" h="36">
                      <a:moveTo>
                        <a:pt x="138" y="35"/>
                      </a:move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38" y="15"/>
                      </a:lnTo>
                      <a:lnTo>
                        <a:pt x="138" y="35"/>
                      </a:lnTo>
                    </a:path>
                  </a:pathLst>
                </a:custGeom>
                <a:solidFill>
                  <a:srgbClr val="a0a0a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78" name=""/>
                <p:cNvSpPr/>
                <p:nvPr/>
              </p:nvSpPr>
              <p:spPr>
                <a:xfrm>
                  <a:off x="4876560" y="5267160"/>
                  <a:ext cx="22320" cy="498600"/>
                </a:xfrm>
                <a:custGeom>
                  <a:avLst/>
                  <a:gdLst/>
                  <a:ahLst/>
                  <a:rect l="l" t="t" r="r" b="b"/>
                  <a:pathLst>
                    <a:path w="15" h="314">
                      <a:moveTo>
                        <a:pt x="0" y="0"/>
                      </a:moveTo>
                      <a:lnTo>
                        <a:pt x="0" y="311"/>
                      </a:lnTo>
                      <a:lnTo>
                        <a:pt x="14" y="313"/>
                      </a:lnTo>
                      <a:lnTo>
                        <a:pt x="1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79" name=""/>
                <p:cNvSpPr/>
                <p:nvPr/>
              </p:nvSpPr>
              <p:spPr>
                <a:xfrm>
                  <a:off x="4882680" y="5273640"/>
                  <a:ext cx="23760" cy="492120"/>
                </a:xfrm>
                <a:custGeom>
                  <a:avLst/>
                  <a:gdLst/>
                  <a:ahLst/>
                  <a:rect l="l" t="t" r="r" b="b"/>
                  <a:pathLst>
                    <a:path w="16" h="310">
                      <a:moveTo>
                        <a:pt x="0" y="0"/>
                      </a:moveTo>
                      <a:lnTo>
                        <a:pt x="0" y="307"/>
                      </a:lnTo>
                      <a:lnTo>
                        <a:pt x="15" y="309"/>
                      </a:lnTo>
                      <a:lnTo>
                        <a:pt x="15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80" name=""/>
                <p:cNvSpPr/>
                <p:nvPr/>
              </p:nvSpPr>
              <p:spPr>
                <a:xfrm>
                  <a:off x="4942080" y="5295960"/>
                  <a:ext cx="22320" cy="473040"/>
                </a:xfrm>
                <a:custGeom>
                  <a:avLst/>
                  <a:gdLst/>
                  <a:ahLst/>
                  <a:rect l="l" t="t" r="r" b="b"/>
                  <a:pathLst>
                    <a:path w="15" h="298">
                      <a:moveTo>
                        <a:pt x="0" y="0"/>
                      </a:moveTo>
                      <a:lnTo>
                        <a:pt x="0" y="297"/>
                      </a:lnTo>
                      <a:lnTo>
                        <a:pt x="14" y="297"/>
                      </a:lnTo>
                      <a:lnTo>
                        <a:pt x="1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81" name=""/>
                <p:cNvSpPr/>
                <p:nvPr/>
              </p:nvSpPr>
              <p:spPr>
                <a:xfrm>
                  <a:off x="4949640" y="5302080"/>
                  <a:ext cx="21960" cy="466920"/>
                </a:xfrm>
                <a:custGeom>
                  <a:avLst/>
                  <a:gdLst/>
                  <a:ahLst/>
                  <a:rect l="l" t="t" r="r" b="b"/>
                  <a:pathLst>
                    <a:path w="15" h="294">
                      <a:moveTo>
                        <a:pt x="0" y="0"/>
                      </a:moveTo>
                      <a:lnTo>
                        <a:pt x="0" y="293"/>
                      </a:lnTo>
                      <a:lnTo>
                        <a:pt x="14" y="293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82" name=""/>
                <p:cNvSpPr/>
                <p:nvPr/>
              </p:nvSpPr>
              <p:spPr>
                <a:xfrm>
                  <a:off x="5001480" y="5319720"/>
                  <a:ext cx="21960" cy="452520"/>
                </a:xfrm>
                <a:custGeom>
                  <a:avLst/>
                  <a:gdLst/>
                  <a:ahLst/>
                  <a:rect l="l" t="t" r="r" b="b"/>
                  <a:pathLst>
                    <a:path w="15" h="285">
                      <a:moveTo>
                        <a:pt x="0" y="0"/>
                      </a:moveTo>
                      <a:lnTo>
                        <a:pt x="0" y="284"/>
                      </a:lnTo>
                      <a:lnTo>
                        <a:pt x="14" y="284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83" name=""/>
                <p:cNvSpPr/>
                <p:nvPr/>
              </p:nvSpPr>
              <p:spPr>
                <a:xfrm>
                  <a:off x="5009040" y="5327640"/>
                  <a:ext cx="21960" cy="444600"/>
                </a:xfrm>
                <a:custGeom>
                  <a:avLst/>
                  <a:gdLst/>
                  <a:ahLst/>
                  <a:rect l="l" t="t" r="r" b="b"/>
                  <a:pathLst>
                    <a:path w="15" h="280">
                      <a:moveTo>
                        <a:pt x="0" y="0"/>
                      </a:moveTo>
                      <a:lnTo>
                        <a:pt x="0" y="279"/>
                      </a:lnTo>
                      <a:lnTo>
                        <a:pt x="14" y="279"/>
                      </a:lnTo>
                      <a:lnTo>
                        <a:pt x="14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884" name=""/>
              <p:cNvGrpSpPr/>
              <p:nvPr/>
            </p:nvGrpSpPr>
            <p:grpSpPr>
              <a:xfrm>
                <a:off x="4738680" y="5765760"/>
                <a:ext cx="416880" cy="244440"/>
                <a:chOff x="4738680" y="5765760"/>
                <a:chExt cx="416880" cy="244440"/>
              </a:xfrm>
            </p:grpSpPr>
            <p:sp>
              <p:nvSpPr>
                <p:cNvPr id="2885" name=""/>
                <p:cNvSpPr/>
                <p:nvPr/>
              </p:nvSpPr>
              <p:spPr>
                <a:xfrm>
                  <a:off x="4738680" y="5765760"/>
                  <a:ext cx="90360" cy="127080"/>
                </a:xfrm>
                <a:custGeom>
                  <a:avLst/>
                  <a:gdLst/>
                  <a:ahLst/>
                  <a:rect l="l" t="t" r="r" b="b"/>
                  <a:pathLst>
                    <a:path w="61" h="80">
                      <a:moveTo>
                        <a:pt x="0" y="75"/>
                      </a:moveTo>
                      <a:lnTo>
                        <a:pt x="60" y="79"/>
                      </a:lnTo>
                      <a:lnTo>
                        <a:pt x="60" y="2"/>
                      </a:lnTo>
                      <a:lnTo>
                        <a:pt x="0" y="0"/>
                      </a:lnTo>
                      <a:lnTo>
                        <a:pt x="0" y="75"/>
                      </a:lnTo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2886" name=""/>
                <p:cNvGrpSpPr/>
                <p:nvPr/>
              </p:nvGrpSpPr>
              <p:grpSpPr>
                <a:xfrm>
                  <a:off x="4823280" y="5883120"/>
                  <a:ext cx="327600" cy="127080"/>
                  <a:chOff x="4823280" y="5883120"/>
                  <a:chExt cx="327600" cy="127080"/>
                </a:xfrm>
              </p:grpSpPr>
              <p:sp>
                <p:nvSpPr>
                  <p:cNvPr id="2887" name=""/>
                  <p:cNvSpPr/>
                  <p:nvPr/>
                </p:nvSpPr>
                <p:spPr>
                  <a:xfrm>
                    <a:off x="5149800" y="5892840"/>
                    <a:ext cx="1080" cy="8892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6">
                        <a:moveTo>
                          <a:pt x="0" y="0"/>
                        </a:moveTo>
                        <a:lnTo>
                          <a:pt x="0" y="5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120" bIns="42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88" name=""/>
                  <p:cNvSpPr/>
                  <p:nvPr/>
                </p:nvSpPr>
                <p:spPr>
                  <a:xfrm>
                    <a:off x="4823280" y="5892840"/>
                    <a:ext cx="21960" cy="11736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74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7" y="73"/>
                        </a:lnTo>
                        <a:lnTo>
                          <a:pt x="12" y="73"/>
                        </a:lnTo>
                        <a:lnTo>
                          <a:pt x="14" y="7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89" name=""/>
                  <p:cNvSpPr/>
                  <p:nvPr/>
                </p:nvSpPr>
                <p:spPr>
                  <a:xfrm>
                    <a:off x="4953600" y="5883120"/>
                    <a:ext cx="21960" cy="11916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75">
                        <a:moveTo>
                          <a:pt x="0" y="5"/>
                        </a:moveTo>
                        <a:lnTo>
                          <a:pt x="0" y="74"/>
                        </a:lnTo>
                        <a:lnTo>
                          <a:pt x="14" y="72"/>
                        </a:lnTo>
                        <a:lnTo>
                          <a:pt x="14" y="0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90" name=""/>
                  <p:cNvSpPr/>
                  <p:nvPr/>
                </p:nvSpPr>
                <p:spPr>
                  <a:xfrm>
                    <a:off x="5054760" y="5886360"/>
                    <a:ext cx="21960" cy="10476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66">
                        <a:moveTo>
                          <a:pt x="0" y="6"/>
                        </a:moveTo>
                        <a:lnTo>
                          <a:pt x="0" y="65"/>
                        </a:lnTo>
                        <a:lnTo>
                          <a:pt x="14" y="65"/>
                        </a:lnTo>
                        <a:lnTo>
                          <a:pt x="14" y="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a0a0a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91" name=""/>
                  <p:cNvSpPr/>
                  <p:nvPr/>
                </p:nvSpPr>
                <p:spPr>
                  <a:xfrm>
                    <a:off x="5149800" y="5897520"/>
                    <a:ext cx="1080" cy="2700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17">
                        <a:moveTo>
                          <a:pt x="0" y="1"/>
                        </a:move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9800" bIns="-19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92" name=""/>
                  <p:cNvSpPr/>
                  <p:nvPr/>
                </p:nvSpPr>
                <p:spPr>
                  <a:xfrm>
                    <a:off x="5054760" y="5883120"/>
                    <a:ext cx="21960" cy="3492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2">
                        <a:moveTo>
                          <a:pt x="14" y="8"/>
                        </a:moveTo>
                        <a:lnTo>
                          <a:pt x="14" y="16"/>
                        </a:ln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14" y="8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1880" bIns="-11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93" name=""/>
                  <p:cNvSpPr/>
                  <p:nvPr/>
                </p:nvSpPr>
                <p:spPr>
                  <a:xfrm>
                    <a:off x="4953600" y="5883120"/>
                    <a:ext cx="21960" cy="414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6">
                        <a:moveTo>
                          <a:pt x="14" y="7"/>
                        </a:moveTo>
                        <a:lnTo>
                          <a:pt x="14" y="20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14" y="7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400" bIns="-5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94" name=""/>
                  <p:cNvSpPr/>
                  <p:nvPr/>
                </p:nvSpPr>
                <p:spPr>
                  <a:xfrm>
                    <a:off x="4823280" y="5886360"/>
                    <a:ext cx="21960" cy="414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6">
                        <a:moveTo>
                          <a:pt x="14" y="7"/>
                        </a:moveTo>
                        <a:lnTo>
                          <a:pt x="14" y="18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14" y="7"/>
                        </a:lnTo>
                      </a:path>
                    </a:pathLst>
                  </a:custGeom>
                  <a:solidFill>
                    <a:srgbClr val="919191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400" bIns="-5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895" name=""/>
                <p:cNvSpPr/>
                <p:nvPr/>
              </p:nvSpPr>
              <p:spPr>
                <a:xfrm>
                  <a:off x="4836600" y="5765760"/>
                  <a:ext cx="318960" cy="127080"/>
                </a:xfrm>
                <a:custGeom>
                  <a:avLst/>
                  <a:gdLst/>
                  <a:ahLst/>
                  <a:rect l="l" t="t" r="r" b="b"/>
                  <a:pathLst>
                    <a:path w="215" h="80">
                      <a:moveTo>
                        <a:pt x="0" y="79"/>
                      </a:moveTo>
                      <a:lnTo>
                        <a:pt x="214" y="79"/>
                      </a:lnTo>
                      <a:lnTo>
                        <a:pt x="214" y="12"/>
                      </a:lnTo>
                      <a:lnTo>
                        <a:pt x="0" y="0"/>
                      </a:lnTo>
                      <a:lnTo>
                        <a:pt x="0" y="79"/>
                      </a:lnTo>
                    </a:path>
                  </a:pathLst>
                </a:custGeom>
                <a:solidFill>
                  <a:srgbClr val="cecec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2896" name=""/>
                <p:cNvGrpSpPr/>
                <p:nvPr/>
              </p:nvGrpSpPr>
              <p:grpSpPr>
                <a:xfrm>
                  <a:off x="4738680" y="5892840"/>
                  <a:ext cx="71280" cy="109440"/>
                  <a:chOff x="4738680" y="5892840"/>
                  <a:chExt cx="71280" cy="109440"/>
                </a:xfrm>
              </p:grpSpPr>
              <p:sp>
                <p:nvSpPr>
                  <p:cNvPr id="2897" name=""/>
                  <p:cNvSpPr/>
                  <p:nvPr/>
                </p:nvSpPr>
                <p:spPr>
                  <a:xfrm>
                    <a:off x="4738680" y="5892840"/>
                    <a:ext cx="71280" cy="95040"/>
                  </a:xfrm>
                  <a:custGeom>
                    <a:avLst/>
                    <a:gdLst/>
                    <a:ahLst/>
                    <a:rect l="l" t="t" r="r" b="b"/>
                    <a:pathLst>
                      <a:path w="48" h="60">
                        <a:moveTo>
                          <a:pt x="0" y="0"/>
                        </a:moveTo>
                        <a:lnTo>
                          <a:pt x="47" y="4"/>
                        </a:lnTo>
                        <a:lnTo>
                          <a:pt x="47" y="59"/>
                        </a:lnTo>
                        <a:lnTo>
                          <a:pt x="0" y="5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606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898" name=""/>
                  <p:cNvGrpSpPr/>
                  <p:nvPr/>
                </p:nvGrpSpPr>
                <p:grpSpPr>
                  <a:xfrm>
                    <a:off x="4741560" y="5910120"/>
                    <a:ext cx="32400" cy="92160"/>
                    <a:chOff x="4741560" y="5910120"/>
                    <a:chExt cx="32400" cy="92160"/>
                  </a:xfrm>
                </p:grpSpPr>
                <p:sp>
                  <p:nvSpPr>
                    <p:cNvPr id="2899" name=""/>
                    <p:cNvSpPr/>
                    <p:nvPr/>
                  </p:nvSpPr>
                  <p:spPr>
                    <a:xfrm>
                      <a:off x="4766400" y="5910120"/>
                      <a:ext cx="0" cy="6984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3040" bIns="23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900" name=""/>
                    <p:cNvSpPr/>
                    <p:nvPr/>
                  </p:nvSpPr>
                  <p:spPr>
                    <a:xfrm flipH="1">
                      <a:off x="4741560" y="5948280"/>
                      <a:ext cx="32400" cy="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901" name=""/>
                    <p:cNvSpPr/>
                    <p:nvPr/>
                  </p:nvSpPr>
                  <p:spPr>
                    <a:xfrm>
                      <a:off x="4743000" y="5954760"/>
                      <a:ext cx="0" cy="25200"/>
                    </a:xfrm>
                    <a:prstGeom prst="line">
                      <a:avLst/>
                    </a:prstGeom>
                    <a:ln w="12600">
                      <a:solidFill>
                        <a:srgbClr val="20202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600" bIns="-216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902" name=""/>
                    <p:cNvSpPr/>
                    <p:nvPr/>
                  </p:nvSpPr>
                  <p:spPr>
                    <a:xfrm flipH="1">
                      <a:off x="4741560" y="6002280"/>
                      <a:ext cx="32400" cy="0"/>
                    </a:xfrm>
                    <a:prstGeom prst="line">
                      <a:avLst/>
                    </a:prstGeom>
                    <a:ln w="12600">
                      <a:solidFill>
                        <a:srgbClr val="cecece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903" name=""/>
          <p:cNvGrpSpPr/>
          <p:nvPr/>
        </p:nvGrpSpPr>
        <p:grpSpPr>
          <a:xfrm>
            <a:off x="135000" y="5249880"/>
            <a:ext cx="671400" cy="833760"/>
            <a:chOff x="135000" y="5249880"/>
            <a:chExt cx="671400" cy="833760"/>
          </a:xfrm>
        </p:grpSpPr>
        <p:sp>
          <p:nvSpPr>
            <p:cNvPr id="2904" name=""/>
            <p:cNvSpPr/>
            <p:nvPr/>
          </p:nvSpPr>
          <p:spPr>
            <a:xfrm>
              <a:off x="260280" y="5329080"/>
              <a:ext cx="544320" cy="294840"/>
            </a:xfrm>
            <a:custGeom>
              <a:avLst/>
              <a:gdLst/>
              <a:ahLst/>
              <a:rect l="l" t="t" r="r" b="b"/>
              <a:pathLst>
                <a:path w="745" h="245">
                  <a:moveTo>
                    <a:pt x="0" y="244"/>
                  </a:moveTo>
                  <a:lnTo>
                    <a:pt x="453" y="3"/>
                  </a:lnTo>
                  <a:lnTo>
                    <a:pt x="744" y="0"/>
                  </a:lnTo>
                </a:path>
              </a:pathLst>
            </a:custGeom>
            <a:noFill/>
            <a:ln cap="rnd" w="12600">
              <a:solidFill>
                <a:srgbClr val="a0a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905" name=""/>
            <p:cNvGrpSpPr/>
            <p:nvPr/>
          </p:nvGrpSpPr>
          <p:grpSpPr>
            <a:xfrm>
              <a:off x="135000" y="5249880"/>
              <a:ext cx="671400" cy="430920"/>
              <a:chOff x="135000" y="5249880"/>
              <a:chExt cx="671400" cy="430920"/>
            </a:xfrm>
          </p:grpSpPr>
          <p:grpSp>
            <p:nvGrpSpPr>
              <p:cNvPr id="2906" name=""/>
              <p:cNvGrpSpPr/>
              <p:nvPr/>
            </p:nvGrpSpPr>
            <p:grpSpPr>
              <a:xfrm>
                <a:off x="135000" y="5552640"/>
                <a:ext cx="671400" cy="128160"/>
                <a:chOff x="135000" y="5552640"/>
                <a:chExt cx="671400" cy="128160"/>
              </a:xfrm>
            </p:grpSpPr>
            <p:sp>
              <p:nvSpPr>
                <p:cNvPr id="2907" name=""/>
                <p:cNvSpPr/>
                <p:nvPr/>
              </p:nvSpPr>
              <p:spPr>
                <a:xfrm>
                  <a:off x="135000" y="5558400"/>
                  <a:ext cx="671400" cy="122400"/>
                </a:xfrm>
                <a:custGeom>
                  <a:avLst/>
                  <a:gdLst/>
                  <a:ahLst/>
                  <a:rect l="l" t="t" r="r" b="b"/>
                  <a:pathLst>
                    <a:path w="919" h="102">
                      <a:moveTo>
                        <a:pt x="0" y="45"/>
                      </a:moveTo>
                      <a:lnTo>
                        <a:pt x="215" y="0"/>
                      </a:lnTo>
                      <a:lnTo>
                        <a:pt x="918" y="101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08" name=""/>
                <p:cNvSpPr/>
                <p:nvPr/>
              </p:nvSpPr>
              <p:spPr>
                <a:xfrm>
                  <a:off x="135000" y="5581440"/>
                  <a:ext cx="671400" cy="86400"/>
                </a:xfrm>
                <a:custGeom>
                  <a:avLst/>
                  <a:gdLst/>
                  <a:ahLst/>
                  <a:rect l="l" t="t" r="r" b="b"/>
                  <a:pathLst>
                    <a:path w="919" h="72">
                      <a:moveTo>
                        <a:pt x="0" y="47"/>
                      </a:moveTo>
                      <a:lnTo>
                        <a:pt x="215" y="0"/>
                      </a:lnTo>
                      <a:lnTo>
                        <a:pt x="337" y="21"/>
                      </a:lnTo>
                      <a:lnTo>
                        <a:pt x="918" y="71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0" bIns="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09" name=""/>
                <p:cNvSpPr/>
                <p:nvPr/>
              </p:nvSpPr>
              <p:spPr>
                <a:xfrm>
                  <a:off x="135000" y="5552640"/>
                  <a:ext cx="671400" cy="97200"/>
                </a:xfrm>
                <a:custGeom>
                  <a:avLst/>
                  <a:gdLst/>
                  <a:ahLst/>
                  <a:rect l="l" t="t" r="r" b="b"/>
                  <a:pathLst>
                    <a:path w="919" h="81">
                      <a:moveTo>
                        <a:pt x="918" y="45"/>
                      </a:moveTo>
                      <a:lnTo>
                        <a:pt x="671" y="0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10" name=""/>
                <p:cNvSpPr/>
                <p:nvPr/>
              </p:nvSpPr>
              <p:spPr>
                <a:xfrm>
                  <a:off x="135000" y="5571720"/>
                  <a:ext cx="671400" cy="96120"/>
                </a:xfrm>
                <a:custGeom>
                  <a:avLst/>
                  <a:gdLst/>
                  <a:ahLst/>
                  <a:rect l="l" t="t" r="r" b="b"/>
                  <a:pathLst>
                    <a:path w="919" h="80">
                      <a:moveTo>
                        <a:pt x="918" y="40"/>
                      </a:moveTo>
                      <a:lnTo>
                        <a:pt x="674" y="0"/>
                      </a:lnTo>
                      <a:lnTo>
                        <a:pt x="318" y="40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11" name=""/>
                <p:cNvSpPr/>
                <p:nvPr/>
              </p:nvSpPr>
              <p:spPr>
                <a:xfrm>
                  <a:off x="135000" y="5588640"/>
                  <a:ext cx="671400" cy="88560"/>
                </a:xfrm>
                <a:custGeom>
                  <a:avLst/>
                  <a:gdLst/>
                  <a:ahLst/>
                  <a:rect l="l" t="t" r="r" b="b"/>
                  <a:pathLst>
                    <a:path w="919" h="74">
                      <a:moveTo>
                        <a:pt x="0" y="73"/>
                      </a:moveTo>
                      <a:lnTo>
                        <a:pt x="443" y="0"/>
                      </a:lnTo>
                      <a:lnTo>
                        <a:pt x="570" y="26"/>
                      </a:lnTo>
                      <a:lnTo>
                        <a:pt x="918" y="47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12" name=""/>
                <p:cNvSpPr/>
                <p:nvPr/>
              </p:nvSpPr>
              <p:spPr>
                <a:xfrm>
                  <a:off x="135000" y="5565960"/>
                  <a:ext cx="671400" cy="96120"/>
                </a:xfrm>
                <a:custGeom>
                  <a:avLst/>
                  <a:gdLst/>
                  <a:ahLst/>
                  <a:rect l="l" t="t" r="r" b="b"/>
                  <a:pathLst>
                    <a:path w="919" h="80">
                      <a:moveTo>
                        <a:pt x="0" y="74"/>
                      </a:moveTo>
                      <a:lnTo>
                        <a:pt x="318" y="29"/>
                      </a:lnTo>
                      <a:lnTo>
                        <a:pt x="440" y="0"/>
                      </a:lnTo>
                      <a:lnTo>
                        <a:pt x="573" y="29"/>
                      </a:lnTo>
                      <a:lnTo>
                        <a:pt x="918" y="79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913" name=""/>
              <p:cNvSpPr/>
              <p:nvPr/>
            </p:nvSpPr>
            <p:spPr>
              <a:xfrm>
                <a:off x="235080" y="5249880"/>
                <a:ext cx="569880" cy="178920"/>
              </a:xfrm>
              <a:custGeom>
                <a:avLst/>
                <a:gdLst/>
                <a:ahLst/>
                <a:rect l="l" t="t" r="r" b="b"/>
                <a:pathLst>
                  <a:path w="780" h="149">
                    <a:moveTo>
                      <a:pt x="0" y="148"/>
                    </a:moveTo>
                    <a:lnTo>
                      <a:pt x="109" y="71"/>
                    </a:lnTo>
                    <a:lnTo>
                      <a:pt x="779" y="0"/>
                    </a:lnTo>
                  </a:path>
                </a:pathLst>
              </a:custGeom>
              <a:noFill/>
              <a:ln cap="rnd" w="12600">
                <a:solidFill>
                  <a:srgbClr val="a0a0a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914" name=""/>
            <p:cNvGrpSpPr/>
            <p:nvPr/>
          </p:nvGrpSpPr>
          <p:grpSpPr>
            <a:xfrm>
              <a:off x="207000" y="5329080"/>
              <a:ext cx="492480" cy="754560"/>
              <a:chOff x="207000" y="5329080"/>
              <a:chExt cx="492480" cy="754560"/>
            </a:xfrm>
          </p:grpSpPr>
          <p:grpSp>
            <p:nvGrpSpPr>
              <p:cNvPr id="2915" name=""/>
              <p:cNvGrpSpPr/>
              <p:nvPr/>
            </p:nvGrpSpPr>
            <p:grpSpPr>
              <a:xfrm>
                <a:off x="391680" y="5784480"/>
                <a:ext cx="142560" cy="152280"/>
                <a:chOff x="391680" y="5784480"/>
                <a:chExt cx="142560" cy="152280"/>
              </a:xfrm>
            </p:grpSpPr>
            <p:sp>
              <p:nvSpPr>
                <p:cNvPr id="2916" name=""/>
                <p:cNvSpPr/>
                <p:nvPr/>
              </p:nvSpPr>
              <p:spPr>
                <a:xfrm>
                  <a:off x="391680" y="5916600"/>
                  <a:ext cx="142560" cy="20160"/>
                </a:xfrm>
                <a:custGeom>
                  <a:avLst/>
                  <a:gdLst/>
                  <a:ahLst/>
                  <a:rect l="l" t="t" r="r" b="b"/>
                  <a:pathLst>
                    <a:path w="195" h="17">
                      <a:moveTo>
                        <a:pt x="0" y="0"/>
                      </a:moveTo>
                      <a:lnTo>
                        <a:pt x="194" y="0"/>
                      </a:lnTo>
                      <a:lnTo>
                        <a:pt x="144" y="16"/>
                      </a:lnTo>
                      <a:lnTo>
                        <a:pt x="53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17" name=""/>
                <p:cNvSpPr/>
                <p:nvPr/>
              </p:nvSpPr>
              <p:spPr>
                <a:xfrm>
                  <a:off x="403200" y="5784480"/>
                  <a:ext cx="113400" cy="20160"/>
                </a:xfrm>
                <a:custGeom>
                  <a:avLst/>
                  <a:gdLst/>
                  <a:ahLst/>
                  <a:rect l="l" t="t" r="r" b="b"/>
                  <a:pathLst>
                    <a:path w="155" h="17">
                      <a:moveTo>
                        <a:pt x="0" y="16"/>
                      </a:moveTo>
                      <a:lnTo>
                        <a:pt x="37" y="0"/>
                      </a:lnTo>
                      <a:lnTo>
                        <a:pt x="154" y="0"/>
                      </a:lnTo>
                      <a:lnTo>
                        <a:pt x="117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918" name=""/>
              <p:cNvGrpSpPr/>
              <p:nvPr/>
            </p:nvGrpSpPr>
            <p:grpSpPr>
              <a:xfrm>
                <a:off x="380160" y="5784480"/>
                <a:ext cx="172800" cy="299160"/>
                <a:chOff x="380160" y="5784480"/>
                <a:chExt cx="172800" cy="299160"/>
              </a:xfrm>
            </p:grpSpPr>
            <p:sp>
              <p:nvSpPr>
                <p:cNvPr id="2919" name=""/>
                <p:cNvSpPr/>
                <p:nvPr/>
              </p:nvSpPr>
              <p:spPr>
                <a:xfrm>
                  <a:off x="380160" y="5792760"/>
                  <a:ext cx="24120" cy="276480"/>
                </a:xfrm>
                <a:custGeom>
                  <a:avLst/>
                  <a:gdLst/>
                  <a:ahLst/>
                  <a:rect l="l" t="t" r="r" b="b"/>
                  <a:pathLst>
                    <a:path w="33" h="230">
                      <a:moveTo>
                        <a:pt x="32" y="0"/>
                      </a:moveTo>
                      <a:lnTo>
                        <a:pt x="0" y="229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20" name=""/>
                <p:cNvSpPr/>
                <p:nvPr/>
              </p:nvSpPr>
              <p:spPr>
                <a:xfrm>
                  <a:off x="419400" y="5792760"/>
                  <a:ext cx="11520" cy="276480"/>
                </a:xfrm>
                <a:custGeom>
                  <a:avLst/>
                  <a:gdLst/>
                  <a:ahLst/>
                  <a:rect l="l" t="t" r="r" b="b"/>
                  <a:pathLst>
                    <a:path w="16" h="230">
                      <a:moveTo>
                        <a:pt x="15" y="0"/>
                      </a:moveTo>
                      <a:lnTo>
                        <a:pt x="0" y="22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21" name=""/>
                <p:cNvSpPr/>
                <p:nvPr/>
              </p:nvSpPr>
              <p:spPr>
                <a:xfrm>
                  <a:off x="489960" y="5792760"/>
                  <a:ext cx="20160" cy="290880"/>
                </a:xfrm>
                <a:custGeom>
                  <a:avLst/>
                  <a:gdLst/>
                  <a:ahLst/>
                  <a:rect l="l" t="t" r="r" b="b"/>
                  <a:pathLst>
                    <a:path w="28" h="242">
                      <a:moveTo>
                        <a:pt x="0" y="0"/>
                      </a:moveTo>
                      <a:lnTo>
                        <a:pt x="27" y="24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22" name=""/>
                <p:cNvSpPr/>
                <p:nvPr/>
              </p:nvSpPr>
              <p:spPr>
                <a:xfrm>
                  <a:off x="515880" y="5784480"/>
                  <a:ext cx="37080" cy="291960"/>
                </a:xfrm>
                <a:custGeom>
                  <a:avLst/>
                  <a:gdLst/>
                  <a:ahLst/>
                  <a:rect l="l" t="t" r="r" b="b"/>
                  <a:pathLst>
                    <a:path w="51" h="243">
                      <a:moveTo>
                        <a:pt x="0" y="0"/>
                      </a:moveTo>
                      <a:lnTo>
                        <a:pt x="50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923" name=""/>
              <p:cNvSpPr/>
              <p:nvPr/>
            </p:nvSpPr>
            <p:spPr>
              <a:xfrm>
                <a:off x="426960" y="5793120"/>
                <a:ext cx="66960" cy="124920"/>
              </a:xfrm>
              <a:custGeom>
                <a:avLst/>
                <a:gdLst/>
                <a:ahLst/>
                <a:rect l="l" t="t" r="r" b="b"/>
                <a:pathLst>
                  <a:path w="92" h="104">
                    <a:moveTo>
                      <a:pt x="91" y="0"/>
                    </a:moveTo>
                    <a:lnTo>
                      <a:pt x="0" y="103"/>
                    </a:lnTo>
                    <a:lnTo>
                      <a:pt x="9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24" name=""/>
              <p:cNvSpPr/>
              <p:nvPr/>
            </p:nvSpPr>
            <p:spPr>
              <a:xfrm>
                <a:off x="430560" y="5784480"/>
                <a:ext cx="103680" cy="285120"/>
              </a:xfrm>
              <a:custGeom>
                <a:avLst/>
                <a:gdLst/>
                <a:ahLst/>
                <a:rect l="l" t="t" r="r" b="b"/>
                <a:pathLst>
                  <a:path w="142" h="237">
                    <a:moveTo>
                      <a:pt x="0" y="37"/>
                    </a:moveTo>
                    <a:lnTo>
                      <a:pt x="29" y="0"/>
                    </a:lnTo>
                    <a:lnTo>
                      <a:pt x="141" y="109"/>
                    </a:lnTo>
                    <a:lnTo>
                      <a:pt x="96" y="159"/>
                    </a:lnTo>
                    <a:lnTo>
                      <a:pt x="61" y="236"/>
                    </a:lnTo>
                    <a:lnTo>
                      <a:pt x="29" y="16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25" name=""/>
              <p:cNvSpPr/>
              <p:nvPr/>
            </p:nvSpPr>
            <p:spPr>
              <a:xfrm>
                <a:off x="430560" y="5984280"/>
                <a:ext cx="45720" cy="85320"/>
              </a:xfrm>
              <a:custGeom>
                <a:avLst/>
                <a:gdLst/>
                <a:ahLst/>
                <a:rect l="l" t="t" r="r" b="b"/>
                <a:pathLst>
                  <a:path w="63" h="71">
                    <a:moveTo>
                      <a:pt x="0" y="0"/>
                    </a:moveTo>
                    <a:lnTo>
                      <a:pt x="30" y="70"/>
                    </a:lnTo>
                    <a:lnTo>
                      <a:pt x="6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26" name=""/>
              <p:cNvSpPr/>
              <p:nvPr/>
            </p:nvSpPr>
            <p:spPr>
              <a:xfrm>
                <a:off x="386640" y="5793120"/>
                <a:ext cx="105120" cy="272880"/>
              </a:xfrm>
              <a:custGeom>
                <a:avLst/>
                <a:gdLst/>
                <a:ahLst/>
                <a:rect l="l" t="t" r="r" b="b"/>
                <a:pathLst>
                  <a:path w="144" h="227">
                    <a:moveTo>
                      <a:pt x="19" y="226"/>
                    </a:moveTo>
                    <a:lnTo>
                      <a:pt x="0" y="170"/>
                    </a:lnTo>
                    <a:lnTo>
                      <a:pt x="34" y="133"/>
                    </a:lnTo>
                    <a:lnTo>
                      <a:pt x="8" y="104"/>
                    </a:lnTo>
                    <a:lnTo>
                      <a:pt x="111" y="0"/>
                    </a:lnTo>
                    <a:lnTo>
                      <a:pt x="143" y="3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27" name=""/>
              <p:cNvSpPr/>
              <p:nvPr/>
            </p:nvSpPr>
            <p:spPr>
              <a:xfrm>
                <a:off x="388080" y="5984280"/>
                <a:ext cx="154080" cy="1080"/>
              </a:xfrm>
              <a:custGeom>
                <a:avLst/>
                <a:gdLst/>
                <a:ahLst/>
                <a:rect l="l" t="t" r="r" b="b"/>
                <a:pathLst>
                  <a:path w="211" h="1">
                    <a:moveTo>
                      <a:pt x="0" y="0"/>
                    </a:moveTo>
                    <a:lnTo>
                      <a:pt x="21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28" name=""/>
              <p:cNvSpPr/>
              <p:nvPr/>
            </p:nvSpPr>
            <p:spPr>
              <a:xfrm>
                <a:off x="419400" y="5871240"/>
                <a:ext cx="32760" cy="1080"/>
              </a:xfrm>
              <a:custGeom>
                <a:avLst/>
                <a:gdLst/>
                <a:ahLst/>
                <a:rect l="l" t="t" r="r" b="b"/>
                <a:pathLst>
                  <a:path w="45" h="1">
                    <a:moveTo>
                      <a:pt x="0" y="0"/>
                    </a:moveTo>
                    <a:lnTo>
                      <a:pt x="4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29" name=""/>
              <p:cNvSpPr/>
              <p:nvPr/>
            </p:nvSpPr>
            <p:spPr>
              <a:xfrm>
                <a:off x="471240" y="5871240"/>
                <a:ext cx="24840" cy="1080"/>
              </a:xfrm>
              <a:custGeom>
                <a:avLst/>
                <a:gdLst/>
                <a:ahLst/>
                <a:rect l="l" t="t" r="r" b="b"/>
                <a:pathLst>
                  <a:path w="34" h="1">
                    <a:moveTo>
                      <a:pt x="0" y="0"/>
                    </a:moveTo>
                    <a:lnTo>
                      <a:pt x="3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0" name=""/>
              <p:cNvSpPr/>
              <p:nvPr/>
            </p:nvSpPr>
            <p:spPr>
              <a:xfrm>
                <a:off x="380160" y="6024960"/>
                <a:ext cx="29160" cy="44640"/>
              </a:xfrm>
              <a:custGeom>
                <a:avLst/>
                <a:gdLst/>
                <a:ahLst/>
                <a:rect l="l" t="t" r="r" b="b"/>
                <a:pathLst>
                  <a:path w="40" h="37">
                    <a:moveTo>
                      <a:pt x="6" y="0"/>
                    </a:moveTo>
                    <a:lnTo>
                      <a:pt x="39" y="0"/>
                    </a:lnTo>
                    <a:lnTo>
                      <a:pt x="0" y="3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1" name=""/>
              <p:cNvSpPr/>
              <p:nvPr/>
            </p:nvSpPr>
            <p:spPr>
              <a:xfrm>
                <a:off x="497160" y="5988960"/>
                <a:ext cx="45000" cy="7668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3"/>
                    </a:moveTo>
                    <a:lnTo>
                      <a:pt x="40" y="63"/>
                    </a:lnTo>
                    <a:lnTo>
                      <a:pt x="6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880" bIns="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2" name=""/>
              <p:cNvSpPr/>
              <p:nvPr/>
            </p:nvSpPr>
            <p:spPr>
              <a:xfrm>
                <a:off x="437040" y="5923080"/>
                <a:ext cx="27000" cy="62280"/>
              </a:xfrm>
              <a:custGeom>
                <a:avLst/>
                <a:gdLst/>
                <a:ahLst/>
                <a:rect l="l" t="t" r="r" b="b"/>
                <a:pathLst>
                  <a:path w="37" h="52">
                    <a:moveTo>
                      <a:pt x="0" y="0"/>
                    </a:moveTo>
                    <a:lnTo>
                      <a:pt x="36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3" name=""/>
              <p:cNvSpPr/>
              <p:nvPr/>
            </p:nvSpPr>
            <p:spPr>
              <a:xfrm>
                <a:off x="468720" y="5923080"/>
                <a:ext cx="29160" cy="62280"/>
              </a:xfrm>
              <a:custGeom>
                <a:avLst/>
                <a:gdLst/>
                <a:ahLst/>
                <a:rect l="l" t="t" r="r" b="b"/>
                <a:pathLst>
                  <a:path w="40" h="52">
                    <a:moveTo>
                      <a:pt x="39" y="0"/>
                    </a:moveTo>
                    <a:lnTo>
                      <a:pt x="0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4" name=""/>
              <p:cNvSpPr/>
              <p:nvPr/>
            </p:nvSpPr>
            <p:spPr>
              <a:xfrm>
                <a:off x="408600" y="5923080"/>
                <a:ext cx="15120" cy="67320"/>
              </a:xfrm>
              <a:custGeom>
                <a:avLst/>
                <a:gdLst/>
                <a:ahLst/>
                <a:rect l="l" t="t" r="r" b="b"/>
                <a:pathLst>
                  <a:path w="21" h="56">
                    <a:moveTo>
                      <a:pt x="20" y="0"/>
                    </a:moveTo>
                    <a:lnTo>
                      <a:pt x="0" y="5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5" name=""/>
              <p:cNvSpPr/>
              <p:nvPr/>
            </p:nvSpPr>
            <p:spPr>
              <a:xfrm>
                <a:off x="497160" y="5923080"/>
                <a:ext cx="15840" cy="62280"/>
              </a:xfrm>
              <a:custGeom>
                <a:avLst/>
                <a:gdLst/>
                <a:ahLst/>
                <a:rect l="l" t="t" r="r" b="b"/>
                <a:pathLst>
                  <a:path w="22" h="52">
                    <a:moveTo>
                      <a:pt x="0" y="0"/>
                    </a:moveTo>
                    <a:lnTo>
                      <a:pt x="21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6" name=""/>
              <p:cNvSpPr/>
              <p:nvPr/>
            </p:nvSpPr>
            <p:spPr>
              <a:xfrm>
                <a:off x="509400" y="5916960"/>
                <a:ext cx="32760" cy="163080"/>
              </a:xfrm>
              <a:custGeom>
                <a:avLst/>
                <a:gdLst/>
                <a:ahLst/>
                <a:rect l="l" t="t" r="r" b="b"/>
                <a:pathLst>
                  <a:path w="45" h="136">
                    <a:moveTo>
                      <a:pt x="0" y="135"/>
                    </a:moveTo>
                    <a:lnTo>
                      <a:pt x="5" y="0"/>
                    </a:lnTo>
                    <a:lnTo>
                      <a:pt x="44" y="12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7" name=""/>
              <p:cNvSpPr/>
              <p:nvPr/>
            </p:nvSpPr>
            <p:spPr>
              <a:xfrm>
                <a:off x="388080" y="5919120"/>
                <a:ext cx="20880" cy="146520"/>
              </a:xfrm>
              <a:custGeom>
                <a:avLst/>
                <a:gdLst/>
                <a:ahLst/>
                <a:rect l="l" t="t" r="r" b="b"/>
                <a:pathLst>
                  <a:path w="29" h="122">
                    <a:moveTo>
                      <a:pt x="0" y="121"/>
                    </a:moveTo>
                    <a:lnTo>
                      <a:pt x="28" y="0"/>
                    </a:lnTo>
                    <a:lnTo>
                      <a:pt x="28" y="12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8" name=""/>
              <p:cNvSpPr/>
              <p:nvPr/>
            </p:nvSpPr>
            <p:spPr>
              <a:xfrm>
                <a:off x="397080" y="5793120"/>
                <a:ext cx="55440" cy="117720"/>
              </a:xfrm>
              <a:custGeom>
                <a:avLst/>
                <a:gdLst/>
                <a:ahLst/>
                <a:rect l="l" t="t" r="r" b="b"/>
                <a:pathLst>
                  <a:path w="76" h="98">
                    <a:moveTo>
                      <a:pt x="0" y="97"/>
                    </a:moveTo>
                    <a:lnTo>
                      <a:pt x="36" y="0"/>
                    </a:lnTo>
                    <a:lnTo>
                      <a:pt x="47" y="31"/>
                    </a:lnTo>
                    <a:lnTo>
                      <a:pt x="75" y="71"/>
                    </a:lnTo>
                    <a:lnTo>
                      <a:pt x="70" y="7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9" name=""/>
              <p:cNvSpPr/>
              <p:nvPr/>
            </p:nvSpPr>
            <p:spPr>
              <a:xfrm>
                <a:off x="397080" y="5793120"/>
                <a:ext cx="137160" cy="197280"/>
              </a:xfrm>
              <a:custGeom>
                <a:avLst/>
                <a:gdLst/>
                <a:ahLst/>
                <a:rect l="l" t="t" r="r" b="b"/>
                <a:pathLst>
                  <a:path w="188" h="164">
                    <a:moveTo>
                      <a:pt x="0" y="71"/>
                    </a:moveTo>
                    <a:lnTo>
                      <a:pt x="11" y="71"/>
                    </a:lnTo>
                    <a:lnTo>
                      <a:pt x="5" y="34"/>
                    </a:lnTo>
                    <a:lnTo>
                      <a:pt x="21" y="0"/>
                    </a:lnTo>
                    <a:lnTo>
                      <a:pt x="42" y="103"/>
                    </a:lnTo>
                    <a:lnTo>
                      <a:pt x="132" y="0"/>
                    </a:lnTo>
                    <a:lnTo>
                      <a:pt x="187" y="103"/>
                    </a:lnTo>
                    <a:lnTo>
                      <a:pt x="176" y="16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40" name=""/>
              <p:cNvSpPr/>
              <p:nvPr/>
            </p:nvSpPr>
            <p:spPr>
              <a:xfrm>
                <a:off x="471240" y="5831640"/>
                <a:ext cx="29880" cy="4824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32" y="39"/>
                    </a:moveTo>
                    <a:lnTo>
                      <a:pt x="40" y="39"/>
                    </a:lnTo>
                    <a:lnTo>
                      <a:pt x="27" y="0"/>
                    </a:lnTo>
                    <a:lnTo>
                      <a:pt x="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41" name=""/>
              <p:cNvSpPr/>
              <p:nvPr/>
            </p:nvSpPr>
            <p:spPr>
              <a:xfrm>
                <a:off x="420840" y="6031080"/>
                <a:ext cx="22680" cy="38520"/>
              </a:xfrm>
              <a:custGeom>
                <a:avLst/>
                <a:gdLst/>
                <a:ahLst/>
                <a:rect l="l" t="t" r="r" b="b"/>
                <a:pathLst>
                  <a:path w="31" h="32">
                    <a:moveTo>
                      <a:pt x="0" y="0"/>
                    </a:moveTo>
                    <a:lnTo>
                      <a:pt x="30" y="0"/>
                    </a:lnTo>
                    <a:lnTo>
                      <a:pt x="5" y="3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42" name=""/>
              <p:cNvSpPr/>
              <p:nvPr/>
            </p:nvSpPr>
            <p:spPr>
              <a:xfrm>
                <a:off x="487800" y="6027480"/>
                <a:ext cx="22320" cy="46800"/>
              </a:xfrm>
              <a:custGeom>
                <a:avLst/>
                <a:gdLst/>
                <a:ahLst/>
                <a:rect l="l" t="t" r="r" b="b"/>
                <a:pathLst>
                  <a:path w="31" h="39">
                    <a:moveTo>
                      <a:pt x="25" y="3"/>
                    </a:moveTo>
                    <a:lnTo>
                      <a:pt x="0" y="0"/>
                    </a:lnTo>
                    <a:lnTo>
                      <a:pt x="30" y="38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43" name=""/>
              <p:cNvSpPr/>
              <p:nvPr/>
            </p:nvSpPr>
            <p:spPr>
              <a:xfrm>
                <a:off x="437040" y="5923080"/>
                <a:ext cx="53280" cy="62280"/>
              </a:xfrm>
              <a:custGeom>
                <a:avLst/>
                <a:gdLst/>
                <a:ahLst/>
                <a:rect l="l" t="t" r="r" b="b"/>
                <a:pathLst>
                  <a:path w="73" h="52">
                    <a:moveTo>
                      <a:pt x="0" y="51"/>
                    </a:moveTo>
                    <a:lnTo>
                      <a:pt x="37" y="0"/>
                    </a:lnTo>
                    <a:lnTo>
                      <a:pt x="72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44" name=""/>
              <p:cNvSpPr/>
              <p:nvPr/>
            </p:nvSpPr>
            <p:spPr>
              <a:xfrm>
                <a:off x="391680" y="5916960"/>
                <a:ext cx="32040" cy="55080"/>
              </a:xfrm>
              <a:custGeom>
                <a:avLst/>
                <a:gdLst/>
                <a:ahLst/>
                <a:rect l="l" t="t" r="r" b="b"/>
                <a:pathLst>
                  <a:path w="44" h="46">
                    <a:moveTo>
                      <a:pt x="43" y="4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280" bIns="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45" name=""/>
              <p:cNvSpPr/>
              <p:nvPr/>
            </p:nvSpPr>
            <p:spPr>
              <a:xfrm>
                <a:off x="391680" y="5932800"/>
                <a:ext cx="17280" cy="93600"/>
              </a:xfrm>
              <a:custGeom>
                <a:avLst/>
                <a:gdLst/>
                <a:ahLst/>
                <a:rect l="l" t="t" r="r" b="b"/>
                <a:pathLst>
                  <a:path w="24" h="78">
                    <a:moveTo>
                      <a:pt x="0" y="0"/>
                    </a:moveTo>
                    <a:lnTo>
                      <a:pt x="23" y="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46" name=""/>
              <p:cNvSpPr/>
              <p:nvPr/>
            </p:nvSpPr>
            <p:spPr>
              <a:xfrm>
                <a:off x="533520" y="6024960"/>
                <a:ext cx="12240" cy="1080"/>
              </a:xfrm>
              <a:custGeom>
                <a:avLst/>
                <a:gdLst/>
                <a:ahLst/>
                <a:rect l="l" t="t" r="r" b="b"/>
                <a:pathLst>
                  <a:path w="17" h="1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47" name=""/>
              <p:cNvSpPr/>
              <p:nvPr/>
            </p:nvSpPr>
            <p:spPr>
              <a:xfrm>
                <a:off x="512280" y="5951880"/>
                <a:ext cx="29880" cy="38520"/>
              </a:xfrm>
              <a:custGeom>
                <a:avLst/>
                <a:gdLst/>
                <a:ahLst/>
                <a:rect l="l" t="t" r="r" b="b"/>
                <a:pathLst>
                  <a:path w="41" h="32">
                    <a:moveTo>
                      <a:pt x="40" y="3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48" name=""/>
              <p:cNvSpPr/>
              <p:nvPr/>
            </p:nvSpPr>
            <p:spPr>
              <a:xfrm>
                <a:off x="388080" y="5957640"/>
                <a:ext cx="20880" cy="1080"/>
              </a:xfrm>
              <a:custGeom>
                <a:avLst/>
                <a:gdLst/>
                <a:ahLst/>
                <a:rect l="l" t="t" r="r" b="b"/>
                <a:pathLst>
                  <a:path w="29" h="1">
                    <a:moveTo>
                      <a:pt x="0" y="0"/>
                    </a:moveTo>
                    <a:lnTo>
                      <a:pt x="2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49" name=""/>
              <p:cNvSpPr/>
              <p:nvPr/>
            </p:nvSpPr>
            <p:spPr>
              <a:xfrm>
                <a:off x="533520" y="6024960"/>
                <a:ext cx="18360" cy="40680"/>
              </a:xfrm>
              <a:custGeom>
                <a:avLst/>
                <a:gdLst/>
                <a:ahLst/>
                <a:rect l="l" t="t" r="r" b="b"/>
                <a:pathLst>
                  <a:path w="25" h="34">
                    <a:moveTo>
                      <a:pt x="0" y="0"/>
                    </a:moveTo>
                    <a:lnTo>
                      <a:pt x="24" y="3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0" name=""/>
              <p:cNvSpPr/>
              <p:nvPr/>
            </p:nvSpPr>
            <p:spPr>
              <a:xfrm>
                <a:off x="430560" y="5803920"/>
                <a:ext cx="63360" cy="114120"/>
              </a:xfrm>
              <a:custGeom>
                <a:avLst/>
                <a:gdLst/>
                <a:ahLst/>
                <a:rect l="l" t="t" r="r" b="b"/>
                <a:pathLst>
                  <a:path w="87" h="95">
                    <a:moveTo>
                      <a:pt x="0" y="0"/>
                    </a:moveTo>
                    <a:lnTo>
                      <a:pt x="86" y="9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1" name=""/>
              <p:cNvSpPr/>
              <p:nvPr/>
            </p:nvSpPr>
            <p:spPr>
              <a:xfrm>
                <a:off x="497160" y="5784480"/>
                <a:ext cx="15840" cy="187560"/>
              </a:xfrm>
              <a:custGeom>
                <a:avLst/>
                <a:gdLst/>
                <a:ahLst/>
                <a:rect l="l" t="t" r="r" b="b"/>
                <a:pathLst>
                  <a:path w="22" h="156">
                    <a:moveTo>
                      <a:pt x="0" y="104"/>
                    </a:moveTo>
                    <a:lnTo>
                      <a:pt x="21" y="0"/>
                    </a:lnTo>
                    <a:lnTo>
                      <a:pt x="5" y="15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2" name=""/>
              <p:cNvSpPr/>
              <p:nvPr/>
            </p:nvSpPr>
            <p:spPr>
              <a:xfrm>
                <a:off x="498600" y="5788440"/>
                <a:ext cx="29520" cy="83880"/>
              </a:xfrm>
              <a:custGeom>
                <a:avLst/>
                <a:gdLst/>
                <a:ahLst/>
                <a:rect l="l" t="t" r="r" b="b"/>
                <a:pathLst>
                  <a:path w="41" h="70">
                    <a:moveTo>
                      <a:pt x="0" y="0"/>
                    </a:moveTo>
                    <a:lnTo>
                      <a:pt x="29" y="29"/>
                    </a:lnTo>
                    <a:lnTo>
                      <a:pt x="8" y="69"/>
                    </a:lnTo>
                    <a:lnTo>
                      <a:pt x="40" y="6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3" name=""/>
              <p:cNvSpPr/>
              <p:nvPr/>
            </p:nvSpPr>
            <p:spPr>
              <a:xfrm>
                <a:off x="507240" y="5788440"/>
                <a:ext cx="13680" cy="83880"/>
              </a:xfrm>
              <a:custGeom>
                <a:avLst/>
                <a:gdLst/>
                <a:ahLst/>
                <a:rect l="l" t="t" r="r" b="b"/>
                <a:pathLst>
                  <a:path w="19" h="70">
                    <a:moveTo>
                      <a:pt x="0" y="0"/>
                    </a:moveTo>
                    <a:lnTo>
                      <a:pt x="18" y="29"/>
                    </a:lnTo>
                    <a:lnTo>
                      <a:pt x="15" y="6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4" name=""/>
              <p:cNvSpPr/>
              <p:nvPr/>
            </p:nvSpPr>
            <p:spPr>
              <a:xfrm>
                <a:off x="401400" y="5793120"/>
                <a:ext cx="22680" cy="86400"/>
              </a:xfrm>
              <a:custGeom>
                <a:avLst/>
                <a:gdLst/>
                <a:ahLst/>
                <a:rect l="l" t="t" r="r" b="b"/>
                <a:pathLst>
                  <a:path w="31" h="72">
                    <a:moveTo>
                      <a:pt x="30" y="0"/>
                    </a:moveTo>
                    <a:lnTo>
                      <a:pt x="0" y="39"/>
                    </a:lnTo>
                    <a:lnTo>
                      <a:pt x="20" y="7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5" name=""/>
              <p:cNvSpPr/>
              <p:nvPr/>
            </p:nvSpPr>
            <p:spPr>
              <a:xfrm>
                <a:off x="426960" y="5699160"/>
                <a:ext cx="89640" cy="86400"/>
              </a:xfrm>
              <a:custGeom>
                <a:avLst/>
                <a:gdLst/>
                <a:ahLst/>
                <a:rect l="l" t="t" r="r" b="b"/>
                <a:pathLst>
                  <a:path w="123" h="72">
                    <a:moveTo>
                      <a:pt x="122" y="7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6" name=""/>
              <p:cNvSpPr/>
              <p:nvPr/>
            </p:nvSpPr>
            <p:spPr>
              <a:xfrm>
                <a:off x="403560" y="5699160"/>
                <a:ext cx="130680" cy="95040"/>
              </a:xfrm>
              <a:custGeom>
                <a:avLst/>
                <a:gdLst/>
                <a:ahLst/>
                <a:rect l="l" t="t" r="r" b="b"/>
                <a:pathLst>
                  <a:path w="179" h="79">
                    <a:moveTo>
                      <a:pt x="0" y="78"/>
                    </a:moveTo>
                    <a:lnTo>
                      <a:pt x="117" y="5"/>
                    </a:lnTo>
                    <a:lnTo>
                      <a:pt x="143" y="0"/>
                    </a:lnTo>
                    <a:lnTo>
                      <a:pt x="178" y="0"/>
                    </a:lnTo>
                    <a:lnTo>
                      <a:pt x="154" y="7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7" name=""/>
              <p:cNvSpPr/>
              <p:nvPr/>
            </p:nvSpPr>
            <p:spPr>
              <a:xfrm>
                <a:off x="336960" y="5442120"/>
                <a:ext cx="94320" cy="343800"/>
              </a:xfrm>
              <a:custGeom>
                <a:avLst/>
                <a:gdLst/>
                <a:ahLst/>
                <a:rect l="l" t="t" r="r" b="b"/>
                <a:pathLst>
                  <a:path w="129" h="286">
                    <a:moveTo>
                      <a:pt x="128" y="28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8" name=""/>
              <p:cNvSpPr/>
              <p:nvPr/>
            </p:nvSpPr>
            <p:spPr>
              <a:xfrm>
                <a:off x="319320" y="5334840"/>
                <a:ext cx="84600" cy="459360"/>
              </a:xfrm>
              <a:custGeom>
                <a:avLst/>
                <a:gdLst/>
                <a:ahLst/>
                <a:rect l="l" t="t" r="r" b="b"/>
                <a:pathLst>
                  <a:path w="116" h="382">
                    <a:moveTo>
                      <a:pt x="0" y="0"/>
                    </a:moveTo>
                    <a:lnTo>
                      <a:pt x="11" y="88"/>
                    </a:lnTo>
                    <a:lnTo>
                      <a:pt x="115" y="38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9" name=""/>
              <p:cNvSpPr/>
              <p:nvPr/>
            </p:nvSpPr>
            <p:spPr>
              <a:xfrm>
                <a:off x="388080" y="5666760"/>
                <a:ext cx="23760" cy="127440"/>
              </a:xfrm>
              <a:custGeom>
                <a:avLst/>
                <a:gdLst/>
                <a:ahLst/>
                <a:rect l="l" t="t" r="r" b="b"/>
                <a:pathLst>
                  <a:path w="33" h="106">
                    <a:moveTo>
                      <a:pt x="21" y="105"/>
                    </a:moveTo>
                    <a:lnTo>
                      <a:pt x="32" y="54"/>
                    </a:lnTo>
                    <a:lnTo>
                      <a:pt x="0" y="43"/>
                    </a:lnTo>
                    <a:lnTo>
                      <a:pt x="5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0" name=""/>
              <p:cNvSpPr/>
              <p:nvPr/>
            </p:nvSpPr>
            <p:spPr>
              <a:xfrm>
                <a:off x="468720" y="5703120"/>
                <a:ext cx="30600" cy="41760"/>
              </a:xfrm>
              <a:custGeom>
                <a:avLst/>
                <a:gdLst/>
                <a:ahLst/>
                <a:rect l="l" t="t" r="r" b="b"/>
                <a:pathLst>
                  <a:path w="42" h="35">
                    <a:moveTo>
                      <a:pt x="3" y="18"/>
                    </a:moveTo>
                    <a:lnTo>
                      <a:pt x="41" y="0"/>
                    </a:lnTo>
                    <a:lnTo>
                      <a:pt x="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040" bIns="-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1" name=""/>
              <p:cNvSpPr/>
              <p:nvPr/>
            </p:nvSpPr>
            <p:spPr>
              <a:xfrm>
                <a:off x="430560" y="5699160"/>
                <a:ext cx="82440" cy="86400"/>
              </a:xfrm>
              <a:custGeom>
                <a:avLst/>
                <a:gdLst/>
                <a:ahLst/>
                <a:rect l="l" t="t" r="r" b="b"/>
                <a:pathLst>
                  <a:path w="113" h="72">
                    <a:moveTo>
                      <a:pt x="0" y="71"/>
                    </a:moveTo>
                    <a:lnTo>
                      <a:pt x="11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2" name=""/>
              <p:cNvSpPr/>
              <p:nvPr/>
            </p:nvSpPr>
            <p:spPr>
              <a:xfrm>
                <a:off x="363240" y="5422680"/>
                <a:ext cx="116640" cy="362880"/>
              </a:xfrm>
              <a:custGeom>
                <a:avLst/>
                <a:gdLst/>
                <a:ahLst/>
                <a:rect l="l" t="t" r="r" b="b"/>
                <a:pathLst>
                  <a:path w="160" h="302">
                    <a:moveTo>
                      <a:pt x="159" y="301"/>
                    </a:moveTo>
                    <a:lnTo>
                      <a:pt x="45" y="227"/>
                    </a:lnTo>
                    <a:lnTo>
                      <a:pt x="3" y="158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3" name=""/>
              <p:cNvSpPr/>
              <p:nvPr/>
            </p:nvSpPr>
            <p:spPr>
              <a:xfrm>
                <a:off x="372240" y="5442120"/>
                <a:ext cx="65520" cy="343800"/>
              </a:xfrm>
              <a:custGeom>
                <a:avLst/>
                <a:gdLst/>
                <a:ahLst/>
                <a:rect l="l" t="t" r="r" b="b"/>
                <a:pathLst>
                  <a:path w="90" h="286">
                    <a:moveTo>
                      <a:pt x="0" y="0"/>
                    </a:moveTo>
                    <a:lnTo>
                      <a:pt x="11" y="193"/>
                    </a:lnTo>
                    <a:lnTo>
                      <a:pt x="89" y="28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4" name=""/>
              <p:cNvSpPr/>
              <p:nvPr/>
            </p:nvSpPr>
            <p:spPr>
              <a:xfrm>
                <a:off x="397080" y="5708880"/>
                <a:ext cx="27000" cy="42840"/>
              </a:xfrm>
              <a:custGeom>
                <a:avLst/>
                <a:gdLst/>
                <a:ahLst/>
                <a:rect l="l" t="t" r="r" b="b"/>
                <a:pathLst>
                  <a:path w="37" h="36">
                    <a:moveTo>
                      <a:pt x="18" y="0"/>
                    </a:moveTo>
                    <a:lnTo>
                      <a:pt x="0" y="35"/>
                    </a:lnTo>
                    <a:lnTo>
                      <a:pt x="36" y="3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5" name=""/>
              <p:cNvSpPr/>
              <p:nvPr/>
            </p:nvSpPr>
            <p:spPr>
              <a:xfrm>
                <a:off x="524160" y="5334840"/>
                <a:ext cx="66960" cy="372600"/>
              </a:xfrm>
              <a:custGeom>
                <a:avLst/>
                <a:gdLst/>
                <a:ahLst/>
                <a:rect l="l" t="t" r="r" b="b"/>
                <a:pathLst>
                  <a:path w="92" h="310">
                    <a:moveTo>
                      <a:pt x="91" y="0"/>
                    </a:moveTo>
                    <a:lnTo>
                      <a:pt x="83" y="93"/>
                    </a:lnTo>
                    <a:lnTo>
                      <a:pt x="13" y="309"/>
                    </a:lnTo>
                    <a:lnTo>
                      <a:pt x="0" y="280"/>
                    </a:lnTo>
                    <a:lnTo>
                      <a:pt x="24" y="274"/>
                    </a:lnTo>
                    <a:lnTo>
                      <a:pt x="24" y="248"/>
                    </a:lnTo>
                    <a:lnTo>
                      <a:pt x="35" y="248"/>
                    </a:lnTo>
                    <a:lnTo>
                      <a:pt x="29" y="237"/>
                    </a:lnTo>
                    <a:lnTo>
                      <a:pt x="19" y="237"/>
                    </a:lnTo>
                    <a:lnTo>
                      <a:pt x="19" y="226"/>
                    </a:lnTo>
                    <a:lnTo>
                      <a:pt x="51" y="192"/>
                    </a:lnTo>
                    <a:lnTo>
                      <a:pt x="46" y="160"/>
                    </a:lnTo>
                    <a:lnTo>
                      <a:pt x="78" y="11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6" name=""/>
              <p:cNvSpPr/>
              <p:nvPr/>
            </p:nvSpPr>
            <p:spPr>
              <a:xfrm>
                <a:off x="489960" y="5334840"/>
                <a:ext cx="101520" cy="450720"/>
              </a:xfrm>
              <a:custGeom>
                <a:avLst/>
                <a:gdLst/>
                <a:ahLst/>
                <a:rect l="l" t="t" r="r" b="b"/>
                <a:pathLst>
                  <a:path w="139" h="375">
                    <a:moveTo>
                      <a:pt x="138" y="0"/>
                    </a:moveTo>
                    <a:lnTo>
                      <a:pt x="119" y="93"/>
                    </a:lnTo>
                    <a:lnTo>
                      <a:pt x="0" y="37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7" name=""/>
              <p:cNvSpPr/>
              <p:nvPr/>
            </p:nvSpPr>
            <p:spPr>
              <a:xfrm>
                <a:off x="489960" y="5334840"/>
                <a:ext cx="101520" cy="450720"/>
              </a:xfrm>
              <a:custGeom>
                <a:avLst/>
                <a:gdLst/>
                <a:ahLst/>
                <a:rect l="l" t="t" r="r" b="b"/>
                <a:pathLst>
                  <a:path w="139" h="375">
                    <a:moveTo>
                      <a:pt x="0" y="374"/>
                    </a:moveTo>
                    <a:lnTo>
                      <a:pt x="66" y="276"/>
                    </a:lnTo>
                    <a:lnTo>
                      <a:pt x="72" y="93"/>
                    </a:lnTo>
                    <a:lnTo>
                      <a:pt x="13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8" name=""/>
              <p:cNvSpPr/>
              <p:nvPr/>
            </p:nvSpPr>
            <p:spPr>
              <a:xfrm>
                <a:off x="549000" y="5334840"/>
                <a:ext cx="42120" cy="260640"/>
              </a:xfrm>
              <a:custGeom>
                <a:avLst/>
                <a:gdLst/>
                <a:ahLst/>
                <a:rect l="l" t="t" r="r" b="b"/>
                <a:pathLst>
                  <a:path w="58" h="217">
                    <a:moveTo>
                      <a:pt x="57" y="0"/>
                    </a:moveTo>
                    <a:lnTo>
                      <a:pt x="0" y="93"/>
                    </a:lnTo>
                    <a:lnTo>
                      <a:pt x="8" y="21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9" name=""/>
              <p:cNvSpPr/>
              <p:nvPr/>
            </p:nvSpPr>
            <p:spPr>
              <a:xfrm>
                <a:off x="541800" y="5466240"/>
                <a:ext cx="11520" cy="93600"/>
              </a:xfrm>
              <a:custGeom>
                <a:avLst/>
                <a:gdLst/>
                <a:ahLst/>
                <a:rect l="l" t="t" r="r" b="b"/>
                <a:pathLst>
                  <a:path w="16" h="78">
                    <a:moveTo>
                      <a:pt x="0" y="0"/>
                    </a:moveTo>
                    <a:lnTo>
                      <a:pt x="15" y="16"/>
                    </a:lnTo>
                    <a:lnTo>
                      <a:pt x="0" y="16"/>
                    </a:lnTo>
                    <a:lnTo>
                      <a:pt x="15" y="50"/>
                    </a:lnTo>
                    <a:lnTo>
                      <a:pt x="0" y="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0" name=""/>
              <p:cNvSpPr/>
              <p:nvPr/>
            </p:nvSpPr>
            <p:spPr>
              <a:xfrm>
                <a:off x="357480" y="5454000"/>
                <a:ext cx="17280" cy="105480"/>
              </a:xfrm>
              <a:custGeom>
                <a:avLst/>
                <a:gdLst/>
                <a:ahLst/>
                <a:rect l="l" t="t" r="r" b="b"/>
                <a:pathLst>
                  <a:path w="24" h="88">
                    <a:moveTo>
                      <a:pt x="0" y="0"/>
                    </a:moveTo>
                    <a:lnTo>
                      <a:pt x="20" y="21"/>
                    </a:lnTo>
                    <a:lnTo>
                      <a:pt x="5" y="21"/>
                    </a:lnTo>
                    <a:lnTo>
                      <a:pt x="20" y="50"/>
                    </a:lnTo>
                    <a:lnTo>
                      <a:pt x="5" y="50"/>
                    </a:lnTo>
                    <a:lnTo>
                      <a:pt x="23" y="87"/>
                    </a:lnTo>
                    <a:lnTo>
                      <a:pt x="5" y="8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1" name=""/>
              <p:cNvSpPr/>
              <p:nvPr/>
            </p:nvSpPr>
            <p:spPr>
              <a:xfrm>
                <a:off x="355320" y="5514120"/>
                <a:ext cx="25560" cy="86400"/>
              </a:xfrm>
              <a:custGeom>
                <a:avLst/>
                <a:gdLst/>
                <a:ahLst/>
                <a:rect l="l" t="t" r="r" b="b"/>
                <a:pathLst>
                  <a:path w="35" h="72">
                    <a:moveTo>
                      <a:pt x="34" y="71"/>
                    </a:move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2" name=""/>
              <p:cNvSpPr/>
              <p:nvPr/>
            </p:nvSpPr>
            <p:spPr>
              <a:xfrm>
                <a:off x="443160" y="5722200"/>
                <a:ext cx="10800" cy="32400"/>
              </a:xfrm>
              <a:custGeom>
                <a:avLst/>
                <a:gdLst/>
                <a:ahLst/>
                <a:rect l="l" t="t" r="r" b="b"/>
                <a:pathLst>
                  <a:path w="15" h="27">
                    <a:moveTo>
                      <a:pt x="0" y="26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3" name=""/>
              <p:cNvSpPr/>
              <p:nvPr/>
            </p:nvSpPr>
            <p:spPr>
              <a:xfrm>
                <a:off x="384480" y="5612760"/>
                <a:ext cx="60480" cy="132120"/>
              </a:xfrm>
              <a:custGeom>
                <a:avLst/>
                <a:gdLst/>
                <a:ahLst/>
                <a:rect l="l" t="t" r="r" b="b"/>
                <a:pathLst>
                  <a:path w="83" h="110">
                    <a:moveTo>
                      <a:pt x="82" y="109"/>
                    </a:moveTo>
                    <a:lnTo>
                      <a:pt x="58" y="72"/>
                    </a:lnTo>
                    <a:lnTo>
                      <a:pt x="26" y="27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4" name=""/>
              <p:cNvSpPr/>
              <p:nvPr/>
            </p:nvSpPr>
            <p:spPr>
              <a:xfrm>
                <a:off x="363240" y="5607720"/>
                <a:ext cx="48600" cy="105480"/>
              </a:xfrm>
              <a:custGeom>
                <a:avLst/>
                <a:gdLst/>
                <a:ahLst/>
                <a:rect l="l" t="t" r="r" b="b"/>
                <a:pathLst>
                  <a:path w="67" h="88">
                    <a:moveTo>
                      <a:pt x="0" y="0"/>
                    </a:moveTo>
                    <a:lnTo>
                      <a:pt x="66" y="8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5" name=""/>
              <p:cNvSpPr/>
              <p:nvPr/>
            </p:nvSpPr>
            <p:spPr>
              <a:xfrm>
                <a:off x="378000" y="5619960"/>
                <a:ext cx="34200" cy="80640"/>
              </a:xfrm>
              <a:custGeom>
                <a:avLst/>
                <a:gdLst/>
                <a:ahLst/>
                <a:rect l="l" t="t" r="r" b="b"/>
                <a:pathLst>
                  <a:path w="47" h="67">
                    <a:moveTo>
                      <a:pt x="46" y="37"/>
                    </a:moveTo>
                    <a:lnTo>
                      <a:pt x="41" y="66"/>
                    </a:lnTo>
                    <a:lnTo>
                      <a:pt x="36" y="26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6" name=""/>
              <p:cNvSpPr/>
              <p:nvPr/>
            </p:nvSpPr>
            <p:spPr>
              <a:xfrm>
                <a:off x="489960" y="5612760"/>
                <a:ext cx="44280" cy="94680"/>
              </a:xfrm>
              <a:custGeom>
                <a:avLst/>
                <a:gdLst/>
                <a:ahLst/>
                <a:rect l="l" t="t" r="r" b="b"/>
                <a:pathLst>
                  <a:path w="61" h="79">
                    <a:moveTo>
                      <a:pt x="0" y="78"/>
                    </a:moveTo>
                    <a:lnTo>
                      <a:pt x="6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7" name=""/>
              <p:cNvSpPr/>
              <p:nvPr/>
            </p:nvSpPr>
            <p:spPr>
              <a:xfrm>
                <a:off x="489960" y="5639400"/>
                <a:ext cx="48600" cy="68400"/>
              </a:xfrm>
              <a:custGeom>
                <a:avLst/>
                <a:gdLst/>
                <a:ahLst/>
                <a:rect l="l" t="t" r="r" b="b"/>
                <a:pathLst>
                  <a:path w="67" h="57">
                    <a:moveTo>
                      <a:pt x="0" y="56"/>
                    </a:moveTo>
                    <a:lnTo>
                      <a:pt x="42" y="21"/>
                    </a:lnTo>
                    <a:lnTo>
                      <a:pt x="42" y="0"/>
                    </a:lnTo>
                    <a:lnTo>
                      <a:pt x="66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8" name=""/>
              <p:cNvSpPr/>
              <p:nvPr/>
            </p:nvSpPr>
            <p:spPr>
              <a:xfrm>
                <a:off x="509400" y="5645160"/>
                <a:ext cx="15120" cy="99720"/>
              </a:xfrm>
              <a:custGeom>
                <a:avLst/>
                <a:gdLst/>
                <a:ahLst/>
                <a:rect l="l" t="t" r="r" b="b"/>
                <a:pathLst>
                  <a:path w="21" h="83">
                    <a:moveTo>
                      <a:pt x="20" y="0"/>
                    </a:moveTo>
                    <a:lnTo>
                      <a:pt x="5" y="13"/>
                    </a:lnTo>
                    <a:lnTo>
                      <a:pt x="0" y="45"/>
                    </a:lnTo>
                    <a:lnTo>
                      <a:pt x="20" y="8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9" name=""/>
              <p:cNvSpPr/>
              <p:nvPr/>
            </p:nvSpPr>
            <p:spPr>
              <a:xfrm>
                <a:off x="512280" y="5639400"/>
                <a:ext cx="10800" cy="146520"/>
              </a:xfrm>
              <a:custGeom>
                <a:avLst/>
                <a:gdLst/>
                <a:ahLst/>
                <a:rect l="l" t="t" r="r" b="b"/>
                <a:pathLst>
                  <a:path w="15" h="122">
                    <a:moveTo>
                      <a:pt x="0" y="121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0" name=""/>
              <p:cNvSpPr/>
              <p:nvPr/>
            </p:nvSpPr>
            <p:spPr>
              <a:xfrm>
                <a:off x="543240" y="5432400"/>
                <a:ext cx="33480" cy="54000"/>
              </a:xfrm>
              <a:custGeom>
                <a:avLst/>
                <a:gdLst/>
                <a:ahLst/>
                <a:rect l="l" t="t" r="r" b="b"/>
                <a:pathLst>
                  <a:path w="46" h="45">
                    <a:moveTo>
                      <a:pt x="45" y="4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1" name=""/>
              <p:cNvSpPr/>
              <p:nvPr/>
            </p:nvSpPr>
            <p:spPr>
              <a:xfrm>
                <a:off x="319320" y="5329080"/>
                <a:ext cx="44280" cy="157320"/>
              </a:xfrm>
              <a:custGeom>
                <a:avLst/>
                <a:gdLst/>
                <a:ahLst/>
                <a:rect l="l" t="t" r="r" b="b"/>
                <a:pathLst>
                  <a:path w="61" h="131">
                    <a:moveTo>
                      <a:pt x="27" y="130"/>
                    </a:moveTo>
                    <a:lnTo>
                      <a:pt x="60" y="93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2" name=""/>
              <p:cNvSpPr/>
              <p:nvPr/>
            </p:nvSpPr>
            <p:spPr>
              <a:xfrm>
                <a:off x="319320" y="5329080"/>
                <a:ext cx="90000" cy="180360"/>
              </a:xfrm>
              <a:custGeom>
                <a:avLst/>
                <a:gdLst/>
                <a:ahLst/>
                <a:rect l="l" t="t" r="r" b="b"/>
                <a:pathLst>
                  <a:path w="123" h="150">
                    <a:moveTo>
                      <a:pt x="0" y="0"/>
                    </a:moveTo>
                    <a:lnTo>
                      <a:pt x="72" y="93"/>
                    </a:lnTo>
                    <a:lnTo>
                      <a:pt x="122" y="14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3" name=""/>
              <p:cNvSpPr/>
              <p:nvPr/>
            </p:nvSpPr>
            <p:spPr>
              <a:xfrm>
                <a:off x="504360" y="5448240"/>
                <a:ext cx="37800" cy="61200"/>
              </a:xfrm>
              <a:custGeom>
                <a:avLst/>
                <a:gdLst/>
                <a:ahLst/>
                <a:rect l="l" t="t" r="r" b="b"/>
                <a:pathLst>
                  <a:path w="52" h="51">
                    <a:moveTo>
                      <a:pt x="0" y="50"/>
                    </a:moveTo>
                    <a:lnTo>
                      <a:pt x="5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0" bIns="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4" name=""/>
              <p:cNvSpPr/>
              <p:nvPr/>
            </p:nvSpPr>
            <p:spPr>
              <a:xfrm>
                <a:off x="207000" y="5442120"/>
                <a:ext cx="37080" cy="59760"/>
              </a:xfrm>
              <a:custGeom>
                <a:avLst/>
                <a:gdLst/>
                <a:ahLst/>
                <a:rect l="l" t="t" r="r" b="b"/>
                <a:pathLst>
                  <a:path w="51" h="50">
                    <a:moveTo>
                      <a:pt x="50" y="49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5" name=""/>
              <p:cNvSpPr/>
              <p:nvPr/>
            </p:nvSpPr>
            <p:spPr>
              <a:xfrm>
                <a:off x="207000" y="5442120"/>
                <a:ext cx="492480" cy="1080"/>
              </a:xfrm>
              <a:custGeom>
                <a:avLst/>
                <a:gdLst/>
                <a:ahLst/>
                <a:rect l="l" t="t" r="r" b="b"/>
                <a:pathLst>
                  <a:path w="674" h="1">
                    <a:moveTo>
                      <a:pt x="0" y="0"/>
                    </a:moveTo>
                    <a:lnTo>
                      <a:pt x="67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6" name=""/>
              <p:cNvSpPr/>
              <p:nvPr/>
            </p:nvSpPr>
            <p:spPr>
              <a:xfrm>
                <a:off x="666000" y="5442120"/>
                <a:ext cx="33480" cy="53640"/>
              </a:xfrm>
              <a:custGeom>
                <a:avLst/>
                <a:gdLst/>
                <a:ahLst/>
                <a:rect l="l" t="t" r="r" b="b"/>
                <a:pathLst>
                  <a:path w="46" h="45">
                    <a:moveTo>
                      <a:pt x="45" y="0"/>
                    </a:moveTo>
                    <a:lnTo>
                      <a:pt x="0" y="4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7" name=""/>
              <p:cNvSpPr/>
              <p:nvPr/>
            </p:nvSpPr>
            <p:spPr>
              <a:xfrm>
                <a:off x="207000" y="5386680"/>
                <a:ext cx="492480" cy="56160"/>
              </a:xfrm>
              <a:custGeom>
                <a:avLst/>
                <a:gdLst/>
                <a:ahLst/>
                <a:rect l="l" t="t" r="r" b="b"/>
                <a:pathLst>
                  <a:path w="674" h="47">
                    <a:moveTo>
                      <a:pt x="673" y="46"/>
                    </a:moveTo>
                    <a:lnTo>
                      <a:pt x="525" y="5"/>
                    </a:lnTo>
                    <a:lnTo>
                      <a:pt x="490" y="19"/>
                    </a:lnTo>
                    <a:lnTo>
                      <a:pt x="209" y="19"/>
                    </a:lnTo>
                    <a:lnTo>
                      <a:pt x="164" y="0"/>
                    </a:lnTo>
                    <a:lnTo>
                      <a:pt x="0" y="4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8" name=""/>
              <p:cNvSpPr/>
              <p:nvPr/>
            </p:nvSpPr>
            <p:spPr>
              <a:xfrm>
                <a:off x="319320" y="5329080"/>
                <a:ext cx="17280" cy="114120"/>
              </a:xfrm>
              <a:custGeom>
                <a:avLst/>
                <a:gdLst/>
                <a:ahLst/>
                <a:rect l="l" t="t" r="r" b="b"/>
                <a:pathLst>
                  <a:path w="24" h="95">
                    <a:moveTo>
                      <a:pt x="23" y="9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9" name=""/>
              <p:cNvSpPr/>
              <p:nvPr/>
            </p:nvSpPr>
            <p:spPr>
              <a:xfrm>
                <a:off x="232560" y="5403600"/>
                <a:ext cx="441360" cy="39240"/>
              </a:xfrm>
              <a:custGeom>
                <a:avLst/>
                <a:gdLst/>
                <a:ahLst/>
                <a:rect l="l" t="t" r="r" b="b"/>
                <a:pathLst>
                  <a:path w="604" h="33">
                    <a:moveTo>
                      <a:pt x="0" y="32"/>
                    </a:moveTo>
                    <a:lnTo>
                      <a:pt x="5" y="21"/>
                    </a:lnTo>
                    <a:lnTo>
                      <a:pt x="27" y="32"/>
                    </a:lnTo>
                    <a:lnTo>
                      <a:pt x="27" y="21"/>
                    </a:lnTo>
                    <a:lnTo>
                      <a:pt x="48" y="27"/>
                    </a:lnTo>
                    <a:lnTo>
                      <a:pt x="48" y="11"/>
                    </a:lnTo>
                    <a:lnTo>
                      <a:pt x="77" y="27"/>
                    </a:lnTo>
                    <a:lnTo>
                      <a:pt x="58" y="5"/>
                    </a:lnTo>
                    <a:lnTo>
                      <a:pt x="103" y="32"/>
                    </a:lnTo>
                    <a:lnTo>
                      <a:pt x="93" y="0"/>
                    </a:lnTo>
                    <a:lnTo>
                      <a:pt x="143" y="32"/>
                    </a:lnTo>
                    <a:lnTo>
                      <a:pt x="179" y="5"/>
                    </a:lnTo>
                    <a:lnTo>
                      <a:pt x="195" y="32"/>
                    </a:lnTo>
                    <a:lnTo>
                      <a:pt x="219" y="5"/>
                    </a:lnTo>
                    <a:lnTo>
                      <a:pt x="235" y="32"/>
                    </a:lnTo>
                    <a:lnTo>
                      <a:pt x="256" y="5"/>
                    </a:lnTo>
                    <a:lnTo>
                      <a:pt x="280" y="32"/>
                    </a:lnTo>
                    <a:lnTo>
                      <a:pt x="296" y="5"/>
                    </a:lnTo>
                    <a:lnTo>
                      <a:pt x="317" y="32"/>
                    </a:lnTo>
                    <a:lnTo>
                      <a:pt x="339" y="5"/>
                    </a:lnTo>
                    <a:lnTo>
                      <a:pt x="357" y="32"/>
                    </a:lnTo>
                    <a:lnTo>
                      <a:pt x="378" y="5"/>
                    </a:lnTo>
                    <a:lnTo>
                      <a:pt x="394" y="32"/>
                    </a:lnTo>
                    <a:lnTo>
                      <a:pt x="418" y="5"/>
                    </a:lnTo>
                    <a:lnTo>
                      <a:pt x="439" y="32"/>
                    </a:lnTo>
                    <a:lnTo>
                      <a:pt x="455" y="5"/>
                    </a:lnTo>
                    <a:lnTo>
                      <a:pt x="482" y="32"/>
                    </a:lnTo>
                    <a:lnTo>
                      <a:pt x="547" y="11"/>
                    </a:lnTo>
                    <a:lnTo>
                      <a:pt x="547" y="32"/>
                    </a:lnTo>
                    <a:lnTo>
                      <a:pt x="577" y="16"/>
                    </a:lnTo>
                    <a:lnTo>
                      <a:pt x="577" y="32"/>
                    </a:lnTo>
                    <a:lnTo>
                      <a:pt x="587" y="19"/>
                    </a:lnTo>
                    <a:lnTo>
                      <a:pt x="592" y="32"/>
                    </a:lnTo>
                    <a:lnTo>
                      <a:pt x="603" y="2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90" name=""/>
              <p:cNvSpPr/>
              <p:nvPr/>
            </p:nvSpPr>
            <p:spPr>
              <a:xfrm>
                <a:off x="239760" y="5399640"/>
                <a:ext cx="445680" cy="43200"/>
              </a:xfrm>
              <a:custGeom>
                <a:avLst/>
                <a:gdLst/>
                <a:ahLst/>
                <a:rect l="l" t="t" r="r" b="b"/>
                <a:pathLst>
                  <a:path w="610" h="36">
                    <a:moveTo>
                      <a:pt x="609" y="35"/>
                    </a:moveTo>
                    <a:lnTo>
                      <a:pt x="606" y="30"/>
                    </a:lnTo>
                    <a:lnTo>
                      <a:pt x="582" y="35"/>
                    </a:lnTo>
                    <a:lnTo>
                      <a:pt x="582" y="24"/>
                    </a:lnTo>
                    <a:lnTo>
                      <a:pt x="556" y="35"/>
                    </a:lnTo>
                    <a:lnTo>
                      <a:pt x="561" y="19"/>
                    </a:lnTo>
                    <a:lnTo>
                      <a:pt x="527" y="35"/>
                    </a:lnTo>
                    <a:lnTo>
                      <a:pt x="548" y="13"/>
                    </a:lnTo>
                    <a:lnTo>
                      <a:pt x="506" y="35"/>
                    </a:lnTo>
                    <a:lnTo>
                      <a:pt x="511" y="5"/>
                    </a:lnTo>
                    <a:lnTo>
                      <a:pt x="466" y="35"/>
                    </a:lnTo>
                    <a:lnTo>
                      <a:pt x="430" y="8"/>
                    </a:lnTo>
                    <a:lnTo>
                      <a:pt x="414" y="35"/>
                    </a:lnTo>
                    <a:lnTo>
                      <a:pt x="390" y="8"/>
                    </a:lnTo>
                    <a:lnTo>
                      <a:pt x="374" y="35"/>
                    </a:lnTo>
                    <a:lnTo>
                      <a:pt x="353" y="8"/>
                    </a:lnTo>
                    <a:lnTo>
                      <a:pt x="329" y="35"/>
                    </a:lnTo>
                    <a:lnTo>
                      <a:pt x="313" y="8"/>
                    </a:lnTo>
                    <a:lnTo>
                      <a:pt x="291" y="35"/>
                    </a:lnTo>
                    <a:lnTo>
                      <a:pt x="271" y="8"/>
                    </a:lnTo>
                    <a:lnTo>
                      <a:pt x="251" y="35"/>
                    </a:lnTo>
                    <a:lnTo>
                      <a:pt x="231" y="8"/>
                    </a:lnTo>
                    <a:lnTo>
                      <a:pt x="215" y="35"/>
                    </a:lnTo>
                    <a:lnTo>
                      <a:pt x="194" y="8"/>
                    </a:lnTo>
                    <a:lnTo>
                      <a:pt x="170" y="35"/>
                    </a:lnTo>
                    <a:lnTo>
                      <a:pt x="149" y="0"/>
                    </a:lnTo>
                    <a:lnTo>
                      <a:pt x="117" y="30"/>
                    </a:lnTo>
                    <a:lnTo>
                      <a:pt x="61" y="13"/>
                    </a:lnTo>
                    <a:lnTo>
                      <a:pt x="61" y="35"/>
                    </a:lnTo>
                    <a:lnTo>
                      <a:pt x="32" y="19"/>
                    </a:lnTo>
                    <a:lnTo>
                      <a:pt x="32" y="35"/>
                    </a:lnTo>
                    <a:lnTo>
                      <a:pt x="27" y="30"/>
                    </a:lnTo>
                    <a:lnTo>
                      <a:pt x="21" y="24"/>
                    </a:lnTo>
                    <a:lnTo>
                      <a:pt x="16" y="35"/>
                    </a:lnTo>
                    <a:lnTo>
                      <a:pt x="0" y="3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991" name=""/>
              <p:cNvGrpSpPr/>
              <p:nvPr/>
            </p:nvGrpSpPr>
            <p:grpSpPr>
              <a:xfrm>
                <a:off x="239760" y="5490000"/>
                <a:ext cx="429840" cy="82080"/>
                <a:chOff x="239760" y="5490000"/>
                <a:chExt cx="429840" cy="82080"/>
              </a:xfrm>
            </p:grpSpPr>
            <p:grpSp>
              <p:nvGrpSpPr>
                <p:cNvPr id="2992" name=""/>
                <p:cNvGrpSpPr/>
                <p:nvPr/>
              </p:nvGrpSpPr>
              <p:grpSpPr>
                <a:xfrm>
                  <a:off x="239760" y="5490000"/>
                  <a:ext cx="94320" cy="66960"/>
                  <a:chOff x="239760" y="5490000"/>
                  <a:chExt cx="94320" cy="66960"/>
                </a:xfrm>
              </p:grpSpPr>
              <p:sp>
                <p:nvSpPr>
                  <p:cNvPr id="2993" name=""/>
                  <p:cNvSpPr/>
                  <p:nvPr/>
                </p:nvSpPr>
                <p:spPr>
                  <a:xfrm>
                    <a:off x="239760" y="5494680"/>
                    <a:ext cx="47880" cy="62280"/>
                  </a:xfrm>
                  <a:custGeom>
                    <a:avLst/>
                    <a:gdLst/>
                    <a:ahLst/>
                    <a:rect l="l" t="t" r="r" b="b"/>
                    <a:pathLst>
                      <a:path w="66" h="52">
                        <a:moveTo>
                          <a:pt x="0" y="3"/>
                        </a:moveTo>
                        <a:lnTo>
                          <a:pt x="62" y="51"/>
                        </a:lnTo>
                        <a:lnTo>
                          <a:pt x="65" y="46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5480" bIns="15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94" name=""/>
                  <p:cNvSpPr/>
                  <p:nvPr/>
                </p:nvSpPr>
                <p:spPr>
                  <a:xfrm>
                    <a:off x="289800" y="5490000"/>
                    <a:ext cx="44280" cy="6372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53">
                        <a:moveTo>
                          <a:pt x="60" y="3"/>
                        </a:moveTo>
                        <a:lnTo>
                          <a:pt x="3" y="52"/>
                        </a:lnTo>
                        <a:lnTo>
                          <a:pt x="0" y="49"/>
                        </a:lnTo>
                        <a:lnTo>
                          <a:pt x="55" y="0"/>
                        </a:lnTo>
                        <a:lnTo>
                          <a:pt x="6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995" name=""/>
                <p:cNvGrpSpPr/>
                <p:nvPr/>
              </p:nvGrpSpPr>
              <p:grpSpPr>
                <a:xfrm>
                  <a:off x="405360" y="5500800"/>
                  <a:ext cx="98280" cy="71280"/>
                  <a:chOff x="405360" y="5500800"/>
                  <a:chExt cx="98280" cy="71280"/>
                </a:xfrm>
              </p:grpSpPr>
              <p:sp>
                <p:nvSpPr>
                  <p:cNvPr id="2996" name=""/>
                  <p:cNvSpPr/>
                  <p:nvPr/>
                </p:nvSpPr>
                <p:spPr>
                  <a:xfrm>
                    <a:off x="405360" y="5507640"/>
                    <a:ext cx="49320" cy="64440"/>
                  </a:xfrm>
                  <a:custGeom>
                    <a:avLst/>
                    <a:gdLst/>
                    <a:ahLst/>
                    <a:rect l="l" t="t" r="r" b="b"/>
                    <a:pathLst>
                      <a:path w="68" h="54">
                        <a:moveTo>
                          <a:pt x="0" y="3"/>
                        </a:moveTo>
                        <a:lnTo>
                          <a:pt x="64" y="53"/>
                        </a:lnTo>
                        <a:lnTo>
                          <a:pt x="67" y="48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7640" bIns="17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97" name=""/>
                  <p:cNvSpPr/>
                  <p:nvPr/>
                </p:nvSpPr>
                <p:spPr>
                  <a:xfrm>
                    <a:off x="462240" y="5500800"/>
                    <a:ext cx="41400" cy="6552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55">
                        <a:moveTo>
                          <a:pt x="56" y="3"/>
                        </a:moveTo>
                        <a:lnTo>
                          <a:pt x="3" y="54"/>
                        </a:lnTo>
                        <a:lnTo>
                          <a:pt x="0" y="51"/>
                        </a:lnTo>
                        <a:lnTo>
                          <a:pt x="53" y="0"/>
                        </a:lnTo>
                        <a:lnTo>
                          <a:pt x="56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720" bIns="18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998" name=""/>
                <p:cNvGrpSpPr/>
                <p:nvPr/>
              </p:nvGrpSpPr>
              <p:grpSpPr>
                <a:xfrm>
                  <a:off x="575640" y="5490000"/>
                  <a:ext cx="93960" cy="67320"/>
                  <a:chOff x="575640" y="5490000"/>
                  <a:chExt cx="93960" cy="67320"/>
                </a:xfrm>
              </p:grpSpPr>
              <p:sp>
                <p:nvSpPr>
                  <p:cNvPr id="2999" name=""/>
                  <p:cNvSpPr/>
                  <p:nvPr/>
                </p:nvSpPr>
                <p:spPr>
                  <a:xfrm>
                    <a:off x="575640" y="5490000"/>
                    <a:ext cx="47160" cy="6732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56">
                        <a:moveTo>
                          <a:pt x="0" y="3"/>
                        </a:moveTo>
                        <a:lnTo>
                          <a:pt x="61" y="55"/>
                        </a:lnTo>
                        <a:lnTo>
                          <a:pt x="64" y="5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0520" bIns="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00" name=""/>
                  <p:cNvSpPr/>
                  <p:nvPr/>
                </p:nvSpPr>
                <p:spPr>
                  <a:xfrm>
                    <a:off x="624600" y="5490000"/>
                    <a:ext cx="45000" cy="63720"/>
                  </a:xfrm>
                  <a:custGeom>
                    <a:avLst/>
                    <a:gdLst/>
                    <a:ahLst/>
                    <a:rect l="l" t="t" r="r" b="b"/>
                    <a:pathLst>
                      <a:path w="62" h="53">
                        <a:moveTo>
                          <a:pt x="61" y="3"/>
                        </a:moveTo>
                        <a:lnTo>
                          <a:pt x="3" y="52"/>
                        </a:lnTo>
                        <a:lnTo>
                          <a:pt x="0" y="49"/>
                        </a:lnTo>
                        <a:lnTo>
                          <a:pt x="56" y="0"/>
                        </a:lnTo>
                        <a:lnTo>
                          <a:pt x="61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001" name=""/>
              <p:cNvSpPr/>
              <p:nvPr/>
            </p:nvSpPr>
            <p:spPr>
              <a:xfrm>
                <a:off x="590760" y="5395320"/>
                <a:ext cx="11520" cy="47880"/>
              </a:xfrm>
              <a:custGeom>
                <a:avLst/>
                <a:gdLst/>
                <a:ahLst/>
                <a:rect l="l" t="t" r="r" b="b"/>
                <a:pathLst>
                  <a:path w="16" h="40">
                    <a:moveTo>
                      <a:pt x="0" y="0"/>
                    </a:moveTo>
                    <a:lnTo>
                      <a:pt x="15" y="39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2" name=""/>
          <p:cNvSpPr/>
          <p:nvPr/>
        </p:nvSpPr>
        <p:spPr>
          <a:xfrm>
            <a:off x="1854360" y="1206360"/>
            <a:ext cx="6781680" cy="41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3" name=""/>
          <p:cNvSpPr/>
          <p:nvPr/>
        </p:nvSpPr>
        <p:spPr>
          <a:xfrm flipV="1">
            <a:off x="1854360" y="1130040"/>
            <a:ext cx="0" cy="426708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4" name=""/>
          <p:cNvSpPr/>
          <p:nvPr/>
        </p:nvSpPr>
        <p:spPr>
          <a:xfrm>
            <a:off x="1854360" y="5381640"/>
            <a:ext cx="693396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5" name=""/>
          <p:cNvSpPr/>
          <p:nvPr/>
        </p:nvSpPr>
        <p:spPr>
          <a:xfrm flipV="1">
            <a:off x="-4316040" y="-2542320"/>
            <a:ext cx="12494880" cy="778644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0779" y="0"/>
                </a:moveTo>
                <a:arcTo wR="10800" hR="10800" stAng="-5406605" swAng="5467597"/>
                <a:lnTo>
                  <a:pt x="10800" y="10800"/>
                </a:lnTo>
                <a:close/>
              </a:path>
              <a:path fill="none" w="21600" h="21600">
                <a:moveTo>
                  <a:pt x="10779" y="0"/>
                </a:moveTo>
                <a:arcTo wR="10800" hR="10800" stAng="-5406605" swAng="5467597"/>
              </a:path>
            </a:pathLst>
          </a:custGeom>
          <a:noFill/>
          <a:ln w="255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6" name=""/>
          <p:cNvSpPr/>
          <p:nvPr/>
        </p:nvSpPr>
        <p:spPr>
          <a:xfrm>
            <a:off x="2082960" y="5381640"/>
            <a:ext cx="838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7" name=""/>
          <p:cNvSpPr/>
          <p:nvPr/>
        </p:nvSpPr>
        <p:spPr>
          <a:xfrm>
            <a:off x="3378240" y="5381640"/>
            <a:ext cx="838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8" name=""/>
          <p:cNvSpPr/>
          <p:nvPr/>
        </p:nvSpPr>
        <p:spPr>
          <a:xfrm>
            <a:off x="4673520" y="5381640"/>
            <a:ext cx="838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9" name=""/>
          <p:cNvSpPr/>
          <p:nvPr/>
        </p:nvSpPr>
        <p:spPr>
          <a:xfrm>
            <a:off x="6045120" y="5381640"/>
            <a:ext cx="838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0" name=""/>
          <p:cNvSpPr/>
          <p:nvPr/>
        </p:nvSpPr>
        <p:spPr>
          <a:xfrm>
            <a:off x="7569360" y="5381640"/>
            <a:ext cx="1066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.99999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1" name=""/>
          <p:cNvSpPr/>
          <p:nvPr/>
        </p:nvSpPr>
        <p:spPr>
          <a:xfrm>
            <a:off x="533520" y="2714760"/>
            <a:ext cx="12189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Cost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2" name=""/>
          <p:cNvSpPr/>
          <p:nvPr/>
        </p:nvSpPr>
        <p:spPr>
          <a:xfrm>
            <a:off x="25560" y="5365800"/>
            <a:ext cx="1981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Quality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3" name=""/>
          <p:cNvSpPr/>
          <p:nvPr/>
        </p:nvSpPr>
        <p:spPr>
          <a:xfrm flipV="1">
            <a:off x="-4545360" y="-88920"/>
            <a:ext cx="12952440" cy="533376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0780" y="0"/>
                </a:moveTo>
                <a:arcTo wR="10800" hR="10800" stAng="-5406242" swAng="5406242"/>
                <a:lnTo>
                  <a:pt x="10800" y="10800"/>
                </a:lnTo>
                <a:close/>
              </a:path>
              <a:path fill="none" w="21600" h="21600">
                <a:moveTo>
                  <a:pt x="10780" y="0"/>
                </a:moveTo>
                <a:arcTo wR="10800" hR="10800" stAng="-5406242" swAng="5406242"/>
              </a:path>
            </a:pathLst>
          </a:custGeom>
          <a:noFill/>
          <a:ln w="25560">
            <a:solidFill>
              <a:srgbClr val="00ec0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4" name=""/>
          <p:cNvSpPr/>
          <p:nvPr/>
        </p:nvSpPr>
        <p:spPr>
          <a:xfrm flipV="1">
            <a:off x="-4622760" y="2195640"/>
            <a:ext cx="13106160" cy="304812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0800" y="0"/>
                </a:moveTo>
                <a:arcTo wR="10800" hR="10800" stAng="-5400000" swAng="5400000"/>
                <a:lnTo>
                  <a:pt x="10800" y="10800"/>
                </a:lnTo>
                <a:close/>
              </a:path>
              <a:path fill="none" w="21600" h="21600">
                <a:moveTo>
                  <a:pt x="10800" y="0"/>
                </a:moveTo>
                <a:arcTo wR="10800" hR="10800" stAng="-5400000" swAng="5400000"/>
              </a:path>
            </a:pathLst>
          </a:cu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5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Solution Drives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Marginal Cost of “9” 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016" name=""/>
          <p:cNvSpPr/>
          <p:nvPr/>
        </p:nvSpPr>
        <p:spPr>
          <a:xfrm>
            <a:off x="5843520" y="2824200"/>
            <a:ext cx="1433520" cy="1189080"/>
          </a:xfrm>
          <a:prstGeom prst="line">
            <a:avLst/>
          </a:prstGeom>
          <a:ln w="38160">
            <a:solidFill>
              <a:srgbClr val="00ec06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7" name=""/>
          <p:cNvSpPr/>
          <p:nvPr/>
        </p:nvSpPr>
        <p:spPr>
          <a:xfrm>
            <a:off x="1233360" y="5911920"/>
            <a:ext cx="6848640" cy="5904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Developments Will Shift Cost Curve To Right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Risk Management Will Flatten Cost Curve Across 9’s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8" name=""/>
          <p:cNvSpPr/>
          <p:nvPr/>
        </p:nvSpPr>
        <p:spPr>
          <a:xfrm>
            <a:off x="6353280" y="1531800"/>
            <a:ext cx="1330200" cy="1312920"/>
          </a:xfrm>
          <a:prstGeom prst="line">
            <a:avLst/>
          </a:prstGeom>
          <a:ln w="38160">
            <a:solidFill>
              <a:srgbClr val="0091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9" name=""/>
          <p:cNvSpPr/>
          <p:nvPr/>
        </p:nvSpPr>
        <p:spPr>
          <a:xfrm>
            <a:off x="5500800" y="1274760"/>
            <a:ext cx="2130480" cy="527040"/>
          </a:xfrm>
          <a:prstGeom prst="rect">
            <a:avLst/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Current Market Solution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0" name=""/>
          <p:cNvSpPr/>
          <p:nvPr/>
        </p:nvSpPr>
        <p:spPr>
          <a:xfrm>
            <a:off x="4867200" y="4041720"/>
            <a:ext cx="1508040" cy="771480"/>
          </a:xfrm>
          <a:prstGeom prst="line">
            <a:avLst/>
          </a:prstGeom>
          <a:ln w="38160">
            <a:solidFill>
              <a:srgbClr val="fc0128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1" name=""/>
          <p:cNvSpPr/>
          <p:nvPr/>
        </p:nvSpPr>
        <p:spPr>
          <a:xfrm>
            <a:off x="4611600" y="2421000"/>
            <a:ext cx="2133720" cy="52704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 and Asset Risk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2" name=""/>
          <p:cNvSpPr/>
          <p:nvPr/>
        </p:nvSpPr>
        <p:spPr>
          <a:xfrm>
            <a:off x="3141720" y="3438360"/>
            <a:ext cx="1931760" cy="609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63504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Enron’s Solutions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23" name="Enron%20vector%20notag" descr=""/>
          <p:cNvPicPr/>
          <p:nvPr/>
        </p:nvPicPr>
        <p:blipFill>
          <a:blip r:embed="rId1"/>
          <a:stretch/>
        </p:blipFill>
        <p:spPr>
          <a:xfrm>
            <a:off x="3322800" y="3452760"/>
            <a:ext cx="550800" cy="55404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Past Commitments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76" name=""/>
          <p:cNvSpPr/>
          <p:nvPr/>
        </p:nvSpPr>
        <p:spPr>
          <a:xfrm>
            <a:off x="514440" y="1049040"/>
            <a:ext cx="8408880" cy="498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90000"/>
              </a:lnSpc>
              <a:spcBef>
                <a:spcPts val="2126"/>
              </a:spcBef>
              <a:tabLst>
                <a:tab algn="l" pos="0"/>
                <a:tab algn="l" pos="1549440"/>
                <a:tab algn="l" pos="3602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Analyst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Conference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Excerpts From Prior Presentations</a:t>
            </a: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2251"/>
              </a:spcBef>
              <a:tabLst>
                <a:tab algn="l" pos="0"/>
                <a:tab algn="l" pos="1549440"/>
                <a:tab algn="l" pos="3602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Downstream Merchant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“Potential for Significant Shareholder Wealth Creation”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2251"/>
              </a:spcBef>
              <a:tabLst>
                <a:tab algn="l" pos="0"/>
                <a:tab algn="l" pos="1549440"/>
                <a:tab algn="l" pos="3602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“Established Necessary Infrastructure to Lead in a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Competitive End-user Energy Market”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2251"/>
              </a:spcBef>
              <a:tabLst>
                <a:tab algn="l" pos="0"/>
                <a:tab algn="l" pos="1549440"/>
                <a:tab algn="l" pos="3602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“Deregulation Created an Immediate Opportunity for Enron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Services to Manage Energy Needs of Companies…”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2251"/>
              </a:spcBef>
              <a:tabLst>
                <a:tab algn="l" pos="0"/>
                <a:tab algn="l" pos="1549440"/>
                <a:tab algn="l" pos="3602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“Market for Energy Outsourcing to U.S. Business Is Huge.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 Will Be a Breakout Year With Positive Earnings by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r>
              <a:rPr b="1" lang="en-US" sz="1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th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Quarter.”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2251"/>
              </a:spcBef>
              <a:tabLst>
                <a:tab algn="l" pos="0"/>
                <a:tab algn="l" pos="1549440"/>
                <a:tab algn="l" pos="3602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“2000 Will Be a Defining Year in Terms of Sales, Service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Execution and Income Growth…” “$16 Billion TCV and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$50 Million in IBIT.”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"/>
          <p:cNvSpPr/>
          <p:nvPr/>
        </p:nvSpPr>
        <p:spPr>
          <a:xfrm>
            <a:off x="533520" y="1701720"/>
            <a:ext cx="8140680" cy="0"/>
          </a:xfrm>
          <a:prstGeom prst="line">
            <a:avLst/>
          </a:prstGeom>
          <a:ln w="381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" name=""/>
          <p:cNvSpPr/>
          <p:nvPr/>
        </p:nvSpPr>
        <p:spPr>
          <a:xfrm flipV="1">
            <a:off x="5913360" y="1747440"/>
            <a:ext cx="0" cy="933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5" name=""/>
          <p:cNvSpPr/>
          <p:nvPr/>
        </p:nvSpPr>
        <p:spPr>
          <a:xfrm>
            <a:off x="258840" y="3276720"/>
            <a:ext cx="1189080" cy="1068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6" name=""/>
          <p:cNvSpPr/>
          <p:nvPr/>
        </p:nvSpPr>
        <p:spPr>
          <a:xfrm>
            <a:off x="4910040" y="2971800"/>
            <a:ext cx="1828800" cy="144792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7" name=""/>
          <p:cNvSpPr/>
          <p:nvPr/>
        </p:nvSpPr>
        <p:spPr>
          <a:xfrm>
            <a:off x="954720" y="2542320"/>
            <a:ext cx="12643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Equipment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8" name=""/>
          <p:cNvSpPr/>
          <p:nvPr/>
        </p:nvSpPr>
        <p:spPr>
          <a:xfrm>
            <a:off x="221040" y="2543400"/>
            <a:ext cx="29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$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9" name=""/>
          <p:cNvSpPr/>
          <p:nvPr/>
        </p:nvSpPr>
        <p:spPr>
          <a:xfrm>
            <a:off x="609480" y="1989000"/>
            <a:ext cx="0" cy="128772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0" name=""/>
          <p:cNvSpPr/>
          <p:nvPr/>
        </p:nvSpPr>
        <p:spPr>
          <a:xfrm flipV="1">
            <a:off x="1066680" y="1988640"/>
            <a:ext cx="0" cy="128772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1" name=""/>
          <p:cNvSpPr/>
          <p:nvPr/>
        </p:nvSpPr>
        <p:spPr>
          <a:xfrm>
            <a:off x="3403440" y="3581280"/>
            <a:ext cx="12780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2" name=""/>
          <p:cNvSpPr/>
          <p:nvPr/>
        </p:nvSpPr>
        <p:spPr>
          <a:xfrm flipH="1">
            <a:off x="3414240" y="3962520"/>
            <a:ext cx="122076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3" name=""/>
          <p:cNvSpPr/>
          <p:nvPr/>
        </p:nvSpPr>
        <p:spPr>
          <a:xfrm>
            <a:off x="1561320" y="3275280"/>
            <a:ext cx="1101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4" name=""/>
          <p:cNvSpPr/>
          <p:nvPr/>
        </p:nvSpPr>
        <p:spPr>
          <a:xfrm>
            <a:off x="2054520" y="3947040"/>
            <a:ext cx="29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$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5" name=""/>
          <p:cNvSpPr/>
          <p:nvPr/>
        </p:nvSpPr>
        <p:spPr>
          <a:xfrm>
            <a:off x="3352680" y="3062160"/>
            <a:ext cx="1270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6" name=""/>
          <p:cNvSpPr/>
          <p:nvPr/>
        </p:nvSpPr>
        <p:spPr>
          <a:xfrm>
            <a:off x="3859560" y="3991320"/>
            <a:ext cx="29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$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7" name=""/>
          <p:cNvSpPr/>
          <p:nvPr/>
        </p:nvSpPr>
        <p:spPr>
          <a:xfrm flipH="1">
            <a:off x="1728720" y="3962520"/>
            <a:ext cx="87624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8" name=""/>
          <p:cNvSpPr/>
          <p:nvPr/>
        </p:nvSpPr>
        <p:spPr>
          <a:xfrm>
            <a:off x="5291280" y="1768320"/>
            <a:ext cx="0" cy="946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9" name=""/>
          <p:cNvSpPr/>
          <p:nvPr/>
        </p:nvSpPr>
        <p:spPr>
          <a:xfrm>
            <a:off x="4916880" y="2010240"/>
            <a:ext cx="29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$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0" name=""/>
          <p:cNvSpPr/>
          <p:nvPr/>
        </p:nvSpPr>
        <p:spPr>
          <a:xfrm>
            <a:off x="6028200" y="1857240"/>
            <a:ext cx="1350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1" name=""/>
          <p:cNvSpPr/>
          <p:nvPr/>
        </p:nvSpPr>
        <p:spPr>
          <a:xfrm>
            <a:off x="1743120" y="3581280"/>
            <a:ext cx="79524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2" name=""/>
          <p:cNvSpPr/>
          <p:nvPr/>
        </p:nvSpPr>
        <p:spPr>
          <a:xfrm>
            <a:off x="6815160" y="3505320"/>
            <a:ext cx="6858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3" name=""/>
          <p:cNvSpPr/>
          <p:nvPr/>
        </p:nvSpPr>
        <p:spPr>
          <a:xfrm flipH="1">
            <a:off x="6770160" y="3962520"/>
            <a:ext cx="73044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4" name=""/>
          <p:cNvSpPr/>
          <p:nvPr/>
        </p:nvSpPr>
        <p:spPr>
          <a:xfrm>
            <a:off x="7577280" y="3357720"/>
            <a:ext cx="1398600" cy="9237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Other Customers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5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Convergence of Broadband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and Power Quality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pic>
        <p:nvPicPr>
          <p:cNvPr id="3046" name="Enron%20vector%20notag" descr=""/>
          <p:cNvPicPr/>
          <p:nvPr/>
        </p:nvPicPr>
        <p:blipFill>
          <a:blip r:embed="rId1"/>
          <a:stretch/>
        </p:blipFill>
        <p:spPr>
          <a:xfrm>
            <a:off x="2639880" y="3384720"/>
            <a:ext cx="695520" cy="698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47" name="Enron%20vector%20notag" descr=""/>
          <p:cNvPicPr/>
          <p:nvPr/>
        </p:nvPicPr>
        <p:blipFill>
          <a:blip r:embed="rId2"/>
          <a:stretch/>
        </p:blipFill>
        <p:spPr>
          <a:xfrm>
            <a:off x="5254560" y="1149480"/>
            <a:ext cx="695520" cy="698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48" name="" descr=""/>
          <p:cNvPicPr/>
          <p:nvPr/>
        </p:nvPicPr>
        <p:blipFill>
          <a:blip r:embed="rId3"/>
          <a:srcRect l="6870" t="32529" r="80634" b="46636"/>
          <a:stretch/>
        </p:blipFill>
        <p:spPr>
          <a:xfrm>
            <a:off x="2724120" y="5143680"/>
            <a:ext cx="504720" cy="685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49" name=""/>
          <p:cNvSpPr/>
          <p:nvPr/>
        </p:nvSpPr>
        <p:spPr>
          <a:xfrm>
            <a:off x="2847960" y="4143240"/>
            <a:ext cx="0" cy="9907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0" name=""/>
          <p:cNvSpPr/>
          <p:nvPr/>
        </p:nvSpPr>
        <p:spPr>
          <a:xfrm>
            <a:off x="1558800" y="4271400"/>
            <a:ext cx="1328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Optionality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1" name=""/>
          <p:cNvSpPr/>
          <p:nvPr/>
        </p:nvSpPr>
        <p:spPr>
          <a:xfrm flipV="1">
            <a:off x="3124080" y="4143240"/>
            <a:ext cx="0" cy="9525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2" name=""/>
          <p:cNvSpPr/>
          <p:nvPr/>
        </p:nvSpPr>
        <p:spPr>
          <a:xfrm>
            <a:off x="3216600" y="4448520"/>
            <a:ext cx="29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$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3" name=""/>
          <p:cNvSpPr/>
          <p:nvPr/>
        </p:nvSpPr>
        <p:spPr>
          <a:xfrm>
            <a:off x="770040" y="5888160"/>
            <a:ext cx="7423200" cy="58788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Energy Services Will Expand Its Offering Of Power Quality Solutions In 2001 Through Partnerships With Industry Leaders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4" name=""/>
          <p:cNvSpPr/>
          <p:nvPr/>
        </p:nvSpPr>
        <p:spPr>
          <a:xfrm>
            <a:off x="119160" y="1334880"/>
            <a:ext cx="1412640" cy="58140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Fuel Cell Provider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5" name=""/>
          <p:cNvSpPr/>
          <p:nvPr/>
        </p:nvSpPr>
        <p:spPr>
          <a:xfrm>
            <a:off x="93600" y="3362400"/>
            <a:ext cx="1400400" cy="9205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Server/Digital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Equipment Provider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6" name=""/>
          <p:cNvSpPr/>
          <p:nvPr/>
        </p:nvSpPr>
        <p:spPr>
          <a:xfrm>
            <a:off x="5121360" y="3369960"/>
            <a:ext cx="1388880" cy="581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FiberOptic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 Center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Energy Services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058" name="PlaceHolder 2"/>
          <p:cNvSpPr>
            <a:spLocks noGrp="1"/>
          </p:cNvSpPr>
          <p:nvPr>
            <p:ph/>
          </p:nvPr>
        </p:nvSpPr>
        <p:spPr>
          <a:xfrm>
            <a:off x="1696680" y="1447560"/>
            <a:ext cx="5986440" cy="483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39840" indent="-339840">
              <a:spcBef>
                <a:spcPts val="22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Strong Sales and Service Execution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2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Fundamental Improvement in Market and Regulatory Environment Expand Opportunities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2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Extending Enron Energy Services Business Model to Related Markets and Products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0">
              <a:spcBef>
                <a:spcPts val="22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9" name=""/>
          <p:cNvSpPr/>
          <p:nvPr/>
        </p:nvSpPr>
        <p:spPr>
          <a:xfrm>
            <a:off x="1790640" y="160020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0" name=""/>
          <p:cNvSpPr/>
          <p:nvPr/>
        </p:nvSpPr>
        <p:spPr>
          <a:xfrm>
            <a:off x="1790640" y="223200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1" name=""/>
          <p:cNvSpPr/>
          <p:nvPr/>
        </p:nvSpPr>
        <p:spPr>
          <a:xfrm>
            <a:off x="1790640" y="360684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"/>
          <p:cNvSpPr/>
          <p:nvPr/>
        </p:nvSpPr>
        <p:spPr>
          <a:xfrm>
            <a:off x="5479920" y="2851200"/>
            <a:ext cx="222480" cy="349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"/>
          <p:cNvSpPr/>
          <p:nvPr/>
        </p:nvSpPr>
        <p:spPr>
          <a:xfrm>
            <a:off x="6238800" y="1434960"/>
            <a:ext cx="2251080" cy="4994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04920" y="26640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Energy Services</a:t>
            </a:r>
            <a:br>
              <a:rPr sz="24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Revenues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380" name=""/>
          <p:cNvGraphicFramePr/>
          <p:nvPr/>
        </p:nvGraphicFramePr>
        <p:xfrm>
          <a:off x="804960" y="154080"/>
          <a:ext cx="4932360" cy="6116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04960" y="154080"/>
                    <a:ext cx="4932360" cy="6116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2" name=""/>
          <p:cNvGraphicFramePr/>
          <p:nvPr/>
        </p:nvGraphicFramePr>
        <p:xfrm>
          <a:off x="6413400" y="1300320"/>
          <a:ext cx="1925640" cy="4929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413400" y="1300320"/>
                    <a:ext cx="1925640" cy="4929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4" name=""/>
          <p:cNvSpPr/>
          <p:nvPr/>
        </p:nvSpPr>
        <p:spPr>
          <a:xfrm>
            <a:off x="7666920" y="209268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$10.0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" name=""/>
          <p:cNvSpPr/>
          <p:nvPr/>
        </p:nvSpPr>
        <p:spPr>
          <a:xfrm>
            <a:off x="7679880" y="6142680"/>
            <a:ext cx="621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" name=""/>
          <p:cNvSpPr/>
          <p:nvPr/>
        </p:nvSpPr>
        <p:spPr>
          <a:xfrm>
            <a:off x="7097040" y="416304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$4.6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" name=""/>
          <p:cNvSpPr/>
          <p:nvPr/>
        </p:nvSpPr>
        <p:spPr>
          <a:xfrm>
            <a:off x="6473160" y="522828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" name=""/>
          <p:cNvSpPr/>
          <p:nvPr/>
        </p:nvSpPr>
        <p:spPr>
          <a:xfrm>
            <a:off x="7091640" y="61426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" name=""/>
          <p:cNvSpPr/>
          <p:nvPr/>
        </p:nvSpPr>
        <p:spPr>
          <a:xfrm>
            <a:off x="6488640" y="61426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" name=""/>
          <p:cNvSpPr/>
          <p:nvPr/>
        </p:nvSpPr>
        <p:spPr>
          <a:xfrm>
            <a:off x="6877440" y="1501200"/>
            <a:ext cx="99288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(Billions)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" name=""/>
          <p:cNvSpPr/>
          <p:nvPr/>
        </p:nvSpPr>
        <p:spPr>
          <a:xfrm>
            <a:off x="587520" y="1434960"/>
            <a:ext cx="5248080" cy="4994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2" name=""/>
          <p:cNvSpPr/>
          <p:nvPr/>
        </p:nvSpPr>
        <p:spPr>
          <a:xfrm>
            <a:off x="2549520" y="1501200"/>
            <a:ext cx="11970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Quarterly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3" name=""/>
          <p:cNvSpPr/>
          <p:nvPr/>
        </p:nvSpPr>
        <p:spPr>
          <a:xfrm>
            <a:off x="1527120" y="4862520"/>
            <a:ext cx="4791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-8.1%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" name=""/>
          <p:cNvSpPr/>
          <p:nvPr/>
        </p:nvSpPr>
        <p:spPr>
          <a:xfrm>
            <a:off x="831960" y="6147360"/>
            <a:ext cx="4733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ctr" pos="800280"/>
                <a:tab algn="ctr" pos="1371600"/>
                <a:tab algn="ctr" pos="1943280"/>
                <a:tab algn="ctr" pos="2577960"/>
                <a:tab algn="ctr" pos="3149640"/>
                <a:tab algn="ctr" pos="3772080"/>
                <a:tab algn="ctr" pos="43434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Q199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Q299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Q399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Q499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Q100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Q200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Q300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Q400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5" name=""/>
          <p:cNvSpPr/>
          <p:nvPr/>
        </p:nvSpPr>
        <p:spPr>
          <a:xfrm>
            <a:off x="870480" y="50425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$370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6" name=""/>
          <p:cNvSpPr/>
          <p:nvPr/>
        </p:nvSpPr>
        <p:spPr>
          <a:xfrm>
            <a:off x="1454400" y="51184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$340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" name=""/>
          <p:cNvSpPr/>
          <p:nvPr/>
        </p:nvSpPr>
        <p:spPr>
          <a:xfrm>
            <a:off x="2053080" y="46612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$542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" name=""/>
          <p:cNvSpPr/>
          <p:nvPr/>
        </p:nvSpPr>
        <p:spPr>
          <a:xfrm>
            <a:off x="2613240" y="46105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$556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" name=""/>
          <p:cNvSpPr/>
          <p:nvPr/>
        </p:nvSpPr>
        <p:spPr>
          <a:xfrm>
            <a:off x="3211920" y="442476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$642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" name=""/>
          <p:cNvSpPr/>
          <p:nvPr/>
        </p:nvSpPr>
        <p:spPr>
          <a:xfrm>
            <a:off x="3810240" y="398520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$840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" name=""/>
          <p:cNvSpPr/>
          <p:nvPr/>
        </p:nvSpPr>
        <p:spPr>
          <a:xfrm>
            <a:off x="4312080" y="253728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$1,476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" name=""/>
          <p:cNvSpPr/>
          <p:nvPr/>
        </p:nvSpPr>
        <p:spPr>
          <a:xfrm>
            <a:off x="4874040" y="210564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$1,657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" name=""/>
          <p:cNvGraphicFramePr/>
          <p:nvPr/>
        </p:nvGraphicFramePr>
        <p:xfrm>
          <a:off x="6399360" y="942840"/>
          <a:ext cx="1857240" cy="4969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0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399360" y="942840"/>
                    <a:ext cx="1857240" cy="496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5" name=""/>
          <p:cNvSpPr/>
          <p:nvPr/>
        </p:nvSpPr>
        <p:spPr>
          <a:xfrm>
            <a:off x="636480" y="1154160"/>
            <a:ext cx="5300640" cy="5288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" name=""/>
          <p:cNvSpPr/>
          <p:nvPr/>
        </p:nvSpPr>
        <p:spPr>
          <a:xfrm>
            <a:off x="2035080" y="1155600"/>
            <a:ext cx="2506680" cy="50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Quarterly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304920" y="304920"/>
            <a:ext cx="853416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Energy Services </a:t>
            </a:r>
            <a:br>
              <a:rPr sz="24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IBIT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08" name=""/>
          <p:cNvSpPr/>
          <p:nvPr/>
        </p:nvSpPr>
        <p:spPr>
          <a:xfrm>
            <a:off x="5986440" y="1155600"/>
            <a:ext cx="2644920" cy="50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</a:t>
            </a:r>
            <a:br>
              <a:rPr sz="16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" name=""/>
          <p:cNvSpPr/>
          <p:nvPr/>
        </p:nvSpPr>
        <p:spPr>
          <a:xfrm>
            <a:off x="7600680" y="4594680"/>
            <a:ext cx="621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" name=""/>
          <p:cNvSpPr/>
          <p:nvPr/>
        </p:nvSpPr>
        <p:spPr>
          <a:xfrm>
            <a:off x="7050600" y="45946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" name=""/>
          <p:cNvSpPr/>
          <p:nvPr/>
        </p:nvSpPr>
        <p:spPr>
          <a:xfrm>
            <a:off x="6477480" y="438984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" name=""/>
          <p:cNvSpPr/>
          <p:nvPr/>
        </p:nvSpPr>
        <p:spPr>
          <a:xfrm>
            <a:off x="7609320" y="167364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" name=""/>
          <p:cNvSpPr/>
          <p:nvPr/>
        </p:nvSpPr>
        <p:spPr>
          <a:xfrm>
            <a:off x="7039440" y="312300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$103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4" name=""/>
          <p:cNvSpPr/>
          <p:nvPr/>
        </p:nvSpPr>
        <p:spPr>
          <a:xfrm>
            <a:off x="6464880" y="5424840"/>
            <a:ext cx="536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($68)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" name=""/>
          <p:cNvSpPr/>
          <p:nvPr/>
        </p:nvSpPr>
        <p:spPr>
          <a:xfrm>
            <a:off x="6200640" y="1160640"/>
            <a:ext cx="2210040" cy="5278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6" name=""/>
          <p:cNvSpPr/>
          <p:nvPr/>
        </p:nvSpPr>
        <p:spPr>
          <a:xfrm>
            <a:off x="7086960" y="3756600"/>
            <a:ext cx="494280" cy="276840"/>
          </a:xfrm>
          <a:prstGeom prst="rect">
            <a:avLst/>
          </a:prstGeom>
          <a:noFill/>
          <a:ln w="0">
            <a:noFill/>
          </a:ln>
          <a:effectLst>
            <a:outerShdw dist="0" dir="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$50*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" name=""/>
          <p:cNvSpPr/>
          <p:nvPr/>
        </p:nvSpPr>
        <p:spPr>
          <a:xfrm>
            <a:off x="6656040" y="6134760"/>
            <a:ext cx="1324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*Original Target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" name=""/>
          <p:cNvSpPr/>
          <p:nvPr/>
        </p:nvSpPr>
        <p:spPr>
          <a:xfrm>
            <a:off x="7124760" y="4000680"/>
            <a:ext cx="406440" cy="0"/>
          </a:xfrm>
          <a:prstGeom prst="line">
            <a:avLst/>
          </a:prstGeom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19" name=""/>
          <p:cNvGraphicFramePr/>
          <p:nvPr/>
        </p:nvGraphicFramePr>
        <p:xfrm>
          <a:off x="725400" y="1355760"/>
          <a:ext cx="5122800" cy="5367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2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25400" y="1355760"/>
                    <a:ext cx="5122800" cy="5367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1" name=""/>
          <p:cNvSpPr/>
          <p:nvPr/>
        </p:nvSpPr>
        <p:spPr>
          <a:xfrm>
            <a:off x="881640" y="6140880"/>
            <a:ext cx="536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($31)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" name=""/>
          <p:cNvSpPr/>
          <p:nvPr/>
        </p:nvSpPr>
        <p:spPr>
          <a:xfrm>
            <a:off x="3367800" y="363276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" name=""/>
          <p:cNvSpPr/>
          <p:nvPr/>
        </p:nvSpPr>
        <p:spPr>
          <a:xfrm>
            <a:off x="3923280" y="330264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4" name=""/>
          <p:cNvSpPr/>
          <p:nvPr/>
        </p:nvSpPr>
        <p:spPr>
          <a:xfrm>
            <a:off x="4529880" y="298980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5" name=""/>
          <p:cNvSpPr/>
          <p:nvPr/>
        </p:nvSpPr>
        <p:spPr>
          <a:xfrm>
            <a:off x="5144400" y="285804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" name=""/>
          <p:cNvSpPr/>
          <p:nvPr/>
        </p:nvSpPr>
        <p:spPr>
          <a:xfrm>
            <a:off x="1491480" y="5815440"/>
            <a:ext cx="536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($26)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" name=""/>
          <p:cNvSpPr/>
          <p:nvPr/>
        </p:nvSpPr>
        <p:spPr>
          <a:xfrm>
            <a:off x="2108880" y="5461560"/>
            <a:ext cx="536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($18)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" name=""/>
          <p:cNvSpPr/>
          <p:nvPr/>
        </p:nvSpPr>
        <p:spPr>
          <a:xfrm>
            <a:off x="2763360" y="404856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" name=""/>
          <p:cNvSpPr/>
          <p:nvPr/>
        </p:nvSpPr>
        <p:spPr>
          <a:xfrm>
            <a:off x="894600" y="4386600"/>
            <a:ext cx="553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Q199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" name=""/>
          <p:cNvSpPr/>
          <p:nvPr/>
        </p:nvSpPr>
        <p:spPr>
          <a:xfrm>
            <a:off x="1475640" y="4386600"/>
            <a:ext cx="553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Q299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" name=""/>
          <p:cNvSpPr/>
          <p:nvPr/>
        </p:nvSpPr>
        <p:spPr>
          <a:xfrm>
            <a:off x="2094840" y="4386600"/>
            <a:ext cx="553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Q399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2" name=""/>
          <p:cNvSpPr/>
          <p:nvPr/>
        </p:nvSpPr>
        <p:spPr>
          <a:xfrm>
            <a:off x="2714040" y="4593240"/>
            <a:ext cx="553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Q499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" name=""/>
          <p:cNvSpPr/>
          <p:nvPr/>
        </p:nvSpPr>
        <p:spPr>
          <a:xfrm>
            <a:off x="3361680" y="4593240"/>
            <a:ext cx="553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Q100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" name=""/>
          <p:cNvSpPr/>
          <p:nvPr/>
        </p:nvSpPr>
        <p:spPr>
          <a:xfrm>
            <a:off x="3942720" y="4593240"/>
            <a:ext cx="553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Q200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"/>
          <p:cNvSpPr/>
          <p:nvPr/>
        </p:nvSpPr>
        <p:spPr>
          <a:xfrm>
            <a:off x="4561920" y="4593240"/>
            <a:ext cx="553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Q300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" name=""/>
          <p:cNvSpPr/>
          <p:nvPr/>
        </p:nvSpPr>
        <p:spPr>
          <a:xfrm>
            <a:off x="5098320" y="4593240"/>
            <a:ext cx="553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Q400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304920" y="32976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Energy Services </a:t>
            </a:r>
            <a:br>
              <a:rPr sz="24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TCV Growth</a:t>
            </a:r>
            <a:br>
              <a:rPr sz="30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(Billions)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438" name=""/>
          <p:cNvGraphicFramePr/>
          <p:nvPr/>
        </p:nvGraphicFramePr>
        <p:xfrm>
          <a:off x="671400" y="1015920"/>
          <a:ext cx="7863120" cy="5823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1400" y="1015920"/>
                    <a:ext cx="7863120" cy="5823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0" name=""/>
          <p:cNvSpPr/>
          <p:nvPr/>
        </p:nvSpPr>
        <p:spPr>
          <a:xfrm>
            <a:off x="4332600" y="415332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$8.5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" name=""/>
          <p:cNvSpPr/>
          <p:nvPr/>
        </p:nvSpPr>
        <p:spPr>
          <a:xfrm>
            <a:off x="5684760" y="312948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$16.1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2" name=""/>
          <p:cNvSpPr/>
          <p:nvPr/>
        </p:nvSpPr>
        <p:spPr>
          <a:xfrm>
            <a:off x="7174080" y="126720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$30.0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" name=""/>
          <p:cNvSpPr/>
          <p:nvPr/>
        </p:nvSpPr>
        <p:spPr>
          <a:xfrm>
            <a:off x="1076400" y="5548680"/>
            <a:ext cx="7134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343080"/>
                <a:tab algn="ctr" pos="2006640"/>
                <a:tab algn="ctr" pos="3429000"/>
                <a:tab algn="ctr" pos="4863960"/>
                <a:tab algn="ctr" pos="628668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1999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2001E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" name=""/>
          <p:cNvSpPr/>
          <p:nvPr/>
        </p:nvSpPr>
        <p:spPr>
          <a:xfrm>
            <a:off x="1437120" y="514404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" name=""/>
          <p:cNvSpPr/>
          <p:nvPr/>
        </p:nvSpPr>
        <p:spPr>
          <a:xfrm>
            <a:off x="2884680" y="478836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$3.8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6" name=""/>
          <p:cNvSpPr/>
          <p:nvPr/>
        </p:nvSpPr>
        <p:spPr>
          <a:xfrm>
            <a:off x="805320" y="6004440"/>
            <a:ext cx="2474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TCV = Total Contract Value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04920" y="151920"/>
            <a:ext cx="853416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North America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Strong Sales and Service Execution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/>
          </p:nvPr>
        </p:nvSpPr>
        <p:spPr>
          <a:xfrm>
            <a:off x="1290600" y="1536840"/>
            <a:ext cx="685008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39840" indent="-339840">
              <a:spcBef>
                <a:spcPts val="2438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Has Made Energy Outsourcing An Accepted Business Practice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438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 Flow And Efficiencies Accelerating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2438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Sales and Marketing Channel Readily Extended To Other Markets And Products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" name=""/>
          <p:cNvSpPr/>
          <p:nvPr/>
        </p:nvSpPr>
        <p:spPr>
          <a:xfrm>
            <a:off x="1473120" y="170820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" name=""/>
          <p:cNvSpPr/>
          <p:nvPr/>
        </p:nvSpPr>
        <p:spPr>
          <a:xfrm>
            <a:off x="1473120" y="277488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" name=""/>
          <p:cNvSpPr/>
          <p:nvPr/>
        </p:nvSpPr>
        <p:spPr>
          <a:xfrm>
            <a:off x="1473120" y="3873600"/>
            <a:ext cx="136440" cy="1364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"/>
          <p:cNvSpPr/>
          <p:nvPr/>
        </p:nvSpPr>
        <p:spPr>
          <a:xfrm>
            <a:off x="3465360" y="5021280"/>
            <a:ext cx="762120" cy="368280"/>
          </a:xfrm>
          <a:prstGeom prst="rect">
            <a:avLst/>
          </a:prstGeom>
          <a:solidFill>
            <a:srgbClr val="fc0128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914400" y="101520"/>
            <a:ext cx="7315200" cy="106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1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 Accelerating Deal Flow</a:t>
            </a:r>
            <a:br>
              <a:rPr sz="31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(Billions of TCV)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54" name=""/>
          <p:cNvSpPr/>
          <p:nvPr/>
        </p:nvSpPr>
        <p:spPr>
          <a:xfrm>
            <a:off x="1946160" y="5553000"/>
            <a:ext cx="366840" cy="469800"/>
          </a:xfrm>
          <a:prstGeom prst="foldedCorner">
            <a:avLst>
              <a:gd name="adj" fmla="val 36388"/>
            </a:avLst>
          </a:prstGeom>
          <a:solidFill>
            <a:srgbClr val="00ec0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" name=""/>
          <p:cNvSpPr/>
          <p:nvPr/>
        </p:nvSpPr>
        <p:spPr>
          <a:xfrm>
            <a:off x="1905480" y="5688000"/>
            <a:ext cx="443880" cy="1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" name=""/>
          <p:cNvSpPr/>
          <p:nvPr/>
        </p:nvSpPr>
        <p:spPr>
          <a:xfrm>
            <a:off x="1816200" y="5514840"/>
            <a:ext cx="366480" cy="470160"/>
          </a:xfrm>
          <a:prstGeom prst="foldedCorner">
            <a:avLst>
              <a:gd name="adj" fmla="val 36388"/>
            </a:avLst>
          </a:prstGeom>
          <a:solidFill>
            <a:srgbClr val="00ec0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" name=""/>
          <p:cNvSpPr/>
          <p:nvPr/>
        </p:nvSpPr>
        <p:spPr>
          <a:xfrm>
            <a:off x="1776600" y="5648400"/>
            <a:ext cx="443880" cy="1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" name=""/>
          <p:cNvSpPr/>
          <p:nvPr/>
        </p:nvSpPr>
        <p:spPr>
          <a:xfrm>
            <a:off x="1684440" y="5475240"/>
            <a:ext cx="366480" cy="469800"/>
          </a:xfrm>
          <a:prstGeom prst="foldedCorner">
            <a:avLst>
              <a:gd name="adj" fmla="val 36388"/>
            </a:avLst>
          </a:prstGeom>
          <a:solidFill>
            <a:srgbClr val="00ec0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" name=""/>
          <p:cNvSpPr/>
          <p:nvPr/>
        </p:nvSpPr>
        <p:spPr>
          <a:xfrm>
            <a:off x="1644840" y="5608800"/>
            <a:ext cx="443880" cy="1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" name=""/>
          <p:cNvSpPr/>
          <p:nvPr/>
        </p:nvSpPr>
        <p:spPr>
          <a:xfrm>
            <a:off x="808560" y="5205240"/>
            <a:ext cx="1656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Signed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" name=""/>
          <p:cNvSpPr/>
          <p:nvPr/>
        </p:nvSpPr>
        <p:spPr>
          <a:xfrm>
            <a:off x="1184400" y="5553000"/>
            <a:ext cx="366480" cy="469800"/>
          </a:xfrm>
          <a:prstGeom prst="foldedCorner">
            <a:avLst>
              <a:gd name="adj" fmla="val 36388"/>
            </a:avLst>
          </a:prstGeom>
          <a:solidFill>
            <a:srgbClr val="00ec0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" name=""/>
          <p:cNvSpPr/>
          <p:nvPr/>
        </p:nvSpPr>
        <p:spPr>
          <a:xfrm>
            <a:off x="1146600" y="5688000"/>
            <a:ext cx="443880" cy="1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" name=""/>
          <p:cNvSpPr/>
          <p:nvPr/>
        </p:nvSpPr>
        <p:spPr>
          <a:xfrm>
            <a:off x="1054080" y="5514840"/>
            <a:ext cx="366840" cy="470160"/>
          </a:xfrm>
          <a:prstGeom prst="foldedCorner">
            <a:avLst>
              <a:gd name="adj" fmla="val 36388"/>
            </a:avLst>
          </a:prstGeom>
          <a:solidFill>
            <a:srgbClr val="00ec0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" name=""/>
          <p:cNvSpPr/>
          <p:nvPr/>
        </p:nvSpPr>
        <p:spPr>
          <a:xfrm>
            <a:off x="1014840" y="5648400"/>
            <a:ext cx="443880" cy="1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" name=""/>
          <p:cNvSpPr/>
          <p:nvPr/>
        </p:nvSpPr>
        <p:spPr>
          <a:xfrm>
            <a:off x="922320" y="5475240"/>
            <a:ext cx="366840" cy="469800"/>
          </a:xfrm>
          <a:prstGeom prst="foldedCorner">
            <a:avLst>
              <a:gd name="adj" fmla="val 36388"/>
            </a:avLst>
          </a:prstGeom>
          <a:solidFill>
            <a:srgbClr val="00ec0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" name=""/>
          <p:cNvSpPr/>
          <p:nvPr/>
        </p:nvSpPr>
        <p:spPr>
          <a:xfrm>
            <a:off x="883080" y="5608800"/>
            <a:ext cx="443880" cy="1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7" name=""/>
          <p:cNvSpPr/>
          <p:nvPr/>
        </p:nvSpPr>
        <p:spPr>
          <a:xfrm>
            <a:off x="5297400" y="2603520"/>
            <a:ext cx="800280" cy="1600200"/>
          </a:xfrm>
          <a:prstGeom prst="rect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8" name=""/>
          <p:cNvSpPr/>
          <p:nvPr/>
        </p:nvSpPr>
        <p:spPr>
          <a:xfrm>
            <a:off x="5297400" y="4203720"/>
            <a:ext cx="800280" cy="901800"/>
          </a:xfrm>
          <a:prstGeom prst="rect">
            <a:avLst/>
          </a:prstGeom>
          <a:solidFill>
            <a:srgbClr val="fc0128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9" name=""/>
          <p:cNvSpPr/>
          <p:nvPr/>
        </p:nvSpPr>
        <p:spPr>
          <a:xfrm>
            <a:off x="5297400" y="5079960"/>
            <a:ext cx="800280" cy="816120"/>
          </a:xfrm>
          <a:prstGeom prst="rect">
            <a:avLst/>
          </a:prstGeom>
          <a:solidFill>
            <a:srgbClr val="0099f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0" name=""/>
          <p:cNvSpPr/>
          <p:nvPr/>
        </p:nvSpPr>
        <p:spPr>
          <a:xfrm>
            <a:off x="5181480" y="4200480"/>
            <a:ext cx="1016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$18.1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1" name=""/>
          <p:cNvSpPr/>
          <p:nvPr/>
        </p:nvSpPr>
        <p:spPr>
          <a:xfrm>
            <a:off x="5113440" y="2616120"/>
            <a:ext cx="1150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$24.9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2" name=""/>
          <p:cNvSpPr/>
          <p:nvPr/>
        </p:nvSpPr>
        <p:spPr>
          <a:xfrm>
            <a:off x="5172120" y="5056200"/>
            <a:ext cx="1033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$17.6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" name=""/>
          <p:cNvSpPr/>
          <p:nvPr/>
        </p:nvSpPr>
        <p:spPr>
          <a:xfrm>
            <a:off x="7202520" y="1384200"/>
            <a:ext cx="863640" cy="1905120"/>
          </a:xfrm>
          <a:prstGeom prst="rect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" name=""/>
          <p:cNvSpPr/>
          <p:nvPr/>
        </p:nvSpPr>
        <p:spPr>
          <a:xfrm>
            <a:off x="7202520" y="2959200"/>
            <a:ext cx="863640" cy="1434960"/>
          </a:xfrm>
          <a:prstGeom prst="rect">
            <a:avLst/>
          </a:prstGeom>
          <a:solidFill>
            <a:srgbClr val="fc0128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" name=""/>
          <p:cNvSpPr/>
          <p:nvPr/>
        </p:nvSpPr>
        <p:spPr>
          <a:xfrm>
            <a:off x="7202520" y="4381560"/>
            <a:ext cx="863640" cy="1495440"/>
          </a:xfrm>
          <a:prstGeom prst="rect">
            <a:avLst/>
          </a:prstGeom>
          <a:solidFill>
            <a:srgbClr val="0099f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" name=""/>
          <p:cNvSpPr/>
          <p:nvPr/>
        </p:nvSpPr>
        <p:spPr>
          <a:xfrm>
            <a:off x="6991200" y="2933640"/>
            <a:ext cx="1219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$26.8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7" name=""/>
          <p:cNvSpPr/>
          <p:nvPr/>
        </p:nvSpPr>
        <p:spPr>
          <a:xfrm>
            <a:off x="6999120" y="1371600"/>
            <a:ext cx="120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$44.5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" name=""/>
          <p:cNvSpPr/>
          <p:nvPr/>
        </p:nvSpPr>
        <p:spPr>
          <a:xfrm>
            <a:off x="7083360" y="4368960"/>
            <a:ext cx="1033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$30.2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" name=""/>
          <p:cNvSpPr/>
          <p:nvPr/>
        </p:nvSpPr>
        <p:spPr>
          <a:xfrm>
            <a:off x="3278160" y="5889600"/>
            <a:ext cx="10764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" name=""/>
          <p:cNvSpPr/>
          <p:nvPr/>
        </p:nvSpPr>
        <p:spPr>
          <a:xfrm>
            <a:off x="3468600" y="3873600"/>
            <a:ext cx="762120" cy="1143000"/>
          </a:xfrm>
          <a:prstGeom prst="rect">
            <a:avLst/>
          </a:prstGeom>
          <a:solidFill>
            <a:srgbClr val="ffe80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" name=""/>
          <p:cNvSpPr/>
          <p:nvPr/>
        </p:nvSpPr>
        <p:spPr>
          <a:xfrm>
            <a:off x="3468600" y="5384880"/>
            <a:ext cx="762120" cy="498240"/>
          </a:xfrm>
          <a:prstGeom prst="rect">
            <a:avLst/>
          </a:prstGeom>
          <a:solidFill>
            <a:srgbClr val="0099f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" name=""/>
          <p:cNvSpPr/>
          <p:nvPr/>
        </p:nvSpPr>
        <p:spPr>
          <a:xfrm>
            <a:off x="3198960" y="5025960"/>
            <a:ext cx="1218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  7.4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" name=""/>
          <p:cNvSpPr/>
          <p:nvPr/>
        </p:nvSpPr>
        <p:spPr>
          <a:xfrm>
            <a:off x="3173400" y="3898800"/>
            <a:ext cx="1295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$19.4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" name=""/>
          <p:cNvSpPr/>
          <p:nvPr/>
        </p:nvSpPr>
        <p:spPr>
          <a:xfrm>
            <a:off x="3305160" y="5361120"/>
            <a:ext cx="1033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$10.9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5" name=""/>
          <p:cNvSpPr/>
          <p:nvPr/>
        </p:nvSpPr>
        <p:spPr>
          <a:xfrm>
            <a:off x="4230720" y="5527800"/>
            <a:ext cx="749160" cy="352440"/>
          </a:xfrm>
          <a:prstGeom prst="rect">
            <a:avLst/>
          </a:prstGeom>
          <a:solidFill>
            <a:srgbClr val="00ec06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6" name=""/>
          <p:cNvSpPr/>
          <p:nvPr/>
        </p:nvSpPr>
        <p:spPr>
          <a:xfrm>
            <a:off x="3959280" y="5264280"/>
            <a:ext cx="1219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$8.5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7" name=""/>
          <p:cNvSpPr/>
          <p:nvPr/>
        </p:nvSpPr>
        <p:spPr>
          <a:xfrm>
            <a:off x="4068720" y="5889600"/>
            <a:ext cx="10764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8" name=""/>
          <p:cNvSpPr/>
          <p:nvPr/>
        </p:nvSpPr>
        <p:spPr>
          <a:xfrm>
            <a:off x="6097680" y="5148360"/>
            <a:ext cx="749160" cy="749160"/>
          </a:xfrm>
          <a:prstGeom prst="rect">
            <a:avLst/>
          </a:prstGeom>
          <a:solidFill>
            <a:srgbClr val="00ec06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9" name=""/>
          <p:cNvSpPr/>
          <p:nvPr/>
        </p:nvSpPr>
        <p:spPr>
          <a:xfrm>
            <a:off x="5840280" y="4889520"/>
            <a:ext cx="1219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$16.1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0" name=""/>
          <p:cNvSpPr/>
          <p:nvPr/>
        </p:nvSpPr>
        <p:spPr>
          <a:xfrm>
            <a:off x="5157720" y="5889600"/>
            <a:ext cx="10764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1" name=""/>
          <p:cNvSpPr/>
          <p:nvPr/>
        </p:nvSpPr>
        <p:spPr>
          <a:xfrm>
            <a:off x="5932440" y="5889600"/>
            <a:ext cx="10764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" name=""/>
          <p:cNvSpPr/>
          <p:nvPr/>
        </p:nvSpPr>
        <p:spPr>
          <a:xfrm>
            <a:off x="8066160" y="4416480"/>
            <a:ext cx="799920" cy="1463760"/>
          </a:xfrm>
          <a:prstGeom prst="rect">
            <a:avLst/>
          </a:prstGeom>
          <a:solidFill>
            <a:srgbClr val="00ec06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" name=""/>
          <p:cNvSpPr/>
          <p:nvPr/>
        </p:nvSpPr>
        <p:spPr>
          <a:xfrm>
            <a:off x="7827840" y="4149720"/>
            <a:ext cx="1219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$30.0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" name=""/>
          <p:cNvSpPr/>
          <p:nvPr/>
        </p:nvSpPr>
        <p:spPr>
          <a:xfrm>
            <a:off x="7101000" y="5889600"/>
            <a:ext cx="107604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5" name=""/>
          <p:cNvSpPr/>
          <p:nvPr/>
        </p:nvSpPr>
        <p:spPr>
          <a:xfrm>
            <a:off x="3186000" y="3606840"/>
            <a:ext cx="12956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$37.7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" name=""/>
          <p:cNvSpPr/>
          <p:nvPr/>
        </p:nvSpPr>
        <p:spPr>
          <a:xfrm>
            <a:off x="5052960" y="2336760"/>
            <a:ext cx="1295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$60.6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" name=""/>
          <p:cNvSpPr/>
          <p:nvPr/>
        </p:nvSpPr>
        <p:spPr>
          <a:xfrm>
            <a:off x="6913440" y="1130400"/>
            <a:ext cx="12956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$101.5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" name=""/>
          <p:cNvSpPr/>
          <p:nvPr/>
        </p:nvSpPr>
        <p:spPr>
          <a:xfrm>
            <a:off x="7926480" y="5889600"/>
            <a:ext cx="1076400" cy="4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Target</a:t>
            </a:r>
            <a:br>
              <a:rPr sz="1200"/>
            </a:b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9" name=""/>
          <p:cNvSpPr/>
          <p:nvPr/>
        </p:nvSpPr>
        <p:spPr>
          <a:xfrm>
            <a:off x="3473280" y="6243480"/>
            <a:ext cx="1508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" name=""/>
          <p:cNvSpPr/>
          <p:nvPr/>
        </p:nvSpPr>
        <p:spPr>
          <a:xfrm>
            <a:off x="4006800" y="6149880"/>
            <a:ext cx="397440" cy="192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9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" name=""/>
          <p:cNvSpPr/>
          <p:nvPr/>
        </p:nvSpPr>
        <p:spPr>
          <a:xfrm>
            <a:off x="5335560" y="6243480"/>
            <a:ext cx="15080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" name=""/>
          <p:cNvSpPr/>
          <p:nvPr/>
        </p:nvSpPr>
        <p:spPr>
          <a:xfrm>
            <a:off x="5868720" y="6149880"/>
            <a:ext cx="397440" cy="192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9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" name=""/>
          <p:cNvSpPr/>
          <p:nvPr/>
        </p:nvSpPr>
        <p:spPr>
          <a:xfrm>
            <a:off x="7254720" y="6238800"/>
            <a:ext cx="1508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" name=""/>
          <p:cNvSpPr/>
          <p:nvPr/>
        </p:nvSpPr>
        <p:spPr>
          <a:xfrm>
            <a:off x="7728840" y="6145200"/>
            <a:ext cx="516240" cy="192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9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" name=""/>
          <p:cNvSpPr/>
          <p:nvPr/>
        </p:nvSpPr>
        <p:spPr>
          <a:xfrm>
            <a:off x="375120" y="6183720"/>
            <a:ext cx="2140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TCV = Total Contract Value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" name=""/>
          <p:cNvSpPr/>
          <p:nvPr/>
        </p:nvSpPr>
        <p:spPr>
          <a:xfrm>
            <a:off x="1092240" y="3753000"/>
            <a:ext cx="1079640" cy="1282680"/>
          </a:xfrm>
          <a:custGeom>
            <a:avLst/>
            <a:gdLst/>
            <a:ahLst/>
            <a:rect l="l" t="t" r="r" b="b"/>
            <a:pathLst>
              <a:path w="680" h="808">
                <a:moveTo>
                  <a:pt x="0" y="6"/>
                </a:moveTo>
                <a:lnTo>
                  <a:pt x="134" y="24"/>
                </a:lnTo>
                <a:lnTo>
                  <a:pt x="296" y="45"/>
                </a:lnTo>
                <a:lnTo>
                  <a:pt x="422" y="45"/>
                </a:lnTo>
                <a:lnTo>
                  <a:pt x="545" y="30"/>
                </a:lnTo>
                <a:lnTo>
                  <a:pt x="680" y="0"/>
                </a:lnTo>
                <a:lnTo>
                  <a:pt x="504" y="322"/>
                </a:lnTo>
                <a:lnTo>
                  <a:pt x="504" y="764"/>
                </a:lnTo>
                <a:lnTo>
                  <a:pt x="359" y="807"/>
                </a:lnTo>
                <a:cubicBezTo>
                  <a:pt x="313" y="808"/>
                  <a:pt x="252" y="796"/>
                  <a:pt x="221" y="789"/>
                </a:cubicBezTo>
                <a:lnTo>
                  <a:pt x="178" y="770"/>
                </a:lnTo>
                <a:lnTo>
                  <a:pt x="179" y="318"/>
                </a:lnTo>
                <a:lnTo>
                  <a:pt x="0" y="6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7" name=""/>
          <p:cNvSpPr/>
          <p:nvPr/>
        </p:nvSpPr>
        <p:spPr>
          <a:xfrm>
            <a:off x="663480" y="2895480"/>
            <a:ext cx="2000520" cy="952560"/>
          </a:xfrm>
          <a:custGeom>
            <a:avLst/>
            <a:gdLst/>
            <a:ahLst/>
            <a:rect l="l" t="t" r="r" b="b"/>
            <a:pathLst>
              <a:path w="1260" h="600">
                <a:moveTo>
                  <a:pt x="0" y="88"/>
                </a:moveTo>
                <a:lnTo>
                  <a:pt x="276" y="556"/>
                </a:lnTo>
                <a:lnTo>
                  <a:pt x="336" y="572"/>
                </a:lnTo>
                <a:cubicBezTo>
                  <a:pt x="380" y="578"/>
                  <a:pt x="490" y="589"/>
                  <a:pt x="540" y="593"/>
                </a:cubicBezTo>
                <a:cubicBezTo>
                  <a:pt x="589" y="596"/>
                  <a:pt x="594" y="600"/>
                  <a:pt x="636" y="599"/>
                </a:cubicBezTo>
                <a:cubicBezTo>
                  <a:pt x="678" y="598"/>
                  <a:pt x="745" y="593"/>
                  <a:pt x="795" y="587"/>
                </a:cubicBezTo>
                <a:lnTo>
                  <a:pt x="938" y="564"/>
                </a:lnTo>
                <a:lnTo>
                  <a:pt x="1260" y="60"/>
                </a:lnTo>
                <a:lnTo>
                  <a:pt x="1123" y="14"/>
                </a:lnTo>
                <a:lnTo>
                  <a:pt x="913" y="56"/>
                </a:lnTo>
                <a:cubicBezTo>
                  <a:pt x="823" y="65"/>
                  <a:pt x="704" y="71"/>
                  <a:pt x="587" y="68"/>
                </a:cubicBezTo>
                <a:cubicBezTo>
                  <a:pt x="472" y="65"/>
                  <a:pt x="314" y="49"/>
                  <a:pt x="219" y="38"/>
                </a:cubicBezTo>
                <a:lnTo>
                  <a:pt x="14" y="0"/>
                </a:lnTo>
                <a:lnTo>
                  <a:pt x="0" y="88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" name=""/>
          <p:cNvSpPr/>
          <p:nvPr/>
        </p:nvSpPr>
        <p:spPr>
          <a:xfrm>
            <a:off x="1155600" y="3332160"/>
            <a:ext cx="97164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Exclusive Letter of Intent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" name=""/>
          <p:cNvSpPr/>
          <p:nvPr/>
        </p:nvSpPr>
        <p:spPr>
          <a:xfrm>
            <a:off x="1371600" y="4884840"/>
            <a:ext cx="522360" cy="169920"/>
          </a:xfrm>
          <a:prstGeom prst="ellipse">
            <a:avLst/>
          </a:prstGeom>
          <a:gradFill rotWithShape="0">
            <a:gsLst>
              <a:gs pos="0">
                <a:srgbClr val="808080"/>
              </a:gs>
              <a:gs pos="100000">
                <a:srgbClr val="3b3b3b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" name=""/>
          <p:cNvSpPr/>
          <p:nvPr/>
        </p:nvSpPr>
        <p:spPr>
          <a:xfrm>
            <a:off x="268200" y="1717560"/>
            <a:ext cx="2737080" cy="627120"/>
          </a:xfrm>
          <a:prstGeom prst="ellipse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" name=""/>
          <p:cNvSpPr/>
          <p:nvPr/>
        </p:nvSpPr>
        <p:spPr>
          <a:xfrm>
            <a:off x="496800" y="1825560"/>
            <a:ext cx="2345040" cy="47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Senior Executive Meeting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Customer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" name=""/>
          <p:cNvSpPr/>
          <p:nvPr/>
        </p:nvSpPr>
        <p:spPr>
          <a:xfrm>
            <a:off x="247680" y="2033640"/>
            <a:ext cx="2822400" cy="1243080"/>
          </a:xfrm>
          <a:custGeom>
            <a:avLst/>
            <a:gdLst/>
            <a:ahLst/>
            <a:rect l="l" t="t" r="r" b="b"/>
            <a:pathLst>
              <a:path w="1778" h="783">
                <a:moveTo>
                  <a:pt x="0" y="6"/>
                </a:moveTo>
                <a:cubicBezTo>
                  <a:pt x="0" y="6"/>
                  <a:pt x="106" y="505"/>
                  <a:pt x="255" y="633"/>
                </a:cubicBezTo>
                <a:cubicBezTo>
                  <a:pt x="404" y="761"/>
                  <a:pt x="685" y="783"/>
                  <a:pt x="894" y="780"/>
                </a:cubicBezTo>
                <a:cubicBezTo>
                  <a:pt x="1103" y="777"/>
                  <a:pt x="1372" y="744"/>
                  <a:pt x="1512" y="617"/>
                </a:cubicBezTo>
                <a:cubicBezTo>
                  <a:pt x="1652" y="490"/>
                  <a:pt x="1778" y="77"/>
                  <a:pt x="1734" y="0"/>
                </a:cubicBezTo>
                <a:cubicBezTo>
                  <a:pt x="1563" y="78"/>
                  <a:pt x="1406" y="113"/>
                  <a:pt x="1275" y="138"/>
                </a:cubicBezTo>
                <a:cubicBezTo>
                  <a:pt x="1144" y="165"/>
                  <a:pt x="1053" y="174"/>
                  <a:pt x="948" y="180"/>
                </a:cubicBezTo>
                <a:cubicBezTo>
                  <a:pt x="843" y="186"/>
                  <a:pt x="750" y="183"/>
                  <a:pt x="642" y="174"/>
                </a:cubicBezTo>
                <a:cubicBezTo>
                  <a:pt x="533" y="167"/>
                  <a:pt x="406" y="151"/>
                  <a:pt x="299" y="125"/>
                </a:cubicBezTo>
                <a:cubicBezTo>
                  <a:pt x="192" y="99"/>
                  <a:pt x="80" y="60"/>
                  <a:pt x="0" y="6"/>
                </a:cubicBezTo>
                <a:close/>
              </a:path>
            </a:pathLst>
          </a:custGeom>
          <a:solidFill>
            <a:srgbClr val="fc01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" name=""/>
          <p:cNvSpPr/>
          <p:nvPr/>
        </p:nvSpPr>
        <p:spPr>
          <a:xfrm>
            <a:off x="920160" y="2363760"/>
            <a:ext cx="142344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Confidentiality</a:t>
            </a:r>
            <a:br>
              <a:rPr sz="1400"/>
            </a:b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Agreement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4" name=""/>
          <p:cNvSpPr/>
          <p:nvPr/>
        </p:nvSpPr>
        <p:spPr>
          <a:xfrm>
            <a:off x="1541520" y="4998960"/>
            <a:ext cx="176040" cy="262080"/>
          </a:xfrm>
          <a:prstGeom prst="downArrow">
            <a:avLst>
              <a:gd name="adj1" fmla="val 50000"/>
              <a:gd name="adj2" fmla="val 70061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15" name=""/>
          <p:cNvGrpSpPr/>
          <p:nvPr/>
        </p:nvGrpSpPr>
        <p:grpSpPr>
          <a:xfrm>
            <a:off x="3425760" y="5877000"/>
            <a:ext cx="1594080" cy="63360"/>
            <a:chOff x="3425760" y="5877000"/>
            <a:chExt cx="1594080" cy="63360"/>
          </a:xfrm>
        </p:grpSpPr>
        <p:sp>
          <p:nvSpPr>
            <p:cNvPr id="516" name=""/>
            <p:cNvSpPr/>
            <p:nvPr/>
          </p:nvSpPr>
          <p:spPr>
            <a:xfrm>
              <a:off x="3425760" y="5880240"/>
              <a:ext cx="812880" cy="60120"/>
            </a:xfrm>
            <a:custGeom>
              <a:avLst/>
              <a:gdLst/>
              <a:ahLst/>
              <a:rect l="l" t="t" r="r" b="b"/>
              <a:pathLst>
                <a:path w="512" h="38">
                  <a:moveTo>
                    <a:pt x="0" y="38"/>
                  </a:moveTo>
                  <a:lnTo>
                    <a:pt x="0" y="0"/>
                  </a:lnTo>
                  <a:lnTo>
                    <a:pt x="512" y="0"/>
                  </a:lnTo>
                  <a:lnTo>
                    <a:pt x="512" y="3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0" bIns="144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" name=""/>
            <p:cNvSpPr/>
            <p:nvPr/>
          </p:nvSpPr>
          <p:spPr>
            <a:xfrm>
              <a:off x="4238640" y="5877000"/>
              <a:ext cx="781200" cy="60120"/>
            </a:xfrm>
            <a:custGeom>
              <a:avLst/>
              <a:gdLst/>
              <a:ahLst/>
              <a:rect l="l" t="t" r="r" b="b"/>
              <a:pathLst>
                <a:path w="512" h="38">
                  <a:moveTo>
                    <a:pt x="0" y="38"/>
                  </a:moveTo>
                  <a:lnTo>
                    <a:pt x="0" y="0"/>
                  </a:lnTo>
                  <a:lnTo>
                    <a:pt x="512" y="0"/>
                  </a:lnTo>
                  <a:lnTo>
                    <a:pt x="512" y="3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0" bIns="144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18" name=""/>
          <p:cNvGrpSpPr/>
          <p:nvPr/>
        </p:nvGrpSpPr>
        <p:grpSpPr>
          <a:xfrm>
            <a:off x="5289480" y="5896080"/>
            <a:ext cx="1594080" cy="63360"/>
            <a:chOff x="5289480" y="5896080"/>
            <a:chExt cx="1594080" cy="63360"/>
          </a:xfrm>
        </p:grpSpPr>
        <p:sp>
          <p:nvSpPr>
            <p:cNvPr id="519" name=""/>
            <p:cNvSpPr/>
            <p:nvPr/>
          </p:nvSpPr>
          <p:spPr>
            <a:xfrm>
              <a:off x="5289480" y="5899320"/>
              <a:ext cx="812880" cy="60120"/>
            </a:xfrm>
            <a:custGeom>
              <a:avLst/>
              <a:gdLst/>
              <a:ahLst/>
              <a:rect l="l" t="t" r="r" b="b"/>
              <a:pathLst>
                <a:path w="512" h="38">
                  <a:moveTo>
                    <a:pt x="0" y="38"/>
                  </a:moveTo>
                  <a:lnTo>
                    <a:pt x="0" y="0"/>
                  </a:lnTo>
                  <a:lnTo>
                    <a:pt x="512" y="0"/>
                  </a:lnTo>
                  <a:lnTo>
                    <a:pt x="512" y="3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0" bIns="144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6102360" y="5896080"/>
              <a:ext cx="781200" cy="60120"/>
            </a:xfrm>
            <a:custGeom>
              <a:avLst/>
              <a:gdLst/>
              <a:ahLst/>
              <a:rect l="l" t="t" r="r" b="b"/>
              <a:pathLst>
                <a:path w="512" h="38">
                  <a:moveTo>
                    <a:pt x="0" y="38"/>
                  </a:moveTo>
                  <a:lnTo>
                    <a:pt x="0" y="0"/>
                  </a:lnTo>
                  <a:lnTo>
                    <a:pt x="512" y="0"/>
                  </a:lnTo>
                  <a:lnTo>
                    <a:pt x="512" y="3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0" bIns="144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21" name=""/>
          <p:cNvGrpSpPr/>
          <p:nvPr/>
        </p:nvGrpSpPr>
        <p:grpSpPr>
          <a:xfrm>
            <a:off x="7184880" y="5877000"/>
            <a:ext cx="1736640" cy="56880"/>
            <a:chOff x="7184880" y="5877000"/>
            <a:chExt cx="1736640" cy="56880"/>
          </a:xfrm>
        </p:grpSpPr>
        <p:sp>
          <p:nvSpPr>
            <p:cNvPr id="522" name=""/>
            <p:cNvSpPr/>
            <p:nvPr/>
          </p:nvSpPr>
          <p:spPr>
            <a:xfrm>
              <a:off x="7184880" y="5879880"/>
              <a:ext cx="885600" cy="54000"/>
            </a:xfrm>
            <a:custGeom>
              <a:avLst/>
              <a:gdLst/>
              <a:ahLst/>
              <a:rect l="l" t="t" r="r" b="b"/>
              <a:pathLst>
                <a:path w="512" h="38">
                  <a:moveTo>
                    <a:pt x="0" y="38"/>
                  </a:moveTo>
                  <a:lnTo>
                    <a:pt x="0" y="0"/>
                  </a:lnTo>
                  <a:lnTo>
                    <a:pt x="512" y="0"/>
                  </a:lnTo>
                  <a:lnTo>
                    <a:pt x="512" y="3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8280" bIns="82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8070480" y="5877000"/>
              <a:ext cx="851040" cy="54000"/>
            </a:xfrm>
            <a:custGeom>
              <a:avLst/>
              <a:gdLst/>
              <a:ahLst/>
              <a:rect l="l" t="t" r="r" b="b"/>
              <a:pathLst>
                <a:path w="512" h="38">
                  <a:moveTo>
                    <a:pt x="0" y="38"/>
                  </a:moveTo>
                  <a:lnTo>
                    <a:pt x="0" y="0"/>
                  </a:lnTo>
                  <a:lnTo>
                    <a:pt x="512" y="0"/>
                  </a:lnTo>
                  <a:lnTo>
                    <a:pt x="512" y="3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8280" bIns="82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2000-12-07T13:46:16Z</dcterms:created>
  <dc:creator>rdaly</dc:creator>
  <dc:description/>
  <dc:language>en-US</dc:language>
  <cp:lastModifiedBy>mtaylo1</cp:lastModifiedBy>
  <cp:lastPrinted>2001-01-23T12:38:09Z</cp:lastPrinted>
  <dcterms:modified xsi:type="dcterms:W3CDTF">2001-07-25T11:56:52Z</dcterms:modified>
  <cp:revision>206</cp:revision>
  <dc:subject/>
  <dc:title>Enron Energy Services</dc:title>
</cp:coreProperties>
</file>