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9107F7-86E2-433F-9633-9496D30D2FF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8BD3E92-1C4F-43F0-93F8-3726E1B04AD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8410680" y="6095880"/>
            <a:ext cx="657000" cy="64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" name=""/>
          <p:cNvSpPr/>
          <p:nvPr/>
        </p:nvSpPr>
        <p:spPr>
          <a:xfrm>
            <a:off x="4270320" y="4473720"/>
            <a:ext cx="22536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66880" y="2781360"/>
            <a:ext cx="0" cy="19980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762200" y="3095640"/>
            <a:ext cx="1620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371600" y="3095640"/>
            <a:ext cx="1620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4390920" y="3122640"/>
            <a:ext cx="104760" cy="324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686720" y="2371680"/>
            <a:ext cx="0" cy="21924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480440" y="2633760"/>
            <a:ext cx="2880" cy="249876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7294680" y="3142800"/>
            <a:ext cx="556920" cy="324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350120" y="3879720"/>
            <a:ext cx="3348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311960" y="4467240"/>
            <a:ext cx="39852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480440" y="5133960"/>
            <a:ext cx="2602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740040" y="2781360"/>
            <a:ext cx="6480" cy="20304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533600" y="3092400"/>
            <a:ext cx="3240" cy="259416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083280" y="2425680"/>
            <a:ext cx="2743200" cy="24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cc66"/>
                </a:solidFill>
                <a:effectLst/>
                <a:uFillTx/>
                <a:latin typeface="Arial"/>
              </a:rPr>
              <a:t>Commercial Support Responsibilities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95880" y="3505320"/>
            <a:ext cx="1243080" cy="52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Fernley Dyson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 Operations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Support &amp; Tax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095880" y="2895480"/>
            <a:ext cx="124308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Drew Lynch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938240" y="4013280"/>
            <a:ext cx="102420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Gadd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581960" y="2890800"/>
            <a:ext cx="124308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Jackie Gentle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Public Relations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581960" y="3527280"/>
            <a:ext cx="124308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Schroeder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Affairs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095880" y="4179960"/>
            <a:ext cx="124308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Steve Young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Assessment &amp;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 &amp; Credit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581960" y="4863960"/>
            <a:ext cx="124308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 &amp; Chief Legal Counsel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Brown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14280" y="2425680"/>
            <a:ext cx="5562720" cy="241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000" strike="noStrike" u="none">
                <a:solidFill>
                  <a:srgbClr val="00cc66"/>
                </a:solidFill>
                <a:effectLst/>
                <a:uFillTx/>
                <a:latin typeface="Arial"/>
              </a:rPr>
              <a:t>Commercial Business Unit Responsibilities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938240" y="3500280"/>
            <a:ext cx="1024200" cy="41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Nigel Beresford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30040" y="2890800"/>
            <a:ext cx="11574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Joe Gold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&amp; Natural 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&amp; Trading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Continental Europe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832040" y="2895480"/>
            <a:ext cx="1158840" cy="544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Lewis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Electricity &amp; Natural Gas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Origination &amp; Trading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97000" y="3990960"/>
            <a:ext cx="1054080" cy="401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Riccardo Bortolotti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97000" y="444492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Gonzales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Iberia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97000" y="543564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Christopher McKey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Germany, Switzerland,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7000" y="494352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Shaw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Europe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7000" y="349884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Jarek Astramowicz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186000" y="5862600"/>
            <a:ext cx="1173240" cy="517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Dan Badger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Wind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928880" y="4505400"/>
            <a:ext cx="102384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Dale Surbey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166920" y="2927520"/>
            <a:ext cx="1173240" cy="52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Paul Chivers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Finance, Finance Origination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&amp; Treasury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683240" y="3581280"/>
            <a:ext cx="118908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Nowlan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Fuels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162240" y="3594240"/>
            <a:ext cx="1173240" cy="52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Thompson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Contacts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692600" y="2895480"/>
            <a:ext cx="118764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Thor Lien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Nordic Energy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581960" y="4189320"/>
            <a:ext cx="124308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Pickering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Info. Technology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495680" y="2784600"/>
            <a:ext cx="0" cy="169704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537160" y="139212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Saltiel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Middle Market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799320" y="138276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Ron Bertasi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Outsourcing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537160" y="1884240"/>
            <a:ext cx="1039680" cy="41940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Roy Poyntz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Industrial Uttility Services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985160" y="137016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Stuart Rexrode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600200" y="0"/>
            <a:ext cx="2738520" cy="1320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OFFICE OF THE CHAIRMAN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Frevert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CEO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Sherriff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Europe Limited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08600" y="0"/>
            <a:ext cx="1173240" cy="75096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Chairman &amp; CEO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Lou Pai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Chairman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White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76240" y="2781360"/>
            <a:ext cx="440064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076560" y="2371680"/>
            <a:ext cx="461016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752480" y="3092400"/>
            <a:ext cx="5040" cy="258120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362240" y="4695840"/>
            <a:ext cx="16164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362240" y="4238640"/>
            <a:ext cx="16164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752480" y="4248000"/>
            <a:ext cx="1810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55720" y="5667480"/>
            <a:ext cx="1810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938240" y="5000760"/>
            <a:ext cx="102420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Underdown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Teesside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138320" y="6445080"/>
            <a:ext cx="1023840" cy="412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Gallagher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European Gas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1625760" y="2971800"/>
            <a:ext cx="0" cy="313704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415880" y="2971800"/>
            <a:ext cx="40032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362240" y="3772080"/>
            <a:ext cx="16164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1762200" y="3781440"/>
            <a:ext cx="1620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160800" y="4257720"/>
            <a:ext cx="117324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Bryan Seyfried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Credit.com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971800" y="1371600"/>
            <a:ext cx="0" cy="105732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700520" y="4278240"/>
            <a:ext cx="117324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Brian Stanley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762200" y="4705200"/>
            <a:ext cx="1810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786720" y="190332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Peter Redpath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584600" y="2779560"/>
            <a:ext cx="0" cy="71136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581360" y="3448080"/>
            <a:ext cx="0" cy="80964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095640" y="2790720"/>
            <a:ext cx="0" cy="3353040"/>
          </a:xfrm>
          <a:prstGeom prst="line">
            <a:avLst/>
          </a:prstGeom>
          <a:ln w="9360">
            <a:solidFill>
              <a:srgbClr val="00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105000" y="6153120"/>
            <a:ext cx="76320" cy="0"/>
          </a:xfrm>
          <a:prstGeom prst="line">
            <a:avLst/>
          </a:prstGeom>
          <a:ln w="9360">
            <a:solidFill>
              <a:srgbClr val="0066f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>
            <a:off x="2971440" y="2371680"/>
            <a:ext cx="954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1947960" y="5486400"/>
            <a:ext cx="102384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Peter Crilly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Gas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1752480" y="5200560"/>
            <a:ext cx="1810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628640" y="6095880"/>
            <a:ext cx="0" cy="27648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947960" y="5972040"/>
            <a:ext cx="1023840" cy="419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Rob Bayley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UK Power Origination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1628640" y="6362640"/>
            <a:ext cx="0" cy="7632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752480" y="5686560"/>
            <a:ext cx="0" cy="56196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752480" y="6248520"/>
            <a:ext cx="20016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5286240" y="2781360"/>
            <a:ext cx="0" cy="10476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429680" y="8380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980480" y="190332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Mally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 &amp; Delivery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780240" y="83016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President &amp; COO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Matthew Scrimshaw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 Europe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238880" y="1276200"/>
            <a:ext cx="0" cy="10476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H="1">
            <a:off x="6000480" y="1314360"/>
            <a:ext cx="1228680" cy="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238880" y="1314360"/>
            <a:ext cx="1266840" cy="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267680" y="781200"/>
            <a:ext cx="0" cy="4752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" bIns="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686640" y="1324080"/>
            <a:ext cx="0" cy="81900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591240" y="2152800"/>
            <a:ext cx="190440" cy="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915320" y="1314360"/>
            <a:ext cx="0" cy="81936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848720" y="2143080"/>
            <a:ext cx="133200" cy="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2381400" y="2676600"/>
            <a:ext cx="0" cy="11412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362240" y="5162400"/>
            <a:ext cx="16164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362240" y="5686560"/>
            <a:ext cx="16164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343400" y="571680"/>
            <a:ext cx="23716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581360" y="3124080"/>
            <a:ext cx="1144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81360" y="4248000"/>
            <a:ext cx="0" cy="23832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581360" y="4486320"/>
            <a:ext cx="1144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572000" y="3876840"/>
            <a:ext cx="1144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356000" y="1382760"/>
            <a:ext cx="104004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Christoph Waltenspuel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 Speaking Countries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336920" y="1897200"/>
            <a:ext cx="104004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a50021"/>
            </a:solidFill>
            <a:miter/>
          </a:ln>
          <a:effectLst>
            <a:outerShdw dist="17819" dir="2700000" blurRad="0" rotWithShape="0">
              <a:srgbClr val="a50021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Magnus Groth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Nordic Region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 flipH="1">
            <a:off x="4867200" y="1314360"/>
            <a:ext cx="1152720" cy="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4857840" y="1314360"/>
            <a:ext cx="0" cy="7632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505720" y="1314360"/>
            <a:ext cx="0" cy="5724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10440" bIns="104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029280" y="1305000"/>
            <a:ext cx="0" cy="7596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477040" y="1314360"/>
            <a:ext cx="0" cy="81936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381640" y="2143080"/>
            <a:ext cx="152280" cy="0"/>
          </a:xfrm>
          <a:prstGeom prst="line">
            <a:avLst/>
          </a:prstGeom>
          <a:ln w="936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04920" y="5943600"/>
            <a:ext cx="1039680" cy="41904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Director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Ross Sankey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BENEFLUX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362240" y="6248520"/>
            <a:ext cx="16164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523880" y="5686560"/>
            <a:ext cx="0" cy="56196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170160" y="4876920"/>
            <a:ext cx="1173240" cy="522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Goran Novakovic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Russia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495680" y="4495680"/>
            <a:ext cx="0" cy="762120"/>
          </a:xfrm>
          <a:prstGeom prst="line">
            <a:avLst/>
          </a:prstGeom>
          <a:ln w="93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4343400" y="5257800"/>
            <a:ext cx="1494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700520" y="4952880"/>
            <a:ext cx="1243080" cy="52236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Eric Gadd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 Integration Project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4572000" y="4495680"/>
            <a:ext cx="0" cy="609840"/>
          </a:xfrm>
          <a:prstGeom prst="line">
            <a:avLst/>
          </a:prstGeom>
          <a:ln w="93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572000" y="5257800"/>
            <a:ext cx="11448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28600" y="1371600"/>
            <a:ext cx="1249200" cy="990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00"/>
            </a:solidFill>
            <a:miter/>
          </a:ln>
          <a:effectLst>
            <a:outerShdw dist="17819" dir="2700000" blurRad="0" rotWithShape="0">
              <a:srgbClr val="0066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McKeever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Mike Farmer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Michael Hutchinson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523880" y="1981080"/>
            <a:ext cx="838440" cy="0"/>
          </a:xfrm>
          <a:prstGeom prst="line">
            <a:avLst/>
          </a:prstGeom>
          <a:ln w="93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flipV="1">
            <a:off x="2362320" y="1371240"/>
            <a:ext cx="0" cy="609480"/>
          </a:xfrm>
          <a:prstGeom prst="line">
            <a:avLst/>
          </a:prstGeom>
          <a:ln w="93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4343400" y="3886200"/>
            <a:ext cx="149400" cy="0"/>
          </a:xfrm>
          <a:prstGeom prst="line">
            <a:avLst/>
          </a:prstGeom>
          <a:ln w="9360">
            <a:solidFill>
              <a:srgbClr val="00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572000" y="5105520"/>
            <a:ext cx="0" cy="152280"/>
          </a:xfrm>
          <a:prstGeom prst="line">
            <a:avLst/>
          </a:prstGeom>
          <a:ln w="93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200400" y="1523880"/>
            <a:ext cx="95868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66ff"/>
            </a:solidFill>
            <a:miter/>
          </a:ln>
          <a:effectLst>
            <a:outerShdw dist="17819" dir="2700000" blurRad="0" rotWithShape="0">
              <a:srgbClr val="0066ff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Senior Assistant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Nicki Daw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GB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Lauren Urquhart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2971800" y="1828800"/>
            <a:ext cx="228600" cy="0"/>
          </a:xfrm>
          <a:prstGeom prst="line">
            <a:avLst/>
          </a:prstGeom>
          <a:ln w="9360">
            <a:solidFill>
              <a:srgbClr val="3366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2000-02-09T07:57:29Z</dcterms:created>
  <dc:creator>DRawstho</dc:creator>
  <dc:description/>
  <dc:language>en-US</dc:language>
  <cp:lastModifiedBy>ndaw</cp:lastModifiedBy>
  <cp:lastPrinted>2000-08-04T13:25:08Z</cp:lastPrinted>
  <dcterms:modified xsi:type="dcterms:W3CDTF">2000-08-04T14:07:26Z</dcterms:modified>
  <cp:revision>17</cp:revision>
  <dc:subject/>
  <dc:title>No Slide Title</dc:title>
</cp:coreProperties>
</file>