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media/image16.png" ContentType="image/png"/>
  <Override PartName="/ppt/media/image7.png" ContentType="image/png"/>
  <Override PartName="/ppt/media/image11.png" ContentType="image/png"/>
  <Override PartName="/ppt/media/image17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18.png" ContentType="image/png"/>
  <Override PartName="/ppt/media/image9.png" ContentType="image/png"/>
  <Override PartName="/ppt/media/image4.png" ContentType="image/png"/>
  <Override PartName="/ppt/media/image13.png" ContentType="image/png"/>
  <Override PartName="/ppt/media/image10.png" ContentType="image/png"/>
  <Override PartName="/ppt/media/image30.jpeg" ContentType="image/jpeg"/>
  <Override PartName="/ppt/media/image6.png" ContentType="image/png"/>
  <Override PartName="/ppt/media/image15.png" ContentType="image/png"/>
  <Override PartName="/ppt/media/image22.jpeg" ContentType="image/jpeg"/>
  <Override PartName="/ppt/media/image5.png" ContentType="image/png"/>
  <Override PartName="/ppt/media/image14.png" ContentType="image/png"/>
  <Override PartName="/ppt/media/image26.jpeg" ContentType="image/jpeg"/>
  <Override PartName="/ppt/media/image2.wmf" ContentType="image/x-wmf"/>
  <Override PartName="/ppt/media/image1.wmf" ContentType="image/x-wmf"/>
  <Override PartName="/ppt/media/image19.png" ContentType="image/png"/>
  <Override PartName="/ppt/media/image21.png" ContentType="image/png"/>
  <Override PartName="/ppt/media/image23.png" ContentType="image/png"/>
  <Override PartName="/ppt/media/image20.png" ContentType="image/png"/>
  <Override PartName="/ppt/media/image24.jpeg" ContentType="image/jpeg"/>
  <Override PartName="/ppt/media/image25.jpeg" ContentType="image/jpeg"/>
  <Override PartName="/ppt/media/image27.jpeg" ContentType="image/jpeg"/>
  <Override PartName="/ppt/media/image29.jpeg" ContentType="image/jpeg"/>
  <Override PartName="/ppt/media/image28.png" ContentType="image/png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34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0288588" cy="6858000"/>
  <p:notesSz cx="71389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7138800" cy="942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1"/>
          </p:nvPr>
        </p:nvSpPr>
        <p:spPr>
          <a:xfrm>
            <a:off x="4044960" y="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Img"/>
          </p:nvPr>
        </p:nvSpPr>
        <p:spPr>
          <a:xfrm>
            <a:off x="917640" y="706320"/>
            <a:ext cx="5300640" cy="3533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50760" y="4476240"/>
            <a:ext cx="5235840" cy="424044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2"/>
          </p:nvPr>
        </p:nvSpPr>
        <p:spPr>
          <a:xfrm>
            <a:off x="0" y="895176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3"/>
          </p:nvPr>
        </p:nvSpPr>
        <p:spPr>
          <a:xfrm>
            <a:off x="4044960" y="895176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fld id="{14BE97A4-B677-4603-B00A-AED241DD6F9F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sldImg"/>
          </p:nvPr>
        </p:nvSpPr>
        <p:spPr>
          <a:xfrm>
            <a:off x="917640" y="706320"/>
            <a:ext cx="5300640" cy="3533760"/>
          </a:xfrm>
          <a:prstGeom prst="rect">
            <a:avLst/>
          </a:prstGeom>
          <a:ln w="0">
            <a:noFill/>
          </a:ln>
        </p:spPr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950760" y="4476240"/>
            <a:ext cx="5235840" cy="424044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are 2 invisible boxes drawn over the top and bottom of the mouse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These will be the hot spots on the screen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 Set Up: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Right click over top of mouse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 to “Action Settings”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Pick the “Mouse Click” tab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 to the “run” section and click the browse button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Locate the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“Enron.exe”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and click 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Now in the run section it should have the path leading to the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“Enron.exe”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Now repeat the process for the bottom (if you want both spots to be “hot”)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When testing you might get an “Enable macros” screen.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DO!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enable them or the movie won’t run.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4789080" y="664956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05BA30-F80C-4D88-A25C-78D122B68D47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hyperlink" Target="C:\WINNT\Profiles\jrios\Desktop\Net Works\Video_Music\enron.exe" TargetMode="External"/><Relationship Id="rId4" Type="http://schemas.openxmlformats.org/officeDocument/2006/relationships/hyperlink" Target="C:\WINNT\Profiles\jrios\Desktop\Net Works\Video_Music\enron.exe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1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1895040" y="3683880"/>
            <a:ext cx="6506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E-Commerce: An Enron View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2860200" y="4687560"/>
            <a:ext cx="4575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Mike S. McConnell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Vice Chairman &amp; Chief Operating Officer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3598200" y="5779800"/>
            <a:ext cx="31280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Executive Board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21,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San Francisco, California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3551400" y="295200"/>
            <a:ext cx="3175560" cy="3175920"/>
            <a:chOff x="3551400" y="295200"/>
            <a:chExt cx="3175560" cy="3175920"/>
          </a:xfrm>
        </p:grpSpPr>
        <p:grpSp>
          <p:nvGrpSpPr>
            <p:cNvPr id="22" name=""/>
            <p:cNvGrpSpPr/>
            <p:nvPr/>
          </p:nvGrpSpPr>
          <p:grpSpPr>
            <a:xfrm>
              <a:off x="3551400" y="1469160"/>
              <a:ext cx="3175560" cy="2001960"/>
              <a:chOff x="3551400" y="1469160"/>
              <a:chExt cx="3175560" cy="2001960"/>
            </a:xfrm>
          </p:grpSpPr>
          <p:sp>
            <p:nvSpPr>
              <p:cNvPr id="23" name=""/>
              <p:cNvSpPr/>
              <p:nvPr/>
            </p:nvSpPr>
            <p:spPr>
              <a:xfrm>
                <a:off x="3551400" y="1478160"/>
                <a:ext cx="636480" cy="63468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3860640" y="1787400"/>
                <a:ext cx="676080" cy="6764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4875120" y="2800440"/>
                <a:ext cx="674640" cy="67068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4613040" y="2528640"/>
                <a:ext cx="30240" cy="10332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4613040" y="2139840"/>
                <a:ext cx="205560" cy="4035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4214880" y="2151000"/>
                <a:ext cx="399600" cy="655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4873680" y="2528640"/>
                <a:ext cx="271080" cy="507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4605840" y="2557800"/>
                <a:ext cx="269280" cy="50976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5463000" y="1469160"/>
                <a:ext cx="1263960" cy="1598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2" name=""/>
            <p:cNvSpPr/>
            <p:nvPr/>
          </p:nvSpPr>
          <p:spPr>
            <a:xfrm>
              <a:off x="3960720" y="295200"/>
              <a:ext cx="1597680" cy="159624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890240" y="880200"/>
              <a:ext cx="1257480" cy="16002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1114200" y="1658520"/>
            <a:ext cx="8124840" cy="42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 </a:t>
            </a: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Everyone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is a potential competitor.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market is critical with product roll-out (first mover advantage).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continue to innovate to maintain first mover advantage.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model could have broad applications in other industries.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"/>
          <p:cNvSpPr/>
          <p:nvPr/>
        </p:nvSpPr>
        <p:spPr>
          <a:xfrm>
            <a:off x="762120" y="1743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762120" y="26575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762120" y="3267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749160" y="41688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749160" y="4791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1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62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63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4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6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7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8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9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72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1114200" y="1671120"/>
            <a:ext cx="8124840" cy="42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been B2B for years.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strong skills in risk intermediation and good systems to control risk.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are already positioned as having successfully migrated from the “old economy” to the “new economy” company.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a proven Business Model and track record of transforming markets.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successfully sourced capital for all potential investments.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774720" y="3279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762120" y="41054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762120" y="49309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762120" y="2352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762120" y="1743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81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82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83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4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5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6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7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8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9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0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1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92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"/>
          <p:cNvSpPr/>
          <p:nvPr/>
        </p:nvSpPr>
        <p:spPr>
          <a:xfrm>
            <a:off x="0" y="266760"/>
            <a:ext cx="1028700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1114560" y="1585800"/>
            <a:ext cx="8124840" cy="42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eCommerce platforms to capture market share rapidly.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 spot liquidity to become major participant.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 Enron’s IT Group and eCommerce efforts into one commercial organization for focused execution of the business plan with the objective of increasing Enron’s multiple.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774720" y="16509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762120" y="27655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774720" y="41180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762120" y="4683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0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301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302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3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4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5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6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7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8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9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0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11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3" name=""/>
          <p:cNvSpPr/>
          <p:nvPr/>
        </p:nvSpPr>
        <p:spPr>
          <a:xfrm>
            <a:off x="774720" y="35942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15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316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18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319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1107360" y="2998080"/>
              <a:ext cx="554184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1" name=""/>
          <p:cNvGrpSpPr/>
          <p:nvPr/>
        </p:nvGrpSpPr>
        <p:grpSpPr>
          <a:xfrm>
            <a:off x="984240" y="3924360"/>
            <a:ext cx="8305920" cy="923760"/>
            <a:chOff x="984240" y="3924360"/>
            <a:chExt cx="8305920" cy="923760"/>
          </a:xfrm>
        </p:grpSpPr>
        <p:grpSp>
          <p:nvGrpSpPr>
            <p:cNvPr id="322" name=""/>
            <p:cNvGrpSpPr/>
            <p:nvPr/>
          </p:nvGrpSpPr>
          <p:grpSpPr>
            <a:xfrm>
              <a:off x="984240" y="3924360"/>
              <a:ext cx="8305920" cy="923760"/>
              <a:chOff x="984240" y="3924360"/>
              <a:chExt cx="8305920" cy="923760"/>
            </a:xfrm>
          </p:grpSpPr>
          <p:sp>
            <p:nvSpPr>
              <p:cNvPr id="323" name=""/>
              <p:cNvSpPr/>
              <p:nvPr/>
            </p:nvSpPr>
            <p:spPr>
              <a:xfrm>
                <a:off x="984240" y="3924360"/>
                <a:ext cx="8305920" cy="923760"/>
              </a:xfrm>
              <a:custGeom>
                <a:avLst/>
                <a:gdLst>
                  <a:gd name="textAreaLeft" fmla="*/ 0 w 8305920"/>
                  <a:gd name="textAreaRight" fmla="*/ 8306280 w 8305920"/>
                  <a:gd name="textAreaTop" fmla="*/ 0 h 923760"/>
                  <a:gd name="textAreaBottom" fmla="*/ 924120 h 92376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19292" y="0"/>
                    </a:lnTo>
                    <a:lnTo>
                      <a:pt x="21600" y="10800"/>
                    </a:lnTo>
                    <a:lnTo>
                      <a:pt x="1929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1ff"/>
              </a:solidFill>
              <a:ln w="0">
                <a:noFill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4" name=""/>
              <p:cNvSpPr/>
              <p:nvPr/>
            </p:nvSpPr>
            <p:spPr>
              <a:xfrm>
                <a:off x="1117440" y="4265640"/>
                <a:ext cx="184320" cy="33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25" name=""/>
            <p:cNvSpPr/>
            <p:nvPr/>
          </p:nvSpPr>
          <p:spPr>
            <a:xfrm>
              <a:off x="1102320" y="4049280"/>
              <a:ext cx="662148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Penetrating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Rapidly establishing significant stakes in new markets.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6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327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328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6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37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8076960" cy="378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plc (EnronOnline.com)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Products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DealBench.com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4419720" y="28828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4432320" y="350532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419720" y="41148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4419720" y="47116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1270080" y="2162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1270080" y="27734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1270080" y="33861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1282680" y="39974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1282680" y="461016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4419720" y="22734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51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352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353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4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5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62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64" name=""/>
          <p:cNvSpPr/>
          <p:nvPr/>
        </p:nvSpPr>
        <p:spPr>
          <a:xfrm>
            <a:off x="4419720" y="53722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1282680" y="522288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" descr=""/>
          <p:cNvPicPr/>
          <p:nvPr/>
        </p:nvPicPr>
        <p:blipFill>
          <a:blip r:embed="rId1"/>
          <a:srcRect l="3034" t="16703" r="3434" b="14939"/>
          <a:stretch/>
        </p:blipFill>
        <p:spPr>
          <a:xfrm>
            <a:off x="7161120" y="3673440"/>
            <a:ext cx="2833920" cy="1744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367" name="" descr=""/>
          <p:cNvPicPr/>
          <p:nvPr/>
        </p:nvPicPr>
        <p:blipFill>
          <a:blip r:embed="rId2"/>
          <a:srcRect l="1703" t="13443" r="7957" b="4248"/>
          <a:stretch/>
        </p:blipFill>
        <p:spPr>
          <a:xfrm>
            <a:off x="247680" y="1411200"/>
            <a:ext cx="2833560" cy="17510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368" name=""/>
          <p:cNvSpPr/>
          <p:nvPr/>
        </p:nvSpPr>
        <p:spPr>
          <a:xfrm>
            <a:off x="3886200" y="4073400"/>
            <a:ext cx="24429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Net Works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3"/>
          <a:srcRect l="0" t="20637" r="1409" b="2844"/>
          <a:stretch/>
        </p:blipFill>
        <p:spPr>
          <a:xfrm>
            <a:off x="7122960" y="1411200"/>
            <a:ext cx="2892600" cy="16750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370" name="" descr=""/>
          <p:cNvPicPr/>
          <p:nvPr/>
        </p:nvPicPr>
        <p:blipFill>
          <a:blip r:embed="rId4"/>
          <a:srcRect l="0" t="17252" r="23161" b="21376"/>
          <a:stretch/>
        </p:blipFill>
        <p:spPr>
          <a:xfrm>
            <a:off x="3691080" y="231840"/>
            <a:ext cx="2833560" cy="16858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371" name="EnronCredit" descr=""/>
          <p:cNvPicPr/>
          <p:nvPr/>
        </p:nvPicPr>
        <p:blipFill>
          <a:blip r:embed="rId5"/>
          <a:stretch/>
        </p:blipFill>
        <p:spPr>
          <a:xfrm>
            <a:off x="271440" y="3673440"/>
            <a:ext cx="2790720" cy="17938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grpSp>
        <p:nvGrpSpPr>
          <p:cNvPr id="372" name=""/>
          <p:cNvGrpSpPr/>
          <p:nvPr/>
        </p:nvGrpSpPr>
        <p:grpSpPr>
          <a:xfrm>
            <a:off x="4249800" y="2225520"/>
            <a:ext cx="1715760" cy="1716120"/>
            <a:chOff x="4249800" y="2225520"/>
            <a:chExt cx="1715760" cy="1716120"/>
          </a:xfrm>
        </p:grpSpPr>
        <p:grpSp>
          <p:nvGrpSpPr>
            <p:cNvPr id="373" name=""/>
            <p:cNvGrpSpPr/>
            <p:nvPr/>
          </p:nvGrpSpPr>
          <p:grpSpPr>
            <a:xfrm>
              <a:off x="4249800" y="2859840"/>
              <a:ext cx="1715760" cy="1081800"/>
              <a:chOff x="4249800" y="2859840"/>
              <a:chExt cx="1715760" cy="1081800"/>
            </a:xfrm>
          </p:grpSpPr>
          <p:sp>
            <p:nvSpPr>
              <p:cNvPr id="374" name=""/>
              <p:cNvSpPr/>
              <p:nvPr/>
            </p:nvSpPr>
            <p:spPr>
              <a:xfrm>
                <a:off x="4249800" y="2864520"/>
                <a:ext cx="343800" cy="3427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>
                <a:off x="4416840" y="3031560"/>
                <a:ext cx="365400" cy="36540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>
                <a:off x="4965120" y="3579120"/>
                <a:ext cx="364320" cy="36252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>
                <a:off x="4823640" y="3432240"/>
                <a:ext cx="16200" cy="558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8" name=""/>
              <p:cNvSpPr/>
              <p:nvPr/>
            </p:nvSpPr>
            <p:spPr>
              <a:xfrm>
                <a:off x="4823640" y="3222360"/>
                <a:ext cx="111240" cy="2178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>
                <a:off x="4608360" y="3228120"/>
                <a:ext cx="216000" cy="3542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>
                <a:off x="4964400" y="3432240"/>
                <a:ext cx="146160" cy="27432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>
                <a:off x="4819320" y="3448080"/>
                <a:ext cx="145440" cy="27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>
                <a:off x="5282640" y="2859840"/>
                <a:ext cx="682920" cy="8636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83" name=""/>
            <p:cNvSpPr/>
            <p:nvPr/>
          </p:nvSpPr>
          <p:spPr>
            <a:xfrm>
              <a:off x="4470840" y="2225520"/>
              <a:ext cx="863280" cy="8625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4973040" y="2541600"/>
              <a:ext cx="679320" cy="86436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5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386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387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96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98" name="" descr=""/>
          <p:cNvPicPr/>
          <p:nvPr/>
        </p:nvPicPr>
        <p:blipFill>
          <a:blip r:embed="rId6"/>
          <a:srcRect l="332" t="17035" r="10768" b="6221"/>
          <a:stretch/>
        </p:blipFill>
        <p:spPr>
          <a:xfrm>
            <a:off x="3706920" y="4768920"/>
            <a:ext cx="2800080" cy="1812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71360" y="380520"/>
            <a:ext cx="9934560" cy="64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"/>
          <p:cNvSpPr/>
          <p:nvPr/>
        </p:nvSpPr>
        <p:spPr>
          <a:xfrm>
            <a:off x="2509920" y="417204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0" y="179064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2351160" y="169380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2843280" y="95724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4" name=""/>
          <p:cNvSpPr/>
          <p:nvPr/>
        </p:nvSpPr>
        <p:spPr>
          <a:xfrm>
            <a:off x="2286000" y="104616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1530360" y="176544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"/>
          <p:cNvSpPr/>
          <p:nvPr/>
        </p:nvSpPr>
        <p:spPr>
          <a:xfrm>
            <a:off x="4110120" y="203040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"/>
          <p:cNvSpPr/>
          <p:nvPr/>
        </p:nvSpPr>
        <p:spPr>
          <a:xfrm>
            <a:off x="5008680" y="138744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"/>
          <p:cNvSpPr/>
          <p:nvPr/>
        </p:nvSpPr>
        <p:spPr>
          <a:xfrm>
            <a:off x="4738680" y="2876400"/>
            <a:ext cx="4203720" cy="156852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4438800" y="3290760"/>
            <a:ext cx="1884240" cy="243216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6708600" y="1450800"/>
            <a:ext cx="381240" cy="26532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6532560" y="173988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4694400" y="236232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8319960" y="481824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8218440" y="426096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7772400" y="443088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8856720" y="3051000"/>
            <a:ext cx="360360" cy="39564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8872560" y="454176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9771120" y="576900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10001160" y="556416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2557440" y="390672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6159600" y="4857840"/>
            <a:ext cx="220680" cy="49824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22" name=""/>
          <p:cNvGrpSpPr/>
          <p:nvPr/>
        </p:nvGrpSpPr>
        <p:grpSpPr>
          <a:xfrm>
            <a:off x="1538280" y="2867040"/>
            <a:ext cx="261720" cy="210600"/>
            <a:chOff x="1538280" y="2867040"/>
            <a:chExt cx="261720" cy="210600"/>
          </a:xfrm>
        </p:grpSpPr>
        <p:sp>
          <p:nvSpPr>
            <p:cNvPr id="423" name=""/>
            <p:cNvSpPr/>
            <p:nvPr/>
          </p:nvSpPr>
          <p:spPr>
            <a:xfrm>
              <a:off x="1538280" y="28670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4" name=""/>
            <p:cNvSpPr/>
            <p:nvPr/>
          </p:nvSpPr>
          <p:spPr>
            <a:xfrm>
              <a:off x="1538280" y="28670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5" name=""/>
          <p:cNvGrpSpPr/>
          <p:nvPr/>
        </p:nvGrpSpPr>
        <p:grpSpPr>
          <a:xfrm>
            <a:off x="9167760" y="5452920"/>
            <a:ext cx="261720" cy="210960"/>
            <a:chOff x="9167760" y="5452920"/>
            <a:chExt cx="261720" cy="210960"/>
          </a:xfrm>
        </p:grpSpPr>
        <p:sp>
          <p:nvSpPr>
            <p:cNvPr id="426" name=""/>
            <p:cNvSpPr/>
            <p:nvPr/>
          </p:nvSpPr>
          <p:spPr>
            <a:xfrm>
              <a:off x="9167760" y="5452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7" name=""/>
            <p:cNvSpPr/>
            <p:nvPr/>
          </p:nvSpPr>
          <p:spPr>
            <a:xfrm>
              <a:off x="9167760" y="5452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8" name=""/>
          <p:cNvGrpSpPr/>
          <p:nvPr/>
        </p:nvGrpSpPr>
        <p:grpSpPr>
          <a:xfrm>
            <a:off x="5057640" y="2112840"/>
            <a:ext cx="261720" cy="210960"/>
            <a:chOff x="5057640" y="2112840"/>
            <a:chExt cx="261720" cy="210960"/>
          </a:xfrm>
        </p:grpSpPr>
        <p:sp>
          <p:nvSpPr>
            <p:cNvPr id="429" name=""/>
            <p:cNvSpPr/>
            <p:nvPr/>
          </p:nvSpPr>
          <p:spPr>
            <a:xfrm>
              <a:off x="5057640" y="2112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0" name=""/>
            <p:cNvSpPr/>
            <p:nvPr/>
          </p:nvSpPr>
          <p:spPr>
            <a:xfrm>
              <a:off x="5057640" y="2112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1" name=""/>
          <p:cNvGrpSpPr/>
          <p:nvPr/>
        </p:nvGrpSpPr>
        <p:grpSpPr>
          <a:xfrm>
            <a:off x="5286240" y="2838600"/>
            <a:ext cx="261720" cy="210600"/>
            <a:chOff x="5286240" y="2838600"/>
            <a:chExt cx="261720" cy="210600"/>
          </a:xfrm>
        </p:grpSpPr>
        <p:sp>
          <p:nvSpPr>
            <p:cNvPr id="432" name=""/>
            <p:cNvSpPr/>
            <p:nvPr/>
          </p:nvSpPr>
          <p:spPr>
            <a:xfrm>
              <a:off x="5286240" y="28386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3" name=""/>
            <p:cNvSpPr/>
            <p:nvPr/>
          </p:nvSpPr>
          <p:spPr>
            <a:xfrm>
              <a:off x="5286240" y="28386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4" name=""/>
          <p:cNvGrpSpPr/>
          <p:nvPr/>
        </p:nvGrpSpPr>
        <p:grpSpPr>
          <a:xfrm>
            <a:off x="1886040" y="3560760"/>
            <a:ext cx="261360" cy="210960"/>
            <a:chOff x="1886040" y="3560760"/>
            <a:chExt cx="261360" cy="210960"/>
          </a:xfrm>
        </p:grpSpPr>
        <p:sp>
          <p:nvSpPr>
            <p:cNvPr id="435" name=""/>
            <p:cNvSpPr/>
            <p:nvPr/>
          </p:nvSpPr>
          <p:spPr>
            <a:xfrm>
              <a:off x="1886040" y="35607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6" name=""/>
            <p:cNvSpPr/>
            <p:nvPr/>
          </p:nvSpPr>
          <p:spPr>
            <a:xfrm>
              <a:off x="1886040" y="35607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7" name=""/>
          <p:cNvGrpSpPr/>
          <p:nvPr/>
        </p:nvGrpSpPr>
        <p:grpSpPr>
          <a:xfrm>
            <a:off x="5315040" y="2036880"/>
            <a:ext cx="261360" cy="210600"/>
            <a:chOff x="5315040" y="2036880"/>
            <a:chExt cx="261360" cy="210600"/>
          </a:xfrm>
        </p:grpSpPr>
        <p:sp>
          <p:nvSpPr>
            <p:cNvPr id="438" name=""/>
            <p:cNvSpPr/>
            <p:nvPr/>
          </p:nvSpPr>
          <p:spPr>
            <a:xfrm>
              <a:off x="5315040" y="203688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9" name=""/>
            <p:cNvSpPr/>
            <p:nvPr/>
          </p:nvSpPr>
          <p:spPr>
            <a:xfrm>
              <a:off x="5315040" y="203688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0" name=""/>
          <p:cNvGrpSpPr/>
          <p:nvPr/>
        </p:nvGrpSpPr>
        <p:grpSpPr>
          <a:xfrm>
            <a:off x="5224320" y="2557440"/>
            <a:ext cx="261720" cy="210960"/>
            <a:chOff x="5224320" y="2557440"/>
            <a:chExt cx="261720" cy="210960"/>
          </a:xfrm>
        </p:grpSpPr>
        <p:sp>
          <p:nvSpPr>
            <p:cNvPr id="441" name=""/>
            <p:cNvSpPr/>
            <p:nvPr/>
          </p:nvSpPr>
          <p:spPr>
            <a:xfrm>
              <a:off x="5224320" y="25574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2" name=""/>
            <p:cNvSpPr/>
            <p:nvPr/>
          </p:nvSpPr>
          <p:spPr>
            <a:xfrm>
              <a:off x="5224320" y="25574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3" name=""/>
          <p:cNvGrpSpPr/>
          <p:nvPr/>
        </p:nvGrpSpPr>
        <p:grpSpPr>
          <a:xfrm>
            <a:off x="5572080" y="2095560"/>
            <a:ext cx="261720" cy="210600"/>
            <a:chOff x="5572080" y="2095560"/>
            <a:chExt cx="261720" cy="210600"/>
          </a:xfrm>
        </p:grpSpPr>
        <p:sp>
          <p:nvSpPr>
            <p:cNvPr id="444" name=""/>
            <p:cNvSpPr/>
            <p:nvPr/>
          </p:nvSpPr>
          <p:spPr>
            <a:xfrm>
              <a:off x="5572080" y="2095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5" name=""/>
            <p:cNvSpPr/>
            <p:nvPr/>
          </p:nvSpPr>
          <p:spPr>
            <a:xfrm>
              <a:off x="5572080" y="2095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6" name=""/>
          <p:cNvGrpSpPr/>
          <p:nvPr/>
        </p:nvGrpSpPr>
        <p:grpSpPr>
          <a:xfrm>
            <a:off x="4967280" y="2705040"/>
            <a:ext cx="261720" cy="210960"/>
            <a:chOff x="4967280" y="2705040"/>
            <a:chExt cx="261720" cy="210960"/>
          </a:xfrm>
        </p:grpSpPr>
        <p:sp>
          <p:nvSpPr>
            <p:cNvPr id="447" name=""/>
            <p:cNvSpPr/>
            <p:nvPr/>
          </p:nvSpPr>
          <p:spPr>
            <a:xfrm>
              <a:off x="4967280" y="2705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8" name=""/>
            <p:cNvSpPr/>
            <p:nvPr/>
          </p:nvSpPr>
          <p:spPr>
            <a:xfrm>
              <a:off x="4967280" y="2705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9" name=""/>
          <p:cNvGrpSpPr/>
          <p:nvPr/>
        </p:nvGrpSpPr>
        <p:grpSpPr>
          <a:xfrm>
            <a:off x="5400720" y="2552760"/>
            <a:ext cx="261360" cy="210600"/>
            <a:chOff x="5400720" y="2552760"/>
            <a:chExt cx="261360" cy="210600"/>
          </a:xfrm>
        </p:grpSpPr>
        <p:sp>
          <p:nvSpPr>
            <p:cNvPr id="450" name=""/>
            <p:cNvSpPr/>
            <p:nvPr/>
          </p:nvSpPr>
          <p:spPr>
            <a:xfrm>
              <a:off x="54007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1" name=""/>
            <p:cNvSpPr/>
            <p:nvPr/>
          </p:nvSpPr>
          <p:spPr>
            <a:xfrm>
              <a:off x="54007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2" name=""/>
          <p:cNvGrpSpPr/>
          <p:nvPr/>
        </p:nvGrpSpPr>
        <p:grpSpPr>
          <a:xfrm>
            <a:off x="5519880" y="2808360"/>
            <a:ext cx="261360" cy="210600"/>
            <a:chOff x="5519880" y="2808360"/>
            <a:chExt cx="261360" cy="210600"/>
          </a:xfrm>
        </p:grpSpPr>
        <p:sp>
          <p:nvSpPr>
            <p:cNvPr id="453" name=""/>
            <p:cNvSpPr/>
            <p:nvPr/>
          </p:nvSpPr>
          <p:spPr>
            <a:xfrm>
              <a:off x="5519880" y="28083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5519880" y="28083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5" name=""/>
          <p:cNvGrpSpPr/>
          <p:nvPr/>
        </p:nvGrpSpPr>
        <p:grpSpPr>
          <a:xfrm>
            <a:off x="4886280" y="2417760"/>
            <a:ext cx="261720" cy="210960"/>
            <a:chOff x="4886280" y="2417760"/>
            <a:chExt cx="261720" cy="210960"/>
          </a:xfrm>
        </p:grpSpPr>
        <p:sp>
          <p:nvSpPr>
            <p:cNvPr id="456" name=""/>
            <p:cNvSpPr/>
            <p:nvPr/>
          </p:nvSpPr>
          <p:spPr>
            <a:xfrm>
              <a:off x="4886280" y="2417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4886280" y="2417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8" name=""/>
          <p:cNvGrpSpPr/>
          <p:nvPr/>
        </p:nvGrpSpPr>
        <p:grpSpPr>
          <a:xfrm>
            <a:off x="5486400" y="2570040"/>
            <a:ext cx="261720" cy="210960"/>
            <a:chOff x="5486400" y="2570040"/>
            <a:chExt cx="261720" cy="210960"/>
          </a:xfrm>
        </p:grpSpPr>
        <p:sp>
          <p:nvSpPr>
            <p:cNvPr id="459" name=""/>
            <p:cNvSpPr/>
            <p:nvPr/>
          </p:nvSpPr>
          <p:spPr>
            <a:xfrm>
              <a:off x="5486400" y="2570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5486400" y="2570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1" name=""/>
          <p:cNvGrpSpPr/>
          <p:nvPr/>
        </p:nvGrpSpPr>
        <p:grpSpPr>
          <a:xfrm>
            <a:off x="1795320" y="3351240"/>
            <a:ext cx="261720" cy="210600"/>
            <a:chOff x="1795320" y="3351240"/>
            <a:chExt cx="261720" cy="210600"/>
          </a:xfrm>
        </p:grpSpPr>
        <p:sp>
          <p:nvSpPr>
            <p:cNvPr id="462" name=""/>
            <p:cNvSpPr/>
            <p:nvPr/>
          </p:nvSpPr>
          <p:spPr>
            <a:xfrm>
              <a:off x="1795320" y="335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1795320" y="335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4" name=""/>
          <p:cNvGrpSpPr/>
          <p:nvPr/>
        </p:nvGrpSpPr>
        <p:grpSpPr>
          <a:xfrm>
            <a:off x="3375000" y="5232240"/>
            <a:ext cx="261720" cy="210960"/>
            <a:chOff x="3375000" y="5232240"/>
            <a:chExt cx="261720" cy="210960"/>
          </a:xfrm>
        </p:grpSpPr>
        <p:sp>
          <p:nvSpPr>
            <p:cNvPr id="465" name=""/>
            <p:cNvSpPr/>
            <p:nvPr/>
          </p:nvSpPr>
          <p:spPr>
            <a:xfrm>
              <a:off x="3375000" y="52322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3375000" y="52322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7" name=""/>
          <p:cNvGrpSpPr/>
          <p:nvPr/>
        </p:nvGrpSpPr>
        <p:grpSpPr>
          <a:xfrm>
            <a:off x="9205920" y="5381640"/>
            <a:ext cx="261720" cy="210600"/>
            <a:chOff x="9205920" y="5381640"/>
            <a:chExt cx="261720" cy="210600"/>
          </a:xfrm>
        </p:grpSpPr>
        <p:sp>
          <p:nvSpPr>
            <p:cNvPr id="468" name=""/>
            <p:cNvSpPr/>
            <p:nvPr/>
          </p:nvSpPr>
          <p:spPr>
            <a:xfrm>
              <a:off x="9205920" y="5381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9205920" y="5381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0" name=""/>
          <p:cNvGrpSpPr/>
          <p:nvPr/>
        </p:nvGrpSpPr>
        <p:grpSpPr>
          <a:xfrm>
            <a:off x="7029360" y="3924360"/>
            <a:ext cx="267840" cy="209160"/>
            <a:chOff x="7029360" y="3924360"/>
            <a:chExt cx="267840" cy="209160"/>
          </a:xfrm>
        </p:grpSpPr>
        <p:sp>
          <p:nvSpPr>
            <p:cNvPr id="471" name=""/>
            <p:cNvSpPr/>
            <p:nvPr/>
          </p:nvSpPr>
          <p:spPr>
            <a:xfrm>
              <a:off x="7029360" y="39243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7029360" y="39243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3" name=""/>
          <p:cNvGrpSpPr/>
          <p:nvPr/>
        </p:nvGrpSpPr>
        <p:grpSpPr>
          <a:xfrm>
            <a:off x="2909880" y="3924360"/>
            <a:ext cx="261720" cy="210600"/>
            <a:chOff x="2909880" y="3924360"/>
            <a:chExt cx="261720" cy="210600"/>
          </a:xfrm>
        </p:grpSpPr>
        <p:sp>
          <p:nvSpPr>
            <p:cNvPr id="474" name=""/>
            <p:cNvSpPr/>
            <p:nvPr/>
          </p:nvSpPr>
          <p:spPr>
            <a:xfrm>
              <a:off x="2909880" y="39243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2909880" y="39243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6" name=""/>
          <p:cNvGrpSpPr/>
          <p:nvPr/>
        </p:nvGrpSpPr>
        <p:grpSpPr>
          <a:xfrm>
            <a:off x="4881600" y="2552760"/>
            <a:ext cx="261720" cy="210600"/>
            <a:chOff x="4881600" y="2552760"/>
            <a:chExt cx="261720" cy="210600"/>
          </a:xfrm>
        </p:grpSpPr>
        <p:sp>
          <p:nvSpPr>
            <p:cNvPr id="477" name=""/>
            <p:cNvSpPr/>
            <p:nvPr/>
          </p:nvSpPr>
          <p:spPr>
            <a:xfrm>
              <a:off x="4881600" y="25527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4881600" y="25527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9" name=""/>
          <p:cNvGrpSpPr/>
          <p:nvPr/>
        </p:nvGrpSpPr>
        <p:grpSpPr>
          <a:xfrm>
            <a:off x="2138400" y="3375000"/>
            <a:ext cx="261720" cy="210960"/>
            <a:chOff x="2138400" y="3375000"/>
            <a:chExt cx="261720" cy="210960"/>
          </a:xfrm>
        </p:grpSpPr>
        <p:sp>
          <p:nvSpPr>
            <p:cNvPr id="480" name=""/>
            <p:cNvSpPr/>
            <p:nvPr/>
          </p:nvSpPr>
          <p:spPr>
            <a:xfrm>
              <a:off x="2138400" y="33750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2138400" y="33750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2" name=""/>
          <p:cNvGrpSpPr/>
          <p:nvPr/>
        </p:nvGrpSpPr>
        <p:grpSpPr>
          <a:xfrm>
            <a:off x="4795920" y="2476440"/>
            <a:ext cx="261360" cy="210960"/>
            <a:chOff x="4795920" y="2476440"/>
            <a:chExt cx="261360" cy="210960"/>
          </a:xfrm>
        </p:grpSpPr>
        <p:sp>
          <p:nvSpPr>
            <p:cNvPr id="483" name=""/>
            <p:cNvSpPr/>
            <p:nvPr/>
          </p:nvSpPr>
          <p:spPr>
            <a:xfrm>
              <a:off x="4795920" y="24764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4795920" y="24764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5" name=""/>
          <p:cNvGrpSpPr/>
          <p:nvPr/>
        </p:nvGrpSpPr>
        <p:grpSpPr>
          <a:xfrm>
            <a:off x="4714920" y="2552760"/>
            <a:ext cx="261360" cy="210600"/>
            <a:chOff x="4714920" y="2552760"/>
            <a:chExt cx="261360" cy="210600"/>
          </a:xfrm>
        </p:grpSpPr>
        <p:sp>
          <p:nvSpPr>
            <p:cNvPr id="486" name=""/>
            <p:cNvSpPr/>
            <p:nvPr/>
          </p:nvSpPr>
          <p:spPr>
            <a:xfrm>
              <a:off x="47149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47149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8" name=""/>
          <p:cNvGrpSpPr/>
          <p:nvPr/>
        </p:nvGrpSpPr>
        <p:grpSpPr>
          <a:xfrm>
            <a:off x="4795920" y="2646360"/>
            <a:ext cx="261360" cy="210960"/>
            <a:chOff x="4795920" y="2646360"/>
            <a:chExt cx="261360" cy="210960"/>
          </a:xfrm>
        </p:grpSpPr>
        <p:sp>
          <p:nvSpPr>
            <p:cNvPr id="489" name=""/>
            <p:cNvSpPr/>
            <p:nvPr/>
          </p:nvSpPr>
          <p:spPr>
            <a:xfrm>
              <a:off x="4795920" y="26463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4795920" y="26463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1" name=""/>
          <p:cNvGrpSpPr/>
          <p:nvPr/>
        </p:nvGrpSpPr>
        <p:grpSpPr>
          <a:xfrm>
            <a:off x="1967040" y="3255840"/>
            <a:ext cx="261360" cy="210960"/>
            <a:chOff x="1967040" y="3255840"/>
            <a:chExt cx="261360" cy="210960"/>
          </a:xfrm>
        </p:grpSpPr>
        <p:sp>
          <p:nvSpPr>
            <p:cNvPr id="492" name=""/>
            <p:cNvSpPr/>
            <p:nvPr/>
          </p:nvSpPr>
          <p:spPr>
            <a:xfrm>
              <a:off x="1967040" y="32558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1967040" y="32558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4" name=""/>
          <p:cNvGrpSpPr/>
          <p:nvPr/>
        </p:nvGrpSpPr>
        <p:grpSpPr>
          <a:xfrm>
            <a:off x="2224080" y="3255840"/>
            <a:ext cx="261720" cy="210960"/>
            <a:chOff x="2224080" y="3255840"/>
            <a:chExt cx="261720" cy="210960"/>
          </a:xfrm>
        </p:grpSpPr>
        <p:sp>
          <p:nvSpPr>
            <p:cNvPr id="495" name=""/>
            <p:cNvSpPr/>
            <p:nvPr/>
          </p:nvSpPr>
          <p:spPr>
            <a:xfrm>
              <a:off x="222408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222408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97" name=""/>
          <p:cNvSpPr/>
          <p:nvPr/>
        </p:nvSpPr>
        <p:spPr>
          <a:xfrm>
            <a:off x="3795480" y="6037200"/>
            <a:ext cx="2801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98" name=""/>
          <p:cNvGrpSpPr/>
          <p:nvPr/>
        </p:nvGrpSpPr>
        <p:grpSpPr>
          <a:xfrm>
            <a:off x="3600360" y="6256440"/>
            <a:ext cx="261720" cy="210600"/>
            <a:chOff x="3600360" y="6256440"/>
            <a:chExt cx="261720" cy="210600"/>
          </a:xfrm>
        </p:grpSpPr>
        <p:sp>
          <p:nvSpPr>
            <p:cNvPr id="499" name=""/>
            <p:cNvSpPr/>
            <p:nvPr/>
          </p:nvSpPr>
          <p:spPr>
            <a:xfrm>
              <a:off x="3600360" y="6256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3600360" y="6256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1" name=""/>
          <p:cNvGrpSpPr/>
          <p:nvPr/>
        </p:nvGrpSpPr>
        <p:grpSpPr>
          <a:xfrm>
            <a:off x="3600360" y="6027840"/>
            <a:ext cx="261720" cy="210600"/>
            <a:chOff x="3600360" y="6027840"/>
            <a:chExt cx="261720" cy="210600"/>
          </a:xfrm>
        </p:grpSpPr>
        <p:sp>
          <p:nvSpPr>
            <p:cNvPr id="502" name=""/>
            <p:cNvSpPr/>
            <p:nvPr/>
          </p:nvSpPr>
          <p:spPr>
            <a:xfrm>
              <a:off x="3600360" y="6027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3600360" y="6027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4" name=""/>
          <p:cNvGrpSpPr/>
          <p:nvPr/>
        </p:nvGrpSpPr>
        <p:grpSpPr>
          <a:xfrm>
            <a:off x="1662120" y="3255840"/>
            <a:ext cx="261720" cy="210960"/>
            <a:chOff x="1662120" y="3255840"/>
            <a:chExt cx="261720" cy="210960"/>
          </a:xfrm>
        </p:grpSpPr>
        <p:sp>
          <p:nvSpPr>
            <p:cNvPr id="505" name=""/>
            <p:cNvSpPr/>
            <p:nvPr/>
          </p:nvSpPr>
          <p:spPr>
            <a:xfrm>
              <a:off x="166212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166212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07" name=""/>
          <p:cNvGrpSpPr/>
          <p:nvPr/>
        </p:nvGrpSpPr>
        <p:grpSpPr>
          <a:xfrm>
            <a:off x="1285920" y="3162240"/>
            <a:ext cx="261360" cy="210960"/>
            <a:chOff x="1285920" y="3162240"/>
            <a:chExt cx="261360" cy="210960"/>
          </a:xfrm>
        </p:grpSpPr>
        <p:sp>
          <p:nvSpPr>
            <p:cNvPr id="508" name=""/>
            <p:cNvSpPr/>
            <p:nvPr/>
          </p:nvSpPr>
          <p:spPr>
            <a:xfrm>
              <a:off x="1285920" y="31622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1285920" y="31622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0" name=""/>
          <p:cNvGrpSpPr/>
          <p:nvPr/>
        </p:nvGrpSpPr>
        <p:grpSpPr>
          <a:xfrm>
            <a:off x="8989920" y="3238560"/>
            <a:ext cx="268200" cy="209160"/>
            <a:chOff x="8989920" y="3238560"/>
            <a:chExt cx="268200" cy="209160"/>
          </a:xfrm>
        </p:grpSpPr>
        <p:sp>
          <p:nvSpPr>
            <p:cNvPr id="511" name=""/>
            <p:cNvSpPr/>
            <p:nvPr/>
          </p:nvSpPr>
          <p:spPr>
            <a:xfrm>
              <a:off x="8989920" y="323856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8989920" y="323856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3" name=""/>
          <p:cNvGrpSpPr/>
          <p:nvPr/>
        </p:nvGrpSpPr>
        <p:grpSpPr>
          <a:xfrm>
            <a:off x="5048280" y="2827440"/>
            <a:ext cx="261720" cy="210600"/>
            <a:chOff x="5048280" y="2827440"/>
            <a:chExt cx="261720" cy="210600"/>
          </a:xfrm>
        </p:grpSpPr>
        <p:sp>
          <p:nvSpPr>
            <p:cNvPr id="514" name=""/>
            <p:cNvSpPr/>
            <p:nvPr/>
          </p:nvSpPr>
          <p:spPr>
            <a:xfrm>
              <a:off x="5048280" y="2827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5048280" y="2827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6" name=""/>
          <p:cNvGrpSpPr/>
          <p:nvPr/>
        </p:nvGrpSpPr>
        <p:grpSpPr>
          <a:xfrm>
            <a:off x="2138400" y="3176640"/>
            <a:ext cx="261720" cy="210600"/>
            <a:chOff x="2138400" y="3176640"/>
            <a:chExt cx="261720" cy="210600"/>
          </a:xfrm>
        </p:grpSpPr>
        <p:sp>
          <p:nvSpPr>
            <p:cNvPr id="517" name=""/>
            <p:cNvSpPr/>
            <p:nvPr/>
          </p:nvSpPr>
          <p:spPr>
            <a:xfrm>
              <a:off x="213840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213840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19" name=""/>
          <p:cNvGrpSpPr/>
          <p:nvPr/>
        </p:nvGrpSpPr>
        <p:grpSpPr>
          <a:xfrm>
            <a:off x="1795320" y="3176640"/>
            <a:ext cx="261720" cy="210600"/>
            <a:chOff x="1795320" y="3176640"/>
            <a:chExt cx="261720" cy="210600"/>
          </a:xfrm>
        </p:grpSpPr>
        <p:sp>
          <p:nvSpPr>
            <p:cNvPr id="520" name=""/>
            <p:cNvSpPr/>
            <p:nvPr/>
          </p:nvSpPr>
          <p:spPr>
            <a:xfrm>
              <a:off x="179532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179532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2" name=""/>
          <p:cNvGrpSpPr/>
          <p:nvPr/>
        </p:nvGrpSpPr>
        <p:grpSpPr>
          <a:xfrm>
            <a:off x="1935000" y="3090960"/>
            <a:ext cx="261720" cy="210600"/>
            <a:chOff x="1935000" y="3090960"/>
            <a:chExt cx="261720" cy="210600"/>
          </a:xfrm>
        </p:grpSpPr>
        <p:sp>
          <p:nvSpPr>
            <p:cNvPr id="523" name=""/>
            <p:cNvSpPr/>
            <p:nvPr/>
          </p:nvSpPr>
          <p:spPr>
            <a:xfrm>
              <a:off x="1935000" y="30909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1935000" y="30909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5" name=""/>
          <p:cNvGrpSpPr/>
          <p:nvPr/>
        </p:nvGrpSpPr>
        <p:grpSpPr>
          <a:xfrm>
            <a:off x="7743960" y="4292640"/>
            <a:ext cx="261360" cy="210600"/>
            <a:chOff x="7743960" y="4292640"/>
            <a:chExt cx="261360" cy="210600"/>
          </a:xfrm>
        </p:grpSpPr>
        <p:sp>
          <p:nvSpPr>
            <p:cNvPr id="526" name=""/>
            <p:cNvSpPr/>
            <p:nvPr/>
          </p:nvSpPr>
          <p:spPr>
            <a:xfrm>
              <a:off x="7743960" y="4292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7743960" y="4292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28" name=""/>
          <p:cNvGrpSpPr/>
          <p:nvPr/>
        </p:nvGrpSpPr>
        <p:grpSpPr>
          <a:xfrm>
            <a:off x="8934480" y="3319560"/>
            <a:ext cx="261720" cy="210600"/>
            <a:chOff x="8934480" y="3319560"/>
            <a:chExt cx="261720" cy="210600"/>
          </a:xfrm>
        </p:grpSpPr>
        <p:sp>
          <p:nvSpPr>
            <p:cNvPr id="529" name=""/>
            <p:cNvSpPr/>
            <p:nvPr/>
          </p:nvSpPr>
          <p:spPr>
            <a:xfrm>
              <a:off x="8934480" y="3319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8934480" y="3319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1" name=""/>
          <p:cNvGrpSpPr/>
          <p:nvPr/>
        </p:nvGrpSpPr>
        <p:grpSpPr>
          <a:xfrm>
            <a:off x="7672320" y="4255920"/>
            <a:ext cx="261720" cy="210960"/>
            <a:chOff x="7672320" y="4255920"/>
            <a:chExt cx="261720" cy="210960"/>
          </a:xfrm>
        </p:grpSpPr>
        <p:sp>
          <p:nvSpPr>
            <p:cNvPr id="532" name=""/>
            <p:cNvSpPr/>
            <p:nvPr/>
          </p:nvSpPr>
          <p:spPr>
            <a:xfrm>
              <a:off x="7672320" y="4255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7672320" y="4255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34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535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536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8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1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2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45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7" name=""/>
          <p:cNvGrpSpPr/>
          <p:nvPr/>
        </p:nvGrpSpPr>
        <p:grpSpPr>
          <a:xfrm>
            <a:off x="3413160" y="5181480"/>
            <a:ext cx="261720" cy="210960"/>
            <a:chOff x="3413160" y="5181480"/>
            <a:chExt cx="261720" cy="210960"/>
          </a:xfrm>
        </p:grpSpPr>
        <p:sp>
          <p:nvSpPr>
            <p:cNvPr id="548" name=""/>
            <p:cNvSpPr/>
            <p:nvPr/>
          </p:nvSpPr>
          <p:spPr>
            <a:xfrm>
              <a:off x="3413160" y="5181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3413160" y="5181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0" name=""/>
          <p:cNvGrpSpPr/>
          <p:nvPr/>
        </p:nvGrpSpPr>
        <p:grpSpPr>
          <a:xfrm>
            <a:off x="4753080" y="2981160"/>
            <a:ext cx="261360" cy="210960"/>
            <a:chOff x="4753080" y="2981160"/>
            <a:chExt cx="261360" cy="210960"/>
          </a:xfrm>
        </p:grpSpPr>
        <p:sp>
          <p:nvSpPr>
            <p:cNvPr id="551" name=""/>
            <p:cNvSpPr/>
            <p:nvPr/>
          </p:nvSpPr>
          <p:spPr>
            <a:xfrm>
              <a:off x="4753080" y="29811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4753080" y="29811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" name=""/>
          <p:cNvGrpSpPr/>
          <p:nvPr/>
        </p:nvGrpSpPr>
        <p:grpSpPr>
          <a:xfrm>
            <a:off x="8508960" y="3157560"/>
            <a:ext cx="267840" cy="209160"/>
            <a:chOff x="8508960" y="3157560"/>
            <a:chExt cx="267840" cy="209160"/>
          </a:xfrm>
        </p:grpSpPr>
        <p:sp>
          <p:nvSpPr>
            <p:cNvPr id="554" name=""/>
            <p:cNvSpPr/>
            <p:nvPr/>
          </p:nvSpPr>
          <p:spPr>
            <a:xfrm>
              <a:off x="8508960" y="31575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8508960" y="31575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6" name=""/>
          <p:cNvGrpSpPr/>
          <p:nvPr/>
        </p:nvGrpSpPr>
        <p:grpSpPr>
          <a:xfrm>
            <a:off x="7058160" y="4114800"/>
            <a:ext cx="267840" cy="209160"/>
            <a:chOff x="7058160" y="4114800"/>
            <a:chExt cx="267840" cy="209160"/>
          </a:xfrm>
        </p:grpSpPr>
        <p:sp>
          <p:nvSpPr>
            <p:cNvPr id="557" name=""/>
            <p:cNvSpPr/>
            <p:nvPr/>
          </p:nvSpPr>
          <p:spPr>
            <a:xfrm>
              <a:off x="70581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70581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"/>
          <p:cNvSpPr/>
          <p:nvPr/>
        </p:nvSpPr>
        <p:spPr>
          <a:xfrm>
            <a:off x="1714680" y="1143000"/>
            <a:ext cx="68580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0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90840" y="1347840"/>
            <a:ext cx="73594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1" name=""/>
          <p:cNvSpPr/>
          <p:nvPr/>
        </p:nvSpPr>
        <p:spPr>
          <a:xfrm>
            <a:off x="1495440" y="5033880"/>
            <a:ext cx="65991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2" name=""/>
          <p:cNvSpPr/>
          <p:nvPr/>
        </p:nvSpPr>
        <p:spPr>
          <a:xfrm>
            <a:off x="17503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3" name=""/>
          <p:cNvSpPr/>
          <p:nvPr/>
        </p:nvSpPr>
        <p:spPr>
          <a:xfrm>
            <a:off x="226332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4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5" name="PlaceHolder 1"/>
          <p:cNvSpPr>
            <a:spLocks noGrp="1"/>
          </p:cNvSpPr>
          <p:nvPr>
            <p:ph/>
          </p:nvPr>
        </p:nvSpPr>
        <p:spPr>
          <a:xfrm>
            <a:off x="-360" y="382320"/>
            <a:ext cx="10287000" cy="11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" name=""/>
          <p:cNvGraphicFramePr/>
          <p:nvPr/>
        </p:nvGraphicFramePr>
        <p:xfrm>
          <a:off x="0" y="0"/>
          <a:ext cx="1028700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287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826920" y="3066840"/>
            <a:ext cx="8869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9" name=""/>
          <p:cNvSpPr/>
          <p:nvPr/>
        </p:nvSpPr>
        <p:spPr>
          <a:xfrm>
            <a:off x="8167680" y="3289320"/>
            <a:ext cx="5824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0" name=""/>
          <p:cNvSpPr/>
          <p:nvPr/>
        </p:nvSpPr>
        <p:spPr>
          <a:xfrm>
            <a:off x="8748720" y="2257560"/>
            <a:ext cx="7650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1" name=""/>
          <p:cNvSpPr/>
          <p:nvPr/>
        </p:nvSpPr>
        <p:spPr>
          <a:xfrm>
            <a:off x="3930480" y="98280"/>
            <a:ext cx="5367600" cy="62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511200" y="4011480"/>
            <a:ext cx="4097160" cy="21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1123920" y="4705200"/>
            <a:ext cx="2773440" cy="13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1481040" y="2130480"/>
            <a:ext cx="84121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9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9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5" name=""/>
          <p:cNvGrpSpPr/>
          <p:nvPr/>
        </p:nvGrpSpPr>
        <p:grpSpPr>
          <a:xfrm>
            <a:off x="9690120" y="5657760"/>
            <a:ext cx="595440" cy="595440"/>
            <a:chOff x="9690120" y="5657760"/>
            <a:chExt cx="595440" cy="595440"/>
          </a:xfrm>
        </p:grpSpPr>
        <p:grpSp>
          <p:nvGrpSpPr>
            <p:cNvPr id="576" name=""/>
            <p:cNvGrpSpPr/>
            <p:nvPr/>
          </p:nvGrpSpPr>
          <p:grpSpPr>
            <a:xfrm>
              <a:off x="9690120" y="5877720"/>
              <a:ext cx="595440" cy="375480"/>
              <a:chOff x="9690120" y="5877720"/>
              <a:chExt cx="595440" cy="375480"/>
            </a:xfrm>
          </p:grpSpPr>
          <p:sp>
            <p:nvSpPr>
              <p:cNvPr id="577" name=""/>
              <p:cNvSpPr/>
              <p:nvPr/>
            </p:nvSpPr>
            <p:spPr>
              <a:xfrm>
                <a:off x="9690120" y="587916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" name=""/>
              <p:cNvSpPr/>
              <p:nvPr/>
            </p:nvSpPr>
            <p:spPr>
              <a:xfrm>
                <a:off x="9748080" y="593712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" name=""/>
              <p:cNvSpPr/>
              <p:nvPr/>
            </p:nvSpPr>
            <p:spPr>
              <a:xfrm>
                <a:off x="9938160" y="612756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" name=""/>
              <p:cNvSpPr/>
              <p:nvPr/>
            </p:nvSpPr>
            <p:spPr>
              <a:xfrm>
                <a:off x="9889200" y="607644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" name=""/>
              <p:cNvSpPr/>
              <p:nvPr/>
            </p:nvSpPr>
            <p:spPr>
              <a:xfrm>
                <a:off x="9889200" y="600336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" name=""/>
              <p:cNvSpPr/>
              <p:nvPr/>
            </p:nvSpPr>
            <p:spPr>
              <a:xfrm>
                <a:off x="9814320" y="600552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" name=""/>
              <p:cNvSpPr/>
              <p:nvPr/>
            </p:nvSpPr>
            <p:spPr>
              <a:xfrm>
                <a:off x="9938160" y="607644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" name=""/>
              <p:cNvSpPr/>
              <p:nvPr/>
            </p:nvSpPr>
            <p:spPr>
              <a:xfrm>
                <a:off x="9887760" y="608184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" name=""/>
              <p:cNvSpPr/>
              <p:nvPr/>
            </p:nvSpPr>
            <p:spPr>
              <a:xfrm>
                <a:off x="10048680" y="587772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86" name=""/>
            <p:cNvSpPr/>
            <p:nvPr/>
          </p:nvSpPr>
          <p:spPr>
            <a:xfrm>
              <a:off x="9766800" y="565776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9941040" y="576720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8" name="">
            <a:hlinkClick r:id="rId3"/>
          </p:cNvPr>
          <p:cNvSpPr/>
          <p:nvPr/>
        </p:nvSpPr>
        <p:spPr>
          <a:xfrm>
            <a:off x="8715240" y="2523960"/>
            <a:ext cx="1229040" cy="1257480"/>
          </a:xfrm>
          <a:custGeom>
            <a:avLst/>
            <a:gdLst/>
            <a:ahLst/>
            <a:rect l="l" t="t" r="r" b="b"/>
            <a:pathLst>
              <a:path w="774" h="792">
                <a:moveTo>
                  <a:pt x="0" y="528"/>
                </a:moveTo>
                <a:lnTo>
                  <a:pt x="72" y="726"/>
                </a:lnTo>
                <a:lnTo>
                  <a:pt x="258" y="792"/>
                </a:lnTo>
                <a:lnTo>
                  <a:pt x="456" y="768"/>
                </a:lnTo>
                <a:lnTo>
                  <a:pt x="594" y="684"/>
                </a:lnTo>
                <a:lnTo>
                  <a:pt x="660" y="636"/>
                </a:lnTo>
                <a:lnTo>
                  <a:pt x="702" y="558"/>
                </a:lnTo>
                <a:lnTo>
                  <a:pt x="750" y="432"/>
                </a:lnTo>
                <a:lnTo>
                  <a:pt x="774" y="336"/>
                </a:lnTo>
                <a:lnTo>
                  <a:pt x="744" y="198"/>
                </a:lnTo>
                <a:lnTo>
                  <a:pt x="678" y="90"/>
                </a:lnTo>
                <a:lnTo>
                  <a:pt x="582" y="0"/>
                </a:lnTo>
                <a:lnTo>
                  <a:pt x="528" y="192"/>
                </a:lnTo>
                <a:lnTo>
                  <a:pt x="438" y="366"/>
                </a:lnTo>
                <a:lnTo>
                  <a:pt x="252" y="498"/>
                </a:lnTo>
                <a:lnTo>
                  <a:pt x="108" y="516"/>
                </a:lnTo>
                <a:lnTo>
                  <a:pt x="60" y="522"/>
                </a:lnTo>
                <a:lnTo>
                  <a:pt x="0" y="528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9" name="">
            <a:hlinkClick r:id="rId4"/>
          </p:cNvPr>
          <p:cNvSpPr/>
          <p:nvPr/>
        </p:nvSpPr>
        <p:spPr>
          <a:xfrm>
            <a:off x="7362720" y="1542960"/>
            <a:ext cx="1228680" cy="1009800"/>
          </a:xfrm>
          <a:custGeom>
            <a:avLst/>
            <a:gdLst/>
            <a:ahLst/>
            <a:rect l="l" t="t" r="r" b="b"/>
            <a:pathLst>
              <a:path w="774" h="636">
                <a:moveTo>
                  <a:pt x="12" y="468"/>
                </a:moveTo>
                <a:lnTo>
                  <a:pt x="66" y="534"/>
                </a:lnTo>
                <a:lnTo>
                  <a:pt x="186" y="552"/>
                </a:lnTo>
                <a:lnTo>
                  <a:pt x="240" y="624"/>
                </a:lnTo>
                <a:lnTo>
                  <a:pt x="318" y="636"/>
                </a:lnTo>
                <a:lnTo>
                  <a:pt x="516" y="534"/>
                </a:lnTo>
                <a:lnTo>
                  <a:pt x="738" y="360"/>
                </a:lnTo>
                <a:lnTo>
                  <a:pt x="774" y="204"/>
                </a:lnTo>
                <a:lnTo>
                  <a:pt x="678" y="102"/>
                </a:lnTo>
                <a:lnTo>
                  <a:pt x="504" y="36"/>
                </a:lnTo>
                <a:lnTo>
                  <a:pt x="450" y="0"/>
                </a:lnTo>
                <a:lnTo>
                  <a:pt x="372" y="12"/>
                </a:lnTo>
                <a:lnTo>
                  <a:pt x="246" y="126"/>
                </a:lnTo>
                <a:lnTo>
                  <a:pt x="126" y="258"/>
                </a:lnTo>
                <a:lnTo>
                  <a:pt x="0" y="426"/>
                </a:lnTo>
                <a:lnTo>
                  <a:pt x="12" y="468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"/>
          <p:cNvSpPr/>
          <p:nvPr/>
        </p:nvSpPr>
        <p:spPr>
          <a:xfrm>
            <a:off x="771480" y="-228600"/>
            <a:ext cx="8744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514440" y="1143000"/>
            <a:ext cx="960120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94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5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6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597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598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99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1116000" y="1563120"/>
            <a:ext cx="491184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Current Market Conditions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Perspective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Conclusions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787320" y="172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774720" y="25718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87320" y="34513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40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41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0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" name=""/>
          <p:cNvSpPr/>
          <p:nvPr/>
        </p:nvSpPr>
        <p:spPr>
          <a:xfrm>
            <a:off x="787320" y="4289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"/>
          <p:cNvSpPr/>
          <p:nvPr/>
        </p:nvSpPr>
        <p:spPr>
          <a:xfrm>
            <a:off x="3240" y="77760"/>
            <a:ext cx="10288440" cy="11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"/>
          <p:cNvSpPr/>
          <p:nvPr/>
        </p:nvSpPr>
        <p:spPr>
          <a:xfrm>
            <a:off x="398520" y="52560"/>
            <a:ext cx="94820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How does EnronOnline differ from current way our customers currently conduct business?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>
            <a:off x="369720" y="1477800"/>
            <a:ext cx="268128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>
            <a:off x="1376280" y="1539720"/>
            <a:ext cx="81392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Currently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     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With 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1460160" y="45291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2374560" y="4529160"/>
            <a:ext cx="4939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>
            <a:off x="547200" y="581040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560520" y="5810400"/>
            <a:ext cx="2182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  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6416640" y="1494000"/>
            <a:ext cx="318780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>
            <a:off x="6753600" y="2409840"/>
            <a:ext cx="14688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6918120" y="5791320"/>
            <a:ext cx="9514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1" name=""/>
          <p:cNvGrpSpPr/>
          <p:nvPr/>
        </p:nvGrpSpPr>
        <p:grpSpPr>
          <a:xfrm>
            <a:off x="1996920" y="3490920"/>
            <a:ext cx="266400" cy="1919160"/>
            <a:chOff x="1996920" y="3490920"/>
            <a:chExt cx="266400" cy="1919160"/>
          </a:xfrm>
        </p:grpSpPr>
        <p:sp>
          <p:nvSpPr>
            <p:cNvPr id="612" name=""/>
            <p:cNvSpPr/>
            <p:nvPr/>
          </p:nvSpPr>
          <p:spPr>
            <a:xfrm>
              <a:off x="2092680" y="3490920"/>
              <a:ext cx="76680" cy="165744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1996920" y="5145120"/>
              <a:ext cx="266400" cy="26496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14" name=""/>
          <p:cNvGrpSpPr/>
          <p:nvPr/>
        </p:nvGrpSpPr>
        <p:grpSpPr>
          <a:xfrm>
            <a:off x="1565280" y="2133720"/>
            <a:ext cx="1201680" cy="1187280"/>
            <a:chOff x="1565280" y="2133720"/>
            <a:chExt cx="1201680" cy="1187280"/>
          </a:xfrm>
        </p:grpSpPr>
        <p:grpSp>
          <p:nvGrpSpPr>
            <p:cNvPr id="615" name=""/>
            <p:cNvGrpSpPr/>
            <p:nvPr/>
          </p:nvGrpSpPr>
          <p:grpSpPr>
            <a:xfrm>
              <a:off x="1565280" y="2133720"/>
              <a:ext cx="1201680" cy="1187280"/>
              <a:chOff x="1565280" y="2133720"/>
              <a:chExt cx="1201680" cy="1187280"/>
            </a:xfrm>
          </p:grpSpPr>
          <p:grpSp>
            <p:nvGrpSpPr>
              <p:cNvPr id="616" name=""/>
              <p:cNvGrpSpPr/>
              <p:nvPr/>
            </p:nvGrpSpPr>
            <p:grpSpPr>
              <a:xfrm>
                <a:off x="2587680" y="2943360"/>
                <a:ext cx="128520" cy="377640"/>
                <a:chOff x="2587680" y="2943360"/>
                <a:chExt cx="128520" cy="377640"/>
              </a:xfrm>
            </p:grpSpPr>
            <p:sp>
              <p:nvSpPr>
                <p:cNvPr id="617" name=""/>
                <p:cNvSpPr/>
                <p:nvPr/>
              </p:nvSpPr>
              <p:spPr>
                <a:xfrm>
                  <a:off x="2587680" y="2943360"/>
                  <a:ext cx="57240" cy="10764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0" y="0"/>
                      </a:moveTo>
                      <a:lnTo>
                        <a:pt x="22" y="15"/>
                      </a:lnTo>
                      <a:lnTo>
                        <a:pt x="9" y="28"/>
                      </a:lnTo>
                      <a:lnTo>
                        <a:pt x="1" y="43"/>
                      </a:lnTo>
                      <a:lnTo>
                        <a:pt x="0" y="60"/>
                      </a:lnTo>
                      <a:lnTo>
                        <a:pt x="1" y="80"/>
                      </a:lnTo>
                      <a:lnTo>
                        <a:pt x="7" y="95"/>
                      </a:lnTo>
                      <a:lnTo>
                        <a:pt x="19" y="116"/>
                      </a:lnTo>
                      <a:lnTo>
                        <a:pt x="75" y="191"/>
                      </a:lnTo>
                      <a:lnTo>
                        <a:pt x="95" y="223"/>
                      </a:lnTo>
                      <a:lnTo>
                        <a:pt x="100" y="239"/>
                      </a:lnTo>
                      <a:lnTo>
                        <a:pt x="98" y="252"/>
                      </a:lnTo>
                      <a:lnTo>
                        <a:pt x="94" y="272"/>
                      </a:lnTo>
                      <a:lnTo>
                        <a:pt x="106" y="268"/>
                      </a:lnTo>
                      <a:lnTo>
                        <a:pt x="117" y="263"/>
                      </a:lnTo>
                      <a:lnTo>
                        <a:pt x="129" y="254"/>
                      </a:lnTo>
                      <a:lnTo>
                        <a:pt x="138" y="239"/>
                      </a:lnTo>
                      <a:lnTo>
                        <a:pt x="146" y="217"/>
                      </a:lnTo>
                      <a:lnTo>
                        <a:pt x="146" y="198"/>
                      </a:lnTo>
                      <a:lnTo>
                        <a:pt x="142" y="178"/>
                      </a:lnTo>
                      <a:lnTo>
                        <a:pt x="138" y="163"/>
                      </a:lnTo>
                      <a:lnTo>
                        <a:pt x="128" y="145"/>
                      </a:lnTo>
                      <a:lnTo>
                        <a:pt x="115" y="126"/>
                      </a:lnTo>
                      <a:lnTo>
                        <a:pt x="101" y="108"/>
                      </a:lnTo>
                      <a:lnTo>
                        <a:pt x="80" y="86"/>
                      </a:lnTo>
                      <a:lnTo>
                        <a:pt x="60" y="60"/>
                      </a:lnTo>
                      <a:lnTo>
                        <a:pt x="48" y="43"/>
                      </a:lnTo>
                      <a:lnTo>
                        <a:pt x="41" y="34"/>
                      </a:lnTo>
                      <a:lnTo>
                        <a:pt x="38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"/>
                <p:cNvSpPr/>
                <p:nvPr/>
              </p:nvSpPr>
              <p:spPr>
                <a:xfrm>
                  <a:off x="2611440" y="303372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1" y="0"/>
                      </a:moveTo>
                      <a:lnTo>
                        <a:pt x="23" y="12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9"/>
                      </a:lnTo>
                      <a:lnTo>
                        <a:pt x="2" y="79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1"/>
                      </a:lnTo>
                      <a:lnTo>
                        <a:pt x="96" y="222"/>
                      </a:lnTo>
                      <a:lnTo>
                        <a:pt x="100" y="236"/>
                      </a:lnTo>
                      <a:lnTo>
                        <a:pt x="99" y="250"/>
                      </a:lnTo>
                      <a:lnTo>
                        <a:pt x="94" y="272"/>
                      </a:lnTo>
                      <a:lnTo>
                        <a:pt x="107" y="267"/>
                      </a:lnTo>
                      <a:lnTo>
                        <a:pt x="118" y="263"/>
                      </a:lnTo>
                      <a:lnTo>
                        <a:pt x="129" y="254"/>
                      </a:lnTo>
                      <a:lnTo>
                        <a:pt x="139" y="236"/>
                      </a:lnTo>
                      <a:lnTo>
                        <a:pt x="146" y="217"/>
                      </a:lnTo>
                      <a:lnTo>
                        <a:pt x="146" y="197"/>
                      </a:lnTo>
                      <a:lnTo>
                        <a:pt x="143" y="177"/>
                      </a:lnTo>
                      <a:lnTo>
                        <a:pt x="138" y="163"/>
                      </a:lnTo>
                      <a:lnTo>
                        <a:pt x="129" y="145"/>
                      </a:lnTo>
                      <a:lnTo>
                        <a:pt x="117" y="125"/>
                      </a:lnTo>
                      <a:lnTo>
                        <a:pt x="103" y="108"/>
                      </a:lnTo>
                      <a:lnTo>
                        <a:pt x="81" y="83"/>
                      </a:lnTo>
                      <a:lnTo>
                        <a:pt x="61" y="59"/>
                      </a:lnTo>
                      <a:lnTo>
                        <a:pt x="48" y="42"/>
                      </a:lnTo>
                      <a:lnTo>
                        <a:pt x="42" y="33"/>
                      </a:lnTo>
                      <a:lnTo>
                        <a:pt x="39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"/>
                <p:cNvSpPr/>
                <p:nvPr/>
              </p:nvSpPr>
              <p:spPr>
                <a:xfrm>
                  <a:off x="2635200" y="312588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1">
                      <a:moveTo>
                        <a:pt x="41" y="0"/>
                      </a:moveTo>
                      <a:lnTo>
                        <a:pt x="22" y="13"/>
                      </a:lnTo>
                      <a:lnTo>
                        <a:pt x="9" y="28"/>
                      </a:lnTo>
                      <a:lnTo>
                        <a:pt x="2" y="42"/>
                      </a:lnTo>
                      <a:lnTo>
                        <a:pt x="0" y="59"/>
                      </a:lnTo>
                      <a:lnTo>
                        <a:pt x="2" y="78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0"/>
                      </a:lnTo>
                      <a:lnTo>
                        <a:pt x="95" y="222"/>
                      </a:lnTo>
                      <a:lnTo>
                        <a:pt x="100" y="238"/>
                      </a:lnTo>
                      <a:lnTo>
                        <a:pt x="99" y="251"/>
                      </a:lnTo>
                      <a:lnTo>
                        <a:pt x="94" y="271"/>
                      </a:lnTo>
                      <a:lnTo>
                        <a:pt x="106" y="268"/>
                      </a:lnTo>
                      <a:lnTo>
                        <a:pt x="119" y="262"/>
                      </a:lnTo>
                      <a:lnTo>
                        <a:pt x="130" y="254"/>
                      </a:lnTo>
                      <a:lnTo>
                        <a:pt x="139" y="238"/>
                      </a:lnTo>
                      <a:lnTo>
                        <a:pt x="146" y="216"/>
                      </a:lnTo>
                      <a:lnTo>
                        <a:pt x="146" y="199"/>
                      </a:lnTo>
                      <a:lnTo>
                        <a:pt x="144" y="176"/>
                      </a:lnTo>
                      <a:lnTo>
                        <a:pt x="138" y="162"/>
                      </a:lnTo>
                      <a:lnTo>
                        <a:pt x="129" y="143"/>
                      </a:lnTo>
                      <a:lnTo>
                        <a:pt x="117" y="126"/>
                      </a:lnTo>
                      <a:lnTo>
                        <a:pt x="103" y="107"/>
                      </a:lnTo>
                      <a:lnTo>
                        <a:pt x="81" y="84"/>
                      </a:lnTo>
                      <a:lnTo>
                        <a:pt x="60" y="59"/>
                      </a:lnTo>
                      <a:lnTo>
                        <a:pt x="48" y="43"/>
                      </a:lnTo>
                      <a:lnTo>
                        <a:pt x="42" y="33"/>
                      </a:lnTo>
                      <a:lnTo>
                        <a:pt x="39" y="1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"/>
                <p:cNvSpPr/>
                <p:nvPr/>
              </p:nvSpPr>
              <p:spPr>
                <a:xfrm>
                  <a:off x="2657520" y="3213000"/>
                  <a:ext cx="58680" cy="108000"/>
                </a:xfrm>
                <a:custGeom>
                  <a:avLst/>
                  <a:gdLst/>
                  <a:ahLst/>
                  <a:rect l="l" t="t" r="r" b="b"/>
                  <a:pathLst>
                    <a:path w="148" h="272">
                      <a:moveTo>
                        <a:pt x="43" y="0"/>
                      </a:moveTo>
                      <a:lnTo>
                        <a:pt x="22" y="13"/>
                      </a:lnTo>
                      <a:lnTo>
                        <a:pt x="10" y="28"/>
                      </a:lnTo>
                      <a:lnTo>
                        <a:pt x="2" y="42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9" y="95"/>
                      </a:lnTo>
                      <a:lnTo>
                        <a:pt x="20" y="116"/>
                      </a:lnTo>
                      <a:lnTo>
                        <a:pt x="75" y="191"/>
                      </a:lnTo>
                      <a:lnTo>
                        <a:pt x="97" y="223"/>
                      </a:lnTo>
                      <a:lnTo>
                        <a:pt x="101" y="236"/>
                      </a:lnTo>
                      <a:lnTo>
                        <a:pt x="100" y="251"/>
                      </a:lnTo>
                      <a:lnTo>
                        <a:pt x="95" y="272"/>
                      </a:lnTo>
                      <a:lnTo>
                        <a:pt x="109" y="268"/>
                      </a:lnTo>
                      <a:lnTo>
                        <a:pt x="120" y="263"/>
                      </a:lnTo>
                      <a:lnTo>
                        <a:pt x="131" y="254"/>
                      </a:lnTo>
                      <a:lnTo>
                        <a:pt x="140" y="236"/>
                      </a:lnTo>
                      <a:lnTo>
                        <a:pt x="148" y="217"/>
                      </a:lnTo>
                      <a:lnTo>
                        <a:pt x="148" y="198"/>
                      </a:lnTo>
                      <a:lnTo>
                        <a:pt x="145" y="178"/>
                      </a:lnTo>
                      <a:lnTo>
                        <a:pt x="139" y="163"/>
                      </a:lnTo>
                      <a:lnTo>
                        <a:pt x="130" y="145"/>
                      </a:lnTo>
                      <a:lnTo>
                        <a:pt x="118" y="126"/>
                      </a:lnTo>
                      <a:lnTo>
                        <a:pt x="103" y="108"/>
                      </a:lnTo>
                      <a:lnTo>
                        <a:pt x="83" y="84"/>
                      </a:lnTo>
                      <a:lnTo>
                        <a:pt x="62" y="60"/>
                      </a:lnTo>
                      <a:lnTo>
                        <a:pt x="48" y="43"/>
                      </a:lnTo>
                      <a:lnTo>
                        <a:pt x="44" y="34"/>
                      </a:lnTo>
                      <a:lnTo>
                        <a:pt x="39" y="1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21" name=""/>
              <p:cNvGrpSpPr/>
              <p:nvPr/>
            </p:nvGrpSpPr>
            <p:grpSpPr>
              <a:xfrm>
                <a:off x="1565280" y="2133720"/>
                <a:ext cx="1201680" cy="833400"/>
                <a:chOff x="1565280" y="2133720"/>
                <a:chExt cx="1201680" cy="833400"/>
              </a:xfrm>
            </p:grpSpPr>
            <p:sp>
              <p:nvSpPr>
                <p:cNvPr id="622" name=""/>
                <p:cNvSpPr/>
                <p:nvPr/>
              </p:nvSpPr>
              <p:spPr>
                <a:xfrm>
                  <a:off x="1565280" y="2133720"/>
                  <a:ext cx="1198440" cy="833400"/>
                </a:xfrm>
                <a:custGeom>
                  <a:avLst/>
                  <a:gdLst/>
                  <a:ahLst/>
                  <a:rect l="l" t="t" r="r" b="b"/>
                  <a:pathLst>
                    <a:path w="3018" h="2098">
                      <a:moveTo>
                        <a:pt x="408" y="1"/>
                      </a:moveTo>
                      <a:lnTo>
                        <a:pt x="350" y="0"/>
                      </a:lnTo>
                      <a:lnTo>
                        <a:pt x="320" y="4"/>
                      </a:lnTo>
                      <a:lnTo>
                        <a:pt x="290" y="11"/>
                      </a:lnTo>
                      <a:lnTo>
                        <a:pt x="252" y="33"/>
                      </a:lnTo>
                      <a:lnTo>
                        <a:pt x="214" y="63"/>
                      </a:lnTo>
                      <a:lnTo>
                        <a:pt x="180" y="100"/>
                      </a:lnTo>
                      <a:lnTo>
                        <a:pt x="135" y="161"/>
                      </a:lnTo>
                      <a:lnTo>
                        <a:pt x="106" y="206"/>
                      </a:lnTo>
                      <a:lnTo>
                        <a:pt x="77" y="255"/>
                      </a:lnTo>
                      <a:lnTo>
                        <a:pt x="47" y="312"/>
                      </a:lnTo>
                      <a:lnTo>
                        <a:pt x="24" y="363"/>
                      </a:lnTo>
                      <a:lnTo>
                        <a:pt x="12" y="420"/>
                      </a:lnTo>
                      <a:lnTo>
                        <a:pt x="3" y="474"/>
                      </a:lnTo>
                      <a:lnTo>
                        <a:pt x="0" y="538"/>
                      </a:lnTo>
                      <a:lnTo>
                        <a:pt x="3" y="600"/>
                      </a:lnTo>
                      <a:lnTo>
                        <a:pt x="20" y="696"/>
                      </a:lnTo>
                      <a:lnTo>
                        <a:pt x="33" y="747"/>
                      </a:lnTo>
                      <a:lnTo>
                        <a:pt x="55" y="804"/>
                      </a:lnTo>
                      <a:lnTo>
                        <a:pt x="75" y="849"/>
                      </a:lnTo>
                      <a:lnTo>
                        <a:pt x="106" y="894"/>
                      </a:lnTo>
                      <a:lnTo>
                        <a:pt x="147" y="938"/>
                      </a:lnTo>
                      <a:lnTo>
                        <a:pt x="202" y="980"/>
                      </a:lnTo>
                      <a:lnTo>
                        <a:pt x="301" y="1053"/>
                      </a:lnTo>
                      <a:lnTo>
                        <a:pt x="667" y="1325"/>
                      </a:lnTo>
                      <a:lnTo>
                        <a:pt x="970" y="1538"/>
                      </a:lnTo>
                      <a:lnTo>
                        <a:pt x="1216" y="1680"/>
                      </a:lnTo>
                      <a:lnTo>
                        <a:pt x="1492" y="1815"/>
                      </a:lnTo>
                      <a:lnTo>
                        <a:pt x="1752" y="1906"/>
                      </a:lnTo>
                      <a:lnTo>
                        <a:pt x="1964" y="1956"/>
                      </a:lnTo>
                      <a:lnTo>
                        <a:pt x="2142" y="1994"/>
                      </a:lnTo>
                      <a:lnTo>
                        <a:pt x="2243" y="2027"/>
                      </a:lnTo>
                      <a:lnTo>
                        <a:pt x="2314" y="2054"/>
                      </a:lnTo>
                      <a:lnTo>
                        <a:pt x="2382" y="2071"/>
                      </a:lnTo>
                      <a:lnTo>
                        <a:pt x="2473" y="2091"/>
                      </a:lnTo>
                      <a:lnTo>
                        <a:pt x="2560" y="2098"/>
                      </a:lnTo>
                      <a:lnTo>
                        <a:pt x="2631" y="2098"/>
                      </a:lnTo>
                      <a:lnTo>
                        <a:pt x="2685" y="2081"/>
                      </a:lnTo>
                      <a:lnTo>
                        <a:pt x="2924" y="1842"/>
                      </a:lnTo>
                      <a:lnTo>
                        <a:pt x="2978" y="1764"/>
                      </a:lnTo>
                      <a:lnTo>
                        <a:pt x="3005" y="1700"/>
                      </a:lnTo>
                      <a:lnTo>
                        <a:pt x="3018" y="1633"/>
                      </a:lnTo>
                      <a:lnTo>
                        <a:pt x="3018" y="1511"/>
                      </a:lnTo>
                      <a:lnTo>
                        <a:pt x="3018" y="1427"/>
                      </a:lnTo>
                      <a:lnTo>
                        <a:pt x="3012" y="1366"/>
                      </a:lnTo>
                      <a:lnTo>
                        <a:pt x="2991" y="1309"/>
                      </a:lnTo>
                      <a:lnTo>
                        <a:pt x="2968" y="1245"/>
                      </a:lnTo>
                      <a:lnTo>
                        <a:pt x="2934" y="1194"/>
                      </a:lnTo>
                      <a:lnTo>
                        <a:pt x="2887" y="1154"/>
                      </a:lnTo>
                      <a:lnTo>
                        <a:pt x="2850" y="1124"/>
                      </a:lnTo>
                      <a:lnTo>
                        <a:pt x="2796" y="1093"/>
                      </a:lnTo>
                      <a:lnTo>
                        <a:pt x="2732" y="1063"/>
                      </a:lnTo>
                      <a:lnTo>
                        <a:pt x="2661" y="1046"/>
                      </a:lnTo>
                      <a:lnTo>
                        <a:pt x="2584" y="1039"/>
                      </a:lnTo>
                      <a:lnTo>
                        <a:pt x="2506" y="1039"/>
                      </a:lnTo>
                      <a:lnTo>
                        <a:pt x="2442" y="1053"/>
                      </a:lnTo>
                      <a:lnTo>
                        <a:pt x="2358" y="1080"/>
                      </a:lnTo>
                      <a:lnTo>
                        <a:pt x="2287" y="1120"/>
                      </a:lnTo>
                      <a:lnTo>
                        <a:pt x="2223" y="1167"/>
                      </a:lnTo>
                      <a:lnTo>
                        <a:pt x="2176" y="1228"/>
                      </a:lnTo>
                      <a:lnTo>
                        <a:pt x="2132" y="1319"/>
                      </a:lnTo>
                      <a:lnTo>
                        <a:pt x="2115" y="1397"/>
                      </a:lnTo>
                      <a:lnTo>
                        <a:pt x="2112" y="1488"/>
                      </a:lnTo>
                      <a:lnTo>
                        <a:pt x="2038" y="1478"/>
                      </a:lnTo>
                      <a:lnTo>
                        <a:pt x="1890" y="1427"/>
                      </a:lnTo>
                      <a:lnTo>
                        <a:pt x="1688" y="1343"/>
                      </a:lnTo>
                      <a:lnTo>
                        <a:pt x="1425" y="1225"/>
                      </a:lnTo>
                      <a:lnTo>
                        <a:pt x="1172" y="1083"/>
                      </a:lnTo>
                      <a:lnTo>
                        <a:pt x="940" y="946"/>
                      </a:lnTo>
                      <a:lnTo>
                        <a:pt x="905" y="922"/>
                      </a:lnTo>
                      <a:lnTo>
                        <a:pt x="874" y="894"/>
                      </a:lnTo>
                      <a:lnTo>
                        <a:pt x="853" y="871"/>
                      </a:lnTo>
                      <a:lnTo>
                        <a:pt x="841" y="844"/>
                      </a:lnTo>
                      <a:lnTo>
                        <a:pt x="835" y="817"/>
                      </a:lnTo>
                      <a:lnTo>
                        <a:pt x="836" y="793"/>
                      </a:lnTo>
                      <a:lnTo>
                        <a:pt x="846" y="767"/>
                      </a:lnTo>
                      <a:lnTo>
                        <a:pt x="871" y="711"/>
                      </a:lnTo>
                      <a:lnTo>
                        <a:pt x="896" y="656"/>
                      </a:lnTo>
                      <a:lnTo>
                        <a:pt x="917" y="610"/>
                      </a:lnTo>
                      <a:lnTo>
                        <a:pt x="929" y="546"/>
                      </a:lnTo>
                      <a:lnTo>
                        <a:pt x="932" y="490"/>
                      </a:lnTo>
                      <a:lnTo>
                        <a:pt x="916" y="415"/>
                      </a:lnTo>
                      <a:lnTo>
                        <a:pt x="895" y="363"/>
                      </a:lnTo>
                      <a:lnTo>
                        <a:pt x="856" y="301"/>
                      </a:lnTo>
                      <a:lnTo>
                        <a:pt x="804" y="230"/>
                      </a:lnTo>
                      <a:lnTo>
                        <a:pt x="744" y="163"/>
                      </a:lnTo>
                      <a:lnTo>
                        <a:pt x="680" y="105"/>
                      </a:lnTo>
                      <a:lnTo>
                        <a:pt x="612" y="60"/>
                      </a:lnTo>
                      <a:lnTo>
                        <a:pt x="535" y="27"/>
                      </a:lnTo>
                      <a:lnTo>
                        <a:pt x="487" y="12"/>
                      </a:lnTo>
                      <a:lnTo>
                        <a:pt x="447" y="5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623" name=""/>
                <p:cNvGrpSpPr/>
                <p:nvPr/>
              </p:nvGrpSpPr>
              <p:grpSpPr>
                <a:xfrm>
                  <a:off x="1582560" y="2152800"/>
                  <a:ext cx="1184400" cy="784080"/>
                  <a:chOff x="1582560" y="2152800"/>
                  <a:chExt cx="1184400" cy="784080"/>
                </a:xfrm>
              </p:grpSpPr>
              <p:sp>
                <p:nvSpPr>
                  <p:cNvPr id="624" name=""/>
                  <p:cNvSpPr/>
                  <p:nvPr/>
                </p:nvSpPr>
                <p:spPr>
                  <a:xfrm>
                    <a:off x="1582560" y="2152800"/>
                    <a:ext cx="435240" cy="631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5" h="1590">
                        <a:moveTo>
                          <a:pt x="211" y="0"/>
                        </a:moveTo>
                        <a:lnTo>
                          <a:pt x="177" y="67"/>
                        </a:lnTo>
                        <a:lnTo>
                          <a:pt x="171" y="113"/>
                        </a:lnTo>
                        <a:lnTo>
                          <a:pt x="174" y="190"/>
                        </a:lnTo>
                        <a:lnTo>
                          <a:pt x="185" y="256"/>
                        </a:lnTo>
                        <a:lnTo>
                          <a:pt x="195" y="298"/>
                        </a:lnTo>
                        <a:lnTo>
                          <a:pt x="205" y="320"/>
                        </a:lnTo>
                        <a:lnTo>
                          <a:pt x="252" y="404"/>
                        </a:lnTo>
                        <a:lnTo>
                          <a:pt x="307" y="465"/>
                        </a:lnTo>
                        <a:lnTo>
                          <a:pt x="311" y="458"/>
                        </a:lnTo>
                        <a:lnTo>
                          <a:pt x="280" y="416"/>
                        </a:lnTo>
                        <a:lnTo>
                          <a:pt x="246" y="358"/>
                        </a:lnTo>
                        <a:lnTo>
                          <a:pt x="229" y="320"/>
                        </a:lnTo>
                        <a:lnTo>
                          <a:pt x="218" y="269"/>
                        </a:lnTo>
                        <a:lnTo>
                          <a:pt x="218" y="240"/>
                        </a:lnTo>
                        <a:lnTo>
                          <a:pt x="223" y="220"/>
                        </a:lnTo>
                        <a:lnTo>
                          <a:pt x="238" y="242"/>
                        </a:lnTo>
                        <a:lnTo>
                          <a:pt x="280" y="278"/>
                        </a:lnTo>
                        <a:lnTo>
                          <a:pt x="316" y="303"/>
                        </a:lnTo>
                        <a:lnTo>
                          <a:pt x="314" y="336"/>
                        </a:lnTo>
                        <a:lnTo>
                          <a:pt x="325" y="375"/>
                        </a:lnTo>
                        <a:lnTo>
                          <a:pt x="344" y="410"/>
                        </a:lnTo>
                        <a:lnTo>
                          <a:pt x="364" y="439"/>
                        </a:lnTo>
                        <a:lnTo>
                          <a:pt x="386" y="459"/>
                        </a:lnTo>
                        <a:lnTo>
                          <a:pt x="402" y="475"/>
                        </a:lnTo>
                        <a:lnTo>
                          <a:pt x="425" y="487"/>
                        </a:lnTo>
                        <a:lnTo>
                          <a:pt x="453" y="499"/>
                        </a:lnTo>
                        <a:lnTo>
                          <a:pt x="479" y="507"/>
                        </a:lnTo>
                        <a:lnTo>
                          <a:pt x="511" y="514"/>
                        </a:lnTo>
                        <a:lnTo>
                          <a:pt x="534" y="516"/>
                        </a:lnTo>
                        <a:lnTo>
                          <a:pt x="571" y="512"/>
                        </a:lnTo>
                        <a:lnTo>
                          <a:pt x="608" y="504"/>
                        </a:lnTo>
                        <a:lnTo>
                          <a:pt x="727" y="580"/>
                        </a:lnTo>
                        <a:lnTo>
                          <a:pt x="761" y="565"/>
                        </a:lnTo>
                        <a:lnTo>
                          <a:pt x="790" y="535"/>
                        </a:lnTo>
                        <a:lnTo>
                          <a:pt x="810" y="504"/>
                        </a:lnTo>
                        <a:lnTo>
                          <a:pt x="817" y="473"/>
                        </a:lnTo>
                        <a:lnTo>
                          <a:pt x="820" y="447"/>
                        </a:lnTo>
                        <a:lnTo>
                          <a:pt x="812" y="436"/>
                        </a:lnTo>
                        <a:lnTo>
                          <a:pt x="799" y="436"/>
                        </a:lnTo>
                        <a:lnTo>
                          <a:pt x="717" y="443"/>
                        </a:lnTo>
                        <a:lnTo>
                          <a:pt x="636" y="425"/>
                        </a:lnTo>
                        <a:lnTo>
                          <a:pt x="618" y="420"/>
                        </a:lnTo>
                        <a:lnTo>
                          <a:pt x="607" y="398"/>
                        </a:lnTo>
                        <a:lnTo>
                          <a:pt x="598" y="368"/>
                        </a:lnTo>
                        <a:lnTo>
                          <a:pt x="575" y="332"/>
                        </a:lnTo>
                        <a:lnTo>
                          <a:pt x="550" y="307"/>
                        </a:lnTo>
                        <a:lnTo>
                          <a:pt x="525" y="286"/>
                        </a:lnTo>
                        <a:lnTo>
                          <a:pt x="496" y="268"/>
                        </a:lnTo>
                        <a:lnTo>
                          <a:pt x="461" y="256"/>
                        </a:lnTo>
                        <a:lnTo>
                          <a:pt x="424" y="253"/>
                        </a:lnTo>
                        <a:lnTo>
                          <a:pt x="397" y="253"/>
                        </a:lnTo>
                        <a:lnTo>
                          <a:pt x="375" y="251"/>
                        </a:lnTo>
                        <a:lnTo>
                          <a:pt x="363" y="247"/>
                        </a:lnTo>
                        <a:lnTo>
                          <a:pt x="337" y="213"/>
                        </a:lnTo>
                        <a:lnTo>
                          <a:pt x="313" y="195"/>
                        </a:lnTo>
                        <a:lnTo>
                          <a:pt x="288" y="183"/>
                        </a:lnTo>
                        <a:lnTo>
                          <a:pt x="255" y="173"/>
                        </a:lnTo>
                        <a:lnTo>
                          <a:pt x="238" y="172"/>
                        </a:lnTo>
                        <a:lnTo>
                          <a:pt x="246" y="140"/>
                        </a:lnTo>
                        <a:lnTo>
                          <a:pt x="304" y="51"/>
                        </a:lnTo>
                        <a:lnTo>
                          <a:pt x="335" y="29"/>
                        </a:lnTo>
                        <a:lnTo>
                          <a:pt x="372" y="14"/>
                        </a:lnTo>
                        <a:lnTo>
                          <a:pt x="417" y="6"/>
                        </a:lnTo>
                        <a:lnTo>
                          <a:pt x="452" y="9"/>
                        </a:lnTo>
                        <a:lnTo>
                          <a:pt x="500" y="17"/>
                        </a:lnTo>
                        <a:lnTo>
                          <a:pt x="545" y="31"/>
                        </a:lnTo>
                        <a:lnTo>
                          <a:pt x="597" y="57"/>
                        </a:lnTo>
                        <a:lnTo>
                          <a:pt x="642" y="90"/>
                        </a:lnTo>
                        <a:lnTo>
                          <a:pt x="688" y="132"/>
                        </a:lnTo>
                        <a:lnTo>
                          <a:pt x="727" y="174"/>
                        </a:lnTo>
                        <a:lnTo>
                          <a:pt x="774" y="230"/>
                        </a:lnTo>
                        <a:lnTo>
                          <a:pt x="817" y="287"/>
                        </a:lnTo>
                        <a:lnTo>
                          <a:pt x="846" y="335"/>
                        </a:lnTo>
                        <a:lnTo>
                          <a:pt x="867" y="389"/>
                        </a:lnTo>
                        <a:lnTo>
                          <a:pt x="880" y="437"/>
                        </a:lnTo>
                        <a:lnTo>
                          <a:pt x="885" y="476"/>
                        </a:lnTo>
                        <a:lnTo>
                          <a:pt x="884" y="510"/>
                        </a:lnTo>
                        <a:lnTo>
                          <a:pt x="874" y="572"/>
                        </a:lnTo>
                        <a:lnTo>
                          <a:pt x="845" y="648"/>
                        </a:lnTo>
                        <a:lnTo>
                          <a:pt x="826" y="690"/>
                        </a:lnTo>
                        <a:lnTo>
                          <a:pt x="812" y="718"/>
                        </a:lnTo>
                        <a:lnTo>
                          <a:pt x="802" y="757"/>
                        </a:lnTo>
                        <a:lnTo>
                          <a:pt x="802" y="795"/>
                        </a:lnTo>
                        <a:lnTo>
                          <a:pt x="812" y="818"/>
                        </a:lnTo>
                        <a:lnTo>
                          <a:pt x="828" y="843"/>
                        </a:lnTo>
                        <a:lnTo>
                          <a:pt x="890" y="894"/>
                        </a:lnTo>
                        <a:lnTo>
                          <a:pt x="1054" y="992"/>
                        </a:lnTo>
                        <a:lnTo>
                          <a:pt x="988" y="997"/>
                        </a:lnTo>
                        <a:lnTo>
                          <a:pt x="977" y="1057"/>
                        </a:lnTo>
                        <a:lnTo>
                          <a:pt x="1018" y="1121"/>
                        </a:lnTo>
                        <a:lnTo>
                          <a:pt x="1072" y="1182"/>
                        </a:lnTo>
                        <a:lnTo>
                          <a:pt x="950" y="1142"/>
                        </a:lnTo>
                        <a:lnTo>
                          <a:pt x="870" y="1182"/>
                        </a:lnTo>
                        <a:lnTo>
                          <a:pt x="859" y="1250"/>
                        </a:lnTo>
                        <a:lnTo>
                          <a:pt x="876" y="1331"/>
                        </a:lnTo>
                        <a:lnTo>
                          <a:pt x="947" y="1401"/>
                        </a:lnTo>
                        <a:lnTo>
                          <a:pt x="1095" y="1590"/>
                        </a:lnTo>
                        <a:lnTo>
                          <a:pt x="927" y="1492"/>
                        </a:lnTo>
                        <a:lnTo>
                          <a:pt x="647" y="1296"/>
                        </a:lnTo>
                        <a:lnTo>
                          <a:pt x="219" y="978"/>
                        </a:lnTo>
                        <a:lnTo>
                          <a:pt x="268" y="1003"/>
                        </a:lnTo>
                        <a:lnTo>
                          <a:pt x="307" y="1015"/>
                        </a:lnTo>
                        <a:lnTo>
                          <a:pt x="357" y="1021"/>
                        </a:lnTo>
                        <a:lnTo>
                          <a:pt x="408" y="1016"/>
                        </a:lnTo>
                        <a:lnTo>
                          <a:pt x="462" y="1006"/>
                        </a:lnTo>
                        <a:lnTo>
                          <a:pt x="509" y="991"/>
                        </a:lnTo>
                        <a:lnTo>
                          <a:pt x="543" y="964"/>
                        </a:lnTo>
                        <a:lnTo>
                          <a:pt x="554" y="952"/>
                        </a:lnTo>
                        <a:lnTo>
                          <a:pt x="554" y="935"/>
                        </a:lnTo>
                        <a:lnTo>
                          <a:pt x="550" y="927"/>
                        </a:lnTo>
                        <a:lnTo>
                          <a:pt x="533" y="902"/>
                        </a:lnTo>
                        <a:lnTo>
                          <a:pt x="523" y="880"/>
                        </a:lnTo>
                        <a:lnTo>
                          <a:pt x="526" y="845"/>
                        </a:lnTo>
                        <a:lnTo>
                          <a:pt x="543" y="807"/>
                        </a:lnTo>
                        <a:lnTo>
                          <a:pt x="563" y="775"/>
                        </a:lnTo>
                        <a:lnTo>
                          <a:pt x="594" y="746"/>
                        </a:lnTo>
                        <a:lnTo>
                          <a:pt x="636" y="711"/>
                        </a:lnTo>
                        <a:lnTo>
                          <a:pt x="676" y="684"/>
                        </a:lnTo>
                        <a:lnTo>
                          <a:pt x="615" y="690"/>
                        </a:lnTo>
                        <a:lnTo>
                          <a:pt x="548" y="685"/>
                        </a:lnTo>
                        <a:lnTo>
                          <a:pt x="499" y="672"/>
                        </a:lnTo>
                        <a:lnTo>
                          <a:pt x="457" y="655"/>
                        </a:lnTo>
                        <a:lnTo>
                          <a:pt x="417" y="634"/>
                        </a:lnTo>
                        <a:lnTo>
                          <a:pt x="375" y="611"/>
                        </a:lnTo>
                        <a:lnTo>
                          <a:pt x="382" y="691"/>
                        </a:lnTo>
                        <a:lnTo>
                          <a:pt x="387" y="764"/>
                        </a:lnTo>
                        <a:lnTo>
                          <a:pt x="384" y="818"/>
                        </a:lnTo>
                        <a:lnTo>
                          <a:pt x="372" y="864"/>
                        </a:lnTo>
                        <a:lnTo>
                          <a:pt x="345" y="881"/>
                        </a:lnTo>
                        <a:lnTo>
                          <a:pt x="304" y="887"/>
                        </a:lnTo>
                        <a:lnTo>
                          <a:pt x="256" y="887"/>
                        </a:lnTo>
                        <a:lnTo>
                          <a:pt x="181" y="871"/>
                        </a:lnTo>
                        <a:lnTo>
                          <a:pt x="129" y="842"/>
                        </a:lnTo>
                        <a:lnTo>
                          <a:pt x="91" y="802"/>
                        </a:lnTo>
                        <a:lnTo>
                          <a:pt x="47" y="742"/>
                        </a:lnTo>
                        <a:lnTo>
                          <a:pt x="26" y="691"/>
                        </a:lnTo>
                        <a:lnTo>
                          <a:pt x="3" y="627"/>
                        </a:lnTo>
                        <a:lnTo>
                          <a:pt x="0" y="565"/>
                        </a:lnTo>
                        <a:lnTo>
                          <a:pt x="3" y="465"/>
                        </a:lnTo>
                        <a:lnTo>
                          <a:pt x="24" y="369"/>
                        </a:lnTo>
                        <a:lnTo>
                          <a:pt x="51" y="309"/>
                        </a:lnTo>
                        <a:lnTo>
                          <a:pt x="99" y="256"/>
                        </a:lnTo>
                        <a:lnTo>
                          <a:pt x="143" y="231"/>
                        </a:lnTo>
                        <a:lnTo>
                          <a:pt x="143" y="90"/>
                        </a:lnTo>
                        <a:lnTo>
                          <a:pt x="136" y="70"/>
                        </a:lnTo>
                        <a:lnTo>
                          <a:pt x="155" y="46"/>
                        </a:lnTo>
                        <a:lnTo>
                          <a:pt x="183" y="18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5" name=""/>
                  <p:cNvSpPr/>
                  <p:nvPr/>
                </p:nvSpPr>
                <p:spPr>
                  <a:xfrm>
                    <a:off x="2192400" y="2546280"/>
                    <a:ext cx="57456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6" h="985">
                        <a:moveTo>
                          <a:pt x="334" y="400"/>
                        </a:moveTo>
                        <a:lnTo>
                          <a:pt x="533" y="460"/>
                        </a:lnTo>
                        <a:lnTo>
                          <a:pt x="538" y="376"/>
                        </a:lnTo>
                        <a:lnTo>
                          <a:pt x="551" y="299"/>
                        </a:lnTo>
                        <a:lnTo>
                          <a:pt x="582" y="226"/>
                        </a:lnTo>
                        <a:lnTo>
                          <a:pt x="619" y="163"/>
                        </a:lnTo>
                        <a:lnTo>
                          <a:pt x="666" y="114"/>
                        </a:lnTo>
                        <a:lnTo>
                          <a:pt x="725" y="73"/>
                        </a:lnTo>
                        <a:lnTo>
                          <a:pt x="790" y="40"/>
                        </a:lnTo>
                        <a:lnTo>
                          <a:pt x="852" y="19"/>
                        </a:lnTo>
                        <a:lnTo>
                          <a:pt x="914" y="5"/>
                        </a:lnTo>
                        <a:lnTo>
                          <a:pt x="1005" y="0"/>
                        </a:lnTo>
                        <a:lnTo>
                          <a:pt x="1080" y="8"/>
                        </a:lnTo>
                        <a:lnTo>
                          <a:pt x="1162" y="28"/>
                        </a:lnTo>
                        <a:lnTo>
                          <a:pt x="1228" y="58"/>
                        </a:lnTo>
                        <a:lnTo>
                          <a:pt x="1282" y="92"/>
                        </a:lnTo>
                        <a:lnTo>
                          <a:pt x="1335" y="135"/>
                        </a:lnTo>
                        <a:lnTo>
                          <a:pt x="1378" y="184"/>
                        </a:lnTo>
                        <a:lnTo>
                          <a:pt x="1403" y="234"/>
                        </a:lnTo>
                        <a:lnTo>
                          <a:pt x="1428" y="304"/>
                        </a:lnTo>
                        <a:lnTo>
                          <a:pt x="1443" y="376"/>
                        </a:lnTo>
                        <a:lnTo>
                          <a:pt x="1446" y="468"/>
                        </a:lnTo>
                        <a:lnTo>
                          <a:pt x="1443" y="594"/>
                        </a:lnTo>
                        <a:lnTo>
                          <a:pt x="1426" y="667"/>
                        </a:lnTo>
                        <a:lnTo>
                          <a:pt x="1403" y="715"/>
                        </a:lnTo>
                        <a:lnTo>
                          <a:pt x="1340" y="755"/>
                        </a:lnTo>
                        <a:lnTo>
                          <a:pt x="1327" y="769"/>
                        </a:lnTo>
                        <a:lnTo>
                          <a:pt x="1217" y="823"/>
                        </a:lnTo>
                        <a:lnTo>
                          <a:pt x="1122" y="850"/>
                        </a:lnTo>
                        <a:lnTo>
                          <a:pt x="1023" y="857"/>
                        </a:lnTo>
                        <a:lnTo>
                          <a:pt x="943" y="853"/>
                        </a:lnTo>
                        <a:lnTo>
                          <a:pt x="876" y="842"/>
                        </a:lnTo>
                        <a:lnTo>
                          <a:pt x="878" y="857"/>
                        </a:lnTo>
                        <a:lnTo>
                          <a:pt x="859" y="873"/>
                        </a:lnTo>
                        <a:lnTo>
                          <a:pt x="814" y="866"/>
                        </a:lnTo>
                        <a:lnTo>
                          <a:pt x="749" y="834"/>
                        </a:lnTo>
                        <a:lnTo>
                          <a:pt x="749" y="861"/>
                        </a:lnTo>
                        <a:lnTo>
                          <a:pt x="756" y="893"/>
                        </a:lnTo>
                        <a:lnTo>
                          <a:pt x="745" y="919"/>
                        </a:lnTo>
                        <a:lnTo>
                          <a:pt x="725" y="930"/>
                        </a:lnTo>
                        <a:lnTo>
                          <a:pt x="702" y="930"/>
                        </a:lnTo>
                        <a:lnTo>
                          <a:pt x="704" y="952"/>
                        </a:lnTo>
                        <a:lnTo>
                          <a:pt x="647" y="946"/>
                        </a:lnTo>
                        <a:lnTo>
                          <a:pt x="629" y="941"/>
                        </a:lnTo>
                        <a:lnTo>
                          <a:pt x="643" y="985"/>
                        </a:lnTo>
                        <a:lnTo>
                          <a:pt x="569" y="965"/>
                        </a:lnTo>
                        <a:lnTo>
                          <a:pt x="492" y="944"/>
                        </a:lnTo>
                        <a:lnTo>
                          <a:pt x="172" y="867"/>
                        </a:lnTo>
                        <a:lnTo>
                          <a:pt x="50" y="823"/>
                        </a:lnTo>
                        <a:lnTo>
                          <a:pt x="0" y="735"/>
                        </a:lnTo>
                        <a:lnTo>
                          <a:pt x="161" y="786"/>
                        </a:lnTo>
                        <a:lnTo>
                          <a:pt x="286" y="806"/>
                        </a:lnTo>
                        <a:lnTo>
                          <a:pt x="313" y="756"/>
                        </a:lnTo>
                        <a:lnTo>
                          <a:pt x="312" y="697"/>
                        </a:lnTo>
                        <a:lnTo>
                          <a:pt x="312" y="589"/>
                        </a:lnTo>
                        <a:lnTo>
                          <a:pt x="252" y="533"/>
                        </a:lnTo>
                        <a:lnTo>
                          <a:pt x="505" y="594"/>
                        </a:lnTo>
                        <a:lnTo>
                          <a:pt x="480" y="498"/>
                        </a:lnTo>
                        <a:lnTo>
                          <a:pt x="334" y="40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26" name=""/>
                <p:cNvGrpSpPr/>
                <p:nvPr/>
              </p:nvGrpSpPr>
              <p:grpSpPr>
                <a:xfrm>
                  <a:off x="1574640" y="2203560"/>
                  <a:ext cx="1132200" cy="577800"/>
                  <a:chOff x="1574640" y="2203560"/>
                  <a:chExt cx="1132200" cy="577800"/>
                </a:xfrm>
              </p:grpSpPr>
              <p:sp>
                <p:nvSpPr>
                  <p:cNvPr id="627" name=""/>
                  <p:cNvSpPr/>
                  <p:nvPr/>
                </p:nvSpPr>
                <p:spPr>
                  <a:xfrm>
                    <a:off x="2436840" y="2708280"/>
                    <a:ext cx="13032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86">
                        <a:moveTo>
                          <a:pt x="54" y="19"/>
                        </a:move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0" y="19"/>
                        </a:lnTo>
                        <a:lnTo>
                          <a:pt x="4" y="41"/>
                        </a:lnTo>
                        <a:lnTo>
                          <a:pt x="25" y="64"/>
                        </a:lnTo>
                        <a:lnTo>
                          <a:pt x="51" y="93"/>
                        </a:lnTo>
                        <a:lnTo>
                          <a:pt x="90" y="120"/>
                        </a:lnTo>
                        <a:lnTo>
                          <a:pt x="132" y="141"/>
                        </a:lnTo>
                        <a:lnTo>
                          <a:pt x="197" y="163"/>
                        </a:lnTo>
                        <a:lnTo>
                          <a:pt x="252" y="180"/>
                        </a:lnTo>
                        <a:lnTo>
                          <a:pt x="303" y="186"/>
                        </a:lnTo>
                        <a:lnTo>
                          <a:pt x="327" y="174"/>
                        </a:lnTo>
                        <a:lnTo>
                          <a:pt x="270" y="160"/>
                        </a:lnTo>
                        <a:lnTo>
                          <a:pt x="210" y="133"/>
                        </a:lnTo>
                        <a:lnTo>
                          <a:pt x="155" y="100"/>
                        </a:lnTo>
                        <a:lnTo>
                          <a:pt x="118" y="79"/>
                        </a:lnTo>
                        <a:lnTo>
                          <a:pt x="54" y="1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8" name=""/>
                  <p:cNvSpPr/>
                  <p:nvPr/>
                </p:nvSpPr>
                <p:spPr>
                  <a:xfrm>
                    <a:off x="2595600" y="2579760"/>
                    <a:ext cx="11124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164">
                        <a:moveTo>
                          <a:pt x="0" y="36"/>
                        </a:moveTo>
                        <a:lnTo>
                          <a:pt x="27" y="14"/>
                        </a:lnTo>
                        <a:lnTo>
                          <a:pt x="69" y="0"/>
                        </a:lnTo>
                        <a:lnTo>
                          <a:pt x="120" y="12"/>
                        </a:lnTo>
                        <a:lnTo>
                          <a:pt x="175" y="33"/>
                        </a:lnTo>
                        <a:lnTo>
                          <a:pt x="231" y="69"/>
                        </a:lnTo>
                        <a:lnTo>
                          <a:pt x="268" y="95"/>
                        </a:lnTo>
                        <a:lnTo>
                          <a:pt x="279" y="123"/>
                        </a:lnTo>
                        <a:lnTo>
                          <a:pt x="282" y="160"/>
                        </a:lnTo>
                        <a:lnTo>
                          <a:pt x="235" y="16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9" name=""/>
                  <p:cNvSpPr/>
                  <p:nvPr/>
                </p:nvSpPr>
                <p:spPr>
                  <a:xfrm>
                    <a:off x="1574640" y="2278080"/>
                    <a:ext cx="54000" cy="14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354">
                        <a:moveTo>
                          <a:pt x="11" y="0"/>
                        </a:moveTo>
                        <a:lnTo>
                          <a:pt x="44" y="125"/>
                        </a:lnTo>
                        <a:lnTo>
                          <a:pt x="109" y="299"/>
                        </a:lnTo>
                        <a:lnTo>
                          <a:pt x="133" y="343"/>
                        </a:lnTo>
                        <a:lnTo>
                          <a:pt x="134" y="354"/>
                        </a:lnTo>
                        <a:lnTo>
                          <a:pt x="102" y="325"/>
                        </a:lnTo>
                        <a:lnTo>
                          <a:pt x="61" y="253"/>
                        </a:lnTo>
                        <a:lnTo>
                          <a:pt x="42" y="200"/>
                        </a:lnTo>
                        <a:lnTo>
                          <a:pt x="12" y="107"/>
                        </a:lnTo>
                        <a:lnTo>
                          <a:pt x="0" y="4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30" name=""/>
                  <p:cNvSpPr/>
                  <p:nvPr/>
                </p:nvSpPr>
                <p:spPr>
                  <a:xfrm>
                    <a:off x="1630440" y="2203560"/>
                    <a:ext cx="48960" cy="13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343">
                        <a:moveTo>
                          <a:pt x="28" y="0"/>
                        </a:moveTo>
                        <a:lnTo>
                          <a:pt x="33" y="64"/>
                        </a:lnTo>
                        <a:lnTo>
                          <a:pt x="43" y="131"/>
                        </a:lnTo>
                        <a:lnTo>
                          <a:pt x="56" y="181"/>
                        </a:lnTo>
                        <a:lnTo>
                          <a:pt x="71" y="224"/>
                        </a:lnTo>
                        <a:lnTo>
                          <a:pt x="98" y="281"/>
                        </a:lnTo>
                        <a:lnTo>
                          <a:pt x="126" y="343"/>
                        </a:lnTo>
                        <a:lnTo>
                          <a:pt x="83" y="305"/>
                        </a:lnTo>
                        <a:lnTo>
                          <a:pt x="43" y="247"/>
                        </a:lnTo>
                        <a:lnTo>
                          <a:pt x="9" y="182"/>
                        </a:lnTo>
                        <a:lnTo>
                          <a:pt x="0" y="131"/>
                        </a:lnTo>
                        <a:lnTo>
                          <a:pt x="2" y="67"/>
                        </a:lnTo>
                        <a:lnTo>
                          <a:pt x="14" y="3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31" name=""/>
                <p:cNvGrpSpPr/>
                <p:nvPr/>
              </p:nvGrpSpPr>
              <p:grpSpPr>
                <a:xfrm>
                  <a:off x="2476440" y="2592360"/>
                  <a:ext cx="225360" cy="150840"/>
                  <a:chOff x="2476440" y="2592360"/>
                  <a:chExt cx="225360" cy="150840"/>
                </a:xfrm>
              </p:grpSpPr>
              <p:sp>
                <p:nvSpPr>
                  <p:cNvPr id="632" name=""/>
                  <p:cNvSpPr/>
                  <p:nvPr/>
                </p:nvSpPr>
                <p:spPr>
                  <a:xfrm>
                    <a:off x="2476440" y="2592360"/>
                    <a:ext cx="225360" cy="150840"/>
                  </a:xfrm>
                  <a:prstGeom prst="ellipse">
                    <a:avLst/>
                  </a:pr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633" name=""/>
                  <p:cNvGrpSpPr/>
                  <p:nvPr/>
                </p:nvGrpSpPr>
                <p:grpSpPr>
                  <a:xfrm>
                    <a:off x="2489040" y="2600280"/>
                    <a:ext cx="193680" cy="128520"/>
                    <a:chOff x="2489040" y="2600280"/>
                    <a:chExt cx="193680" cy="128520"/>
                  </a:xfrm>
                </p:grpSpPr>
                <p:sp>
                  <p:nvSpPr>
                    <p:cNvPr id="634" name=""/>
                    <p:cNvSpPr/>
                    <p:nvPr/>
                  </p:nvSpPr>
                  <p:spPr>
                    <a:xfrm>
                      <a:off x="2570040" y="26002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5" name=""/>
                    <p:cNvSpPr/>
                    <p:nvPr/>
                  </p:nvSpPr>
                  <p:spPr>
                    <a:xfrm>
                      <a:off x="2604960" y="260352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6" name=""/>
                    <p:cNvSpPr/>
                    <p:nvPr/>
                  </p:nvSpPr>
                  <p:spPr>
                    <a:xfrm>
                      <a:off x="2538360" y="260820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7" name=""/>
                    <p:cNvSpPr/>
                    <p:nvPr/>
                  </p:nvSpPr>
                  <p:spPr>
                    <a:xfrm>
                      <a:off x="2516040" y="2620800"/>
                      <a:ext cx="972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8" name=""/>
                    <p:cNvSpPr/>
                    <p:nvPr/>
                  </p:nvSpPr>
                  <p:spPr>
                    <a:xfrm>
                      <a:off x="2496960" y="263844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39" name=""/>
                    <p:cNvSpPr/>
                    <p:nvPr/>
                  </p:nvSpPr>
                  <p:spPr>
                    <a:xfrm>
                      <a:off x="248904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0" name=""/>
                    <p:cNvSpPr/>
                    <p:nvPr/>
                  </p:nvSpPr>
                  <p:spPr>
                    <a:xfrm>
                      <a:off x="249408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1" name=""/>
                    <p:cNvSpPr/>
                    <p:nvPr/>
                  </p:nvSpPr>
                  <p:spPr>
                    <a:xfrm>
                      <a:off x="2509920" y="27036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2" name=""/>
                    <p:cNvSpPr/>
                    <p:nvPr/>
                  </p:nvSpPr>
                  <p:spPr>
                    <a:xfrm>
                      <a:off x="25351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3" name=""/>
                    <p:cNvSpPr/>
                    <p:nvPr/>
                  </p:nvSpPr>
                  <p:spPr>
                    <a:xfrm>
                      <a:off x="2567160" y="2722680"/>
                      <a:ext cx="93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4" name=""/>
                    <p:cNvSpPr/>
                    <p:nvPr/>
                  </p:nvSpPr>
                  <p:spPr>
                    <a:xfrm>
                      <a:off x="2598840" y="2722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5" name=""/>
                    <p:cNvSpPr/>
                    <p:nvPr/>
                  </p:nvSpPr>
                  <p:spPr>
                    <a:xfrm>
                      <a:off x="26305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6" name=""/>
                    <p:cNvSpPr/>
                    <p:nvPr/>
                  </p:nvSpPr>
                  <p:spPr>
                    <a:xfrm>
                      <a:off x="2671920" y="2657520"/>
                      <a:ext cx="108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7" name=""/>
                    <p:cNvSpPr/>
                    <p:nvPr/>
                  </p:nvSpPr>
                  <p:spPr>
                    <a:xfrm>
                      <a:off x="2668680" y="268128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8" name=""/>
                    <p:cNvSpPr/>
                    <p:nvPr/>
                  </p:nvSpPr>
                  <p:spPr>
                    <a:xfrm>
                      <a:off x="2652840" y="2701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49" name=""/>
                    <p:cNvSpPr/>
                    <p:nvPr/>
                  </p:nvSpPr>
                  <p:spPr>
                    <a:xfrm>
                      <a:off x="2662200" y="263196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0" name=""/>
                    <p:cNvSpPr/>
                    <p:nvPr/>
                  </p:nvSpPr>
                  <p:spPr>
                    <a:xfrm>
                      <a:off x="2638440" y="26146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1" name=""/>
                    <p:cNvSpPr/>
                    <p:nvPr/>
                  </p:nvSpPr>
                  <p:spPr>
                    <a:xfrm>
                      <a:off x="2560680" y="2620800"/>
                      <a:ext cx="936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2" name=""/>
                    <p:cNvSpPr/>
                    <p:nvPr/>
                  </p:nvSpPr>
                  <p:spPr>
                    <a:xfrm>
                      <a:off x="2592360" y="262080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3" name=""/>
                    <p:cNvSpPr/>
                    <p:nvPr/>
                  </p:nvSpPr>
                  <p:spPr>
                    <a:xfrm>
                      <a:off x="2533680" y="26370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4" name=""/>
                    <p:cNvSpPr/>
                    <p:nvPr/>
                  </p:nvSpPr>
                  <p:spPr>
                    <a:xfrm>
                      <a:off x="251928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5" name=""/>
                    <p:cNvSpPr/>
                    <p:nvPr/>
                  </p:nvSpPr>
                  <p:spPr>
                    <a:xfrm>
                      <a:off x="252900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6" name=""/>
                    <p:cNvSpPr/>
                    <p:nvPr/>
                  </p:nvSpPr>
                  <p:spPr>
                    <a:xfrm>
                      <a:off x="2557440" y="269388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7" name=""/>
                    <p:cNvSpPr/>
                    <p:nvPr/>
                  </p:nvSpPr>
                  <p:spPr>
                    <a:xfrm>
                      <a:off x="2589120" y="2695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8" name=""/>
                    <p:cNvSpPr/>
                    <p:nvPr/>
                  </p:nvSpPr>
                  <p:spPr>
                    <a:xfrm>
                      <a:off x="2624040" y="268272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59" name=""/>
                    <p:cNvSpPr/>
                    <p:nvPr/>
                  </p:nvSpPr>
                  <p:spPr>
                    <a:xfrm>
                      <a:off x="2637000" y="265572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0" name=""/>
                    <p:cNvSpPr/>
                    <p:nvPr/>
                  </p:nvSpPr>
                  <p:spPr>
                    <a:xfrm>
                      <a:off x="2616120" y="2633760"/>
                      <a:ext cx="972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1" name=""/>
                    <p:cNvSpPr/>
                    <p:nvPr/>
                  </p:nvSpPr>
                  <p:spPr>
                    <a:xfrm>
                      <a:off x="2558880" y="2647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2" name=""/>
                    <p:cNvSpPr/>
                    <p:nvPr/>
                  </p:nvSpPr>
                  <p:spPr>
                    <a:xfrm>
                      <a:off x="2552760" y="2670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3" name=""/>
                    <p:cNvSpPr/>
                    <p:nvPr/>
                  </p:nvSpPr>
                  <p:spPr>
                    <a:xfrm>
                      <a:off x="2585880" y="267012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4" name=""/>
                    <p:cNvSpPr/>
                    <p:nvPr/>
                  </p:nvSpPr>
                  <p:spPr>
                    <a:xfrm>
                      <a:off x="2608200" y="265284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5" name=""/>
                    <p:cNvSpPr/>
                    <p:nvPr/>
                  </p:nvSpPr>
                  <p:spPr>
                    <a:xfrm>
                      <a:off x="2581200" y="2643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666" name=""/>
                <p:cNvGrpSpPr/>
                <p:nvPr/>
              </p:nvGrpSpPr>
              <p:grpSpPr>
                <a:xfrm>
                  <a:off x="1839960" y="2260440"/>
                  <a:ext cx="896760" cy="703440"/>
                  <a:chOff x="1839960" y="2260440"/>
                  <a:chExt cx="896760" cy="703440"/>
                </a:xfrm>
              </p:grpSpPr>
              <p:grpSp>
                <p:nvGrpSpPr>
                  <p:cNvPr id="667" name=""/>
                  <p:cNvGrpSpPr/>
                  <p:nvPr/>
                </p:nvGrpSpPr>
                <p:grpSpPr>
                  <a:xfrm>
                    <a:off x="2532240" y="2749680"/>
                    <a:ext cx="204480" cy="214200"/>
                    <a:chOff x="2532240" y="2749680"/>
                    <a:chExt cx="204480" cy="214200"/>
                  </a:xfrm>
                </p:grpSpPr>
                <p:sp>
                  <p:nvSpPr>
                    <p:cNvPr id="668" name=""/>
                    <p:cNvSpPr/>
                    <p:nvPr/>
                  </p:nvSpPr>
                  <p:spPr>
                    <a:xfrm>
                      <a:off x="2556000" y="2749680"/>
                      <a:ext cx="180720" cy="11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301">
                          <a:moveTo>
                            <a:pt x="0" y="294"/>
                          </a:moveTo>
                          <a:lnTo>
                            <a:pt x="13" y="229"/>
                          </a:lnTo>
                          <a:lnTo>
                            <a:pt x="27" y="185"/>
                          </a:lnTo>
                          <a:lnTo>
                            <a:pt x="34" y="154"/>
                          </a:lnTo>
                          <a:lnTo>
                            <a:pt x="47" y="140"/>
                          </a:lnTo>
                          <a:lnTo>
                            <a:pt x="67" y="133"/>
                          </a:lnTo>
                          <a:lnTo>
                            <a:pt x="98" y="124"/>
                          </a:lnTo>
                          <a:lnTo>
                            <a:pt x="139" y="129"/>
                          </a:lnTo>
                          <a:lnTo>
                            <a:pt x="210" y="113"/>
                          </a:lnTo>
                          <a:lnTo>
                            <a:pt x="277" y="92"/>
                          </a:lnTo>
                          <a:lnTo>
                            <a:pt x="359" y="61"/>
                          </a:lnTo>
                          <a:lnTo>
                            <a:pt x="417" y="31"/>
                          </a:lnTo>
                          <a:lnTo>
                            <a:pt x="457" y="0"/>
                          </a:lnTo>
                          <a:lnTo>
                            <a:pt x="433" y="38"/>
                          </a:lnTo>
                          <a:lnTo>
                            <a:pt x="423" y="61"/>
                          </a:lnTo>
                          <a:lnTo>
                            <a:pt x="420" y="110"/>
                          </a:lnTo>
                          <a:lnTo>
                            <a:pt x="412" y="166"/>
                          </a:lnTo>
                          <a:lnTo>
                            <a:pt x="410" y="196"/>
                          </a:lnTo>
                          <a:lnTo>
                            <a:pt x="396" y="222"/>
                          </a:lnTo>
                          <a:lnTo>
                            <a:pt x="375" y="233"/>
                          </a:lnTo>
                          <a:lnTo>
                            <a:pt x="345" y="252"/>
                          </a:lnTo>
                          <a:lnTo>
                            <a:pt x="301" y="270"/>
                          </a:lnTo>
                          <a:lnTo>
                            <a:pt x="244" y="289"/>
                          </a:lnTo>
                          <a:lnTo>
                            <a:pt x="168" y="301"/>
                          </a:lnTo>
                          <a:lnTo>
                            <a:pt x="81" y="301"/>
                          </a:lnTo>
                          <a:lnTo>
                            <a:pt x="0" y="294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69" name=""/>
                    <p:cNvSpPr/>
                    <p:nvPr/>
                  </p:nvSpPr>
                  <p:spPr>
                    <a:xfrm>
                      <a:off x="2532240" y="2849400"/>
                      <a:ext cx="187200" cy="11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4" h="287">
                          <a:moveTo>
                            <a:pt x="454" y="13"/>
                          </a:moveTo>
                          <a:lnTo>
                            <a:pt x="474" y="0"/>
                          </a:lnTo>
                          <a:lnTo>
                            <a:pt x="451" y="31"/>
                          </a:lnTo>
                          <a:lnTo>
                            <a:pt x="435" y="48"/>
                          </a:lnTo>
                          <a:lnTo>
                            <a:pt x="418" y="67"/>
                          </a:lnTo>
                          <a:lnTo>
                            <a:pt x="411" y="77"/>
                          </a:lnTo>
                          <a:lnTo>
                            <a:pt x="398" y="92"/>
                          </a:lnTo>
                          <a:lnTo>
                            <a:pt x="381" y="111"/>
                          </a:lnTo>
                          <a:lnTo>
                            <a:pt x="369" y="124"/>
                          </a:lnTo>
                          <a:lnTo>
                            <a:pt x="361" y="130"/>
                          </a:lnTo>
                          <a:lnTo>
                            <a:pt x="356" y="139"/>
                          </a:lnTo>
                          <a:lnTo>
                            <a:pt x="345" y="148"/>
                          </a:lnTo>
                          <a:lnTo>
                            <a:pt x="327" y="159"/>
                          </a:lnTo>
                          <a:lnTo>
                            <a:pt x="319" y="166"/>
                          </a:lnTo>
                          <a:lnTo>
                            <a:pt x="302" y="175"/>
                          </a:lnTo>
                          <a:lnTo>
                            <a:pt x="292" y="179"/>
                          </a:lnTo>
                          <a:lnTo>
                            <a:pt x="277" y="185"/>
                          </a:lnTo>
                          <a:lnTo>
                            <a:pt x="256" y="192"/>
                          </a:lnTo>
                          <a:lnTo>
                            <a:pt x="238" y="200"/>
                          </a:lnTo>
                          <a:lnTo>
                            <a:pt x="223" y="201"/>
                          </a:lnTo>
                          <a:lnTo>
                            <a:pt x="209" y="205"/>
                          </a:lnTo>
                          <a:lnTo>
                            <a:pt x="198" y="209"/>
                          </a:lnTo>
                          <a:lnTo>
                            <a:pt x="189" y="213"/>
                          </a:lnTo>
                          <a:lnTo>
                            <a:pt x="186" y="215"/>
                          </a:lnTo>
                          <a:lnTo>
                            <a:pt x="184" y="222"/>
                          </a:lnTo>
                          <a:lnTo>
                            <a:pt x="187" y="227"/>
                          </a:lnTo>
                          <a:lnTo>
                            <a:pt x="193" y="228"/>
                          </a:lnTo>
                          <a:lnTo>
                            <a:pt x="207" y="232"/>
                          </a:lnTo>
                          <a:lnTo>
                            <a:pt x="216" y="234"/>
                          </a:lnTo>
                          <a:lnTo>
                            <a:pt x="220" y="239"/>
                          </a:lnTo>
                          <a:lnTo>
                            <a:pt x="224" y="246"/>
                          </a:lnTo>
                          <a:lnTo>
                            <a:pt x="227" y="255"/>
                          </a:lnTo>
                          <a:lnTo>
                            <a:pt x="227" y="261"/>
                          </a:lnTo>
                          <a:lnTo>
                            <a:pt x="225" y="276"/>
                          </a:lnTo>
                          <a:lnTo>
                            <a:pt x="211" y="282"/>
                          </a:lnTo>
                          <a:lnTo>
                            <a:pt x="186" y="283"/>
                          </a:lnTo>
                          <a:lnTo>
                            <a:pt x="147" y="287"/>
                          </a:lnTo>
                          <a:lnTo>
                            <a:pt x="149" y="279"/>
                          </a:lnTo>
                          <a:lnTo>
                            <a:pt x="151" y="273"/>
                          </a:lnTo>
                          <a:lnTo>
                            <a:pt x="152" y="265"/>
                          </a:lnTo>
                          <a:lnTo>
                            <a:pt x="152" y="257"/>
                          </a:lnTo>
                          <a:lnTo>
                            <a:pt x="149" y="250"/>
                          </a:lnTo>
                          <a:lnTo>
                            <a:pt x="143" y="243"/>
                          </a:lnTo>
                          <a:lnTo>
                            <a:pt x="135" y="239"/>
                          </a:lnTo>
                          <a:lnTo>
                            <a:pt x="125" y="234"/>
                          </a:lnTo>
                          <a:lnTo>
                            <a:pt x="113" y="234"/>
                          </a:lnTo>
                          <a:lnTo>
                            <a:pt x="97" y="230"/>
                          </a:lnTo>
                          <a:lnTo>
                            <a:pt x="91" y="230"/>
                          </a:lnTo>
                          <a:lnTo>
                            <a:pt x="88" y="227"/>
                          </a:lnTo>
                          <a:lnTo>
                            <a:pt x="80" y="221"/>
                          </a:lnTo>
                          <a:lnTo>
                            <a:pt x="77" y="213"/>
                          </a:lnTo>
                          <a:lnTo>
                            <a:pt x="74" y="205"/>
                          </a:lnTo>
                          <a:lnTo>
                            <a:pt x="78" y="195"/>
                          </a:lnTo>
                          <a:lnTo>
                            <a:pt x="70" y="185"/>
                          </a:lnTo>
                          <a:lnTo>
                            <a:pt x="59" y="189"/>
                          </a:lnTo>
                          <a:lnTo>
                            <a:pt x="42" y="192"/>
                          </a:lnTo>
                          <a:lnTo>
                            <a:pt x="31" y="194"/>
                          </a:lnTo>
                          <a:lnTo>
                            <a:pt x="21" y="192"/>
                          </a:lnTo>
                          <a:lnTo>
                            <a:pt x="12" y="191"/>
                          </a:lnTo>
                          <a:lnTo>
                            <a:pt x="5" y="185"/>
                          </a:lnTo>
                          <a:lnTo>
                            <a:pt x="0" y="182"/>
                          </a:lnTo>
                          <a:lnTo>
                            <a:pt x="0" y="173"/>
                          </a:lnTo>
                          <a:lnTo>
                            <a:pt x="0" y="166"/>
                          </a:lnTo>
                          <a:lnTo>
                            <a:pt x="5" y="158"/>
                          </a:lnTo>
                          <a:lnTo>
                            <a:pt x="13" y="148"/>
                          </a:lnTo>
                          <a:lnTo>
                            <a:pt x="35" y="136"/>
                          </a:lnTo>
                          <a:lnTo>
                            <a:pt x="37" y="82"/>
                          </a:lnTo>
                          <a:lnTo>
                            <a:pt x="58" y="87"/>
                          </a:lnTo>
                          <a:lnTo>
                            <a:pt x="90" y="93"/>
                          </a:lnTo>
                          <a:lnTo>
                            <a:pt x="88" y="107"/>
                          </a:lnTo>
                          <a:lnTo>
                            <a:pt x="90" y="114"/>
                          </a:lnTo>
                          <a:lnTo>
                            <a:pt x="94" y="120"/>
                          </a:lnTo>
                          <a:lnTo>
                            <a:pt x="104" y="123"/>
                          </a:lnTo>
                          <a:lnTo>
                            <a:pt x="113" y="128"/>
                          </a:lnTo>
                          <a:lnTo>
                            <a:pt x="117" y="132"/>
                          </a:lnTo>
                          <a:lnTo>
                            <a:pt x="123" y="139"/>
                          </a:lnTo>
                          <a:lnTo>
                            <a:pt x="124" y="146"/>
                          </a:lnTo>
                          <a:lnTo>
                            <a:pt x="118" y="157"/>
                          </a:lnTo>
                          <a:lnTo>
                            <a:pt x="129" y="166"/>
                          </a:lnTo>
                          <a:lnTo>
                            <a:pt x="140" y="171"/>
                          </a:lnTo>
                          <a:lnTo>
                            <a:pt x="150" y="179"/>
                          </a:lnTo>
                          <a:lnTo>
                            <a:pt x="158" y="184"/>
                          </a:lnTo>
                          <a:lnTo>
                            <a:pt x="163" y="184"/>
                          </a:lnTo>
                          <a:lnTo>
                            <a:pt x="174" y="184"/>
                          </a:lnTo>
                          <a:lnTo>
                            <a:pt x="193" y="182"/>
                          </a:lnTo>
                          <a:lnTo>
                            <a:pt x="209" y="179"/>
                          </a:lnTo>
                          <a:lnTo>
                            <a:pt x="225" y="177"/>
                          </a:lnTo>
                          <a:lnTo>
                            <a:pt x="241" y="173"/>
                          </a:lnTo>
                          <a:lnTo>
                            <a:pt x="252" y="167"/>
                          </a:lnTo>
                          <a:lnTo>
                            <a:pt x="268" y="160"/>
                          </a:lnTo>
                          <a:lnTo>
                            <a:pt x="279" y="151"/>
                          </a:lnTo>
                          <a:lnTo>
                            <a:pt x="280" y="139"/>
                          </a:lnTo>
                          <a:lnTo>
                            <a:pt x="277" y="132"/>
                          </a:lnTo>
                          <a:lnTo>
                            <a:pt x="277" y="127"/>
                          </a:lnTo>
                          <a:lnTo>
                            <a:pt x="280" y="120"/>
                          </a:lnTo>
                          <a:lnTo>
                            <a:pt x="287" y="116"/>
                          </a:lnTo>
                          <a:lnTo>
                            <a:pt x="293" y="114"/>
                          </a:lnTo>
                          <a:lnTo>
                            <a:pt x="308" y="114"/>
                          </a:lnTo>
                          <a:lnTo>
                            <a:pt x="323" y="111"/>
                          </a:lnTo>
                          <a:lnTo>
                            <a:pt x="333" y="109"/>
                          </a:lnTo>
                          <a:lnTo>
                            <a:pt x="347" y="102"/>
                          </a:lnTo>
                          <a:lnTo>
                            <a:pt x="359" y="96"/>
                          </a:lnTo>
                          <a:lnTo>
                            <a:pt x="371" y="84"/>
                          </a:lnTo>
                          <a:lnTo>
                            <a:pt x="379" y="78"/>
                          </a:lnTo>
                          <a:lnTo>
                            <a:pt x="387" y="67"/>
                          </a:lnTo>
                          <a:lnTo>
                            <a:pt x="407" y="41"/>
                          </a:lnTo>
                          <a:lnTo>
                            <a:pt x="421" y="34"/>
                          </a:lnTo>
                          <a:lnTo>
                            <a:pt x="454" y="13"/>
                          </a:lnTo>
                          <a:close/>
                        </a:path>
                      </a:pathLst>
                    </a:custGeom>
                    <a:solidFill>
                      <a:srgbClr val="00a0a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670" name=""/>
                  <p:cNvSpPr/>
                  <p:nvPr/>
                </p:nvSpPr>
                <p:spPr>
                  <a:xfrm>
                    <a:off x="1839960" y="2260440"/>
                    <a:ext cx="6516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64" h="114">
                        <a:moveTo>
                          <a:pt x="82" y="7"/>
                        </a:moveTo>
                        <a:lnTo>
                          <a:pt x="43" y="53"/>
                        </a:lnTo>
                        <a:lnTo>
                          <a:pt x="4" y="67"/>
                        </a:lnTo>
                        <a:lnTo>
                          <a:pt x="0" y="85"/>
                        </a:lnTo>
                        <a:lnTo>
                          <a:pt x="10" y="104"/>
                        </a:lnTo>
                        <a:lnTo>
                          <a:pt x="33" y="114"/>
                        </a:lnTo>
                        <a:lnTo>
                          <a:pt x="69" y="96"/>
                        </a:lnTo>
                        <a:lnTo>
                          <a:pt x="92" y="96"/>
                        </a:lnTo>
                        <a:lnTo>
                          <a:pt x="126" y="104"/>
                        </a:lnTo>
                        <a:lnTo>
                          <a:pt x="145" y="104"/>
                        </a:lnTo>
                        <a:lnTo>
                          <a:pt x="164" y="92"/>
                        </a:lnTo>
                        <a:lnTo>
                          <a:pt x="164" y="77"/>
                        </a:lnTo>
                        <a:lnTo>
                          <a:pt x="154" y="53"/>
                        </a:lnTo>
                        <a:lnTo>
                          <a:pt x="135" y="25"/>
                        </a:lnTo>
                        <a:lnTo>
                          <a:pt x="122" y="7"/>
                        </a:lnTo>
                        <a:lnTo>
                          <a:pt x="98" y="0"/>
                        </a:lnTo>
                        <a:lnTo>
                          <a:pt x="82" y="7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671" name=""/>
            <p:cNvGrpSpPr/>
            <p:nvPr/>
          </p:nvGrpSpPr>
          <p:grpSpPr>
            <a:xfrm>
              <a:off x="1820880" y="2381400"/>
              <a:ext cx="642960" cy="701640"/>
              <a:chOff x="1820880" y="2381400"/>
              <a:chExt cx="642960" cy="701640"/>
            </a:xfrm>
          </p:grpSpPr>
          <p:sp>
            <p:nvSpPr>
              <p:cNvPr id="672" name=""/>
              <p:cNvSpPr/>
              <p:nvPr/>
            </p:nvSpPr>
            <p:spPr>
              <a:xfrm>
                <a:off x="1820880" y="2381400"/>
                <a:ext cx="642960" cy="701640"/>
              </a:xfrm>
              <a:custGeom>
                <a:avLst/>
                <a:gdLst/>
                <a:ahLst/>
                <a:rect l="l" t="t" r="r" b="b"/>
                <a:pathLst>
                  <a:path w="1622" h="1769">
                    <a:moveTo>
                      <a:pt x="214" y="411"/>
                    </a:moveTo>
                    <a:lnTo>
                      <a:pt x="99" y="518"/>
                    </a:lnTo>
                    <a:lnTo>
                      <a:pt x="46" y="569"/>
                    </a:lnTo>
                    <a:lnTo>
                      <a:pt x="22" y="618"/>
                    </a:lnTo>
                    <a:lnTo>
                      <a:pt x="2" y="722"/>
                    </a:lnTo>
                    <a:lnTo>
                      <a:pt x="0" y="813"/>
                    </a:lnTo>
                    <a:lnTo>
                      <a:pt x="0" y="889"/>
                    </a:lnTo>
                    <a:lnTo>
                      <a:pt x="9" y="1048"/>
                    </a:lnTo>
                    <a:lnTo>
                      <a:pt x="30" y="1202"/>
                    </a:lnTo>
                    <a:lnTo>
                      <a:pt x="44" y="1248"/>
                    </a:lnTo>
                    <a:lnTo>
                      <a:pt x="56" y="1278"/>
                    </a:lnTo>
                    <a:lnTo>
                      <a:pt x="70" y="1304"/>
                    </a:lnTo>
                    <a:lnTo>
                      <a:pt x="85" y="1323"/>
                    </a:lnTo>
                    <a:lnTo>
                      <a:pt x="106" y="1339"/>
                    </a:lnTo>
                    <a:lnTo>
                      <a:pt x="147" y="1356"/>
                    </a:lnTo>
                    <a:lnTo>
                      <a:pt x="195" y="1376"/>
                    </a:lnTo>
                    <a:lnTo>
                      <a:pt x="276" y="1456"/>
                    </a:lnTo>
                    <a:lnTo>
                      <a:pt x="318" y="1540"/>
                    </a:lnTo>
                    <a:lnTo>
                      <a:pt x="338" y="1563"/>
                    </a:lnTo>
                    <a:lnTo>
                      <a:pt x="357" y="1590"/>
                    </a:lnTo>
                    <a:lnTo>
                      <a:pt x="387" y="1616"/>
                    </a:lnTo>
                    <a:lnTo>
                      <a:pt x="429" y="1631"/>
                    </a:lnTo>
                    <a:lnTo>
                      <a:pt x="475" y="1640"/>
                    </a:lnTo>
                    <a:lnTo>
                      <a:pt x="524" y="1647"/>
                    </a:lnTo>
                    <a:lnTo>
                      <a:pt x="570" y="1657"/>
                    </a:lnTo>
                    <a:lnTo>
                      <a:pt x="594" y="1678"/>
                    </a:lnTo>
                    <a:lnTo>
                      <a:pt x="670" y="1736"/>
                    </a:lnTo>
                    <a:lnTo>
                      <a:pt x="720" y="1758"/>
                    </a:lnTo>
                    <a:lnTo>
                      <a:pt x="755" y="1769"/>
                    </a:lnTo>
                    <a:lnTo>
                      <a:pt x="788" y="1769"/>
                    </a:lnTo>
                    <a:lnTo>
                      <a:pt x="825" y="1766"/>
                    </a:lnTo>
                    <a:lnTo>
                      <a:pt x="927" y="1747"/>
                    </a:lnTo>
                    <a:lnTo>
                      <a:pt x="1071" y="1747"/>
                    </a:lnTo>
                    <a:lnTo>
                      <a:pt x="1113" y="1747"/>
                    </a:lnTo>
                    <a:lnTo>
                      <a:pt x="1168" y="1740"/>
                    </a:lnTo>
                    <a:lnTo>
                      <a:pt x="1232" y="1709"/>
                    </a:lnTo>
                    <a:lnTo>
                      <a:pt x="1366" y="1664"/>
                    </a:lnTo>
                    <a:lnTo>
                      <a:pt x="1452" y="1631"/>
                    </a:lnTo>
                    <a:lnTo>
                      <a:pt x="1499" y="1604"/>
                    </a:lnTo>
                    <a:lnTo>
                      <a:pt x="1554" y="1544"/>
                    </a:lnTo>
                    <a:lnTo>
                      <a:pt x="1584" y="1496"/>
                    </a:lnTo>
                    <a:lnTo>
                      <a:pt x="1608" y="1458"/>
                    </a:lnTo>
                    <a:lnTo>
                      <a:pt x="1622" y="1411"/>
                    </a:lnTo>
                    <a:lnTo>
                      <a:pt x="1534" y="1385"/>
                    </a:lnTo>
                    <a:lnTo>
                      <a:pt x="1421" y="1351"/>
                    </a:lnTo>
                    <a:lnTo>
                      <a:pt x="1408" y="1340"/>
                    </a:lnTo>
                    <a:lnTo>
                      <a:pt x="1394" y="1309"/>
                    </a:lnTo>
                    <a:lnTo>
                      <a:pt x="1372" y="1248"/>
                    </a:lnTo>
                    <a:lnTo>
                      <a:pt x="1345" y="1186"/>
                    </a:lnTo>
                    <a:lnTo>
                      <a:pt x="1335" y="1095"/>
                    </a:lnTo>
                    <a:lnTo>
                      <a:pt x="1342" y="1037"/>
                    </a:lnTo>
                    <a:lnTo>
                      <a:pt x="1349" y="984"/>
                    </a:lnTo>
                    <a:lnTo>
                      <a:pt x="1359" y="906"/>
                    </a:lnTo>
                    <a:lnTo>
                      <a:pt x="1367" y="857"/>
                    </a:lnTo>
                    <a:lnTo>
                      <a:pt x="1372" y="779"/>
                    </a:lnTo>
                    <a:lnTo>
                      <a:pt x="1359" y="724"/>
                    </a:lnTo>
                    <a:lnTo>
                      <a:pt x="1318" y="661"/>
                    </a:lnTo>
                    <a:lnTo>
                      <a:pt x="1267" y="633"/>
                    </a:lnTo>
                    <a:lnTo>
                      <a:pt x="1208" y="625"/>
                    </a:lnTo>
                    <a:lnTo>
                      <a:pt x="1163" y="617"/>
                    </a:lnTo>
                    <a:lnTo>
                      <a:pt x="1130" y="577"/>
                    </a:lnTo>
                    <a:lnTo>
                      <a:pt x="1095" y="556"/>
                    </a:lnTo>
                    <a:lnTo>
                      <a:pt x="1065" y="540"/>
                    </a:lnTo>
                    <a:lnTo>
                      <a:pt x="1025" y="529"/>
                    </a:lnTo>
                    <a:lnTo>
                      <a:pt x="969" y="522"/>
                    </a:lnTo>
                    <a:lnTo>
                      <a:pt x="923" y="527"/>
                    </a:lnTo>
                    <a:lnTo>
                      <a:pt x="907" y="485"/>
                    </a:lnTo>
                    <a:lnTo>
                      <a:pt x="876" y="443"/>
                    </a:lnTo>
                    <a:lnTo>
                      <a:pt x="851" y="408"/>
                    </a:lnTo>
                    <a:lnTo>
                      <a:pt x="832" y="380"/>
                    </a:lnTo>
                    <a:lnTo>
                      <a:pt x="782" y="346"/>
                    </a:lnTo>
                    <a:lnTo>
                      <a:pt x="801" y="333"/>
                    </a:lnTo>
                    <a:lnTo>
                      <a:pt x="842" y="282"/>
                    </a:lnTo>
                    <a:lnTo>
                      <a:pt x="861" y="244"/>
                    </a:lnTo>
                    <a:lnTo>
                      <a:pt x="883" y="180"/>
                    </a:lnTo>
                    <a:lnTo>
                      <a:pt x="880" y="139"/>
                    </a:lnTo>
                    <a:lnTo>
                      <a:pt x="857" y="118"/>
                    </a:lnTo>
                    <a:lnTo>
                      <a:pt x="839" y="103"/>
                    </a:lnTo>
                    <a:lnTo>
                      <a:pt x="807" y="89"/>
                    </a:lnTo>
                    <a:lnTo>
                      <a:pt x="736" y="72"/>
                    </a:lnTo>
                    <a:lnTo>
                      <a:pt x="696" y="62"/>
                    </a:lnTo>
                    <a:lnTo>
                      <a:pt x="640" y="50"/>
                    </a:lnTo>
                    <a:lnTo>
                      <a:pt x="597" y="28"/>
                    </a:lnTo>
                    <a:lnTo>
                      <a:pt x="515" y="0"/>
                    </a:lnTo>
                    <a:lnTo>
                      <a:pt x="475" y="0"/>
                    </a:lnTo>
                    <a:lnTo>
                      <a:pt x="441" y="18"/>
                    </a:lnTo>
                    <a:lnTo>
                      <a:pt x="403" y="51"/>
                    </a:lnTo>
                    <a:lnTo>
                      <a:pt x="362" y="112"/>
                    </a:lnTo>
                    <a:lnTo>
                      <a:pt x="323" y="207"/>
                    </a:lnTo>
                    <a:lnTo>
                      <a:pt x="303" y="245"/>
                    </a:lnTo>
                    <a:lnTo>
                      <a:pt x="283" y="288"/>
                    </a:lnTo>
                    <a:lnTo>
                      <a:pt x="269" y="318"/>
                    </a:lnTo>
                    <a:lnTo>
                      <a:pt x="246" y="363"/>
                    </a:lnTo>
                    <a:lnTo>
                      <a:pt x="214" y="411"/>
                    </a:lnTo>
                    <a:close/>
                  </a:path>
                </a:pathLst>
              </a:custGeom>
              <a:solidFill>
                <a:srgbClr val="ffc0c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73" name=""/>
              <p:cNvGrpSpPr/>
              <p:nvPr/>
            </p:nvGrpSpPr>
            <p:grpSpPr>
              <a:xfrm>
                <a:off x="1917720" y="2406600"/>
                <a:ext cx="382680" cy="557280"/>
                <a:chOff x="1917720" y="2406600"/>
                <a:chExt cx="382680" cy="557280"/>
              </a:xfrm>
            </p:grpSpPr>
            <p:sp>
              <p:nvSpPr>
                <p:cNvPr id="674" name=""/>
                <p:cNvSpPr/>
                <p:nvPr/>
              </p:nvSpPr>
              <p:spPr>
                <a:xfrm>
                  <a:off x="2062080" y="2406600"/>
                  <a:ext cx="93600" cy="68400"/>
                </a:xfrm>
                <a:custGeom>
                  <a:avLst/>
                  <a:gdLst/>
                  <a:ahLst/>
                  <a:rect l="l" t="t" r="r" b="b"/>
                  <a:pathLst>
                    <a:path w="235" h="171">
                      <a:moveTo>
                        <a:pt x="72" y="0"/>
                      </a:moveTo>
                      <a:lnTo>
                        <a:pt x="21" y="48"/>
                      </a:lnTo>
                      <a:lnTo>
                        <a:pt x="3" y="81"/>
                      </a:lnTo>
                      <a:lnTo>
                        <a:pt x="0" y="124"/>
                      </a:lnTo>
                      <a:lnTo>
                        <a:pt x="18" y="151"/>
                      </a:lnTo>
                      <a:lnTo>
                        <a:pt x="56" y="171"/>
                      </a:lnTo>
                      <a:lnTo>
                        <a:pt x="100" y="168"/>
                      </a:lnTo>
                      <a:lnTo>
                        <a:pt x="142" y="151"/>
                      </a:lnTo>
                      <a:lnTo>
                        <a:pt x="179" y="122"/>
                      </a:lnTo>
                      <a:lnTo>
                        <a:pt x="214" y="83"/>
                      </a:lnTo>
                      <a:lnTo>
                        <a:pt x="235" y="49"/>
                      </a:lnTo>
                      <a:lnTo>
                        <a:pt x="214" y="3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1917720" y="2506680"/>
                  <a:ext cx="147600" cy="344520"/>
                </a:xfrm>
                <a:custGeom>
                  <a:avLst/>
                  <a:gdLst/>
                  <a:ahLst/>
                  <a:rect l="l" t="t" r="r" b="b"/>
                  <a:pathLst>
                    <a:path w="374" h="866">
                      <a:moveTo>
                        <a:pt x="347" y="0"/>
                      </a:moveTo>
                      <a:lnTo>
                        <a:pt x="200" y="192"/>
                      </a:lnTo>
                      <a:lnTo>
                        <a:pt x="140" y="271"/>
                      </a:lnTo>
                      <a:lnTo>
                        <a:pt x="102" y="348"/>
                      </a:lnTo>
                      <a:lnTo>
                        <a:pt x="78" y="441"/>
                      </a:lnTo>
                      <a:lnTo>
                        <a:pt x="65" y="565"/>
                      </a:lnTo>
                      <a:lnTo>
                        <a:pt x="58" y="660"/>
                      </a:lnTo>
                      <a:lnTo>
                        <a:pt x="0" y="757"/>
                      </a:lnTo>
                      <a:lnTo>
                        <a:pt x="16" y="866"/>
                      </a:lnTo>
                      <a:lnTo>
                        <a:pt x="61" y="807"/>
                      </a:lnTo>
                      <a:lnTo>
                        <a:pt x="82" y="769"/>
                      </a:lnTo>
                      <a:lnTo>
                        <a:pt x="100" y="745"/>
                      </a:lnTo>
                      <a:lnTo>
                        <a:pt x="110" y="633"/>
                      </a:lnTo>
                      <a:lnTo>
                        <a:pt x="120" y="526"/>
                      </a:lnTo>
                      <a:lnTo>
                        <a:pt x="138" y="425"/>
                      </a:lnTo>
                      <a:lnTo>
                        <a:pt x="155" y="355"/>
                      </a:lnTo>
                      <a:lnTo>
                        <a:pt x="165" y="321"/>
                      </a:lnTo>
                      <a:lnTo>
                        <a:pt x="203" y="249"/>
                      </a:lnTo>
                      <a:lnTo>
                        <a:pt x="262" y="170"/>
                      </a:lnTo>
                      <a:lnTo>
                        <a:pt x="324" y="100"/>
                      </a:lnTo>
                      <a:lnTo>
                        <a:pt x="374" y="18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2044800" y="2579760"/>
                  <a:ext cx="141120" cy="361800"/>
                </a:xfrm>
                <a:custGeom>
                  <a:avLst/>
                  <a:gdLst/>
                  <a:ahLst/>
                  <a:rect l="l" t="t" r="r" b="b"/>
                  <a:pathLst>
                    <a:path w="358" h="912">
                      <a:moveTo>
                        <a:pt x="348" y="0"/>
                      </a:moveTo>
                      <a:lnTo>
                        <a:pt x="277" y="97"/>
                      </a:lnTo>
                      <a:lnTo>
                        <a:pt x="219" y="186"/>
                      </a:lnTo>
                      <a:lnTo>
                        <a:pt x="173" y="271"/>
                      </a:lnTo>
                      <a:lnTo>
                        <a:pt x="132" y="394"/>
                      </a:lnTo>
                      <a:lnTo>
                        <a:pt x="89" y="568"/>
                      </a:lnTo>
                      <a:lnTo>
                        <a:pt x="41" y="769"/>
                      </a:lnTo>
                      <a:lnTo>
                        <a:pt x="0" y="846"/>
                      </a:lnTo>
                      <a:lnTo>
                        <a:pt x="3" y="850"/>
                      </a:lnTo>
                      <a:lnTo>
                        <a:pt x="38" y="814"/>
                      </a:lnTo>
                      <a:lnTo>
                        <a:pt x="38" y="857"/>
                      </a:lnTo>
                      <a:lnTo>
                        <a:pt x="10" y="903"/>
                      </a:lnTo>
                      <a:lnTo>
                        <a:pt x="13" y="912"/>
                      </a:lnTo>
                      <a:lnTo>
                        <a:pt x="56" y="869"/>
                      </a:lnTo>
                      <a:lnTo>
                        <a:pt x="79" y="798"/>
                      </a:lnTo>
                      <a:lnTo>
                        <a:pt x="114" y="638"/>
                      </a:lnTo>
                      <a:lnTo>
                        <a:pt x="156" y="444"/>
                      </a:lnTo>
                      <a:lnTo>
                        <a:pt x="197" y="313"/>
                      </a:lnTo>
                      <a:lnTo>
                        <a:pt x="235" y="229"/>
                      </a:lnTo>
                      <a:lnTo>
                        <a:pt x="260" y="179"/>
                      </a:lnTo>
                      <a:lnTo>
                        <a:pt x="312" y="97"/>
                      </a:lnTo>
                      <a:lnTo>
                        <a:pt x="358" y="24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1933560" y="2417760"/>
                  <a:ext cx="128520" cy="96840"/>
                </a:xfrm>
                <a:custGeom>
                  <a:avLst/>
                  <a:gdLst/>
                  <a:ahLst/>
                  <a:rect l="l" t="t" r="r" b="b"/>
                  <a:pathLst>
                    <a:path w="325" h="243">
                      <a:moveTo>
                        <a:pt x="0" y="223"/>
                      </a:moveTo>
                      <a:lnTo>
                        <a:pt x="42" y="189"/>
                      </a:lnTo>
                      <a:lnTo>
                        <a:pt x="96" y="170"/>
                      </a:lnTo>
                      <a:lnTo>
                        <a:pt x="169" y="170"/>
                      </a:lnTo>
                      <a:lnTo>
                        <a:pt x="218" y="178"/>
                      </a:lnTo>
                      <a:lnTo>
                        <a:pt x="262" y="196"/>
                      </a:lnTo>
                      <a:lnTo>
                        <a:pt x="286" y="216"/>
                      </a:lnTo>
                      <a:lnTo>
                        <a:pt x="303" y="235"/>
                      </a:lnTo>
                      <a:lnTo>
                        <a:pt x="325" y="243"/>
                      </a:lnTo>
                      <a:lnTo>
                        <a:pt x="310" y="190"/>
                      </a:lnTo>
                      <a:lnTo>
                        <a:pt x="283" y="150"/>
                      </a:lnTo>
                      <a:lnTo>
                        <a:pt x="267" y="104"/>
                      </a:lnTo>
                      <a:lnTo>
                        <a:pt x="245" y="82"/>
                      </a:lnTo>
                      <a:lnTo>
                        <a:pt x="204" y="58"/>
                      </a:lnTo>
                      <a:lnTo>
                        <a:pt x="152" y="27"/>
                      </a:lnTo>
                      <a:lnTo>
                        <a:pt x="106" y="0"/>
                      </a:lnTo>
                      <a:lnTo>
                        <a:pt x="82" y="30"/>
                      </a:lnTo>
                      <a:lnTo>
                        <a:pt x="65" y="80"/>
                      </a:lnTo>
                      <a:lnTo>
                        <a:pt x="36" y="151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2189160" y="2617920"/>
                  <a:ext cx="111240" cy="345960"/>
                </a:xfrm>
                <a:custGeom>
                  <a:avLst/>
                  <a:gdLst/>
                  <a:ahLst/>
                  <a:rect l="l" t="t" r="r" b="b"/>
                  <a:pathLst>
                    <a:path w="277" h="872">
                      <a:moveTo>
                        <a:pt x="215" y="0"/>
                      </a:moveTo>
                      <a:lnTo>
                        <a:pt x="176" y="85"/>
                      </a:lnTo>
                      <a:lnTo>
                        <a:pt x="113" y="232"/>
                      </a:lnTo>
                      <a:lnTo>
                        <a:pt x="90" y="320"/>
                      </a:lnTo>
                      <a:lnTo>
                        <a:pt x="75" y="432"/>
                      </a:lnTo>
                      <a:lnTo>
                        <a:pt x="56" y="626"/>
                      </a:lnTo>
                      <a:lnTo>
                        <a:pt x="33" y="730"/>
                      </a:lnTo>
                      <a:lnTo>
                        <a:pt x="5" y="780"/>
                      </a:lnTo>
                      <a:lnTo>
                        <a:pt x="0" y="872"/>
                      </a:lnTo>
                      <a:lnTo>
                        <a:pt x="53" y="803"/>
                      </a:lnTo>
                      <a:lnTo>
                        <a:pt x="75" y="745"/>
                      </a:lnTo>
                      <a:lnTo>
                        <a:pt x="79" y="655"/>
                      </a:lnTo>
                      <a:lnTo>
                        <a:pt x="100" y="459"/>
                      </a:lnTo>
                      <a:lnTo>
                        <a:pt x="113" y="355"/>
                      </a:lnTo>
                      <a:lnTo>
                        <a:pt x="155" y="219"/>
                      </a:lnTo>
                      <a:lnTo>
                        <a:pt x="193" y="117"/>
                      </a:lnTo>
                      <a:lnTo>
                        <a:pt x="249" y="40"/>
                      </a:lnTo>
                      <a:lnTo>
                        <a:pt x="277" y="29"/>
                      </a:lnTo>
                      <a:lnTo>
                        <a:pt x="236" y="2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1928880" y="2476440"/>
                  <a:ext cx="204840" cy="42840"/>
                </a:xfrm>
                <a:custGeom>
                  <a:avLst/>
                  <a:gdLst/>
                  <a:ahLst/>
                  <a:rect l="l" t="t" r="r" b="b"/>
                  <a:pathLst>
                    <a:path w="515" h="104">
                      <a:moveTo>
                        <a:pt x="0" y="67"/>
                      </a:moveTo>
                      <a:lnTo>
                        <a:pt x="30" y="37"/>
                      </a:lnTo>
                      <a:lnTo>
                        <a:pt x="67" y="1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209" y="7"/>
                      </a:lnTo>
                      <a:lnTo>
                        <a:pt x="263" y="27"/>
                      </a:lnTo>
                      <a:lnTo>
                        <a:pt x="296" y="54"/>
                      </a:lnTo>
                      <a:lnTo>
                        <a:pt x="317" y="91"/>
                      </a:lnTo>
                      <a:lnTo>
                        <a:pt x="347" y="91"/>
                      </a:lnTo>
                      <a:lnTo>
                        <a:pt x="391" y="101"/>
                      </a:lnTo>
                      <a:lnTo>
                        <a:pt x="438" y="104"/>
                      </a:lnTo>
                      <a:lnTo>
                        <a:pt x="482" y="101"/>
                      </a:lnTo>
                      <a:lnTo>
                        <a:pt x="515" y="101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1946160" y="2513160"/>
                  <a:ext cx="106560" cy="268200"/>
                </a:xfrm>
                <a:custGeom>
                  <a:avLst/>
                  <a:gdLst/>
                  <a:ahLst/>
                  <a:rect l="l" t="t" r="r" b="b"/>
                  <a:pathLst>
                    <a:path w="270" h="674">
                      <a:moveTo>
                        <a:pt x="270" y="0"/>
                      </a:moveTo>
                      <a:lnTo>
                        <a:pt x="230" y="71"/>
                      </a:lnTo>
                      <a:lnTo>
                        <a:pt x="101" y="229"/>
                      </a:lnTo>
                      <a:lnTo>
                        <a:pt x="58" y="324"/>
                      </a:lnTo>
                      <a:lnTo>
                        <a:pt x="37" y="401"/>
                      </a:lnTo>
                      <a:lnTo>
                        <a:pt x="21" y="509"/>
                      </a:lnTo>
                      <a:lnTo>
                        <a:pt x="11" y="620"/>
                      </a:lnTo>
                      <a:lnTo>
                        <a:pt x="0" y="67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066760" y="2589120"/>
                  <a:ext cx="117720" cy="306360"/>
                </a:xfrm>
                <a:custGeom>
                  <a:avLst/>
                  <a:gdLst/>
                  <a:ahLst/>
                  <a:rect l="l" t="t" r="r" b="b"/>
                  <a:pathLst>
                    <a:path w="297" h="772">
                      <a:moveTo>
                        <a:pt x="297" y="0"/>
                      </a:moveTo>
                      <a:lnTo>
                        <a:pt x="239" y="78"/>
                      </a:lnTo>
                      <a:lnTo>
                        <a:pt x="185" y="176"/>
                      </a:lnTo>
                      <a:lnTo>
                        <a:pt x="148" y="250"/>
                      </a:lnTo>
                      <a:lnTo>
                        <a:pt x="118" y="337"/>
                      </a:lnTo>
                      <a:lnTo>
                        <a:pt x="94" y="425"/>
                      </a:lnTo>
                      <a:lnTo>
                        <a:pt x="57" y="550"/>
                      </a:lnTo>
                      <a:lnTo>
                        <a:pt x="30" y="681"/>
                      </a:lnTo>
                      <a:lnTo>
                        <a:pt x="0" y="772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2200320" y="2630520"/>
                  <a:ext cx="100080" cy="299880"/>
                </a:xfrm>
                <a:custGeom>
                  <a:avLst/>
                  <a:gdLst/>
                  <a:ahLst/>
                  <a:rect l="l" t="t" r="r" b="b"/>
                  <a:pathLst>
                    <a:path w="252" h="759">
                      <a:moveTo>
                        <a:pt x="252" y="0"/>
                      </a:moveTo>
                      <a:lnTo>
                        <a:pt x="219" y="7"/>
                      </a:lnTo>
                      <a:lnTo>
                        <a:pt x="188" y="34"/>
                      </a:lnTo>
                      <a:lnTo>
                        <a:pt x="165" y="78"/>
                      </a:lnTo>
                      <a:lnTo>
                        <a:pt x="124" y="166"/>
                      </a:lnTo>
                      <a:lnTo>
                        <a:pt x="91" y="247"/>
                      </a:lnTo>
                      <a:lnTo>
                        <a:pt x="67" y="321"/>
                      </a:lnTo>
                      <a:lnTo>
                        <a:pt x="47" y="523"/>
                      </a:lnTo>
                      <a:lnTo>
                        <a:pt x="30" y="641"/>
                      </a:lnTo>
                      <a:lnTo>
                        <a:pt x="23" y="715"/>
                      </a:lnTo>
                      <a:lnTo>
                        <a:pt x="0" y="759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83" name=""/>
          <p:cNvSpPr/>
          <p:nvPr/>
        </p:nvSpPr>
        <p:spPr>
          <a:xfrm>
            <a:off x="6478560" y="4643280"/>
            <a:ext cx="3140280" cy="20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4654440" y="1415880"/>
            <a:ext cx="76320" cy="49658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5" name=""/>
          <p:cNvGrpSpPr/>
          <p:nvPr/>
        </p:nvGrpSpPr>
        <p:grpSpPr>
          <a:xfrm>
            <a:off x="7278840" y="3262320"/>
            <a:ext cx="264960" cy="2147400"/>
            <a:chOff x="7278840" y="3262320"/>
            <a:chExt cx="264960" cy="2147400"/>
          </a:xfrm>
        </p:grpSpPr>
        <p:sp>
          <p:nvSpPr>
            <p:cNvPr id="686" name=""/>
            <p:cNvSpPr/>
            <p:nvPr/>
          </p:nvSpPr>
          <p:spPr>
            <a:xfrm>
              <a:off x="7373880" y="3262320"/>
              <a:ext cx="75960" cy="185472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7278840" y="5113440"/>
              <a:ext cx="264960" cy="29628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88" name=""/>
          <p:cNvGrpSpPr/>
          <p:nvPr/>
        </p:nvGrpSpPr>
        <p:grpSpPr>
          <a:xfrm>
            <a:off x="7307280" y="6207120"/>
            <a:ext cx="2868120" cy="653040"/>
            <a:chOff x="7307280" y="6207120"/>
            <a:chExt cx="2868120" cy="653040"/>
          </a:xfrm>
        </p:grpSpPr>
        <p:graphicFrame>
          <p:nvGraphicFramePr>
            <p:cNvPr id="689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90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91" name=""/>
            <p:cNvSpPr/>
            <p:nvPr/>
          </p:nvSpPr>
          <p:spPr>
            <a:xfrm>
              <a:off x="773496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/>
          </p:nvPr>
        </p:nvSpPr>
        <p:spPr>
          <a:xfrm>
            <a:off x="572760" y="1292400"/>
            <a:ext cx="9441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6600"/>
              </a:buClr>
              <a:buSzPct val="120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9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9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96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9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"/>
          <p:cNvSpPr/>
          <p:nvPr/>
        </p:nvSpPr>
        <p:spPr>
          <a:xfrm>
            <a:off x="0" y="927000"/>
            <a:ext cx="10287000" cy="59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&amp; Canadian Natural Gas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"/>
          <p:cNvSpPr/>
          <p:nvPr/>
        </p:nvSpPr>
        <p:spPr>
          <a:xfrm>
            <a:off x="6264360" y="6553080"/>
            <a:ext cx="7920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1636200" y="-360"/>
            <a:ext cx="71377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01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02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0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04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PlaceHolder 1"/>
          <p:cNvSpPr>
            <a:spLocks noGrp="1"/>
          </p:cNvSpPr>
          <p:nvPr>
            <p:ph/>
          </p:nvPr>
        </p:nvSpPr>
        <p:spPr>
          <a:xfrm>
            <a:off x="820440" y="1820880"/>
            <a:ext cx="9466200" cy="436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6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07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08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09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10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1" name=""/>
          <p:cNvGraphicFramePr/>
          <p:nvPr/>
        </p:nvGraphicFramePr>
        <p:xfrm>
          <a:off x="257040" y="698400"/>
          <a:ext cx="98586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698400"/>
                    <a:ext cx="98586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3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Page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1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1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16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1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9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0" name=""/>
          <p:cNvGrpSpPr/>
          <p:nvPr/>
        </p:nvGrpSpPr>
        <p:grpSpPr>
          <a:xfrm>
            <a:off x="4940280" y="6040440"/>
            <a:ext cx="1563480" cy="817560"/>
            <a:chOff x="4940280" y="6040440"/>
            <a:chExt cx="1563480" cy="817560"/>
          </a:xfrm>
        </p:grpSpPr>
        <p:sp>
          <p:nvSpPr>
            <p:cNvPr id="721" name=""/>
            <p:cNvSpPr/>
            <p:nvPr/>
          </p:nvSpPr>
          <p:spPr>
            <a:xfrm>
              <a:off x="5054760" y="6064200"/>
              <a:ext cx="1962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4940280" y="6040440"/>
              <a:ext cx="156348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5085000" y="6077160"/>
              <a:ext cx="130788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5081400" y="6077160"/>
              <a:ext cx="69120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5031360" y="6226200"/>
              <a:ext cx="713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6" name=""/>
            <p:cNvSpPr/>
            <p:nvPr/>
          </p:nvSpPr>
          <p:spPr>
            <a:xfrm>
              <a:off x="5015520" y="6235920"/>
              <a:ext cx="7682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7" name=""/>
            <p:cNvSpPr/>
            <p:nvPr/>
          </p:nvSpPr>
          <p:spPr>
            <a:xfrm>
              <a:off x="5354640" y="6112080"/>
              <a:ext cx="45036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8" name=""/>
            <p:cNvSpPr/>
            <p:nvPr/>
          </p:nvSpPr>
          <p:spPr>
            <a:xfrm>
              <a:off x="5317200" y="6078600"/>
              <a:ext cx="36612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9" name=""/>
            <p:cNvSpPr/>
            <p:nvPr/>
          </p:nvSpPr>
          <p:spPr>
            <a:xfrm>
              <a:off x="5170680" y="6126120"/>
              <a:ext cx="35208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5832000" y="6505560"/>
              <a:ext cx="60192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1" name=""/>
            <p:cNvSpPr/>
            <p:nvPr/>
          </p:nvSpPr>
          <p:spPr>
            <a:xfrm>
              <a:off x="5790600" y="6527880"/>
              <a:ext cx="6735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2" name=""/>
            <p:cNvSpPr/>
            <p:nvPr/>
          </p:nvSpPr>
          <p:spPr>
            <a:xfrm>
              <a:off x="5027760" y="6351840"/>
              <a:ext cx="6235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5065200" y="6380280"/>
              <a:ext cx="44316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509724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5197320" y="6129360"/>
              <a:ext cx="31464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535140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37" name=""/>
          <p:cNvSpPr/>
          <p:nvPr/>
        </p:nvSpPr>
        <p:spPr>
          <a:xfrm>
            <a:off x="257040" y="38160"/>
            <a:ext cx="98586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8796240" y="2616120"/>
            <a:ext cx="5670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4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747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4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0" y="50760"/>
            <a:ext cx="10287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Submission Screen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52" name=""/>
          <p:cNvGraphicFramePr/>
          <p:nvPr/>
        </p:nvGraphicFramePr>
        <p:xfrm>
          <a:off x="343080" y="685800"/>
          <a:ext cx="968688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685800"/>
                    <a:ext cx="968688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75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5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56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5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"/>
          <p:cNvSpPr/>
          <p:nvPr/>
        </p:nvSpPr>
        <p:spPr>
          <a:xfrm>
            <a:off x="395280" y="43164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5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0" name="" descr=""/>
          <p:cNvPicPr/>
          <p:nvPr/>
        </p:nvPicPr>
        <p:blipFill>
          <a:blip r:embed="rId2"/>
          <a:stretch/>
        </p:blipFill>
        <p:spPr>
          <a:xfrm>
            <a:off x="2589120" y="4978440"/>
            <a:ext cx="709308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1" name=""/>
          <p:cNvSpPr/>
          <p:nvPr/>
        </p:nvSpPr>
        <p:spPr>
          <a:xfrm flipH="1">
            <a:off x="7254360" y="4280040"/>
            <a:ext cx="27766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2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763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6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65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/>
          </p:nvPr>
        </p:nvSpPr>
        <p:spPr>
          <a:xfrm>
            <a:off x="720720" y="1384200"/>
            <a:ext cx="8832960" cy="495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196,000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$96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67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8" name=""/>
          <p:cNvSpPr/>
          <p:nvPr/>
        </p:nvSpPr>
        <p:spPr>
          <a:xfrm>
            <a:off x="347760" y="6518880"/>
            <a:ext cx="1143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 of 7/5/00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9" name=""/>
          <p:cNvSpPr/>
          <p:nvPr/>
        </p:nvSpPr>
        <p:spPr>
          <a:xfrm>
            <a:off x="433440" y="43164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Statistics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"/>
          <p:cNvSpPr/>
          <p:nvPr/>
        </p:nvSpPr>
        <p:spPr>
          <a:xfrm>
            <a:off x="0" y="4428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71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3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75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5243400" y="223848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1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2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6" name=""/>
          <p:cNvGrpSpPr/>
          <p:nvPr/>
        </p:nvGrpSpPr>
        <p:grpSpPr>
          <a:xfrm>
            <a:off x="7545240" y="6207120"/>
            <a:ext cx="2881440" cy="653040"/>
            <a:chOff x="7545240" y="6207120"/>
            <a:chExt cx="2881440" cy="653040"/>
          </a:xfrm>
        </p:grpSpPr>
        <p:graphicFrame>
          <p:nvGraphicFramePr>
            <p:cNvPr id="787" name=""/>
            <p:cNvGraphicFramePr/>
            <p:nvPr/>
          </p:nvGraphicFramePr>
          <p:xfrm>
            <a:off x="7545240" y="620712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788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54524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89" name=""/>
            <p:cNvSpPr/>
            <p:nvPr/>
          </p:nvSpPr>
          <p:spPr>
            <a:xfrm>
              <a:off x="798624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231920" y="1968480"/>
            <a:ext cx="776772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It is Not the Strongest of the Species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That Survives, Not the Most Intelligent,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but the Most Responsive to Change.”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56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57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6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4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5" name=""/>
          <p:cNvSpPr/>
          <p:nvPr/>
        </p:nvSpPr>
        <p:spPr>
          <a:xfrm>
            <a:off x="868320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6690240" y="1311120"/>
            <a:ext cx="1944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"/>
          <p:cNvSpPr/>
          <p:nvPr/>
        </p:nvSpPr>
        <p:spPr>
          <a:xfrm>
            <a:off x="243072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"/>
          <p:cNvSpPr/>
          <p:nvPr/>
        </p:nvSpPr>
        <p:spPr>
          <a:xfrm>
            <a:off x="694080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0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1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"/>
          <p:cNvSpPr/>
          <p:nvPr/>
        </p:nvSpPr>
        <p:spPr>
          <a:xfrm>
            <a:off x="2433600" y="3924360"/>
            <a:ext cx="17193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"/>
          <p:cNvSpPr/>
          <p:nvPr/>
        </p:nvSpPr>
        <p:spPr>
          <a:xfrm>
            <a:off x="7129440" y="3924360"/>
            <a:ext cx="10494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735876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"/>
          <p:cNvSpPr/>
          <p:nvPr/>
        </p:nvSpPr>
        <p:spPr>
          <a:xfrm>
            <a:off x="6564240" y="5495760"/>
            <a:ext cx="1614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 96,000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5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" name=""/>
          <p:cNvSpPr/>
          <p:nvPr/>
        </p:nvSpPr>
        <p:spPr>
          <a:xfrm>
            <a:off x="52560" y="640080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" name=""/>
          <p:cNvSpPr/>
          <p:nvPr/>
        </p:nvSpPr>
        <p:spPr>
          <a:xfrm>
            <a:off x="4670280" y="5821200"/>
            <a:ext cx="1843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8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819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0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821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PlaceHolder 1"/>
          <p:cNvSpPr>
            <a:spLocks noGrp="1"/>
          </p:cNvSpPr>
          <p:nvPr>
            <p:ph/>
          </p:nvPr>
        </p:nvSpPr>
        <p:spPr>
          <a:xfrm>
            <a:off x="861840" y="2050560"/>
            <a:ext cx="859176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"</a:t>
            </a:r>
            <a:r>
              <a:rPr b="1" i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EnronOnline was having problems this morning, so we were flying blind,"</a:t>
            </a:r>
            <a:endParaRPr b="1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3" name=""/>
          <p:cNvSpPr/>
          <p:nvPr/>
        </p:nvSpPr>
        <p:spPr>
          <a:xfrm>
            <a:off x="5749920" y="3432240"/>
            <a:ext cx="356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Gas Daily April 11th,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24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825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6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827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8" name=""/>
          <p:cNvSpPr/>
          <p:nvPr/>
        </p:nvSpPr>
        <p:spPr>
          <a:xfrm>
            <a:off x="1065240" y="2266920"/>
            <a:ext cx="8542440" cy="15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"/>
          <p:cNvGrpSpPr/>
          <p:nvPr/>
        </p:nvGrpSpPr>
        <p:grpSpPr>
          <a:xfrm>
            <a:off x="814320" y="2048040"/>
            <a:ext cx="9472320" cy="2020320"/>
            <a:chOff x="814320" y="2048040"/>
            <a:chExt cx="9472320" cy="2020320"/>
          </a:xfrm>
        </p:grpSpPr>
        <p:sp>
          <p:nvSpPr>
            <p:cNvPr id="830" name=""/>
            <p:cNvSpPr/>
            <p:nvPr/>
          </p:nvSpPr>
          <p:spPr>
            <a:xfrm>
              <a:off x="2157120" y="3425760"/>
              <a:ext cx="77256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831" name=""/>
            <p:cNvGraphicFramePr/>
            <p:nvPr/>
          </p:nvGraphicFramePr>
          <p:xfrm>
            <a:off x="814320" y="2048040"/>
            <a:ext cx="947232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3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14320" y="2048040"/>
                      <a:ext cx="947232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"/>
          <p:cNvSpPr/>
          <p:nvPr/>
        </p:nvSpPr>
        <p:spPr>
          <a:xfrm>
            <a:off x="703800" y="2184480"/>
            <a:ext cx="1318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4" name=""/>
          <p:cNvSpPr/>
          <p:nvPr/>
        </p:nvSpPr>
        <p:spPr>
          <a:xfrm>
            <a:off x="788040" y="4048200"/>
            <a:ext cx="114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5" name=""/>
          <p:cNvSpPr/>
          <p:nvPr/>
        </p:nvSpPr>
        <p:spPr>
          <a:xfrm>
            <a:off x="3252960" y="5222880"/>
            <a:ext cx="61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6" name=""/>
          <p:cNvSpPr/>
          <p:nvPr/>
        </p:nvSpPr>
        <p:spPr>
          <a:xfrm>
            <a:off x="872640" y="5778360"/>
            <a:ext cx="98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7" name=""/>
          <p:cNvSpPr/>
          <p:nvPr/>
        </p:nvSpPr>
        <p:spPr>
          <a:xfrm>
            <a:off x="1127160" y="6392880"/>
            <a:ext cx="2349360" cy="342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8" name=""/>
          <p:cNvSpPr/>
          <p:nvPr/>
        </p:nvSpPr>
        <p:spPr>
          <a:xfrm>
            <a:off x="1264680" y="6381000"/>
            <a:ext cx="2203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P/E Multiple: 57x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9" name="coal" descr=""/>
          <p:cNvPicPr/>
          <p:nvPr/>
        </p:nvPicPr>
        <p:blipFill>
          <a:blip r:embed="rId1"/>
          <a:stretch/>
        </p:blipFill>
        <p:spPr>
          <a:xfrm>
            <a:off x="3087720" y="3732120"/>
            <a:ext cx="950760" cy="143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0" name="fiberoptic" descr=""/>
          <p:cNvPicPr/>
          <p:nvPr/>
        </p:nvPicPr>
        <p:blipFill>
          <a:blip r:embed="rId2"/>
          <a:srcRect l="49558" t="3122" r="8310" b="0"/>
          <a:stretch/>
        </p:blipFill>
        <p:spPr>
          <a:xfrm>
            <a:off x="2781360" y="1635120"/>
            <a:ext cx="1562040" cy="12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1" name="weather" descr=""/>
          <p:cNvPicPr/>
          <p:nvPr/>
        </p:nvPicPr>
        <p:blipFill>
          <a:blip r:embed="rId3"/>
          <a:srcRect l="0" t="0" r="18719" b="0"/>
          <a:stretch/>
        </p:blipFill>
        <p:spPr>
          <a:xfrm>
            <a:off x="407880" y="4562640"/>
            <a:ext cx="1909800" cy="117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2" name="sutton_bridge_04_Sutton_BridgeR192X128" descr=""/>
          <p:cNvPicPr/>
          <p:nvPr/>
        </p:nvPicPr>
        <p:blipFill>
          <a:blip r:embed="rId4"/>
          <a:srcRect l="0" t="18822" r="0" b="0"/>
          <a:stretch/>
        </p:blipFill>
        <p:spPr>
          <a:xfrm>
            <a:off x="492120" y="1133640"/>
            <a:ext cx="1739880" cy="104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3" name=""/>
          <p:cNvSpPr/>
          <p:nvPr/>
        </p:nvSpPr>
        <p:spPr>
          <a:xfrm>
            <a:off x="2936880" y="2927520"/>
            <a:ext cx="125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44" name="powerlines" descr=""/>
          <p:cNvPicPr/>
          <p:nvPr/>
        </p:nvPicPr>
        <p:blipFill>
          <a:blip r:embed="rId5"/>
          <a:stretch/>
        </p:blipFill>
        <p:spPr>
          <a:xfrm>
            <a:off x="909720" y="2583000"/>
            <a:ext cx="904680" cy="148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5" name=""/>
          <p:cNvSpPr/>
          <p:nvPr/>
        </p:nvSpPr>
        <p:spPr>
          <a:xfrm>
            <a:off x="4978440" y="922320"/>
            <a:ext cx="0" cy="54151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" name=""/>
          <p:cNvSpPr/>
          <p:nvPr/>
        </p:nvSpPr>
        <p:spPr>
          <a:xfrm>
            <a:off x="1483200" y="258840"/>
            <a:ext cx="204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Enron Today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"/>
          <p:cNvSpPr/>
          <p:nvPr/>
        </p:nvSpPr>
        <p:spPr>
          <a:xfrm>
            <a:off x="6347160" y="258840"/>
            <a:ext cx="263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Enron Tomorrow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48" name=""/>
          <p:cNvGrpSpPr/>
          <p:nvPr/>
        </p:nvGrpSpPr>
        <p:grpSpPr>
          <a:xfrm>
            <a:off x="5076000" y="955800"/>
            <a:ext cx="5012640" cy="5793480"/>
            <a:chOff x="5076000" y="955800"/>
            <a:chExt cx="5012640" cy="5793480"/>
          </a:xfrm>
        </p:grpSpPr>
        <p:sp>
          <p:nvSpPr>
            <p:cNvPr id="849" name=""/>
            <p:cNvSpPr/>
            <p:nvPr/>
          </p:nvSpPr>
          <p:spPr>
            <a:xfrm>
              <a:off x="5076000" y="3119400"/>
              <a:ext cx="21967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Telecommunications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50" name=""/>
            <p:cNvGrpSpPr/>
            <p:nvPr/>
          </p:nvGrpSpPr>
          <p:grpSpPr>
            <a:xfrm>
              <a:off x="5524560" y="955800"/>
              <a:ext cx="4564080" cy="5793480"/>
              <a:chOff x="5524560" y="955800"/>
              <a:chExt cx="4564080" cy="5793480"/>
            </a:xfrm>
          </p:grpSpPr>
          <p:sp>
            <p:nvSpPr>
              <p:cNvPr id="851" name=""/>
              <p:cNvSpPr/>
              <p:nvPr/>
            </p:nvSpPr>
            <p:spPr>
              <a:xfrm>
                <a:off x="6937560" y="2306520"/>
                <a:ext cx="86796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Energy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2" name=""/>
              <p:cNvSpPr/>
              <p:nvPr/>
            </p:nvSpPr>
            <p:spPr>
              <a:xfrm>
                <a:off x="6054840" y="6380280"/>
                <a:ext cx="2501640" cy="368280"/>
              </a:xfrm>
              <a:prstGeom prst="rect">
                <a:avLst/>
              </a:prstGeom>
              <a:solidFill>
                <a:srgbClr val="0091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3" name=""/>
              <p:cNvSpPr/>
              <p:nvPr/>
            </p:nvSpPr>
            <p:spPr>
              <a:xfrm>
                <a:off x="6077160" y="6381000"/>
                <a:ext cx="242244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P/E Multiple: 57x +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854" name="energy" descr=""/>
              <p:cNvPicPr/>
              <p:nvPr/>
            </p:nvPicPr>
            <p:blipFill>
              <a:blip r:embed="rId6"/>
              <a:stretch/>
            </p:blipFill>
            <p:spPr>
              <a:xfrm>
                <a:off x="6924600" y="955800"/>
                <a:ext cx="893880" cy="1341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55" name="serverroom" descr=""/>
              <p:cNvPicPr/>
              <p:nvPr/>
            </p:nvPicPr>
            <p:blipFill>
              <a:blip r:embed="rId7"/>
              <a:stretch/>
            </p:blipFill>
            <p:spPr>
              <a:xfrm>
                <a:off x="5524560" y="1828800"/>
                <a:ext cx="1057320" cy="1317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856" name="petro" descr=""/>
              <p:cNvPicPr/>
              <p:nvPr/>
            </p:nvPicPr>
            <p:blipFill>
              <a:blip r:embed="rId8"/>
              <a:stretch/>
            </p:blipFill>
            <p:spPr>
              <a:xfrm>
                <a:off x="8048520" y="1400040"/>
                <a:ext cx="1936800" cy="1677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857" name=""/>
              <p:cNvSpPr/>
              <p:nvPr/>
            </p:nvSpPr>
            <p:spPr>
              <a:xfrm>
                <a:off x="8229600" y="3089160"/>
                <a:ext cx="167904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Petrochemicals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858" name="Scotts_Liquid_Gold" descr=""/>
              <p:cNvPicPr/>
              <p:nvPr/>
            </p:nvPicPr>
            <p:blipFill>
              <a:blip r:embed="rId9"/>
              <a:srcRect l="0" t="33992" r="7319" b="33947"/>
              <a:stretch/>
            </p:blipFill>
            <p:spPr>
              <a:xfrm>
                <a:off x="7192800" y="3587760"/>
                <a:ext cx="2895840" cy="1219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859" name=""/>
              <p:cNvSpPr/>
              <p:nvPr/>
            </p:nvSpPr>
            <p:spPr>
              <a:xfrm>
                <a:off x="8199000" y="4811760"/>
                <a:ext cx="81144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Metals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860" name="ppcat_cover" descr=""/>
              <p:cNvPicPr/>
              <p:nvPr/>
            </p:nvPicPr>
            <p:blipFill>
              <a:blip r:embed="rId10"/>
              <a:srcRect l="3514" t="2707" r="12282" b="18920"/>
              <a:stretch/>
            </p:blipFill>
            <p:spPr>
              <a:xfrm>
                <a:off x="5635800" y="3692520"/>
                <a:ext cx="1323720" cy="1600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861" name=""/>
              <p:cNvSpPr/>
              <p:nvPr/>
            </p:nvSpPr>
            <p:spPr>
              <a:xfrm>
                <a:off x="5942160" y="5297400"/>
                <a:ext cx="74412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Paper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2" name=""/>
              <p:cNvSpPr/>
              <p:nvPr/>
            </p:nvSpPr>
            <p:spPr>
              <a:xfrm>
                <a:off x="7607160" y="5149800"/>
                <a:ext cx="684360" cy="1008360"/>
              </a:xfrm>
              <a:prstGeom prst="rect">
                <a:avLst/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6000" strike="noStrike" u="none">
                    <a:solidFill>
                      <a:srgbClr val="000000"/>
                    </a:solidFill>
                    <a:effectLst/>
                    <a:uFillTx/>
                    <a:latin typeface="Arial Black"/>
                  </a:rPr>
                  <a:t>?</a:t>
                </a:r>
                <a:endParaRPr b="0" lang="en-US" sz="6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863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864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865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74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"/>
          <p:cNvGrpSpPr/>
          <p:nvPr/>
        </p:nvGrpSpPr>
        <p:grpSpPr>
          <a:xfrm>
            <a:off x="3551400" y="1771560"/>
            <a:ext cx="3175560" cy="3175920"/>
            <a:chOff x="3551400" y="1771560"/>
            <a:chExt cx="3175560" cy="3175920"/>
          </a:xfrm>
        </p:grpSpPr>
        <p:grpSp>
          <p:nvGrpSpPr>
            <p:cNvPr id="877" name=""/>
            <p:cNvGrpSpPr/>
            <p:nvPr/>
          </p:nvGrpSpPr>
          <p:grpSpPr>
            <a:xfrm>
              <a:off x="3551400" y="2945520"/>
              <a:ext cx="3175560" cy="2001960"/>
              <a:chOff x="3551400" y="2945520"/>
              <a:chExt cx="3175560" cy="2001960"/>
            </a:xfrm>
          </p:grpSpPr>
          <p:sp>
            <p:nvSpPr>
              <p:cNvPr id="878" name=""/>
              <p:cNvSpPr/>
              <p:nvPr/>
            </p:nvSpPr>
            <p:spPr>
              <a:xfrm>
                <a:off x="3551400" y="2954520"/>
                <a:ext cx="636480" cy="63468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3860640" y="3263760"/>
                <a:ext cx="676080" cy="6764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4875120" y="4276800"/>
                <a:ext cx="674640" cy="67068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4613040" y="4005000"/>
                <a:ext cx="30240" cy="10332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4613040" y="3616200"/>
                <a:ext cx="205560" cy="4035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4214880" y="3627360"/>
                <a:ext cx="399600" cy="655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4873680" y="4005000"/>
                <a:ext cx="271080" cy="507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4605840" y="4034160"/>
                <a:ext cx="269280" cy="50976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5463000" y="2945520"/>
                <a:ext cx="1263960" cy="1598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87" name=""/>
            <p:cNvSpPr/>
            <p:nvPr/>
          </p:nvSpPr>
          <p:spPr>
            <a:xfrm>
              <a:off x="3960720" y="1771560"/>
              <a:ext cx="1597680" cy="159624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8" name=""/>
            <p:cNvSpPr/>
            <p:nvPr/>
          </p:nvSpPr>
          <p:spPr>
            <a:xfrm>
              <a:off x="4890240" y="2356560"/>
              <a:ext cx="1257480" cy="16002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"/>
          <p:cNvGrpSpPr/>
          <p:nvPr/>
        </p:nvGrpSpPr>
        <p:grpSpPr>
          <a:xfrm>
            <a:off x="1104840" y="2401920"/>
            <a:ext cx="7910280" cy="4282560"/>
            <a:chOff x="1104840" y="2401920"/>
            <a:chExt cx="7910280" cy="4282560"/>
          </a:xfrm>
        </p:grpSpPr>
        <p:sp>
          <p:nvSpPr>
            <p:cNvPr id="69" name=""/>
            <p:cNvSpPr/>
            <p:nvPr/>
          </p:nvSpPr>
          <p:spPr>
            <a:xfrm>
              <a:off x="3026880" y="4862880"/>
              <a:ext cx="969840" cy="1821600"/>
            </a:xfrm>
            <a:custGeom>
              <a:avLst/>
              <a:gdLst/>
              <a:ahLst/>
              <a:rect l="l" t="t" r="r" b="b"/>
              <a:pathLst>
                <a:path w="710" h="1419">
                  <a:moveTo>
                    <a:pt x="23" y="91"/>
                  </a:moveTo>
                  <a:lnTo>
                    <a:pt x="9" y="153"/>
                  </a:lnTo>
                  <a:lnTo>
                    <a:pt x="0" y="236"/>
                  </a:lnTo>
                  <a:lnTo>
                    <a:pt x="2" y="324"/>
                  </a:lnTo>
                  <a:lnTo>
                    <a:pt x="18" y="397"/>
                  </a:lnTo>
                  <a:lnTo>
                    <a:pt x="34" y="424"/>
                  </a:lnTo>
                  <a:lnTo>
                    <a:pt x="52" y="450"/>
                  </a:lnTo>
                  <a:lnTo>
                    <a:pt x="73" y="474"/>
                  </a:lnTo>
                  <a:lnTo>
                    <a:pt x="93" y="499"/>
                  </a:lnTo>
                  <a:lnTo>
                    <a:pt x="112" y="523"/>
                  </a:lnTo>
                  <a:lnTo>
                    <a:pt x="130" y="547"/>
                  </a:lnTo>
                  <a:lnTo>
                    <a:pt x="141" y="571"/>
                  </a:lnTo>
                  <a:lnTo>
                    <a:pt x="150" y="598"/>
                  </a:lnTo>
                  <a:lnTo>
                    <a:pt x="159" y="652"/>
                  </a:lnTo>
                  <a:lnTo>
                    <a:pt x="162" y="713"/>
                  </a:lnTo>
                  <a:lnTo>
                    <a:pt x="157" y="778"/>
                  </a:lnTo>
                  <a:lnTo>
                    <a:pt x="146" y="845"/>
                  </a:lnTo>
                  <a:lnTo>
                    <a:pt x="137" y="888"/>
                  </a:lnTo>
                  <a:lnTo>
                    <a:pt x="132" y="930"/>
                  </a:lnTo>
                  <a:lnTo>
                    <a:pt x="130" y="976"/>
                  </a:lnTo>
                  <a:lnTo>
                    <a:pt x="127" y="1019"/>
                  </a:lnTo>
                  <a:lnTo>
                    <a:pt x="125" y="1059"/>
                  </a:lnTo>
                  <a:lnTo>
                    <a:pt x="123" y="1097"/>
                  </a:lnTo>
                  <a:lnTo>
                    <a:pt x="118" y="1132"/>
                  </a:lnTo>
                  <a:lnTo>
                    <a:pt x="114" y="1158"/>
                  </a:lnTo>
                  <a:lnTo>
                    <a:pt x="105" y="1185"/>
                  </a:lnTo>
                  <a:lnTo>
                    <a:pt x="98" y="1217"/>
                  </a:lnTo>
                  <a:lnTo>
                    <a:pt x="93" y="1247"/>
                  </a:lnTo>
                  <a:lnTo>
                    <a:pt x="100" y="1276"/>
                  </a:lnTo>
                  <a:lnTo>
                    <a:pt x="112" y="1309"/>
                  </a:lnTo>
                  <a:lnTo>
                    <a:pt x="127" y="1346"/>
                  </a:lnTo>
                  <a:lnTo>
                    <a:pt x="143" y="1381"/>
                  </a:lnTo>
                  <a:lnTo>
                    <a:pt x="162" y="1403"/>
                  </a:lnTo>
                  <a:lnTo>
                    <a:pt x="173" y="1408"/>
                  </a:lnTo>
                  <a:lnTo>
                    <a:pt x="184" y="1411"/>
                  </a:lnTo>
                  <a:lnTo>
                    <a:pt x="196" y="1416"/>
                  </a:lnTo>
                  <a:lnTo>
                    <a:pt x="207" y="1416"/>
                  </a:lnTo>
                  <a:lnTo>
                    <a:pt x="221" y="1419"/>
                  </a:lnTo>
                  <a:lnTo>
                    <a:pt x="230" y="1419"/>
                  </a:lnTo>
                  <a:lnTo>
                    <a:pt x="239" y="1416"/>
                  </a:lnTo>
                  <a:lnTo>
                    <a:pt x="246" y="1413"/>
                  </a:lnTo>
                  <a:lnTo>
                    <a:pt x="246" y="1403"/>
                  </a:lnTo>
                  <a:lnTo>
                    <a:pt x="239" y="1397"/>
                  </a:lnTo>
                  <a:lnTo>
                    <a:pt x="232" y="1389"/>
                  </a:lnTo>
                  <a:lnTo>
                    <a:pt x="223" y="1376"/>
                  </a:lnTo>
                  <a:lnTo>
                    <a:pt x="214" y="1360"/>
                  </a:lnTo>
                  <a:lnTo>
                    <a:pt x="207" y="1338"/>
                  </a:lnTo>
                  <a:lnTo>
                    <a:pt x="203" y="1309"/>
                  </a:lnTo>
                  <a:lnTo>
                    <a:pt x="205" y="1268"/>
                  </a:lnTo>
                  <a:lnTo>
                    <a:pt x="214" y="1231"/>
                  </a:lnTo>
                  <a:lnTo>
                    <a:pt x="225" y="1207"/>
                  </a:lnTo>
                  <a:lnTo>
                    <a:pt x="241" y="1188"/>
                  </a:lnTo>
                  <a:lnTo>
                    <a:pt x="259" y="1169"/>
                  </a:lnTo>
                  <a:lnTo>
                    <a:pt x="278" y="1148"/>
                  </a:lnTo>
                  <a:lnTo>
                    <a:pt x="289" y="1121"/>
                  </a:lnTo>
                  <a:lnTo>
                    <a:pt x="298" y="1091"/>
                  </a:lnTo>
                  <a:lnTo>
                    <a:pt x="307" y="1065"/>
                  </a:lnTo>
                  <a:lnTo>
                    <a:pt x="318" y="1043"/>
                  </a:lnTo>
                  <a:lnTo>
                    <a:pt x="332" y="1032"/>
                  </a:lnTo>
                  <a:lnTo>
                    <a:pt x="348" y="1024"/>
                  </a:lnTo>
                  <a:lnTo>
                    <a:pt x="364" y="1014"/>
                  </a:lnTo>
                  <a:lnTo>
                    <a:pt x="378" y="1000"/>
                  </a:lnTo>
                  <a:lnTo>
                    <a:pt x="391" y="979"/>
                  </a:lnTo>
                  <a:lnTo>
                    <a:pt x="403" y="960"/>
                  </a:lnTo>
                  <a:lnTo>
                    <a:pt x="414" y="944"/>
                  </a:lnTo>
                  <a:lnTo>
                    <a:pt x="425" y="928"/>
                  </a:lnTo>
                  <a:lnTo>
                    <a:pt x="437" y="912"/>
                  </a:lnTo>
                  <a:lnTo>
                    <a:pt x="446" y="896"/>
                  </a:lnTo>
                  <a:lnTo>
                    <a:pt x="457" y="877"/>
                  </a:lnTo>
                  <a:lnTo>
                    <a:pt x="466" y="861"/>
                  </a:lnTo>
                  <a:lnTo>
                    <a:pt x="471" y="847"/>
                  </a:lnTo>
                  <a:lnTo>
                    <a:pt x="478" y="834"/>
                  </a:lnTo>
                  <a:lnTo>
                    <a:pt x="487" y="821"/>
                  </a:lnTo>
                  <a:lnTo>
                    <a:pt x="491" y="802"/>
                  </a:lnTo>
                  <a:lnTo>
                    <a:pt x="489" y="780"/>
                  </a:lnTo>
                  <a:lnTo>
                    <a:pt x="487" y="761"/>
                  </a:lnTo>
                  <a:lnTo>
                    <a:pt x="491" y="748"/>
                  </a:lnTo>
                  <a:lnTo>
                    <a:pt x="503" y="743"/>
                  </a:lnTo>
                  <a:lnTo>
                    <a:pt x="516" y="740"/>
                  </a:lnTo>
                  <a:lnTo>
                    <a:pt x="528" y="740"/>
                  </a:lnTo>
                  <a:lnTo>
                    <a:pt x="541" y="735"/>
                  </a:lnTo>
                  <a:lnTo>
                    <a:pt x="555" y="729"/>
                  </a:lnTo>
                  <a:lnTo>
                    <a:pt x="571" y="721"/>
                  </a:lnTo>
                  <a:lnTo>
                    <a:pt x="587" y="713"/>
                  </a:lnTo>
                  <a:lnTo>
                    <a:pt x="603" y="711"/>
                  </a:lnTo>
                  <a:lnTo>
                    <a:pt x="616" y="708"/>
                  </a:lnTo>
                  <a:lnTo>
                    <a:pt x="628" y="697"/>
                  </a:lnTo>
                  <a:lnTo>
                    <a:pt x="637" y="684"/>
                  </a:lnTo>
                  <a:lnTo>
                    <a:pt x="646" y="670"/>
                  </a:lnTo>
                  <a:lnTo>
                    <a:pt x="655" y="646"/>
                  </a:lnTo>
                  <a:lnTo>
                    <a:pt x="666" y="609"/>
                  </a:lnTo>
                  <a:lnTo>
                    <a:pt x="678" y="568"/>
                  </a:lnTo>
                  <a:lnTo>
                    <a:pt x="687" y="536"/>
                  </a:lnTo>
                  <a:lnTo>
                    <a:pt x="691" y="509"/>
                  </a:lnTo>
                  <a:lnTo>
                    <a:pt x="698" y="480"/>
                  </a:lnTo>
                  <a:lnTo>
                    <a:pt x="703" y="453"/>
                  </a:lnTo>
                  <a:lnTo>
                    <a:pt x="707" y="432"/>
                  </a:lnTo>
                  <a:lnTo>
                    <a:pt x="710" y="410"/>
                  </a:lnTo>
                  <a:lnTo>
                    <a:pt x="707" y="383"/>
                  </a:lnTo>
                  <a:lnTo>
                    <a:pt x="700" y="356"/>
                  </a:lnTo>
                  <a:lnTo>
                    <a:pt x="694" y="343"/>
                  </a:lnTo>
                  <a:lnTo>
                    <a:pt x="687" y="340"/>
                  </a:lnTo>
                  <a:lnTo>
                    <a:pt x="678" y="335"/>
                  </a:lnTo>
                  <a:lnTo>
                    <a:pt x="666" y="332"/>
                  </a:lnTo>
                  <a:lnTo>
                    <a:pt x="655" y="327"/>
                  </a:lnTo>
                  <a:lnTo>
                    <a:pt x="646" y="322"/>
                  </a:lnTo>
                  <a:lnTo>
                    <a:pt x="635" y="314"/>
                  </a:lnTo>
                  <a:lnTo>
                    <a:pt x="628" y="306"/>
                  </a:lnTo>
                  <a:lnTo>
                    <a:pt x="623" y="297"/>
                  </a:lnTo>
                  <a:lnTo>
                    <a:pt x="616" y="281"/>
                  </a:lnTo>
                  <a:lnTo>
                    <a:pt x="607" y="268"/>
                  </a:lnTo>
                  <a:lnTo>
                    <a:pt x="596" y="260"/>
                  </a:lnTo>
                  <a:lnTo>
                    <a:pt x="585" y="257"/>
                  </a:lnTo>
                  <a:lnTo>
                    <a:pt x="578" y="257"/>
                  </a:lnTo>
                  <a:lnTo>
                    <a:pt x="569" y="257"/>
                  </a:lnTo>
                  <a:lnTo>
                    <a:pt x="559" y="257"/>
                  </a:lnTo>
                  <a:lnTo>
                    <a:pt x="548" y="257"/>
                  </a:lnTo>
                  <a:lnTo>
                    <a:pt x="537" y="255"/>
                  </a:lnTo>
                  <a:lnTo>
                    <a:pt x="528" y="249"/>
                  </a:lnTo>
                  <a:lnTo>
                    <a:pt x="521" y="244"/>
                  </a:lnTo>
                  <a:lnTo>
                    <a:pt x="514" y="236"/>
                  </a:lnTo>
                  <a:lnTo>
                    <a:pt x="503" y="214"/>
                  </a:lnTo>
                  <a:lnTo>
                    <a:pt x="487" y="185"/>
                  </a:lnTo>
                  <a:lnTo>
                    <a:pt x="473" y="161"/>
                  </a:lnTo>
                  <a:lnTo>
                    <a:pt x="459" y="145"/>
                  </a:lnTo>
                  <a:lnTo>
                    <a:pt x="450" y="137"/>
                  </a:lnTo>
                  <a:lnTo>
                    <a:pt x="434" y="123"/>
                  </a:lnTo>
                  <a:lnTo>
                    <a:pt x="414" y="107"/>
                  </a:lnTo>
                  <a:lnTo>
                    <a:pt x="389" y="88"/>
                  </a:lnTo>
                  <a:lnTo>
                    <a:pt x="362" y="72"/>
                  </a:lnTo>
                  <a:lnTo>
                    <a:pt x="334" y="56"/>
                  </a:lnTo>
                  <a:lnTo>
                    <a:pt x="307" y="45"/>
                  </a:lnTo>
                  <a:lnTo>
                    <a:pt x="282" y="40"/>
                  </a:lnTo>
                  <a:lnTo>
                    <a:pt x="259" y="37"/>
                  </a:lnTo>
                  <a:lnTo>
                    <a:pt x="241" y="35"/>
                  </a:lnTo>
                  <a:lnTo>
                    <a:pt x="223" y="32"/>
                  </a:lnTo>
                  <a:lnTo>
                    <a:pt x="209" y="29"/>
                  </a:lnTo>
                  <a:lnTo>
                    <a:pt x="196" y="29"/>
                  </a:lnTo>
                  <a:lnTo>
                    <a:pt x="184" y="27"/>
                  </a:lnTo>
                  <a:lnTo>
                    <a:pt x="178" y="27"/>
                  </a:lnTo>
                  <a:lnTo>
                    <a:pt x="171" y="29"/>
                  </a:lnTo>
                  <a:lnTo>
                    <a:pt x="162" y="29"/>
                  </a:lnTo>
                  <a:lnTo>
                    <a:pt x="153" y="24"/>
                  </a:lnTo>
                  <a:lnTo>
                    <a:pt x="143" y="16"/>
                  </a:lnTo>
                  <a:lnTo>
                    <a:pt x="137" y="8"/>
                  </a:lnTo>
                  <a:lnTo>
                    <a:pt x="127" y="2"/>
                  </a:lnTo>
                  <a:lnTo>
                    <a:pt x="118" y="0"/>
                  </a:lnTo>
                  <a:lnTo>
                    <a:pt x="107" y="5"/>
                  </a:lnTo>
                  <a:lnTo>
                    <a:pt x="98" y="10"/>
                  </a:lnTo>
                  <a:lnTo>
                    <a:pt x="89" y="21"/>
                  </a:lnTo>
                  <a:lnTo>
                    <a:pt x="77" y="37"/>
                  </a:lnTo>
                  <a:lnTo>
                    <a:pt x="68" y="51"/>
                  </a:lnTo>
                  <a:lnTo>
                    <a:pt x="57" y="61"/>
                  </a:lnTo>
                  <a:lnTo>
                    <a:pt x="52" y="64"/>
                  </a:lnTo>
                  <a:lnTo>
                    <a:pt x="43" y="69"/>
                  </a:lnTo>
                  <a:lnTo>
                    <a:pt x="32" y="80"/>
                  </a:lnTo>
                  <a:lnTo>
                    <a:pt x="23" y="91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1104840" y="3039840"/>
              <a:ext cx="2457720" cy="2037960"/>
            </a:xfrm>
            <a:custGeom>
              <a:avLst/>
              <a:gdLst/>
              <a:ahLst/>
              <a:rect l="l" t="t" r="r" b="b"/>
              <a:pathLst>
                <a:path w="1797" h="1588">
                  <a:moveTo>
                    <a:pt x="1312" y="1153"/>
                  </a:moveTo>
                  <a:lnTo>
                    <a:pt x="1296" y="1156"/>
                  </a:lnTo>
                  <a:lnTo>
                    <a:pt x="1283" y="1148"/>
                  </a:lnTo>
                  <a:lnTo>
                    <a:pt x="1269" y="1143"/>
                  </a:lnTo>
                  <a:lnTo>
                    <a:pt x="1253" y="1151"/>
                  </a:lnTo>
                  <a:lnTo>
                    <a:pt x="1237" y="1167"/>
                  </a:lnTo>
                  <a:lnTo>
                    <a:pt x="1228" y="1175"/>
                  </a:lnTo>
                  <a:lnTo>
                    <a:pt x="1217" y="1180"/>
                  </a:lnTo>
                  <a:lnTo>
                    <a:pt x="1203" y="1183"/>
                  </a:lnTo>
                  <a:lnTo>
                    <a:pt x="1194" y="1183"/>
                  </a:lnTo>
                  <a:lnTo>
                    <a:pt x="1183" y="1183"/>
                  </a:lnTo>
                  <a:lnTo>
                    <a:pt x="1171" y="1183"/>
                  </a:lnTo>
                  <a:lnTo>
                    <a:pt x="1160" y="1183"/>
                  </a:lnTo>
                  <a:lnTo>
                    <a:pt x="1151" y="1191"/>
                  </a:lnTo>
                  <a:lnTo>
                    <a:pt x="1142" y="1202"/>
                  </a:lnTo>
                  <a:lnTo>
                    <a:pt x="1133" y="1220"/>
                  </a:lnTo>
                  <a:lnTo>
                    <a:pt x="1128" y="1247"/>
                  </a:lnTo>
                  <a:lnTo>
                    <a:pt x="1126" y="1277"/>
                  </a:lnTo>
                  <a:lnTo>
                    <a:pt x="1128" y="1301"/>
                  </a:lnTo>
                  <a:lnTo>
                    <a:pt x="1137" y="1320"/>
                  </a:lnTo>
                  <a:lnTo>
                    <a:pt x="1146" y="1336"/>
                  </a:lnTo>
                  <a:lnTo>
                    <a:pt x="1158" y="1349"/>
                  </a:lnTo>
                  <a:lnTo>
                    <a:pt x="1169" y="1360"/>
                  </a:lnTo>
                  <a:lnTo>
                    <a:pt x="1180" y="1365"/>
                  </a:lnTo>
                  <a:lnTo>
                    <a:pt x="1189" y="1371"/>
                  </a:lnTo>
                  <a:lnTo>
                    <a:pt x="1199" y="1371"/>
                  </a:lnTo>
                  <a:lnTo>
                    <a:pt x="1208" y="1368"/>
                  </a:lnTo>
                  <a:lnTo>
                    <a:pt x="1217" y="1363"/>
                  </a:lnTo>
                  <a:lnTo>
                    <a:pt x="1228" y="1355"/>
                  </a:lnTo>
                  <a:lnTo>
                    <a:pt x="1237" y="1347"/>
                  </a:lnTo>
                  <a:lnTo>
                    <a:pt x="1246" y="1336"/>
                  </a:lnTo>
                  <a:lnTo>
                    <a:pt x="1255" y="1328"/>
                  </a:lnTo>
                  <a:lnTo>
                    <a:pt x="1264" y="1317"/>
                  </a:lnTo>
                  <a:lnTo>
                    <a:pt x="1278" y="1314"/>
                  </a:lnTo>
                  <a:lnTo>
                    <a:pt x="1285" y="1333"/>
                  </a:lnTo>
                  <a:lnTo>
                    <a:pt x="1285" y="1360"/>
                  </a:lnTo>
                  <a:lnTo>
                    <a:pt x="1278" y="1384"/>
                  </a:lnTo>
                  <a:lnTo>
                    <a:pt x="1271" y="1400"/>
                  </a:lnTo>
                  <a:lnTo>
                    <a:pt x="1276" y="1408"/>
                  </a:lnTo>
                  <a:lnTo>
                    <a:pt x="1285" y="1416"/>
                  </a:lnTo>
                  <a:lnTo>
                    <a:pt x="1299" y="1419"/>
                  </a:lnTo>
                  <a:lnTo>
                    <a:pt x="1312" y="1424"/>
                  </a:lnTo>
                  <a:lnTo>
                    <a:pt x="1326" y="1435"/>
                  </a:lnTo>
                  <a:lnTo>
                    <a:pt x="1340" y="1454"/>
                  </a:lnTo>
                  <a:lnTo>
                    <a:pt x="1346" y="1481"/>
                  </a:lnTo>
                  <a:lnTo>
                    <a:pt x="1349" y="1505"/>
                  </a:lnTo>
                  <a:lnTo>
                    <a:pt x="1351" y="1521"/>
                  </a:lnTo>
                  <a:lnTo>
                    <a:pt x="1353" y="1537"/>
                  </a:lnTo>
                  <a:lnTo>
                    <a:pt x="1360" y="1548"/>
                  </a:lnTo>
                  <a:lnTo>
                    <a:pt x="1369" y="1553"/>
                  </a:lnTo>
                  <a:lnTo>
                    <a:pt x="1383" y="1558"/>
                  </a:lnTo>
                  <a:lnTo>
                    <a:pt x="1396" y="1561"/>
                  </a:lnTo>
                  <a:lnTo>
                    <a:pt x="1408" y="1564"/>
                  </a:lnTo>
                  <a:lnTo>
                    <a:pt x="1417" y="1564"/>
                  </a:lnTo>
                  <a:lnTo>
                    <a:pt x="1421" y="1561"/>
                  </a:lnTo>
                  <a:lnTo>
                    <a:pt x="1424" y="1561"/>
                  </a:lnTo>
                  <a:lnTo>
                    <a:pt x="1424" y="1564"/>
                  </a:lnTo>
                  <a:lnTo>
                    <a:pt x="1421" y="1569"/>
                  </a:lnTo>
                  <a:lnTo>
                    <a:pt x="1417" y="1577"/>
                  </a:lnTo>
                  <a:lnTo>
                    <a:pt x="1410" y="1585"/>
                  </a:lnTo>
                  <a:lnTo>
                    <a:pt x="1401" y="1588"/>
                  </a:lnTo>
                  <a:lnTo>
                    <a:pt x="1394" y="1588"/>
                  </a:lnTo>
                  <a:lnTo>
                    <a:pt x="1383" y="1585"/>
                  </a:lnTo>
                  <a:lnTo>
                    <a:pt x="1374" y="1585"/>
                  </a:lnTo>
                  <a:lnTo>
                    <a:pt x="1362" y="1580"/>
                  </a:lnTo>
                  <a:lnTo>
                    <a:pt x="1351" y="1577"/>
                  </a:lnTo>
                  <a:lnTo>
                    <a:pt x="1340" y="1575"/>
                  </a:lnTo>
                  <a:lnTo>
                    <a:pt x="1333" y="1569"/>
                  </a:lnTo>
                  <a:lnTo>
                    <a:pt x="1328" y="1566"/>
                  </a:lnTo>
                  <a:lnTo>
                    <a:pt x="1321" y="1561"/>
                  </a:lnTo>
                  <a:lnTo>
                    <a:pt x="1310" y="1553"/>
                  </a:lnTo>
                  <a:lnTo>
                    <a:pt x="1296" y="1542"/>
                  </a:lnTo>
                  <a:lnTo>
                    <a:pt x="1280" y="1529"/>
                  </a:lnTo>
                  <a:lnTo>
                    <a:pt x="1267" y="1516"/>
                  </a:lnTo>
                  <a:lnTo>
                    <a:pt x="1258" y="1505"/>
                  </a:lnTo>
                  <a:lnTo>
                    <a:pt x="1251" y="1494"/>
                  </a:lnTo>
                  <a:lnTo>
                    <a:pt x="1244" y="1486"/>
                  </a:lnTo>
                  <a:lnTo>
                    <a:pt x="1237" y="1478"/>
                  </a:lnTo>
                  <a:lnTo>
                    <a:pt x="1228" y="1470"/>
                  </a:lnTo>
                  <a:lnTo>
                    <a:pt x="1214" y="1462"/>
                  </a:lnTo>
                  <a:lnTo>
                    <a:pt x="1196" y="1454"/>
                  </a:lnTo>
                  <a:lnTo>
                    <a:pt x="1183" y="1448"/>
                  </a:lnTo>
                  <a:lnTo>
                    <a:pt x="1167" y="1440"/>
                  </a:lnTo>
                  <a:lnTo>
                    <a:pt x="1153" y="1435"/>
                  </a:lnTo>
                  <a:lnTo>
                    <a:pt x="1139" y="1427"/>
                  </a:lnTo>
                  <a:lnTo>
                    <a:pt x="1126" y="1422"/>
                  </a:lnTo>
                  <a:lnTo>
                    <a:pt x="1114" y="1416"/>
                  </a:lnTo>
                  <a:lnTo>
                    <a:pt x="1103" y="1411"/>
                  </a:lnTo>
                  <a:lnTo>
                    <a:pt x="1092" y="1406"/>
                  </a:lnTo>
                  <a:lnTo>
                    <a:pt x="1080" y="1400"/>
                  </a:lnTo>
                  <a:lnTo>
                    <a:pt x="1069" y="1389"/>
                  </a:lnTo>
                  <a:lnTo>
                    <a:pt x="1058" y="1376"/>
                  </a:lnTo>
                  <a:lnTo>
                    <a:pt x="1046" y="1363"/>
                  </a:lnTo>
                  <a:lnTo>
                    <a:pt x="1037" y="1349"/>
                  </a:lnTo>
                  <a:lnTo>
                    <a:pt x="1028" y="1336"/>
                  </a:lnTo>
                  <a:lnTo>
                    <a:pt x="1019" y="1325"/>
                  </a:lnTo>
                  <a:lnTo>
                    <a:pt x="1014" y="1320"/>
                  </a:lnTo>
                  <a:lnTo>
                    <a:pt x="1005" y="1309"/>
                  </a:lnTo>
                  <a:lnTo>
                    <a:pt x="994" y="1293"/>
                  </a:lnTo>
                  <a:lnTo>
                    <a:pt x="983" y="1279"/>
                  </a:lnTo>
                  <a:lnTo>
                    <a:pt x="967" y="1271"/>
                  </a:lnTo>
                  <a:lnTo>
                    <a:pt x="955" y="1269"/>
                  </a:lnTo>
                  <a:lnTo>
                    <a:pt x="944" y="1266"/>
                  </a:lnTo>
                  <a:lnTo>
                    <a:pt x="930" y="1261"/>
                  </a:lnTo>
                  <a:lnTo>
                    <a:pt x="917" y="1255"/>
                  </a:lnTo>
                  <a:lnTo>
                    <a:pt x="903" y="1247"/>
                  </a:lnTo>
                  <a:lnTo>
                    <a:pt x="889" y="1237"/>
                  </a:lnTo>
                  <a:lnTo>
                    <a:pt x="878" y="1229"/>
                  </a:lnTo>
                  <a:lnTo>
                    <a:pt x="867" y="1215"/>
                  </a:lnTo>
                  <a:lnTo>
                    <a:pt x="846" y="1191"/>
                  </a:lnTo>
                  <a:lnTo>
                    <a:pt x="828" y="1167"/>
                  </a:lnTo>
                  <a:lnTo>
                    <a:pt x="814" y="1143"/>
                  </a:lnTo>
                  <a:lnTo>
                    <a:pt x="807" y="1121"/>
                  </a:lnTo>
                  <a:lnTo>
                    <a:pt x="801" y="1100"/>
                  </a:lnTo>
                  <a:lnTo>
                    <a:pt x="796" y="1078"/>
                  </a:lnTo>
                  <a:lnTo>
                    <a:pt x="789" y="1057"/>
                  </a:lnTo>
                  <a:lnTo>
                    <a:pt x="782" y="1038"/>
                  </a:lnTo>
                  <a:lnTo>
                    <a:pt x="778" y="1030"/>
                  </a:lnTo>
                  <a:lnTo>
                    <a:pt x="771" y="1019"/>
                  </a:lnTo>
                  <a:lnTo>
                    <a:pt x="760" y="1009"/>
                  </a:lnTo>
                  <a:lnTo>
                    <a:pt x="748" y="995"/>
                  </a:lnTo>
                  <a:lnTo>
                    <a:pt x="737" y="984"/>
                  </a:lnTo>
                  <a:lnTo>
                    <a:pt x="723" y="968"/>
                  </a:lnTo>
                  <a:lnTo>
                    <a:pt x="714" y="955"/>
                  </a:lnTo>
                  <a:lnTo>
                    <a:pt x="705" y="939"/>
                  </a:lnTo>
                  <a:lnTo>
                    <a:pt x="698" y="904"/>
                  </a:lnTo>
                  <a:lnTo>
                    <a:pt x="698" y="866"/>
                  </a:lnTo>
                  <a:lnTo>
                    <a:pt x="705" y="834"/>
                  </a:lnTo>
                  <a:lnTo>
                    <a:pt x="712" y="813"/>
                  </a:lnTo>
                  <a:lnTo>
                    <a:pt x="714" y="789"/>
                  </a:lnTo>
                  <a:lnTo>
                    <a:pt x="714" y="756"/>
                  </a:lnTo>
                  <a:lnTo>
                    <a:pt x="712" y="719"/>
                  </a:lnTo>
                  <a:lnTo>
                    <a:pt x="705" y="684"/>
                  </a:lnTo>
                  <a:lnTo>
                    <a:pt x="696" y="660"/>
                  </a:lnTo>
                  <a:lnTo>
                    <a:pt x="689" y="644"/>
                  </a:lnTo>
                  <a:lnTo>
                    <a:pt x="678" y="633"/>
                  </a:lnTo>
                  <a:lnTo>
                    <a:pt x="662" y="620"/>
                  </a:lnTo>
                  <a:lnTo>
                    <a:pt x="648" y="604"/>
                  </a:lnTo>
                  <a:lnTo>
                    <a:pt x="639" y="587"/>
                  </a:lnTo>
                  <a:lnTo>
                    <a:pt x="632" y="571"/>
                  </a:lnTo>
                  <a:lnTo>
                    <a:pt x="628" y="550"/>
                  </a:lnTo>
                  <a:lnTo>
                    <a:pt x="619" y="531"/>
                  </a:lnTo>
                  <a:lnTo>
                    <a:pt x="605" y="515"/>
                  </a:lnTo>
                  <a:lnTo>
                    <a:pt x="589" y="507"/>
                  </a:lnTo>
                  <a:lnTo>
                    <a:pt x="573" y="507"/>
                  </a:lnTo>
                  <a:lnTo>
                    <a:pt x="566" y="510"/>
                  </a:lnTo>
                  <a:lnTo>
                    <a:pt x="555" y="507"/>
                  </a:lnTo>
                  <a:lnTo>
                    <a:pt x="546" y="504"/>
                  </a:lnTo>
                  <a:lnTo>
                    <a:pt x="535" y="496"/>
                  </a:lnTo>
                  <a:lnTo>
                    <a:pt x="521" y="491"/>
                  </a:lnTo>
                  <a:lnTo>
                    <a:pt x="510" y="486"/>
                  </a:lnTo>
                  <a:lnTo>
                    <a:pt x="498" y="478"/>
                  </a:lnTo>
                  <a:lnTo>
                    <a:pt x="489" y="472"/>
                  </a:lnTo>
                  <a:lnTo>
                    <a:pt x="473" y="464"/>
                  </a:lnTo>
                  <a:lnTo>
                    <a:pt x="462" y="456"/>
                  </a:lnTo>
                  <a:lnTo>
                    <a:pt x="450" y="448"/>
                  </a:lnTo>
                  <a:lnTo>
                    <a:pt x="435" y="443"/>
                  </a:lnTo>
                  <a:lnTo>
                    <a:pt x="425" y="443"/>
                  </a:lnTo>
                  <a:lnTo>
                    <a:pt x="416" y="440"/>
                  </a:lnTo>
                  <a:lnTo>
                    <a:pt x="407" y="443"/>
                  </a:lnTo>
                  <a:lnTo>
                    <a:pt x="396" y="443"/>
                  </a:lnTo>
                  <a:lnTo>
                    <a:pt x="385" y="443"/>
                  </a:lnTo>
                  <a:lnTo>
                    <a:pt x="373" y="440"/>
                  </a:lnTo>
                  <a:lnTo>
                    <a:pt x="362" y="435"/>
                  </a:lnTo>
                  <a:lnTo>
                    <a:pt x="350" y="429"/>
                  </a:lnTo>
                  <a:lnTo>
                    <a:pt x="339" y="421"/>
                  </a:lnTo>
                  <a:lnTo>
                    <a:pt x="330" y="416"/>
                  </a:lnTo>
                  <a:lnTo>
                    <a:pt x="319" y="413"/>
                  </a:lnTo>
                  <a:lnTo>
                    <a:pt x="307" y="410"/>
                  </a:lnTo>
                  <a:lnTo>
                    <a:pt x="296" y="410"/>
                  </a:lnTo>
                  <a:lnTo>
                    <a:pt x="282" y="410"/>
                  </a:lnTo>
                  <a:lnTo>
                    <a:pt x="266" y="413"/>
                  </a:lnTo>
                  <a:lnTo>
                    <a:pt x="250" y="416"/>
                  </a:lnTo>
                  <a:lnTo>
                    <a:pt x="234" y="421"/>
                  </a:lnTo>
                  <a:lnTo>
                    <a:pt x="219" y="435"/>
                  </a:lnTo>
                  <a:lnTo>
                    <a:pt x="207" y="451"/>
                  </a:lnTo>
                  <a:lnTo>
                    <a:pt x="194" y="467"/>
                  </a:lnTo>
                  <a:lnTo>
                    <a:pt x="182" y="483"/>
                  </a:lnTo>
                  <a:lnTo>
                    <a:pt x="169" y="496"/>
                  </a:lnTo>
                  <a:lnTo>
                    <a:pt x="155" y="507"/>
                  </a:lnTo>
                  <a:lnTo>
                    <a:pt x="139" y="507"/>
                  </a:lnTo>
                  <a:lnTo>
                    <a:pt x="123" y="499"/>
                  </a:lnTo>
                  <a:lnTo>
                    <a:pt x="114" y="488"/>
                  </a:lnTo>
                  <a:lnTo>
                    <a:pt x="107" y="478"/>
                  </a:lnTo>
                  <a:lnTo>
                    <a:pt x="94" y="464"/>
                  </a:lnTo>
                  <a:lnTo>
                    <a:pt x="80" y="448"/>
                  </a:lnTo>
                  <a:lnTo>
                    <a:pt x="73" y="421"/>
                  </a:lnTo>
                  <a:lnTo>
                    <a:pt x="73" y="386"/>
                  </a:lnTo>
                  <a:lnTo>
                    <a:pt x="82" y="346"/>
                  </a:lnTo>
                  <a:lnTo>
                    <a:pt x="87" y="325"/>
                  </a:lnTo>
                  <a:lnTo>
                    <a:pt x="84" y="309"/>
                  </a:lnTo>
                  <a:lnTo>
                    <a:pt x="78" y="300"/>
                  </a:lnTo>
                  <a:lnTo>
                    <a:pt x="66" y="295"/>
                  </a:lnTo>
                  <a:lnTo>
                    <a:pt x="55" y="292"/>
                  </a:lnTo>
                  <a:lnTo>
                    <a:pt x="39" y="287"/>
                  </a:lnTo>
                  <a:lnTo>
                    <a:pt x="23" y="282"/>
                  </a:lnTo>
                  <a:lnTo>
                    <a:pt x="9" y="274"/>
                  </a:lnTo>
                  <a:lnTo>
                    <a:pt x="0" y="260"/>
                  </a:lnTo>
                  <a:lnTo>
                    <a:pt x="0" y="241"/>
                  </a:lnTo>
                  <a:lnTo>
                    <a:pt x="7" y="220"/>
                  </a:lnTo>
                  <a:lnTo>
                    <a:pt x="18" y="196"/>
                  </a:lnTo>
                  <a:lnTo>
                    <a:pt x="34" y="174"/>
                  </a:lnTo>
                  <a:lnTo>
                    <a:pt x="50" y="150"/>
                  </a:lnTo>
                  <a:lnTo>
                    <a:pt x="66" y="132"/>
                  </a:lnTo>
                  <a:lnTo>
                    <a:pt x="82" y="118"/>
                  </a:lnTo>
                  <a:lnTo>
                    <a:pt x="96" y="107"/>
                  </a:lnTo>
                  <a:lnTo>
                    <a:pt x="107" y="94"/>
                  </a:lnTo>
                  <a:lnTo>
                    <a:pt x="121" y="81"/>
                  </a:lnTo>
                  <a:lnTo>
                    <a:pt x="137" y="70"/>
                  </a:lnTo>
                  <a:lnTo>
                    <a:pt x="159" y="62"/>
                  </a:lnTo>
                  <a:lnTo>
                    <a:pt x="189" y="56"/>
                  </a:lnTo>
                  <a:lnTo>
                    <a:pt x="225" y="56"/>
                  </a:lnTo>
                  <a:lnTo>
                    <a:pt x="273" y="62"/>
                  </a:lnTo>
                  <a:lnTo>
                    <a:pt x="296" y="78"/>
                  </a:lnTo>
                  <a:lnTo>
                    <a:pt x="314" y="89"/>
                  </a:lnTo>
                  <a:lnTo>
                    <a:pt x="330" y="97"/>
                  </a:lnTo>
                  <a:lnTo>
                    <a:pt x="344" y="102"/>
                  </a:lnTo>
                  <a:lnTo>
                    <a:pt x="355" y="105"/>
                  </a:lnTo>
                  <a:lnTo>
                    <a:pt x="366" y="110"/>
                  </a:lnTo>
                  <a:lnTo>
                    <a:pt x="378" y="113"/>
                  </a:lnTo>
                  <a:lnTo>
                    <a:pt x="387" y="115"/>
                  </a:lnTo>
                  <a:lnTo>
                    <a:pt x="400" y="121"/>
                  </a:lnTo>
                  <a:lnTo>
                    <a:pt x="419" y="123"/>
                  </a:lnTo>
                  <a:lnTo>
                    <a:pt x="441" y="126"/>
                  </a:lnTo>
                  <a:lnTo>
                    <a:pt x="466" y="132"/>
                  </a:lnTo>
                  <a:lnTo>
                    <a:pt x="489" y="134"/>
                  </a:lnTo>
                  <a:lnTo>
                    <a:pt x="512" y="134"/>
                  </a:lnTo>
                  <a:lnTo>
                    <a:pt x="532" y="134"/>
                  </a:lnTo>
                  <a:lnTo>
                    <a:pt x="546" y="134"/>
                  </a:lnTo>
                  <a:lnTo>
                    <a:pt x="560" y="132"/>
                  </a:lnTo>
                  <a:lnTo>
                    <a:pt x="578" y="132"/>
                  </a:lnTo>
                  <a:lnTo>
                    <a:pt x="598" y="132"/>
                  </a:lnTo>
                  <a:lnTo>
                    <a:pt x="621" y="132"/>
                  </a:lnTo>
                  <a:lnTo>
                    <a:pt x="644" y="132"/>
                  </a:lnTo>
                  <a:lnTo>
                    <a:pt x="664" y="134"/>
                  </a:lnTo>
                  <a:lnTo>
                    <a:pt x="682" y="134"/>
                  </a:lnTo>
                  <a:lnTo>
                    <a:pt x="694" y="134"/>
                  </a:lnTo>
                  <a:lnTo>
                    <a:pt x="703" y="134"/>
                  </a:lnTo>
                  <a:lnTo>
                    <a:pt x="714" y="137"/>
                  </a:lnTo>
                  <a:lnTo>
                    <a:pt x="728" y="140"/>
                  </a:lnTo>
                  <a:lnTo>
                    <a:pt x="742" y="142"/>
                  </a:lnTo>
                  <a:lnTo>
                    <a:pt x="755" y="145"/>
                  </a:lnTo>
                  <a:lnTo>
                    <a:pt x="769" y="150"/>
                  </a:lnTo>
                  <a:lnTo>
                    <a:pt x="782" y="153"/>
                  </a:lnTo>
                  <a:lnTo>
                    <a:pt x="794" y="158"/>
                  </a:lnTo>
                  <a:lnTo>
                    <a:pt x="810" y="164"/>
                  </a:lnTo>
                  <a:lnTo>
                    <a:pt x="828" y="169"/>
                  </a:lnTo>
                  <a:lnTo>
                    <a:pt x="853" y="174"/>
                  </a:lnTo>
                  <a:lnTo>
                    <a:pt x="878" y="177"/>
                  </a:lnTo>
                  <a:lnTo>
                    <a:pt x="903" y="182"/>
                  </a:lnTo>
                  <a:lnTo>
                    <a:pt x="926" y="188"/>
                  </a:lnTo>
                  <a:lnTo>
                    <a:pt x="946" y="191"/>
                  </a:lnTo>
                  <a:lnTo>
                    <a:pt x="960" y="191"/>
                  </a:lnTo>
                  <a:lnTo>
                    <a:pt x="973" y="191"/>
                  </a:lnTo>
                  <a:lnTo>
                    <a:pt x="994" y="191"/>
                  </a:lnTo>
                  <a:lnTo>
                    <a:pt x="1017" y="188"/>
                  </a:lnTo>
                  <a:lnTo>
                    <a:pt x="1044" y="185"/>
                  </a:lnTo>
                  <a:lnTo>
                    <a:pt x="1069" y="182"/>
                  </a:lnTo>
                  <a:lnTo>
                    <a:pt x="1094" y="177"/>
                  </a:lnTo>
                  <a:lnTo>
                    <a:pt x="1114" y="172"/>
                  </a:lnTo>
                  <a:lnTo>
                    <a:pt x="1133" y="164"/>
                  </a:lnTo>
                  <a:lnTo>
                    <a:pt x="1155" y="150"/>
                  </a:lnTo>
                  <a:lnTo>
                    <a:pt x="1169" y="140"/>
                  </a:lnTo>
                  <a:lnTo>
                    <a:pt x="1174" y="129"/>
                  </a:lnTo>
                  <a:lnTo>
                    <a:pt x="1176" y="118"/>
                  </a:lnTo>
                  <a:lnTo>
                    <a:pt x="1171" y="107"/>
                  </a:lnTo>
                  <a:lnTo>
                    <a:pt x="1160" y="91"/>
                  </a:lnTo>
                  <a:lnTo>
                    <a:pt x="1149" y="78"/>
                  </a:lnTo>
                  <a:lnTo>
                    <a:pt x="1139" y="67"/>
                  </a:lnTo>
                  <a:lnTo>
                    <a:pt x="1137" y="54"/>
                  </a:lnTo>
                  <a:lnTo>
                    <a:pt x="1142" y="38"/>
                  </a:lnTo>
                  <a:lnTo>
                    <a:pt x="1151" y="22"/>
                  </a:lnTo>
                  <a:lnTo>
                    <a:pt x="1160" y="5"/>
                  </a:lnTo>
                  <a:lnTo>
                    <a:pt x="1174" y="0"/>
                  </a:lnTo>
                  <a:lnTo>
                    <a:pt x="1187" y="3"/>
                  </a:lnTo>
                  <a:lnTo>
                    <a:pt x="1205" y="11"/>
                  </a:lnTo>
                  <a:lnTo>
                    <a:pt x="1221" y="19"/>
                  </a:lnTo>
                  <a:lnTo>
                    <a:pt x="1230" y="30"/>
                  </a:lnTo>
                  <a:lnTo>
                    <a:pt x="1233" y="46"/>
                  </a:lnTo>
                  <a:lnTo>
                    <a:pt x="1233" y="62"/>
                  </a:lnTo>
                  <a:lnTo>
                    <a:pt x="1233" y="75"/>
                  </a:lnTo>
                  <a:lnTo>
                    <a:pt x="1237" y="89"/>
                  </a:lnTo>
                  <a:lnTo>
                    <a:pt x="1249" y="107"/>
                  </a:lnTo>
                  <a:lnTo>
                    <a:pt x="1264" y="118"/>
                  </a:lnTo>
                  <a:lnTo>
                    <a:pt x="1285" y="123"/>
                  </a:lnTo>
                  <a:lnTo>
                    <a:pt x="1296" y="123"/>
                  </a:lnTo>
                  <a:lnTo>
                    <a:pt x="1308" y="123"/>
                  </a:lnTo>
                  <a:lnTo>
                    <a:pt x="1319" y="126"/>
                  </a:lnTo>
                  <a:lnTo>
                    <a:pt x="1330" y="129"/>
                  </a:lnTo>
                  <a:lnTo>
                    <a:pt x="1342" y="134"/>
                  </a:lnTo>
                  <a:lnTo>
                    <a:pt x="1353" y="137"/>
                  </a:lnTo>
                  <a:lnTo>
                    <a:pt x="1365" y="140"/>
                  </a:lnTo>
                  <a:lnTo>
                    <a:pt x="1376" y="142"/>
                  </a:lnTo>
                  <a:lnTo>
                    <a:pt x="1394" y="145"/>
                  </a:lnTo>
                  <a:lnTo>
                    <a:pt x="1403" y="150"/>
                  </a:lnTo>
                  <a:lnTo>
                    <a:pt x="1403" y="161"/>
                  </a:lnTo>
                  <a:lnTo>
                    <a:pt x="1401" y="174"/>
                  </a:lnTo>
                  <a:lnTo>
                    <a:pt x="1396" y="182"/>
                  </a:lnTo>
                  <a:lnTo>
                    <a:pt x="1392" y="191"/>
                  </a:lnTo>
                  <a:lnTo>
                    <a:pt x="1383" y="196"/>
                  </a:lnTo>
                  <a:lnTo>
                    <a:pt x="1374" y="199"/>
                  </a:lnTo>
                  <a:lnTo>
                    <a:pt x="1362" y="201"/>
                  </a:lnTo>
                  <a:lnTo>
                    <a:pt x="1351" y="204"/>
                  </a:lnTo>
                  <a:lnTo>
                    <a:pt x="1340" y="204"/>
                  </a:lnTo>
                  <a:lnTo>
                    <a:pt x="1328" y="207"/>
                  </a:lnTo>
                  <a:lnTo>
                    <a:pt x="1308" y="215"/>
                  </a:lnTo>
                  <a:lnTo>
                    <a:pt x="1292" y="223"/>
                  </a:lnTo>
                  <a:lnTo>
                    <a:pt x="1276" y="236"/>
                  </a:lnTo>
                  <a:lnTo>
                    <a:pt x="1262" y="250"/>
                  </a:lnTo>
                  <a:lnTo>
                    <a:pt x="1249" y="266"/>
                  </a:lnTo>
                  <a:lnTo>
                    <a:pt x="1233" y="284"/>
                  </a:lnTo>
                  <a:lnTo>
                    <a:pt x="1214" y="306"/>
                  </a:lnTo>
                  <a:lnTo>
                    <a:pt x="1199" y="335"/>
                  </a:lnTo>
                  <a:lnTo>
                    <a:pt x="1189" y="373"/>
                  </a:lnTo>
                  <a:lnTo>
                    <a:pt x="1189" y="421"/>
                  </a:lnTo>
                  <a:lnTo>
                    <a:pt x="1194" y="464"/>
                  </a:lnTo>
                  <a:lnTo>
                    <a:pt x="1199" y="494"/>
                  </a:lnTo>
                  <a:lnTo>
                    <a:pt x="1205" y="507"/>
                  </a:lnTo>
                  <a:lnTo>
                    <a:pt x="1214" y="510"/>
                  </a:lnTo>
                  <a:lnTo>
                    <a:pt x="1226" y="507"/>
                  </a:lnTo>
                  <a:lnTo>
                    <a:pt x="1237" y="507"/>
                  </a:lnTo>
                  <a:lnTo>
                    <a:pt x="1251" y="510"/>
                  </a:lnTo>
                  <a:lnTo>
                    <a:pt x="1267" y="512"/>
                  </a:lnTo>
                  <a:lnTo>
                    <a:pt x="1280" y="520"/>
                  </a:lnTo>
                  <a:lnTo>
                    <a:pt x="1294" y="528"/>
                  </a:lnTo>
                  <a:lnTo>
                    <a:pt x="1308" y="534"/>
                  </a:lnTo>
                  <a:lnTo>
                    <a:pt x="1319" y="539"/>
                  </a:lnTo>
                  <a:lnTo>
                    <a:pt x="1328" y="542"/>
                  </a:lnTo>
                  <a:lnTo>
                    <a:pt x="1340" y="542"/>
                  </a:lnTo>
                  <a:lnTo>
                    <a:pt x="1351" y="542"/>
                  </a:lnTo>
                  <a:lnTo>
                    <a:pt x="1360" y="547"/>
                  </a:lnTo>
                  <a:lnTo>
                    <a:pt x="1367" y="555"/>
                  </a:lnTo>
                  <a:lnTo>
                    <a:pt x="1369" y="569"/>
                  </a:lnTo>
                  <a:lnTo>
                    <a:pt x="1374" y="582"/>
                  </a:lnTo>
                  <a:lnTo>
                    <a:pt x="1380" y="590"/>
                  </a:lnTo>
                  <a:lnTo>
                    <a:pt x="1390" y="596"/>
                  </a:lnTo>
                  <a:lnTo>
                    <a:pt x="1401" y="598"/>
                  </a:lnTo>
                  <a:lnTo>
                    <a:pt x="1408" y="590"/>
                  </a:lnTo>
                  <a:lnTo>
                    <a:pt x="1410" y="569"/>
                  </a:lnTo>
                  <a:lnTo>
                    <a:pt x="1410" y="545"/>
                  </a:lnTo>
                  <a:lnTo>
                    <a:pt x="1405" y="520"/>
                  </a:lnTo>
                  <a:lnTo>
                    <a:pt x="1408" y="507"/>
                  </a:lnTo>
                  <a:lnTo>
                    <a:pt x="1419" y="496"/>
                  </a:lnTo>
                  <a:lnTo>
                    <a:pt x="1437" y="491"/>
                  </a:lnTo>
                  <a:lnTo>
                    <a:pt x="1453" y="483"/>
                  </a:lnTo>
                  <a:lnTo>
                    <a:pt x="1465" y="472"/>
                  </a:lnTo>
                  <a:lnTo>
                    <a:pt x="1462" y="453"/>
                  </a:lnTo>
                  <a:lnTo>
                    <a:pt x="1455" y="437"/>
                  </a:lnTo>
                  <a:lnTo>
                    <a:pt x="1442" y="424"/>
                  </a:lnTo>
                  <a:lnTo>
                    <a:pt x="1433" y="410"/>
                  </a:lnTo>
                  <a:lnTo>
                    <a:pt x="1428" y="394"/>
                  </a:lnTo>
                  <a:lnTo>
                    <a:pt x="1430" y="378"/>
                  </a:lnTo>
                  <a:lnTo>
                    <a:pt x="1435" y="359"/>
                  </a:lnTo>
                  <a:lnTo>
                    <a:pt x="1449" y="346"/>
                  </a:lnTo>
                  <a:lnTo>
                    <a:pt x="1467" y="341"/>
                  </a:lnTo>
                  <a:lnTo>
                    <a:pt x="1487" y="346"/>
                  </a:lnTo>
                  <a:lnTo>
                    <a:pt x="1499" y="357"/>
                  </a:lnTo>
                  <a:lnTo>
                    <a:pt x="1508" y="368"/>
                  </a:lnTo>
                  <a:lnTo>
                    <a:pt x="1521" y="378"/>
                  </a:lnTo>
                  <a:lnTo>
                    <a:pt x="1535" y="384"/>
                  </a:lnTo>
                  <a:lnTo>
                    <a:pt x="1546" y="392"/>
                  </a:lnTo>
                  <a:lnTo>
                    <a:pt x="1556" y="400"/>
                  </a:lnTo>
                  <a:lnTo>
                    <a:pt x="1565" y="410"/>
                  </a:lnTo>
                  <a:lnTo>
                    <a:pt x="1574" y="424"/>
                  </a:lnTo>
                  <a:lnTo>
                    <a:pt x="1583" y="435"/>
                  </a:lnTo>
                  <a:lnTo>
                    <a:pt x="1594" y="437"/>
                  </a:lnTo>
                  <a:lnTo>
                    <a:pt x="1606" y="427"/>
                  </a:lnTo>
                  <a:lnTo>
                    <a:pt x="1619" y="410"/>
                  </a:lnTo>
                  <a:lnTo>
                    <a:pt x="1628" y="394"/>
                  </a:lnTo>
                  <a:lnTo>
                    <a:pt x="1637" y="386"/>
                  </a:lnTo>
                  <a:lnTo>
                    <a:pt x="1653" y="392"/>
                  </a:lnTo>
                  <a:lnTo>
                    <a:pt x="1667" y="405"/>
                  </a:lnTo>
                  <a:lnTo>
                    <a:pt x="1676" y="427"/>
                  </a:lnTo>
                  <a:lnTo>
                    <a:pt x="1683" y="443"/>
                  </a:lnTo>
                  <a:lnTo>
                    <a:pt x="1692" y="459"/>
                  </a:lnTo>
                  <a:lnTo>
                    <a:pt x="1701" y="472"/>
                  </a:lnTo>
                  <a:lnTo>
                    <a:pt x="1715" y="491"/>
                  </a:lnTo>
                  <a:lnTo>
                    <a:pt x="1728" y="510"/>
                  </a:lnTo>
                  <a:lnTo>
                    <a:pt x="1735" y="523"/>
                  </a:lnTo>
                  <a:lnTo>
                    <a:pt x="1740" y="537"/>
                  </a:lnTo>
                  <a:lnTo>
                    <a:pt x="1742" y="550"/>
                  </a:lnTo>
                  <a:lnTo>
                    <a:pt x="1747" y="561"/>
                  </a:lnTo>
                  <a:lnTo>
                    <a:pt x="1758" y="563"/>
                  </a:lnTo>
                  <a:lnTo>
                    <a:pt x="1772" y="561"/>
                  </a:lnTo>
                  <a:lnTo>
                    <a:pt x="1783" y="558"/>
                  </a:lnTo>
                  <a:lnTo>
                    <a:pt x="1792" y="561"/>
                  </a:lnTo>
                  <a:lnTo>
                    <a:pt x="1797" y="571"/>
                  </a:lnTo>
                  <a:lnTo>
                    <a:pt x="1794" y="593"/>
                  </a:lnTo>
                  <a:lnTo>
                    <a:pt x="1787" y="617"/>
                  </a:lnTo>
                  <a:lnTo>
                    <a:pt x="1776" y="636"/>
                  </a:lnTo>
                  <a:lnTo>
                    <a:pt x="1765" y="644"/>
                  </a:lnTo>
                  <a:lnTo>
                    <a:pt x="1751" y="646"/>
                  </a:lnTo>
                  <a:lnTo>
                    <a:pt x="1735" y="649"/>
                  </a:lnTo>
                  <a:lnTo>
                    <a:pt x="1721" y="652"/>
                  </a:lnTo>
                  <a:lnTo>
                    <a:pt x="1710" y="655"/>
                  </a:lnTo>
                  <a:lnTo>
                    <a:pt x="1699" y="657"/>
                  </a:lnTo>
                  <a:lnTo>
                    <a:pt x="1690" y="663"/>
                  </a:lnTo>
                  <a:lnTo>
                    <a:pt x="1685" y="676"/>
                  </a:lnTo>
                  <a:lnTo>
                    <a:pt x="1685" y="695"/>
                  </a:lnTo>
                  <a:lnTo>
                    <a:pt x="1687" y="716"/>
                  </a:lnTo>
                  <a:lnTo>
                    <a:pt x="1690" y="738"/>
                  </a:lnTo>
                  <a:lnTo>
                    <a:pt x="1685" y="756"/>
                  </a:lnTo>
                  <a:lnTo>
                    <a:pt x="1669" y="775"/>
                  </a:lnTo>
                  <a:lnTo>
                    <a:pt x="1649" y="789"/>
                  </a:lnTo>
                  <a:lnTo>
                    <a:pt x="1631" y="797"/>
                  </a:lnTo>
                  <a:lnTo>
                    <a:pt x="1617" y="805"/>
                  </a:lnTo>
                  <a:lnTo>
                    <a:pt x="1603" y="818"/>
                  </a:lnTo>
                  <a:lnTo>
                    <a:pt x="1590" y="834"/>
                  </a:lnTo>
                  <a:lnTo>
                    <a:pt x="1583" y="853"/>
                  </a:lnTo>
                  <a:lnTo>
                    <a:pt x="1576" y="869"/>
                  </a:lnTo>
                  <a:lnTo>
                    <a:pt x="1569" y="883"/>
                  </a:lnTo>
                  <a:lnTo>
                    <a:pt x="1558" y="891"/>
                  </a:lnTo>
                  <a:lnTo>
                    <a:pt x="1546" y="904"/>
                  </a:lnTo>
                  <a:lnTo>
                    <a:pt x="1535" y="915"/>
                  </a:lnTo>
                  <a:lnTo>
                    <a:pt x="1526" y="917"/>
                  </a:lnTo>
                  <a:lnTo>
                    <a:pt x="1515" y="920"/>
                  </a:lnTo>
                  <a:lnTo>
                    <a:pt x="1501" y="928"/>
                  </a:lnTo>
                  <a:lnTo>
                    <a:pt x="1492" y="939"/>
                  </a:lnTo>
                  <a:lnTo>
                    <a:pt x="1492" y="950"/>
                  </a:lnTo>
                  <a:lnTo>
                    <a:pt x="1492" y="960"/>
                  </a:lnTo>
                  <a:lnTo>
                    <a:pt x="1490" y="974"/>
                  </a:lnTo>
                  <a:lnTo>
                    <a:pt x="1485" y="990"/>
                  </a:lnTo>
                  <a:lnTo>
                    <a:pt x="1483" y="1006"/>
                  </a:lnTo>
                  <a:lnTo>
                    <a:pt x="1478" y="1025"/>
                  </a:lnTo>
                  <a:lnTo>
                    <a:pt x="1471" y="1041"/>
                  </a:lnTo>
                  <a:lnTo>
                    <a:pt x="1467" y="1054"/>
                  </a:lnTo>
                  <a:lnTo>
                    <a:pt x="1467" y="1065"/>
                  </a:lnTo>
                  <a:lnTo>
                    <a:pt x="1465" y="1073"/>
                  </a:lnTo>
                  <a:lnTo>
                    <a:pt x="1453" y="1076"/>
                  </a:lnTo>
                  <a:lnTo>
                    <a:pt x="1440" y="1078"/>
                  </a:lnTo>
                  <a:lnTo>
                    <a:pt x="1430" y="1081"/>
                  </a:lnTo>
                  <a:lnTo>
                    <a:pt x="1424" y="1089"/>
                  </a:lnTo>
                  <a:lnTo>
                    <a:pt x="1417" y="1108"/>
                  </a:lnTo>
                  <a:lnTo>
                    <a:pt x="1419" y="1143"/>
                  </a:lnTo>
                  <a:lnTo>
                    <a:pt x="1426" y="1186"/>
                  </a:lnTo>
                  <a:lnTo>
                    <a:pt x="1428" y="1226"/>
                  </a:lnTo>
                  <a:lnTo>
                    <a:pt x="1417" y="1242"/>
                  </a:lnTo>
                  <a:lnTo>
                    <a:pt x="1403" y="1239"/>
                  </a:lnTo>
                  <a:lnTo>
                    <a:pt x="1392" y="1234"/>
                  </a:lnTo>
                  <a:lnTo>
                    <a:pt x="1385" y="1223"/>
                  </a:lnTo>
                  <a:lnTo>
                    <a:pt x="1378" y="1210"/>
                  </a:lnTo>
                  <a:lnTo>
                    <a:pt x="1371" y="1194"/>
                  </a:lnTo>
                  <a:lnTo>
                    <a:pt x="1367" y="1175"/>
                  </a:lnTo>
                  <a:lnTo>
                    <a:pt x="1362" y="1159"/>
                  </a:lnTo>
                  <a:lnTo>
                    <a:pt x="1360" y="1153"/>
                  </a:lnTo>
                  <a:lnTo>
                    <a:pt x="1355" y="1153"/>
                  </a:lnTo>
                  <a:lnTo>
                    <a:pt x="1342" y="1151"/>
                  </a:lnTo>
                  <a:lnTo>
                    <a:pt x="1326" y="1151"/>
                  </a:lnTo>
                  <a:lnTo>
                    <a:pt x="1312" y="1153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2905200" y="2965680"/>
              <a:ext cx="596520" cy="520200"/>
            </a:xfrm>
            <a:custGeom>
              <a:avLst/>
              <a:gdLst/>
              <a:ahLst/>
              <a:rect l="l" t="t" r="r" b="b"/>
              <a:pathLst>
                <a:path w="437" h="405">
                  <a:moveTo>
                    <a:pt x="21" y="10"/>
                  </a:moveTo>
                  <a:lnTo>
                    <a:pt x="30" y="5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7" y="5"/>
                  </a:lnTo>
                  <a:lnTo>
                    <a:pt x="98" y="8"/>
                  </a:lnTo>
                  <a:lnTo>
                    <a:pt x="112" y="13"/>
                  </a:lnTo>
                  <a:lnTo>
                    <a:pt x="126" y="18"/>
                  </a:lnTo>
                  <a:lnTo>
                    <a:pt x="139" y="24"/>
                  </a:lnTo>
                  <a:lnTo>
                    <a:pt x="155" y="29"/>
                  </a:lnTo>
                  <a:lnTo>
                    <a:pt x="171" y="35"/>
                  </a:lnTo>
                  <a:lnTo>
                    <a:pt x="185" y="43"/>
                  </a:lnTo>
                  <a:lnTo>
                    <a:pt x="198" y="48"/>
                  </a:lnTo>
                  <a:lnTo>
                    <a:pt x="212" y="53"/>
                  </a:lnTo>
                  <a:lnTo>
                    <a:pt x="221" y="56"/>
                  </a:lnTo>
                  <a:lnTo>
                    <a:pt x="232" y="59"/>
                  </a:lnTo>
                  <a:lnTo>
                    <a:pt x="248" y="64"/>
                  </a:lnTo>
                  <a:lnTo>
                    <a:pt x="264" y="69"/>
                  </a:lnTo>
                  <a:lnTo>
                    <a:pt x="282" y="77"/>
                  </a:lnTo>
                  <a:lnTo>
                    <a:pt x="301" y="88"/>
                  </a:lnTo>
                  <a:lnTo>
                    <a:pt x="319" y="96"/>
                  </a:lnTo>
                  <a:lnTo>
                    <a:pt x="332" y="110"/>
                  </a:lnTo>
                  <a:lnTo>
                    <a:pt x="344" y="120"/>
                  </a:lnTo>
                  <a:lnTo>
                    <a:pt x="360" y="150"/>
                  </a:lnTo>
                  <a:lnTo>
                    <a:pt x="373" y="190"/>
                  </a:lnTo>
                  <a:lnTo>
                    <a:pt x="385" y="225"/>
                  </a:lnTo>
                  <a:lnTo>
                    <a:pt x="396" y="244"/>
                  </a:lnTo>
                  <a:lnTo>
                    <a:pt x="407" y="255"/>
                  </a:lnTo>
                  <a:lnTo>
                    <a:pt x="417" y="273"/>
                  </a:lnTo>
                  <a:lnTo>
                    <a:pt x="421" y="295"/>
                  </a:lnTo>
                  <a:lnTo>
                    <a:pt x="423" y="316"/>
                  </a:lnTo>
                  <a:lnTo>
                    <a:pt x="423" y="335"/>
                  </a:lnTo>
                  <a:lnTo>
                    <a:pt x="428" y="351"/>
                  </a:lnTo>
                  <a:lnTo>
                    <a:pt x="432" y="364"/>
                  </a:lnTo>
                  <a:lnTo>
                    <a:pt x="437" y="378"/>
                  </a:lnTo>
                  <a:lnTo>
                    <a:pt x="435" y="386"/>
                  </a:lnTo>
                  <a:lnTo>
                    <a:pt x="426" y="394"/>
                  </a:lnTo>
                  <a:lnTo>
                    <a:pt x="414" y="399"/>
                  </a:lnTo>
                  <a:lnTo>
                    <a:pt x="398" y="402"/>
                  </a:lnTo>
                  <a:lnTo>
                    <a:pt x="382" y="405"/>
                  </a:lnTo>
                  <a:lnTo>
                    <a:pt x="367" y="402"/>
                  </a:lnTo>
                  <a:lnTo>
                    <a:pt x="351" y="394"/>
                  </a:lnTo>
                  <a:lnTo>
                    <a:pt x="339" y="383"/>
                  </a:lnTo>
                  <a:lnTo>
                    <a:pt x="328" y="370"/>
                  </a:lnTo>
                  <a:lnTo>
                    <a:pt x="317" y="356"/>
                  </a:lnTo>
                  <a:lnTo>
                    <a:pt x="303" y="346"/>
                  </a:lnTo>
                  <a:lnTo>
                    <a:pt x="289" y="335"/>
                  </a:lnTo>
                  <a:lnTo>
                    <a:pt x="276" y="327"/>
                  </a:lnTo>
                  <a:lnTo>
                    <a:pt x="262" y="319"/>
                  </a:lnTo>
                  <a:lnTo>
                    <a:pt x="248" y="316"/>
                  </a:lnTo>
                  <a:lnTo>
                    <a:pt x="237" y="314"/>
                  </a:lnTo>
                  <a:lnTo>
                    <a:pt x="214" y="308"/>
                  </a:lnTo>
                  <a:lnTo>
                    <a:pt x="194" y="292"/>
                  </a:lnTo>
                  <a:lnTo>
                    <a:pt x="182" y="276"/>
                  </a:lnTo>
                  <a:lnTo>
                    <a:pt x="182" y="257"/>
                  </a:lnTo>
                  <a:lnTo>
                    <a:pt x="187" y="252"/>
                  </a:lnTo>
                  <a:lnTo>
                    <a:pt x="196" y="246"/>
                  </a:lnTo>
                  <a:lnTo>
                    <a:pt x="205" y="244"/>
                  </a:lnTo>
                  <a:lnTo>
                    <a:pt x="216" y="244"/>
                  </a:lnTo>
                  <a:lnTo>
                    <a:pt x="226" y="241"/>
                  </a:lnTo>
                  <a:lnTo>
                    <a:pt x="237" y="241"/>
                  </a:lnTo>
                  <a:lnTo>
                    <a:pt x="246" y="241"/>
                  </a:lnTo>
                  <a:lnTo>
                    <a:pt x="255" y="238"/>
                  </a:lnTo>
                  <a:lnTo>
                    <a:pt x="260" y="225"/>
                  </a:lnTo>
                  <a:lnTo>
                    <a:pt x="251" y="204"/>
                  </a:lnTo>
                  <a:lnTo>
                    <a:pt x="235" y="182"/>
                  </a:lnTo>
                  <a:lnTo>
                    <a:pt x="219" y="166"/>
                  </a:lnTo>
                  <a:lnTo>
                    <a:pt x="210" y="161"/>
                  </a:lnTo>
                  <a:lnTo>
                    <a:pt x="194" y="158"/>
                  </a:lnTo>
                  <a:lnTo>
                    <a:pt x="176" y="150"/>
                  </a:lnTo>
                  <a:lnTo>
                    <a:pt x="155" y="145"/>
                  </a:lnTo>
                  <a:lnTo>
                    <a:pt x="132" y="139"/>
                  </a:lnTo>
                  <a:lnTo>
                    <a:pt x="112" y="134"/>
                  </a:lnTo>
                  <a:lnTo>
                    <a:pt x="94" y="128"/>
                  </a:lnTo>
                  <a:lnTo>
                    <a:pt x="78" y="123"/>
                  </a:lnTo>
                  <a:lnTo>
                    <a:pt x="64" y="115"/>
                  </a:lnTo>
                  <a:lnTo>
                    <a:pt x="48" y="107"/>
                  </a:lnTo>
                  <a:lnTo>
                    <a:pt x="30" y="94"/>
                  </a:lnTo>
                  <a:lnTo>
                    <a:pt x="16" y="77"/>
                  </a:lnTo>
                  <a:lnTo>
                    <a:pt x="5" y="61"/>
                  </a:lnTo>
                  <a:lnTo>
                    <a:pt x="0" y="45"/>
                  </a:lnTo>
                  <a:lnTo>
                    <a:pt x="5" y="27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" name=""/>
            <p:cNvSpPr/>
            <p:nvPr/>
          </p:nvSpPr>
          <p:spPr>
            <a:xfrm>
              <a:off x="3282120" y="2401920"/>
              <a:ext cx="1215720" cy="1112040"/>
            </a:xfrm>
            <a:custGeom>
              <a:avLst/>
              <a:gdLst/>
              <a:ahLst/>
              <a:rect l="l" t="t" r="r" b="b"/>
              <a:pathLst>
                <a:path w="889" h="866">
                  <a:moveTo>
                    <a:pt x="204" y="120"/>
                  </a:moveTo>
                  <a:lnTo>
                    <a:pt x="193" y="123"/>
                  </a:lnTo>
                  <a:lnTo>
                    <a:pt x="184" y="126"/>
                  </a:lnTo>
                  <a:lnTo>
                    <a:pt x="175" y="123"/>
                  </a:lnTo>
                  <a:lnTo>
                    <a:pt x="166" y="123"/>
                  </a:lnTo>
                  <a:lnTo>
                    <a:pt x="156" y="123"/>
                  </a:lnTo>
                  <a:lnTo>
                    <a:pt x="147" y="126"/>
                  </a:lnTo>
                  <a:lnTo>
                    <a:pt x="136" y="134"/>
                  </a:lnTo>
                  <a:lnTo>
                    <a:pt x="125" y="145"/>
                  </a:lnTo>
                  <a:lnTo>
                    <a:pt x="106" y="174"/>
                  </a:lnTo>
                  <a:lnTo>
                    <a:pt x="95" y="198"/>
                  </a:lnTo>
                  <a:lnTo>
                    <a:pt x="84" y="220"/>
                  </a:lnTo>
                  <a:lnTo>
                    <a:pt x="68" y="236"/>
                  </a:lnTo>
                  <a:lnTo>
                    <a:pt x="56" y="244"/>
                  </a:lnTo>
                  <a:lnTo>
                    <a:pt x="45" y="249"/>
                  </a:lnTo>
                  <a:lnTo>
                    <a:pt x="31" y="257"/>
                  </a:lnTo>
                  <a:lnTo>
                    <a:pt x="20" y="265"/>
                  </a:lnTo>
                  <a:lnTo>
                    <a:pt x="9" y="273"/>
                  </a:lnTo>
                  <a:lnTo>
                    <a:pt x="2" y="281"/>
                  </a:lnTo>
                  <a:lnTo>
                    <a:pt x="0" y="289"/>
                  </a:lnTo>
                  <a:lnTo>
                    <a:pt x="2" y="297"/>
                  </a:lnTo>
                  <a:lnTo>
                    <a:pt x="13" y="308"/>
                  </a:lnTo>
                  <a:lnTo>
                    <a:pt x="22" y="314"/>
                  </a:lnTo>
                  <a:lnTo>
                    <a:pt x="29" y="322"/>
                  </a:lnTo>
                  <a:lnTo>
                    <a:pt x="36" y="332"/>
                  </a:lnTo>
                  <a:lnTo>
                    <a:pt x="41" y="348"/>
                  </a:lnTo>
                  <a:lnTo>
                    <a:pt x="52" y="364"/>
                  </a:lnTo>
                  <a:lnTo>
                    <a:pt x="66" y="373"/>
                  </a:lnTo>
                  <a:lnTo>
                    <a:pt x="84" y="362"/>
                  </a:lnTo>
                  <a:lnTo>
                    <a:pt x="102" y="346"/>
                  </a:lnTo>
                  <a:lnTo>
                    <a:pt x="116" y="338"/>
                  </a:lnTo>
                  <a:lnTo>
                    <a:pt x="131" y="335"/>
                  </a:lnTo>
                  <a:lnTo>
                    <a:pt x="147" y="332"/>
                  </a:lnTo>
                  <a:lnTo>
                    <a:pt x="159" y="327"/>
                  </a:lnTo>
                  <a:lnTo>
                    <a:pt x="168" y="324"/>
                  </a:lnTo>
                  <a:lnTo>
                    <a:pt x="175" y="324"/>
                  </a:lnTo>
                  <a:lnTo>
                    <a:pt x="182" y="335"/>
                  </a:lnTo>
                  <a:lnTo>
                    <a:pt x="193" y="354"/>
                  </a:lnTo>
                  <a:lnTo>
                    <a:pt x="207" y="373"/>
                  </a:lnTo>
                  <a:lnTo>
                    <a:pt x="218" y="383"/>
                  </a:lnTo>
                  <a:lnTo>
                    <a:pt x="222" y="389"/>
                  </a:lnTo>
                  <a:lnTo>
                    <a:pt x="222" y="394"/>
                  </a:lnTo>
                  <a:lnTo>
                    <a:pt x="222" y="405"/>
                  </a:lnTo>
                  <a:lnTo>
                    <a:pt x="222" y="421"/>
                  </a:lnTo>
                  <a:lnTo>
                    <a:pt x="225" y="434"/>
                  </a:lnTo>
                  <a:lnTo>
                    <a:pt x="229" y="450"/>
                  </a:lnTo>
                  <a:lnTo>
                    <a:pt x="241" y="466"/>
                  </a:lnTo>
                  <a:lnTo>
                    <a:pt x="257" y="482"/>
                  </a:lnTo>
                  <a:lnTo>
                    <a:pt x="270" y="499"/>
                  </a:lnTo>
                  <a:lnTo>
                    <a:pt x="279" y="515"/>
                  </a:lnTo>
                  <a:lnTo>
                    <a:pt x="284" y="528"/>
                  </a:lnTo>
                  <a:lnTo>
                    <a:pt x="286" y="547"/>
                  </a:lnTo>
                  <a:lnTo>
                    <a:pt x="288" y="568"/>
                  </a:lnTo>
                  <a:lnTo>
                    <a:pt x="291" y="595"/>
                  </a:lnTo>
                  <a:lnTo>
                    <a:pt x="293" y="625"/>
                  </a:lnTo>
                  <a:lnTo>
                    <a:pt x="293" y="651"/>
                  </a:lnTo>
                  <a:lnTo>
                    <a:pt x="291" y="668"/>
                  </a:lnTo>
                  <a:lnTo>
                    <a:pt x="284" y="684"/>
                  </a:lnTo>
                  <a:lnTo>
                    <a:pt x="277" y="700"/>
                  </a:lnTo>
                  <a:lnTo>
                    <a:pt x="272" y="716"/>
                  </a:lnTo>
                  <a:lnTo>
                    <a:pt x="270" y="732"/>
                  </a:lnTo>
                  <a:lnTo>
                    <a:pt x="272" y="745"/>
                  </a:lnTo>
                  <a:lnTo>
                    <a:pt x="279" y="753"/>
                  </a:lnTo>
                  <a:lnTo>
                    <a:pt x="286" y="759"/>
                  </a:lnTo>
                  <a:lnTo>
                    <a:pt x="291" y="769"/>
                  </a:lnTo>
                  <a:lnTo>
                    <a:pt x="293" y="786"/>
                  </a:lnTo>
                  <a:lnTo>
                    <a:pt x="295" y="802"/>
                  </a:lnTo>
                  <a:lnTo>
                    <a:pt x="302" y="818"/>
                  </a:lnTo>
                  <a:lnTo>
                    <a:pt x="311" y="831"/>
                  </a:lnTo>
                  <a:lnTo>
                    <a:pt x="320" y="837"/>
                  </a:lnTo>
                  <a:lnTo>
                    <a:pt x="332" y="845"/>
                  </a:lnTo>
                  <a:lnTo>
                    <a:pt x="345" y="853"/>
                  </a:lnTo>
                  <a:lnTo>
                    <a:pt x="361" y="861"/>
                  </a:lnTo>
                  <a:lnTo>
                    <a:pt x="377" y="866"/>
                  </a:lnTo>
                  <a:lnTo>
                    <a:pt x="391" y="866"/>
                  </a:lnTo>
                  <a:lnTo>
                    <a:pt x="402" y="866"/>
                  </a:lnTo>
                  <a:lnTo>
                    <a:pt x="411" y="858"/>
                  </a:lnTo>
                  <a:lnTo>
                    <a:pt x="418" y="847"/>
                  </a:lnTo>
                  <a:lnTo>
                    <a:pt x="427" y="834"/>
                  </a:lnTo>
                  <a:lnTo>
                    <a:pt x="441" y="820"/>
                  </a:lnTo>
                  <a:lnTo>
                    <a:pt x="454" y="807"/>
                  </a:lnTo>
                  <a:lnTo>
                    <a:pt x="468" y="791"/>
                  </a:lnTo>
                  <a:lnTo>
                    <a:pt x="482" y="775"/>
                  </a:lnTo>
                  <a:lnTo>
                    <a:pt x="495" y="761"/>
                  </a:lnTo>
                  <a:lnTo>
                    <a:pt x="507" y="748"/>
                  </a:lnTo>
                  <a:lnTo>
                    <a:pt x="516" y="735"/>
                  </a:lnTo>
                  <a:lnTo>
                    <a:pt x="525" y="721"/>
                  </a:lnTo>
                  <a:lnTo>
                    <a:pt x="534" y="705"/>
                  </a:lnTo>
                  <a:lnTo>
                    <a:pt x="543" y="689"/>
                  </a:lnTo>
                  <a:lnTo>
                    <a:pt x="552" y="673"/>
                  </a:lnTo>
                  <a:lnTo>
                    <a:pt x="561" y="660"/>
                  </a:lnTo>
                  <a:lnTo>
                    <a:pt x="573" y="649"/>
                  </a:lnTo>
                  <a:lnTo>
                    <a:pt x="584" y="643"/>
                  </a:lnTo>
                  <a:lnTo>
                    <a:pt x="595" y="641"/>
                  </a:lnTo>
                  <a:lnTo>
                    <a:pt x="609" y="638"/>
                  </a:lnTo>
                  <a:lnTo>
                    <a:pt x="620" y="635"/>
                  </a:lnTo>
                  <a:lnTo>
                    <a:pt x="632" y="633"/>
                  </a:lnTo>
                  <a:lnTo>
                    <a:pt x="641" y="630"/>
                  </a:lnTo>
                  <a:lnTo>
                    <a:pt x="652" y="625"/>
                  </a:lnTo>
                  <a:lnTo>
                    <a:pt x="661" y="619"/>
                  </a:lnTo>
                  <a:lnTo>
                    <a:pt x="668" y="614"/>
                  </a:lnTo>
                  <a:lnTo>
                    <a:pt x="682" y="603"/>
                  </a:lnTo>
                  <a:lnTo>
                    <a:pt x="693" y="595"/>
                  </a:lnTo>
                  <a:lnTo>
                    <a:pt x="702" y="587"/>
                  </a:lnTo>
                  <a:lnTo>
                    <a:pt x="716" y="579"/>
                  </a:lnTo>
                  <a:lnTo>
                    <a:pt x="727" y="568"/>
                  </a:lnTo>
                  <a:lnTo>
                    <a:pt x="736" y="555"/>
                  </a:lnTo>
                  <a:lnTo>
                    <a:pt x="743" y="544"/>
                  </a:lnTo>
                  <a:lnTo>
                    <a:pt x="743" y="533"/>
                  </a:lnTo>
                  <a:lnTo>
                    <a:pt x="739" y="525"/>
                  </a:lnTo>
                  <a:lnTo>
                    <a:pt x="729" y="517"/>
                  </a:lnTo>
                  <a:lnTo>
                    <a:pt x="720" y="509"/>
                  </a:lnTo>
                  <a:lnTo>
                    <a:pt x="714" y="507"/>
                  </a:lnTo>
                  <a:lnTo>
                    <a:pt x="704" y="504"/>
                  </a:lnTo>
                  <a:lnTo>
                    <a:pt x="691" y="499"/>
                  </a:lnTo>
                  <a:lnTo>
                    <a:pt x="682" y="493"/>
                  </a:lnTo>
                  <a:lnTo>
                    <a:pt x="682" y="480"/>
                  </a:lnTo>
                  <a:lnTo>
                    <a:pt x="689" y="464"/>
                  </a:lnTo>
                  <a:lnTo>
                    <a:pt x="695" y="448"/>
                  </a:lnTo>
                  <a:lnTo>
                    <a:pt x="702" y="440"/>
                  </a:lnTo>
                  <a:lnTo>
                    <a:pt x="714" y="442"/>
                  </a:lnTo>
                  <a:lnTo>
                    <a:pt x="727" y="448"/>
                  </a:lnTo>
                  <a:lnTo>
                    <a:pt x="745" y="450"/>
                  </a:lnTo>
                  <a:lnTo>
                    <a:pt x="759" y="453"/>
                  </a:lnTo>
                  <a:lnTo>
                    <a:pt x="766" y="453"/>
                  </a:lnTo>
                  <a:lnTo>
                    <a:pt x="766" y="453"/>
                  </a:lnTo>
                  <a:lnTo>
                    <a:pt x="768" y="450"/>
                  </a:lnTo>
                  <a:lnTo>
                    <a:pt x="773" y="442"/>
                  </a:lnTo>
                  <a:lnTo>
                    <a:pt x="775" y="429"/>
                  </a:lnTo>
                  <a:lnTo>
                    <a:pt x="779" y="407"/>
                  </a:lnTo>
                  <a:lnTo>
                    <a:pt x="784" y="386"/>
                  </a:lnTo>
                  <a:lnTo>
                    <a:pt x="786" y="367"/>
                  </a:lnTo>
                  <a:lnTo>
                    <a:pt x="784" y="351"/>
                  </a:lnTo>
                  <a:lnTo>
                    <a:pt x="782" y="332"/>
                  </a:lnTo>
                  <a:lnTo>
                    <a:pt x="777" y="311"/>
                  </a:lnTo>
                  <a:lnTo>
                    <a:pt x="777" y="284"/>
                  </a:lnTo>
                  <a:lnTo>
                    <a:pt x="782" y="254"/>
                  </a:lnTo>
                  <a:lnTo>
                    <a:pt x="791" y="230"/>
                  </a:lnTo>
                  <a:lnTo>
                    <a:pt x="798" y="212"/>
                  </a:lnTo>
                  <a:lnTo>
                    <a:pt x="807" y="198"/>
                  </a:lnTo>
                  <a:lnTo>
                    <a:pt x="818" y="185"/>
                  </a:lnTo>
                  <a:lnTo>
                    <a:pt x="825" y="177"/>
                  </a:lnTo>
                  <a:lnTo>
                    <a:pt x="834" y="169"/>
                  </a:lnTo>
                  <a:lnTo>
                    <a:pt x="843" y="161"/>
                  </a:lnTo>
                  <a:lnTo>
                    <a:pt x="855" y="153"/>
                  </a:lnTo>
                  <a:lnTo>
                    <a:pt x="864" y="145"/>
                  </a:lnTo>
                  <a:lnTo>
                    <a:pt x="873" y="136"/>
                  </a:lnTo>
                  <a:lnTo>
                    <a:pt x="882" y="126"/>
                  </a:lnTo>
                  <a:lnTo>
                    <a:pt x="886" y="118"/>
                  </a:lnTo>
                  <a:lnTo>
                    <a:pt x="889" y="102"/>
                  </a:lnTo>
                  <a:lnTo>
                    <a:pt x="882" y="94"/>
                  </a:lnTo>
                  <a:lnTo>
                    <a:pt x="870" y="94"/>
                  </a:lnTo>
                  <a:lnTo>
                    <a:pt x="857" y="96"/>
                  </a:lnTo>
                  <a:lnTo>
                    <a:pt x="843" y="96"/>
                  </a:lnTo>
                  <a:lnTo>
                    <a:pt x="827" y="94"/>
                  </a:lnTo>
                  <a:lnTo>
                    <a:pt x="811" y="91"/>
                  </a:lnTo>
                  <a:lnTo>
                    <a:pt x="800" y="88"/>
                  </a:lnTo>
                  <a:lnTo>
                    <a:pt x="789" y="88"/>
                  </a:lnTo>
                  <a:lnTo>
                    <a:pt x="779" y="88"/>
                  </a:lnTo>
                  <a:lnTo>
                    <a:pt x="773" y="96"/>
                  </a:lnTo>
                  <a:lnTo>
                    <a:pt x="766" y="107"/>
                  </a:lnTo>
                  <a:lnTo>
                    <a:pt x="761" y="112"/>
                  </a:lnTo>
                  <a:lnTo>
                    <a:pt x="754" y="115"/>
                  </a:lnTo>
                  <a:lnTo>
                    <a:pt x="745" y="118"/>
                  </a:lnTo>
                  <a:lnTo>
                    <a:pt x="736" y="120"/>
                  </a:lnTo>
                  <a:lnTo>
                    <a:pt x="725" y="120"/>
                  </a:lnTo>
                  <a:lnTo>
                    <a:pt x="716" y="120"/>
                  </a:lnTo>
                  <a:lnTo>
                    <a:pt x="704" y="120"/>
                  </a:lnTo>
                  <a:lnTo>
                    <a:pt x="695" y="120"/>
                  </a:lnTo>
                  <a:lnTo>
                    <a:pt x="677" y="118"/>
                  </a:lnTo>
                  <a:lnTo>
                    <a:pt x="659" y="115"/>
                  </a:lnTo>
                  <a:lnTo>
                    <a:pt x="643" y="112"/>
                  </a:lnTo>
                  <a:lnTo>
                    <a:pt x="629" y="112"/>
                  </a:lnTo>
                  <a:lnTo>
                    <a:pt x="623" y="112"/>
                  </a:lnTo>
                  <a:lnTo>
                    <a:pt x="627" y="110"/>
                  </a:lnTo>
                  <a:lnTo>
                    <a:pt x="639" y="104"/>
                  </a:lnTo>
                  <a:lnTo>
                    <a:pt x="652" y="91"/>
                  </a:lnTo>
                  <a:lnTo>
                    <a:pt x="666" y="77"/>
                  </a:lnTo>
                  <a:lnTo>
                    <a:pt x="679" y="69"/>
                  </a:lnTo>
                  <a:lnTo>
                    <a:pt x="693" y="67"/>
                  </a:lnTo>
                  <a:lnTo>
                    <a:pt x="707" y="64"/>
                  </a:lnTo>
                  <a:lnTo>
                    <a:pt x="723" y="64"/>
                  </a:lnTo>
                  <a:lnTo>
                    <a:pt x="743" y="67"/>
                  </a:lnTo>
                  <a:lnTo>
                    <a:pt x="759" y="72"/>
                  </a:lnTo>
                  <a:lnTo>
                    <a:pt x="766" y="72"/>
                  </a:lnTo>
                  <a:lnTo>
                    <a:pt x="754" y="51"/>
                  </a:lnTo>
                  <a:lnTo>
                    <a:pt x="739" y="29"/>
                  </a:lnTo>
                  <a:lnTo>
                    <a:pt x="723" y="16"/>
                  </a:lnTo>
                  <a:lnTo>
                    <a:pt x="709" y="8"/>
                  </a:lnTo>
                  <a:lnTo>
                    <a:pt x="702" y="5"/>
                  </a:lnTo>
                  <a:lnTo>
                    <a:pt x="691" y="5"/>
                  </a:lnTo>
                  <a:lnTo>
                    <a:pt x="679" y="2"/>
                  </a:lnTo>
                  <a:lnTo>
                    <a:pt x="666" y="0"/>
                  </a:lnTo>
                  <a:lnTo>
                    <a:pt x="652" y="0"/>
                  </a:lnTo>
                  <a:lnTo>
                    <a:pt x="636" y="0"/>
                  </a:lnTo>
                  <a:lnTo>
                    <a:pt x="620" y="0"/>
                  </a:lnTo>
                  <a:lnTo>
                    <a:pt x="604" y="2"/>
                  </a:lnTo>
                  <a:lnTo>
                    <a:pt x="589" y="5"/>
                  </a:lnTo>
                  <a:lnTo>
                    <a:pt x="573" y="8"/>
                  </a:lnTo>
                  <a:lnTo>
                    <a:pt x="554" y="8"/>
                  </a:lnTo>
                  <a:lnTo>
                    <a:pt x="538" y="8"/>
                  </a:lnTo>
                  <a:lnTo>
                    <a:pt x="523" y="10"/>
                  </a:lnTo>
                  <a:lnTo>
                    <a:pt x="509" y="10"/>
                  </a:lnTo>
                  <a:lnTo>
                    <a:pt x="498" y="10"/>
                  </a:lnTo>
                  <a:lnTo>
                    <a:pt x="488" y="13"/>
                  </a:lnTo>
                  <a:lnTo>
                    <a:pt x="473" y="21"/>
                  </a:lnTo>
                  <a:lnTo>
                    <a:pt x="459" y="29"/>
                  </a:lnTo>
                  <a:lnTo>
                    <a:pt x="445" y="37"/>
                  </a:lnTo>
                  <a:lnTo>
                    <a:pt x="432" y="40"/>
                  </a:lnTo>
                  <a:lnTo>
                    <a:pt x="420" y="40"/>
                  </a:lnTo>
                  <a:lnTo>
                    <a:pt x="413" y="43"/>
                  </a:lnTo>
                  <a:lnTo>
                    <a:pt x="407" y="48"/>
                  </a:lnTo>
                  <a:lnTo>
                    <a:pt x="395" y="53"/>
                  </a:lnTo>
                  <a:lnTo>
                    <a:pt x="388" y="61"/>
                  </a:lnTo>
                  <a:lnTo>
                    <a:pt x="391" y="69"/>
                  </a:lnTo>
                  <a:lnTo>
                    <a:pt x="398" y="83"/>
                  </a:lnTo>
                  <a:lnTo>
                    <a:pt x="402" y="96"/>
                  </a:lnTo>
                  <a:lnTo>
                    <a:pt x="400" y="104"/>
                  </a:lnTo>
                  <a:lnTo>
                    <a:pt x="391" y="104"/>
                  </a:lnTo>
                  <a:lnTo>
                    <a:pt x="377" y="104"/>
                  </a:lnTo>
                  <a:lnTo>
                    <a:pt x="361" y="107"/>
                  </a:lnTo>
                  <a:lnTo>
                    <a:pt x="345" y="112"/>
                  </a:lnTo>
                  <a:lnTo>
                    <a:pt x="334" y="112"/>
                  </a:lnTo>
                  <a:lnTo>
                    <a:pt x="322" y="112"/>
                  </a:lnTo>
                  <a:lnTo>
                    <a:pt x="313" y="110"/>
                  </a:lnTo>
                  <a:lnTo>
                    <a:pt x="302" y="110"/>
                  </a:lnTo>
                  <a:lnTo>
                    <a:pt x="286" y="112"/>
                  </a:lnTo>
                  <a:lnTo>
                    <a:pt x="272" y="115"/>
                  </a:lnTo>
                  <a:lnTo>
                    <a:pt x="266" y="118"/>
                  </a:lnTo>
                  <a:lnTo>
                    <a:pt x="259" y="118"/>
                  </a:lnTo>
                  <a:lnTo>
                    <a:pt x="243" y="115"/>
                  </a:lnTo>
                  <a:lnTo>
                    <a:pt x="222" y="115"/>
                  </a:lnTo>
                  <a:lnTo>
                    <a:pt x="204" y="120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" name=""/>
            <p:cNvSpPr/>
            <p:nvPr/>
          </p:nvSpPr>
          <p:spPr>
            <a:xfrm>
              <a:off x="2855160" y="2469960"/>
              <a:ext cx="656280" cy="374040"/>
            </a:xfrm>
            <a:custGeom>
              <a:avLst/>
              <a:gdLst/>
              <a:ahLst/>
              <a:rect l="l" t="t" r="r" b="b"/>
              <a:pathLst>
                <a:path w="480" h="292">
                  <a:moveTo>
                    <a:pt x="480" y="30"/>
                  </a:moveTo>
                  <a:lnTo>
                    <a:pt x="478" y="27"/>
                  </a:lnTo>
                  <a:lnTo>
                    <a:pt x="464" y="27"/>
                  </a:lnTo>
                  <a:lnTo>
                    <a:pt x="441" y="27"/>
                  </a:lnTo>
                  <a:lnTo>
                    <a:pt x="416" y="27"/>
                  </a:lnTo>
                  <a:lnTo>
                    <a:pt x="389" y="24"/>
                  </a:lnTo>
                  <a:lnTo>
                    <a:pt x="364" y="24"/>
                  </a:lnTo>
                  <a:lnTo>
                    <a:pt x="341" y="21"/>
                  </a:lnTo>
                  <a:lnTo>
                    <a:pt x="328" y="19"/>
                  </a:lnTo>
                  <a:lnTo>
                    <a:pt x="314" y="13"/>
                  </a:lnTo>
                  <a:lnTo>
                    <a:pt x="293" y="11"/>
                  </a:lnTo>
                  <a:lnTo>
                    <a:pt x="268" y="5"/>
                  </a:lnTo>
                  <a:lnTo>
                    <a:pt x="241" y="3"/>
                  </a:lnTo>
                  <a:lnTo>
                    <a:pt x="214" y="0"/>
                  </a:lnTo>
                  <a:lnTo>
                    <a:pt x="191" y="3"/>
                  </a:lnTo>
                  <a:lnTo>
                    <a:pt x="171" y="5"/>
                  </a:lnTo>
                  <a:lnTo>
                    <a:pt x="157" y="11"/>
                  </a:lnTo>
                  <a:lnTo>
                    <a:pt x="146" y="19"/>
                  </a:lnTo>
                  <a:lnTo>
                    <a:pt x="132" y="24"/>
                  </a:lnTo>
                  <a:lnTo>
                    <a:pt x="118" y="27"/>
                  </a:lnTo>
                  <a:lnTo>
                    <a:pt x="105" y="30"/>
                  </a:lnTo>
                  <a:lnTo>
                    <a:pt x="91" y="35"/>
                  </a:lnTo>
                  <a:lnTo>
                    <a:pt x="77" y="38"/>
                  </a:lnTo>
                  <a:lnTo>
                    <a:pt x="66" y="40"/>
                  </a:lnTo>
                  <a:lnTo>
                    <a:pt x="57" y="43"/>
                  </a:lnTo>
                  <a:lnTo>
                    <a:pt x="41" y="48"/>
                  </a:lnTo>
                  <a:lnTo>
                    <a:pt x="23" y="48"/>
                  </a:lnTo>
                  <a:lnTo>
                    <a:pt x="9" y="48"/>
                  </a:lnTo>
                  <a:lnTo>
                    <a:pt x="0" y="56"/>
                  </a:lnTo>
                  <a:lnTo>
                    <a:pt x="2" y="70"/>
                  </a:lnTo>
                  <a:lnTo>
                    <a:pt x="11" y="80"/>
                  </a:lnTo>
                  <a:lnTo>
                    <a:pt x="25" y="89"/>
                  </a:lnTo>
                  <a:lnTo>
                    <a:pt x="36" y="97"/>
                  </a:lnTo>
                  <a:lnTo>
                    <a:pt x="48" y="102"/>
                  </a:lnTo>
                  <a:lnTo>
                    <a:pt x="61" y="105"/>
                  </a:lnTo>
                  <a:lnTo>
                    <a:pt x="77" y="110"/>
                  </a:lnTo>
                  <a:lnTo>
                    <a:pt x="91" y="118"/>
                  </a:lnTo>
                  <a:lnTo>
                    <a:pt x="105" y="131"/>
                  </a:lnTo>
                  <a:lnTo>
                    <a:pt x="116" y="148"/>
                  </a:lnTo>
                  <a:lnTo>
                    <a:pt x="118" y="164"/>
                  </a:lnTo>
                  <a:lnTo>
                    <a:pt x="105" y="177"/>
                  </a:lnTo>
                  <a:lnTo>
                    <a:pt x="84" y="190"/>
                  </a:lnTo>
                  <a:lnTo>
                    <a:pt x="73" y="209"/>
                  </a:lnTo>
                  <a:lnTo>
                    <a:pt x="66" y="225"/>
                  </a:lnTo>
                  <a:lnTo>
                    <a:pt x="64" y="233"/>
                  </a:lnTo>
                  <a:lnTo>
                    <a:pt x="59" y="279"/>
                  </a:lnTo>
                  <a:lnTo>
                    <a:pt x="121" y="279"/>
                  </a:lnTo>
                  <a:lnTo>
                    <a:pt x="125" y="282"/>
                  </a:lnTo>
                  <a:lnTo>
                    <a:pt x="134" y="287"/>
                  </a:lnTo>
                  <a:lnTo>
                    <a:pt x="146" y="292"/>
                  </a:lnTo>
                  <a:lnTo>
                    <a:pt x="157" y="290"/>
                  </a:lnTo>
                  <a:lnTo>
                    <a:pt x="164" y="284"/>
                  </a:lnTo>
                  <a:lnTo>
                    <a:pt x="173" y="279"/>
                  </a:lnTo>
                  <a:lnTo>
                    <a:pt x="184" y="271"/>
                  </a:lnTo>
                  <a:lnTo>
                    <a:pt x="196" y="260"/>
                  </a:lnTo>
                  <a:lnTo>
                    <a:pt x="209" y="252"/>
                  </a:lnTo>
                  <a:lnTo>
                    <a:pt x="218" y="244"/>
                  </a:lnTo>
                  <a:lnTo>
                    <a:pt x="225" y="236"/>
                  </a:lnTo>
                  <a:lnTo>
                    <a:pt x="227" y="231"/>
                  </a:lnTo>
                  <a:lnTo>
                    <a:pt x="227" y="220"/>
                  </a:lnTo>
                  <a:lnTo>
                    <a:pt x="225" y="207"/>
                  </a:lnTo>
                  <a:lnTo>
                    <a:pt x="227" y="190"/>
                  </a:lnTo>
                  <a:lnTo>
                    <a:pt x="230" y="174"/>
                  </a:lnTo>
                  <a:lnTo>
                    <a:pt x="237" y="156"/>
                  </a:lnTo>
                  <a:lnTo>
                    <a:pt x="246" y="137"/>
                  </a:lnTo>
                  <a:lnTo>
                    <a:pt x="255" y="126"/>
                  </a:lnTo>
                  <a:lnTo>
                    <a:pt x="266" y="123"/>
                  </a:lnTo>
                  <a:lnTo>
                    <a:pt x="280" y="131"/>
                  </a:lnTo>
                  <a:lnTo>
                    <a:pt x="291" y="145"/>
                  </a:lnTo>
                  <a:lnTo>
                    <a:pt x="300" y="158"/>
                  </a:lnTo>
                  <a:lnTo>
                    <a:pt x="305" y="174"/>
                  </a:lnTo>
                  <a:lnTo>
                    <a:pt x="307" y="185"/>
                  </a:lnTo>
                  <a:lnTo>
                    <a:pt x="312" y="190"/>
                  </a:lnTo>
                  <a:lnTo>
                    <a:pt x="321" y="193"/>
                  </a:lnTo>
                  <a:lnTo>
                    <a:pt x="337" y="185"/>
                  </a:lnTo>
                  <a:lnTo>
                    <a:pt x="350" y="174"/>
                  </a:lnTo>
                  <a:lnTo>
                    <a:pt x="362" y="158"/>
                  </a:lnTo>
                  <a:lnTo>
                    <a:pt x="375" y="137"/>
                  </a:lnTo>
                  <a:lnTo>
                    <a:pt x="391" y="115"/>
                  </a:lnTo>
                  <a:lnTo>
                    <a:pt x="407" y="91"/>
                  </a:lnTo>
                  <a:lnTo>
                    <a:pt x="428" y="67"/>
                  </a:lnTo>
                  <a:lnTo>
                    <a:pt x="453" y="46"/>
                  </a:lnTo>
                  <a:lnTo>
                    <a:pt x="480" y="30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2276640" y="3020400"/>
              <a:ext cx="329400" cy="189360"/>
            </a:xfrm>
            <a:custGeom>
              <a:avLst/>
              <a:gdLst/>
              <a:ahLst/>
              <a:rect l="l" t="t" r="r" b="b"/>
              <a:pathLst>
                <a:path w="241" h="148">
                  <a:moveTo>
                    <a:pt x="25" y="11"/>
                  </a:moveTo>
                  <a:lnTo>
                    <a:pt x="37" y="6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0" y="0"/>
                  </a:lnTo>
                  <a:lnTo>
                    <a:pt x="96" y="3"/>
                  </a:lnTo>
                  <a:lnTo>
                    <a:pt x="107" y="6"/>
                  </a:lnTo>
                  <a:lnTo>
                    <a:pt x="118" y="11"/>
                  </a:lnTo>
                  <a:lnTo>
                    <a:pt x="128" y="16"/>
                  </a:lnTo>
                  <a:lnTo>
                    <a:pt x="134" y="22"/>
                  </a:lnTo>
                  <a:lnTo>
                    <a:pt x="141" y="30"/>
                  </a:lnTo>
                  <a:lnTo>
                    <a:pt x="148" y="35"/>
                  </a:lnTo>
                  <a:lnTo>
                    <a:pt x="157" y="41"/>
                  </a:lnTo>
                  <a:lnTo>
                    <a:pt x="166" y="46"/>
                  </a:lnTo>
                  <a:lnTo>
                    <a:pt x="178" y="51"/>
                  </a:lnTo>
                  <a:lnTo>
                    <a:pt x="187" y="54"/>
                  </a:lnTo>
                  <a:lnTo>
                    <a:pt x="198" y="54"/>
                  </a:lnTo>
                  <a:lnTo>
                    <a:pt x="216" y="62"/>
                  </a:lnTo>
                  <a:lnTo>
                    <a:pt x="230" y="81"/>
                  </a:lnTo>
                  <a:lnTo>
                    <a:pt x="239" y="102"/>
                  </a:lnTo>
                  <a:lnTo>
                    <a:pt x="241" y="110"/>
                  </a:lnTo>
                  <a:lnTo>
                    <a:pt x="239" y="110"/>
                  </a:lnTo>
                  <a:lnTo>
                    <a:pt x="234" y="113"/>
                  </a:lnTo>
                  <a:lnTo>
                    <a:pt x="225" y="116"/>
                  </a:lnTo>
                  <a:lnTo>
                    <a:pt x="216" y="121"/>
                  </a:lnTo>
                  <a:lnTo>
                    <a:pt x="205" y="124"/>
                  </a:lnTo>
                  <a:lnTo>
                    <a:pt x="191" y="124"/>
                  </a:lnTo>
                  <a:lnTo>
                    <a:pt x="180" y="126"/>
                  </a:lnTo>
                  <a:lnTo>
                    <a:pt x="168" y="124"/>
                  </a:lnTo>
                  <a:lnTo>
                    <a:pt x="157" y="121"/>
                  </a:lnTo>
                  <a:lnTo>
                    <a:pt x="143" y="124"/>
                  </a:lnTo>
                  <a:lnTo>
                    <a:pt x="130" y="126"/>
                  </a:lnTo>
                  <a:lnTo>
                    <a:pt x="116" y="132"/>
                  </a:lnTo>
                  <a:lnTo>
                    <a:pt x="103" y="137"/>
                  </a:lnTo>
                  <a:lnTo>
                    <a:pt x="93" y="140"/>
                  </a:lnTo>
                  <a:lnTo>
                    <a:pt x="87" y="145"/>
                  </a:lnTo>
                  <a:lnTo>
                    <a:pt x="84" y="145"/>
                  </a:lnTo>
                  <a:lnTo>
                    <a:pt x="73" y="148"/>
                  </a:lnTo>
                  <a:lnTo>
                    <a:pt x="52" y="148"/>
                  </a:lnTo>
                  <a:lnTo>
                    <a:pt x="30" y="148"/>
                  </a:lnTo>
                  <a:lnTo>
                    <a:pt x="18" y="137"/>
                  </a:lnTo>
                  <a:lnTo>
                    <a:pt x="23" y="118"/>
                  </a:lnTo>
                  <a:lnTo>
                    <a:pt x="34" y="97"/>
                  </a:lnTo>
                  <a:lnTo>
                    <a:pt x="43" y="81"/>
                  </a:lnTo>
                  <a:lnTo>
                    <a:pt x="48" y="7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9" y="24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" name=""/>
            <p:cNvSpPr/>
            <p:nvPr/>
          </p:nvSpPr>
          <p:spPr>
            <a:xfrm>
              <a:off x="4252320" y="3223440"/>
              <a:ext cx="253800" cy="146880"/>
            </a:xfrm>
            <a:custGeom>
              <a:avLst/>
              <a:gdLst/>
              <a:ahLst/>
              <a:rect l="l" t="t" r="r" b="b"/>
              <a:pathLst>
                <a:path w="186" h="115">
                  <a:moveTo>
                    <a:pt x="73" y="34"/>
                  </a:moveTo>
                  <a:lnTo>
                    <a:pt x="75" y="48"/>
                  </a:lnTo>
                  <a:lnTo>
                    <a:pt x="84" y="51"/>
                  </a:lnTo>
                  <a:lnTo>
                    <a:pt x="98" y="45"/>
                  </a:lnTo>
                  <a:lnTo>
                    <a:pt x="111" y="34"/>
                  </a:lnTo>
                  <a:lnTo>
                    <a:pt x="127" y="24"/>
                  </a:lnTo>
                  <a:lnTo>
                    <a:pt x="143" y="10"/>
                  </a:lnTo>
                  <a:lnTo>
                    <a:pt x="157" y="5"/>
                  </a:lnTo>
                  <a:lnTo>
                    <a:pt x="168" y="5"/>
                  </a:lnTo>
                  <a:lnTo>
                    <a:pt x="182" y="24"/>
                  </a:lnTo>
                  <a:lnTo>
                    <a:pt x="186" y="51"/>
                  </a:lnTo>
                  <a:lnTo>
                    <a:pt x="186" y="72"/>
                  </a:lnTo>
                  <a:lnTo>
                    <a:pt x="186" y="83"/>
                  </a:lnTo>
                  <a:lnTo>
                    <a:pt x="182" y="88"/>
                  </a:lnTo>
                  <a:lnTo>
                    <a:pt x="171" y="96"/>
                  </a:lnTo>
                  <a:lnTo>
                    <a:pt x="150" y="107"/>
                  </a:lnTo>
                  <a:lnTo>
                    <a:pt x="127" y="112"/>
                  </a:lnTo>
                  <a:lnTo>
                    <a:pt x="114" y="112"/>
                  </a:lnTo>
                  <a:lnTo>
                    <a:pt x="100" y="112"/>
                  </a:lnTo>
                  <a:lnTo>
                    <a:pt x="86" y="115"/>
                  </a:lnTo>
                  <a:lnTo>
                    <a:pt x="73" y="112"/>
                  </a:lnTo>
                  <a:lnTo>
                    <a:pt x="61" y="112"/>
                  </a:lnTo>
                  <a:lnTo>
                    <a:pt x="52" y="110"/>
                  </a:lnTo>
                  <a:lnTo>
                    <a:pt x="48" y="107"/>
                  </a:lnTo>
                  <a:lnTo>
                    <a:pt x="43" y="99"/>
                  </a:lnTo>
                  <a:lnTo>
                    <a:pt x="34" y="85"/>
                  </a:lnTo>
                  <a:lnTo>
                    <a:pt x="18" y="72"/>
                  </a:lnTo>
                  <a:lnTo>
                    <a:pt x="7" y="67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34"/>
                  </a:lnTo>
                  <a:lnTo>
                    <a:pt x="11" y="13"/>
                  </a:lnTo>
                  <a:lnTo>
                    <a:pt x="25" y="0"/>
                  </a:lnTo>
                  <a:lnTo>
                    <a:pt x="43" y="0"/>
                  </a:lnTo>
                  <a:lnTo>
                    <a:pt x="57" y="5"/>
                  </a:lnTo>
                  <a:lnTo>
                    <a:pt x="68" y="18"/>
                  </a:lnTo>
                  <a:lnTo>
                    <a:pt x="73" y="34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4940280" y="2730960"/>
              <a:ext cx="4074840" cy="1204200"/>
            </a:xfrm>
            <a:custGeom>
              <a:avLst/>
              <a:gdLst/>
              <a:ahLst/>
              <a:rect l="l" t="t" r="r" b="b"/>
              <a:pathLst>
                <a:path w="2980" h="938">
                  <a:moveTo>
                    <a:pt x="2203" y="938"/>
                  </a:moveTo>
                  <a:lnTo>
                    <a:pt x="2216" y="909"/>
                  </a:lnTo>
                  <a:lnTo>
                    <a:pt x="2230" y="871"/>
                  </a:lnTo>
                  <a:lnTo>
                    <a:pt x="2241" y="836"/>
                  </a:lnTo>
                  <a:lnTo>
                    <a:pt x="2250" y="815"/>
                  </a:lnTo>
                  <a:lnTo>
                    <a:pt x="2253" y="794"/>
                  </a:lnTo>
                  <a:lnTo>
                    <a:pt x="2246" y="767"/>
                  </a:lnTo>
                  <a:lnTo>
                    <a:pt x="2230" y="745"/>
                  </a:lnTo>
                  <a:lnTo>
                    <a:pt x="2203" y="737"/>
                  </a:lnTo>
                  <a:lnTo>
                    <a:pt x="2180" y="732"/>
                  </a:lnTo>
                  <a:lnTo>
                    <a:pt x="2178" y="716"/>
                  </a:lnTo>
                  <a:lnTo>
                    <a:pt x="2189" y="694"/>
                  </a:lnTo>
                  <a:lnTo>
                    <a:pt x="2210" y="667"/>
                  </a:lnTo>
                  <a:lnTo>
                    <a:pt x="2223" y="654"/>
                  </a:lnTo>
                  <a:lnTo>
                    <a:pt x="2239" y="638"/>
                  </a:lnTo>
                  <a:lnTo>
                    <a:pt x="2257" y="625"/>
                  </a:lnTo>
                  <a:lnTo>
                    <a:pt x="2276" y="611"/>
                  </a:lnTo>
                  <a:lnTo>
                    <a:pt x="2291" y="600"/>
                  </a:lnTo>
                  <a:lnTo>
                    <a:pt x="2307" y="592"/>
                  </a:lnTo>
                  <a:lnTo>
                    <a:pt x="2319" y="592"/>
                  </a:lnTo>
                  <a:lnTo>
                    <a:pt x="2323" y="595"/>
                  </a:lnTo>
                  <a:lnTo>
                    <a:pt x="2330" y="614"/>
                  </a:lnTo>
                  <a:lnTo>
                    <a:pt x="2341" y="630"/>
                  </a:lnTo>
                  <a:lnTo>
                    <a:pt x="2353" y="638"/>
                  </a:lnTo>
                  <a:lnTo>
                    <a:pt x="2364" y="633"/>
                  </a:lnTo>
                  <a:lnTo>
                    <a:pt x="2380" y="616"/>
                  </a:lnTo>
                  <a:lnTo>
                    <a:pt x="2401" y="606"/>
                  </a:lnTo>
                  <a:lnTo>
                    <a:pt x="2421" y="606"/>
                  </a:lnTo>
                  <a:lnTo>
                    <a:pt x="2430" y="616"/>
                  </a:lnTo>
                  <a:lnTo>
                    <a:pt x="2432" y="635"/>
                  </a:lnTo>
                  <a:lnTo>
                    <a:pt x="2439" y="649"/>
                  </a:lnTo>
                  <a:lnTo>
                    <a:pt x="2451" y="651"/>
                  </a:lnTo>
                  <a:lnTo>
                    <a:pt x="2466" y="638"/>
                  </a:lnTo>
                  <a:lnTo>
                    <a:pt x="2476" y="625"/>
                  </a:lnTo>
                  <a:lnTo>
                    <a:pt x="2487" y="608"/>
                  </a:lnTo>
                  <a:lnTo>
                    <a:pt x="2498" y="592"/>
                  </a:lnTo>
                  <a:lnTo>
                    <a:pt x="2512" y="576"/>
                  </a:lnTo>
                  <a:lnTo>
                    <a:pt x="2523" y="563"/>
                  </a:lnTo>
                  <a:lnTo>
                    <a:pt x="2535" y="555"/>
                  </a:lnTo>
                  <a:lnTo>
                    <a:pt x="2546" y="552"/>
                  </a:lnTo>
                  <a:lnTo>
                    <a:pt x="2555" y="560"/>
                  </a:lnTo>
                  <a:lnTo>
                    <a:pt x="2567" y="582"/>
                  </a:lnTo>
                  <a:lnTo>
                    <a:pt x="2567" y="595"/>
                  </a:lnTo>
                  <a:lnTo>
                    <a:pt x="2557" y="606"/>
                  </a:lnTo>
                  <a:lnTo>
                    <a:pt x="2544" y="625"/>
                  </a:lnTo>
                  <a:lnTo>
                    <a:pt x="2535" y="635"/>
                  </a:lnTo>
                  <a:lnTo>
                    <a:pt x="2523" y="646"/>
                  </a:lnTo>
                  <a:lnTo>
                    <a:pt x="2512" y="654"/>
                  </a:lnTo>
                  <a:lnTo>
                    <a:pt x="2501" y="662"/>
                  </a:lnTo>
                  <a:lnTo>
                    <a:pt x="2489" y="673"/>
                  </a:lnTo>
                  <a:lnTo>
                    <a:pt x="2480" y="681"/>
                  </a:lnTo>
                  <a:lnTo>
                    <a:pt x="2476" y="692"/>
                  </a:lnTo>
                  <a:lnTo>
                    <a:pt x="2478" y="702"/>
                  </a:lnTo>
                  <a:lnTo>
                    <a:pt x="2485" y="735"/>
                  </a:lnTo>
                  <a:lnTo>
                    <a:pt x="2489" y="775"/>
                  </a:lnTo>
                  <a:lnTo>
                    <a:pt x="2494" y="810"/>
                  </a:lnTo>
                  <a:lnTo>
                    <a:pt x="2507" y="828"/>
                  </a:lnTo>
                  <a:lnTo>
                    <a:pt x="2517" y="828"/>
                  </a:lnTo>
                  <a:lnTo>
                    <a:pt x="2528" y="823"/>
                  </a:lnTo>
                  <a:lnTo>
                    <a:pt x="2539" y="812"/>
                  </a:lnTo>
                  <a:lnTo>
                    <a:pt x="2553" y="802"/>
                  </a:lnTo>
                  <a:lnTo>
                    <a:pt x="2564" y="785"/>
                  </a:lnTo>
                  <a:lnTo>
                    <a:pt x="2573" y="772"/>
                  </a:lnTo>
                  <a:lnTo>
                    <a:pt x="2585" y="761"/>
                  </a:lnTo>
                  <a:lnTo>
                    <a:pt x="2592" y="751"/>
                  </a:lnTo>
                  <a:lnTo>
                    <a:pt x="2603" y="732"/>
                  </a:lnTo>
                  <a:lnTo>
                    <a:pt x="2614" y="705"/>
                  </a:lnTo>
                  <a:lnTo>
                    <a:pt x="2619" y="681"/>
                  </a:lnTo>
                  <a:lnTo>
                    <a:pt x="2621" y="659"/>
                  </a:lnTo>
                  <a:lnTo>
                    <a:pt x="2626" y="643"/>
                  </a:lnTo>
                  <a:lnTo>
                    <a:pt x="2635" y="627"/>
                  </a:lnTo>
                  <a:lnTo>
                    <a:pt x="2655" y="614"/>
                  </a:lnTo>
                  <a:lnTo>
                    <a:pt x="2682" y="603"/>
                  </a:lnTo>
                  <a:lnTo>
                    <a:pt x="2701" y="598"/>
                  </a:lnTo>
                  <a:lnTo>
                    <a:pt x="2721" y="592"/>
                  </a:lnTo>
                  <a:lnTo>
                    <a:pt x="2744" y="584"/>
                  </a:lnTo>
                  <a:lnTo>
                    <a:pt x="2764" y="576"/>
                  </a:lnTo>
                  <a:lnTo>
                    <a:pt x="2787" y="568"/>
                  </a:lnTo>
                  <a:lnTo>
                    <a:pt x="2805" y="560"/>
                  </a:lnTo>
                  <a:lnTo>
                    <a:pt x="2819" y="549"/>
                  </a:lnTo>
                  <a:lnTo>
                    <a:pt x="2826" y="539"/>
                  </a:lnTo>
                  <a:lnTo>
                    <a:pt x="2837" y="517"/>
                  </a:lnTo>
                  <a:lnTo>
                    <a:pt x="2853" y="493"/>
                  </a:lnTo>
                  <a:lnTo>
                    <a:pt x="2867" y="477"/>
                  </a:lnTo>
                  <a:lnTo>
                    <a:pt x="2873" y="469"/>
                  </a:lnTo>
                  <a:lnTo>
                    <a:pt x="2946" y="533"/>
                  </a:lnTo>
                  <a:lnTo>
                    <a:pt x="2955" y="501"/>
                  </a:lnTo>
                  <a:lnTo>
                    <a:pt x="2969" y="461"/>
                  </a:lnTo>
                  <a:lnTo>
                    <a:pt x="2980" y="421"/>
                  </a:lnTo>
                  <a:lnTo>
                    <a:pt x="2976" y="399"/>
                  </a:lnTo>
                  <a:lnTo>
                    <a:pt x="2967" y="394"/>
                  </a:lnTo>
                  <a:lnTo>
                    <a:pt x="2958" y="394"/>
                  </a:lnTo>
                  <a:lnTo>
                    <a:pt x="2944" y="394"/>
                  </a:lnTo>
                  <a:lnTo>
                    <a:pt x="2933" y="397"/>
                  </a:lnTo>
                  <a:lnTo>
                    <a:pt x="2921" y="399"/>
                  </a:lnTo>
                  <a:lnTo>
                    <a:pt x="2912" y="402"/>
                  </a:lnTo>
                  <a:lnTo>
                    <a:pt x="2905" y="405"/>
                  </a:lnTo>
                  <a:lnTo>
                    <a:pt x="2903" y="405"/>
                  </a:lnTo>
                  <a:lnTo>
                    <a:pt x="2896" y="405"/>
                  </a:lnTo>
                  <a:lnTo>
                    <a:pt x="2880" y="399"/>
                  </a:lnTo>
                  <a:lnTo>
                    <a:pt x="2860" y="389"/>
                  </a:lnTo>
                  <a:lnTo>
                    <a:pt x="2844" y="370"/>
                  </a:lnTo>
                  <a:lnTo>
                    <a:pt x="2835" y="359"/>
                  </a:lnTo>
                  <a:lnTo>
                    <a:pt x="2821" y="348"/>
                  </a:lnTo>
                  <a:lnTo>
                    <a:pt x="2805" y="338"/>
                  </a:lnTo>
                  <a:lnTo>
                    <a:pt x="2787" y="327"/>
                  </a:lnTo>
                  <a:lnTo>
                    <a:pt x="2771" y="321"/>
                  </a:lnTo>
                  <a:lnTo>
                    <a:pt x="2755" y="319"/>
                  </a:lnTo>
                  <a:lnTo>
                    <a:pt x="2742" y="319"/>
                  </a:lnTo>
                  <a:lnTo>
                    <a:pt x="2735" y="327"/>
                  </a:lnTo>
                  <a:lnTo>
                    <a:pt x="2728" y="338"/>
                  </a:lnTo>
                  <a:lnTo>
                    <a:pt x="2714" y="343"/>
                  </a:lnTo>
                  <a:lnTo>
                    <a:pt x="2696" y="348"/>
                  </a:lnTo>
                  <a:lnTo>
                    <a:pt x="2676" y="348"/>
                  </a:lnTo>
                  <a:lnTo>
                    <a:pt x="2651" y="348"/>
                  </a:lnTo>
                  <a:lnTo>
                    <a:pt x="2626" y="343"/>
                  </a:lnTo>
                  <a:lnTo>
                    <a:pt x="2598" y="338"/>
                  </a:lnTo>
                  <a:lnTo>
                    <a:pt x="2573" y="327"/>
                  </a:lnTo>
                  <a:lnTo>
                    <a:pt x="2546" y="313"/>
                  </a:lnTo>
                  <a:lnTo>
                    <a:pt x="2517" y="297"/>
                  </a:lnTo>
                  <a:lnTo>
                    <a:pt x="2485" y="279"/>
                  </a:lnTo>
                  <a:lnTo>
                    <a:pt x="2455" y="262"/>
                  </a:lnTo>
                  <a:lnTo>
                    <a:pt x="2423" y="244"/>
                  </a:lnTo>
                  <a:lnTo>
                    <a:pt x="2398" y="230"/>
                  </a:lnTo>
                  <a:lnTo>
                    <a:pt x="2373" y="222"/>
                  </a:lnTo>
                  <a:lnTo>
                    <a:pt x="2357" y="222"/>
                  </a:lnTo>
                  <a:lnTo>
                    <a:pt x="2346" y="222"/>
                  </a:lnTo>
                  <a:lnTo>
                    <a:pt x="2339" y="214"/>
                  </a:lnTo>
                  <a:lnTo>
                    <a:pt x="2332" y="206"/>
                  </a:lnTo>
                  <a:lnTo>
                    <a:pt x="2326" y="195"/>
                  </a:lnTo>
                  <a:lnTo>
                    <a:pt x="2319" y="187"/>
                  </a:lnTo>
                  <a:lnTo>
                    <a:pt x="2310" y="182"/>
                  </a:lnTo>
                  <a:lnTo>
                    <a:pt x="2298" y="179"/>
                  </a:lnTo>
                  <a:lnTo>
                    <a:pt x="2280" y="187"/>
                  </a:lnTo>
                  <a:lnTo>
                    <a:pt x="2260" y="198"/>
                  </a:lnTo>
                  <a:lnTo>
                    <a:pt x="2237" y="211"/>
                  </a:lnTo>
                  <a:lnTo>
                    <a:pt x="2214" y="225"/>
                  </a:lnTo>
                  <a:lnTo>
                    <a:pt x="2189" y="236"/>
                  </a:lnTo>
                  <a:lnTo>
                    <a:pt x="2164" y="244"/>
                  </a:lnTo>
                  <a:lnTo>
                    <a:pt x="2137" y="246"/>
                  </a:lnTo>
                  <a:lnTo>
                    <a:pt x="2107" y="244"/>
                  </a:lnTo>
                  <a:lnTo>
                    <a:pt x="2078" y="236"/>
                  </a:lnTo>
                  <a:lnTo>
                    <a:pt x="2046" y="222"/>
                  </a:lnTo>
                  <a:lnTo>
                    <a:pt x="2014" y="209"/>
                  </a:lnTo>
                  <a:lnTo>
                    <a:pt x="1980" y="198"/>
                  </a:lnTo>
                  <a:lnTo>
                    <a:pt x="1950" y="187"/>
                  </a:lnTo>
                  <a:lnTo>
                    <a:pt x="1919" y="179"/>
                  </a:lnTo>
                  <a:lnTo>
                    <a:pt x="1891" y="174"/>
                  </a:lnTo>
                  <a:lnTo>
                    <a:pt x="1869" y="174"/>
                  </a:lnTo>
                  <a:lnTo>
                    <a:pt x="1848" y="179"/>
                  </a:lnTo>
                  <a:lnTo>
                    <a:pt x="1830" y="187"/>
                  </a:lnTo>
                  <a:lnTo>
                    <a:pt x="1807" y="193"/>
                  </a:lnTo>
                  <a:lnTo>
                    <a:pt x="1787" y="198"/>
                  </a:lnTo>
                  <a:lnTo>
                    <a:pt x="1764" y="201"/>
                  </a:lnTo>
                  <a:lnTo>
                    <a:pt x="1743" y="206"/>
                  </a:lnTo>
                  <a:lnTo>
                    <a:pt x="1728" y="206"/>
                  </a:lnTo>
                  <a:lnTo>
                    <a:pt x="1718" y="209"/>
                  </a:lnTo>
                  <a:lnTo>
                    <a:pt x="1714" y="209"/>
                  </a:lnTo>
                  <a:lnTo>
                    <a:pt x="1732" y="185"/>
                  </a:lnTo>
                  <a:lnTo>
                    <a:pt x="1737" y="158"/>
                  </a:lnTo>
                  <a:lnTo>
                    <a:pt x="1734" y="139"/>
                  </a:lnTo>
                  <a:lnTo>
                    <a:pt x="1732" y="131"/>
                  </a:lnTo>
                  <a:lnTo>
                    <a:pt x="1784" y="110"/>
                  </a:lnTo>
                  <a:lnTo>
                    <a:pt x="1762" y="91"/>
                  </a:lnTo>
                  <a:lnTo>
                    <a:pt x="1741" y="72"/>
                  </a:lnTo>
                  <a:lnTo>
                    <a:pt x="1721" y="51"/>
                  </a:lnTo>
                  <a:lnTo>
                    <a:pt x="1703" y="32"/>
                  </a:lnTo>
                  <a:lnTo>
                    <a:pt x="1684" y="16"/>
                  </a:lnTo>
                  <a:lnTo>
                    <a:pt x="1668" y="5"/>
                  </a:lnTo>
                  <a:lnTo>
                    <a:pt x="1653" y="0"/>
                  </a:lnTo>
                  <a:lnTo>
                    <a:pt x="1641" y="2"/>
                  </a:lnTo>
                  <a:lnTo>
                    <a:pt x="1630" y="10"/>
                  </a:lnTo>
                  <a:lnTo>
                    <a:pt x="1618" y="21"/>
                  </a:lnTo>
                  <a:lnTo>
                    <a:pt x="1607" y="32"/>
                  </a:lnTo>
                  <a:lnTo>
                    <a:pt x="1598" y="45"/>
                  </a:lnTo>
                  <a:lnTo>
                    <a:pt x="1587" y="56"/>
                  </a:lnTo>
                  <a:lnTo>
                    <a:pt x="1577" y="64"/>
                  </a:lnTo>
                  <a:lnTo>
                    <a:pt x="1566" y="75"/>
                  </a:lnTo>
                  <a:lnTo>
                    <a:pt x="1557" y="80"/>
                  </a:lnTo>
                  <a:lnTo>
                    <a:pt x="1543" y="77"/>
                  </a:lnTo>
                  <a:lnTo>
                    <a:pt x="1530" y="64"/>
                  </a:lnTo>
                  <a:lnTo>
                    <a:pt x="1514" y="53"/>
                  </a:lnTo>
                  <a:lnTo>
                    <a:pt x="1491" y="59"/>
                  </a:lnTo>
                  <a:lnTo>
                    <a:pt x="1477" y="69"/>
                  </a:lnTo>
                  <a:lnTo>
                    <a:pt x="1462" y="83"/>
                  </a:lnTo>
                  <a:lnTo>
                    <a:pt x="1446" y="93"/>
                  </a:lnTo>
                  <a:lnTo>
                    <a:pt x="1430" y="107"/>
                  </a:lnTo>
                  <a:lnTo>
                    <a:pt x="1411" y="118"/>
                  </a:lnTo>
                  <a:lnTo>
                    <a:pt x="1396" y="126"/>
                  </a:lnTo>
                  <a:lnTo>
                    <a:pt x="1377" y="134"/>
                  </a:lnTo>
                  <a:lnTo>
                    <a:pt x="1359" y="136"/>
                  </a:lnTo>
                  <a:lnTo>
                    <a:pt x="1343" y="142"/>
                  </a:lnTo>
                  <a:lnTo>
                    <a:pt x="1330" y="155"/>
                  </a:lnTo>
                  <a:lnTo>
                    <a:pt x="1318" y="171"/>
                  </a:lnTo>
                  <a:lnTo>
                    <a:pt x="1307" y="187"/>
                  </a:lnTo>
                  <a:lnTo>
                    <a:pt x="1298" y="209"/>
                  </a:lnTo>
                  <a:lnTo>
                    <a:pt x="1286" y="228"/>
                  </a:lnTo>
                  <a:lnTo>
                    <a:pt x="1277" y="244"/>
                  </a:lnTo>
                  <a:lnTo>
                    <a:pt x="1264" y="257"/>
                  </a:lnTo>
                  <a:lnTo>
                    <a:pt x="1257" y="260"/>
                  </a:lnTo>
                  <a:lnTo>
                    <a:pt x="1246" y="262"/>
                  </a:lnTo>
                  <a:lnTo>
                    <a:pt x="1234" y="260"/>
                  </a:lnTo>
                  <a:lnTo>
                    <a:pt x="1223" y="257"/>
                  </a:lnTo>
                  <a:lnTo>
                    <a:pt x="1209" y="254"/>
                  </a:lnTo>
                  <a:lnTo>
                    <a:pt x="1195" y="249"/>
                  </a:lnTo>
                  <a:lnTo>
                    <a:pt x="1182" y="246"/>
                  </a:lnTo>
                  <a:lnTo>
                    <a:pt x="1168" y="244"/>
                  </a:lnTo>
                  <a:lnTo>
                    <a:pt x="1152" y="241"/>
                  </a:lnTo>
                  <a:lnTo>
                    <a:pt x="1134" y="244"/>
                  </a:lnTo>
                  <a:lnTo>
                    <a:pt x="1114" y="246"/>
                  </a:lnTo>
                  <a:lnTo>
                    <a:pt x="1093" y="252"/>
                  </a:lnTo>
                  <a:lnTo>
                    <a:pt x="1075" y="262"/>
                  </a:lnTo>
                  <a:lnTo>
                    <a:pt x="1059" y="273"/>
                  </a:lnTo>
                  <a:lnTo>
                    <a:pt x="1048" y="284"/>
                  </a:lnTo>
                  <a:lnTo>
                    <a:pt x="1043" y="300"/>
                  </a:lnTo>
                  <a:lnTo>
                    <a:pt x="1039" y="313"/>
                  </a:lnTo>
                  <a:lnTo>
                    <a:pt x="1027" y="327"/>
                  </a:lnTo>
                  <a:lnTo>
                    <a:pt x="1011" y="338"/>
                  </a:lnTo>
                  <a:lnTo>
                    <a:pt x="995" y="343"/>
                  </a:lnTo>
                  <a:lnTo>
                    <a:pt x="977" y="351"/>
                  </a:lnTo>
                  <a:lnTo>
                    <a:pt x="959" y="354"/>
                  </a:lnTo>
                  <a:lnTo>
                    <a:pt x="943" y="356"/>
                  </a:lnTo>
                  <a:lnTo>
                    <a:pt x="929" y="356"/>
                  </a:lnTo>
                  <a:lnTo>
                    <a:pt x="914" y="356"/>
                  </a:lnTo>
                  <a:lnTo>
                    <a:pt x="895" y="354"/>
                  </a:lnTo>
                  <a:lnTo>
                    <a:pt x="873" y="351"/>
                  </a:lnTo>
                  <a:lnTo>
                    <a:pt x="850" y="348"/>
                  </a:lnTo>
                  <a:lnTo>
                    <a:pt x="827" y="348"/>
                  </a:lnTo>
                  <a:lnTo>
                    <a:pt x="809" y="351"/>
                  </a:lnTo>
                  <a:lnTo>
                    <a:pt x="793" y="356"/>
                  </a:lnTo>
                  <a:lnTo>
                    <a:pt x="784" y="364"/>
                  </a:lnTo>
                  <a:lnTo>
                    <a:pt x="770" y="389"/>
                  </a:lnTo>
                  <a:lnTo>
                    <a:pt x="754" y="413"/>
                  </a:lnTo>
                  <a:lnTo>
                    <a:pt x="738" y="434"/>
                  </a:lnTo>
                  <a:lnTo>
                    <a:pt x="732" y="442"/>
                  </a:lnTo>
                  <a:lnTo>
                    <a:pt x="666" y="434"/>
                  </a:lnTo>
                  <a:lnTo>
                    <a:pt x="661" y="437"/>
                  </a:lnTo>
                  <a:lnTo>
                    <a:pt x="652" y="439"/>
                  </a:lnTo>
                  <a:lnTo>
                    <a:pt x="641" y="445"/>
                  </a:lnTo>
                  <a:lnTo>
                    <a:pt x="627" y="448"/>
                  </a:lnTo>
                  <a:lnTo>
                    <a:pt x="616" y="450"/>
                  </a:lnTo>
                  <a:lnTo>
                    <a:pt x="607" y="453"/>
                  </a:lnTo>
                  <a:lnTo>
                    <a:pt x="604" y="450"/>
                  </a:lnTo>
                  <a:lnTo>
                    <a:pt x="611" y="442"/>
                  </a:lnTo>
                  <a:lnTo>
                    <a:pt x="623" y="415"/>
                  </a:lnTo>
                  <a:lnTo>
                    <a:pt x="620" y="383"/>
                  </a:lnTo>
                  <a:lnTo>
                    <a:pt x="604" y="356"/>
                  </a:lnTo>
                  <a:lnTo>
                    <a:pt x="586" y="348"/>
                  </a:lnTo>
                  <a:lnTo>
                    <a:pt x="575" y="351"/>
                  </a:lnTo>
                  <a:lnTo>
                    <a:pt x="559" y="354"/>
                  </a:lnTo>
                  <a:lnTo>
                    <a:pt x="543" y="356"/>
                  </a:lnTo>
                  <a:lnTo>
                    <a:pt x="525" y="356"/>
                  </a:lnTo>
                  <a:lnTo>
                    <a:pt x="507" y="354"/>
                  </a:lnTo>
                  <a:lnTo>
                    <a:pt x="493" y="351"/>
                  </a:lnTo>
                  <a:lnTo>
                    <a:pt x="484" y="343"/>
                  </a:lnTo>
                  <a:lnTo>
                    <a:pt x="479" y="335"/>
                  </a:lnTo>
                  <a:lnTo>
                    <a:pt x="475" y="305"/>
                  </a:lnTo>
                  <a:lnTo>
                    <a:pt x="463" y="265"/>
                  </a:lnTo>
                  <a:lnTo>
                    <a:pt x="445" y="230"/>
                  </a:lnTo>
                  <a:lnTo>
                    <a:pt x="425" y="209"/>
                  </a:lnTo>
                  <a:lnTo>
                    <a:pt x="411" y="206"/>
                  </a:lnTo>
                  <a:lnTo>
                    <a:pt x="395" y="211"/>
                  </a:lnTo>
                  <a:lnTo>
                    <a:pt x="377" y="222"/>
                  </a:lnTo>
                  <a:lnTo>
                    <a:pt x="356" y="236"/>
                  </a:lnTo>
                  <a:lnTo>
                    <a:pt x="336" y="252"/>
                  </a:lnTo>
                  <a:lnTo>
                    <a:pt x="313" y="270"/>
                  </a:lnTo>
                  <a:lnTo>
                    <a:pt x="293" y="289"/>
                  </a:lnTo>
                  <a:lnTo>
                    <a:pt x="275" y="305"/>
                  </a:lnTo>
                  <a:lnTo>
                    <a:pt x="254" y="324"/>
                  </a:lnTo>
                  <a:lnTo>
                    <a:pt x="234" y="346"/>
                  </a:lnTo>
                  <a:lnTo>
                    <a:pt x="211" y="370"/>
                  </a:lnTo>
                  <a:lnTo>
                    <a:pt x="188" y="394"/>
                  </a:lnTo>
                  <a:lnTo>
                    <a:pt x="165" y="418"/>
                  </a:lnTo>
                  <a:lnTo>
                    <a:pt x="145" y="437"/>
                  </a:lnTo>
                  <a:lnTo>
                    <a:pt x="127" y="456"/>
                  </a:lnTo>
                  <a:lnTo>
                    <a:pt x="113" y="469"/>
                  </a:lnTo>
                  <a:lnTo>
                    <a:pt x="95" y="493"/>
                  </a:lnTo>
                  <a:lnTo>
                    <a:pt x="84" y="517"/>
                  </a:lnTo>
                  <a:lnTo>
                    <a:pt x="81" y="547"/>
                  </a:lnTo>
                  <a:lnTo>
                    <a:pt x="90" y="576"/>
                  </a:lnTo>
                  <a:lnTo>
                    <a:pt x="104" y="611"/>
                  </a:lnTo>
                  <a:lnTo>
                    <a:pt x="118" y="649"/>
                  </a:lnTo>
                  <a:lnTo>
                    <a:pt x="131" y="678"/>
                  </a:lnTo>
                  <a:lnTo>
                    <a:pt x="150" y="689"/>
                  </a:lnTo>
                  <a:lnTo>
                    <a:pt x="161" y="689"/>
                  </a:lnTo>
                  <a:lnTo>
                    <a:pt x="175" y="686"/>
                  </a:lnTo>
                  <a:lnTo>
                    <a:pt x="188" y="684"/>
                  </a:lnTo>
                  <a:lnTo>
                    <a:pt x="202" y="678"/>
                  </a:lnTo>
                  <a:lnTo>
                    <a:pt x="216" y="670"/>
                  </a:lnTo>
                  <a:lnTo>
                    <a:pt x="229" y="665"/>
                  </a:lnTo>
                  <a:lnTo>
                    <a:pt x="238" y="657"/>
                  </a:lnTo>
                  <a:lnTo>
                    <a:pt x="245" y="646"/>
                  </a:lnTo>
                  <a:lnTo>
                    <a:pt x="256" y="625"/>
                  </a:lnTo>
                  <a:lnTo>
                    <a:pt x="272" y="603"/>
                  </a:lnTo>
                  <a:lnTo>
                    <a:pt x="281" y="582"/>
                  </a:lnTo>
                  <a:lnTo>
                    <a:pt x="281" y="555"/>
                  </a:lnTo>
                  <a:lnTo>
                    <a:pt x="272" y="525"/>
                  </a:lnTo>
                  <a:lnTo>
                    <a:pt x="268" y="498"/>
                  </a:lnTo>
                  <a:lnTo>
                    <a:pt x="270" y="477"/>
                  </a:lnTo>
                  <a:lnTo>
                    <a:pt x="281" y="456"/>
                  </a:lnTo>
                  <a:lnTo>
                    <a:pt x="293" y="445"/>
                  </a:lnTo>
                  <a:lnTo>
                    <a:pt x="304" y="434"/>
                  </a:lnTo>
                  <a:lnTo>
                    <a:pt x="318" y="423"/>
                  </a:lnTo>
                  <a:lnTo>
                    <a:pt x="329" y="413"/>
                  </a:lnTo>
                  <a:lnTo>
                    <a:pt x="341" y="405"/>
                  </a:lnTo>
                  <a:lnTo>
                    <a:pt x="350" y="397"/>
                  </a:lnTo>
                  <a:lnTo>
                    <a:pt x="356" y="394"/>
                  </a:lnTo>
                  <a:lnTo>
                    <a:pt x="359" y="391"/>
                  </a:lnTo>
                  <a:lnTo>
                    <a:pt x="361" y="391"/>
                  </a:lnTo>
                  <a:lnTo>
                    <a:pt x="368" y="394"/>
                  </a:lnTo>
                  <a:lnTo>
                    <a:pt x="375" y="405"/>
                  </a:lnTo>
                  <a:lnTo>
                    <a:pt x="377" y="421"/>
                  </a:lnTo>
                  <a:lnTo>
                    <a:pt x="375" y="434"/>
                  </a:lnTo>
                  <a:lnTo>
                    <a:pt x="366" y="439"/>
                  </a:lnTo>
                  <a:lnTo>
                    <a:pt x="352" y="448"/>
                  </a:lnTo>
                  <a:lnTo>
                    <a:pt x="336" y="461"/>
                  </a:lnTo>
                  <a:lnTo>
                    <a:pt x="322" y="488"/>
                  </a:lnTo>
                  <a:lnTo>
                    <a:pt x="322" y="520"/>
                  </a:lnTo>
                  <a:lnTo>
                    <a:pt x="334" y="547"/>
                  </a:lnTo>
                  <a:lnTo>
                    <a:pt x="359" y="555"/>
                  </a:lnTo>
                  <a:lnTo>
                    <a:pt x="377" y="549"/>
                  </a:lnTo>
                  <a:lnTo>
                    <a:pt x="395" y="541"/>
                  </a:lnTo>
                  <a:lnTo>
                    <a:pt x="413" y="533"/>
                  </a:lnTo>
                  <a:lnTo>
                    <a:pt x="432" y="525"/>
                  </a:lnTo>
                  <a:lnTo>
                    <a:pt x="450" y="515"/>
                  </a:lnTo>
                  <a:lnTo>
                    <a:pt x="466" y="509"/>
                  </a:lnTo>
                  <a:lnTo>
                    <a:pt x="477" y="504"/>
                  </a:lnTo>
                  <a:lnTo>
                    <a:pt x="486" y="504"/>
                  </a:lnTo>
                  <a:lnTo>
                    <a:pt x="500" y="517"/>
                  </a:lnTo>
                  <a:lnTo>
                    <a:pt x="513" y="541"/>
                  </a:lnTo>
                  <a:lnTo>
                    <a:pt x="525" y="566"/>
                  </a:lnTo>
                  <a:lnTo>
                    <a:pt x="534" y="582"/>
                  </a:lnTo>
                  <a:lnTo>
                    <a:pt x="520" y="584"/>
                  </a:lnTo>
                  <a:lnTo>
                    <a:pt x="507" y="587"/>
                  </a:lnTo>
                  <a:lnTo>
                    <a:pt x="495" y="595"/>
                  </a:lnTo>
                  <a:lnTo>
                    <a:pt x="484" y="603"/>
                  </a:lnTo>
                  <a:lnTo>
                    <a:pt x="475" y="611"/>
                  </a:lnTo>
                  <a:lnTo>
                    <a:pt x="468" y="616"/>
                  </a:lnTo>
                  <a:lnTo>
                    <a:pt x="463" y="622"/>
                  </a:lnTo>
                  <a:lnTo>
                    <a:pt x="461" y="625"/>
                  </a:lnTo>
                  <a:lnTo>
                    <a:pt x="457" y="625"/>
                  </a:lnTo>
                  <a:lnTo>
                    <a:pt x="445" y="622"/>
                  </a:lnTo>
                  <a:lnTo>
                    <a:pt x="427" y="619"/>
                  </a:lnTo>
                  <a:lnTo>
                    <a:pt x="409" y="616"/>
                  </a:lnTo>
                  <a:lnTo>
                    <a:pt x="388" y="616"/>
                  </a:lnTo>
                  <a:lnTo>
                    <a:pt x="370" y="619"/>
                  </a:lnTo>
                  <a:lnTo>
                    <a:pt x="359" y="625"/>
                  </a:lnTo>
                  <a:lnTo>
                    <a:pt x="354" y="633"/>
                  </a:lnTo>
                  <a:lnTo>
                    <a:pt x="350" y="662"/>
                  </a:lnTo>
                  <a:lnTo>
                    <a:pt x="341" y="697"/>
                  </a:lnTo>
                  <a:lnTo>
                    <a:pt x="320" y="726"/>
                  </a:lnTo>
                  <a:lnTo>
                    <a:pt x="293" y="732"/>
                  </a:lnTo>
                  <a:lnTo>
                    <a:pt x="275" y="726"/>
                  </a:lnTo>
                  <a:lnTo>
                    <a:pt x="250" y="724"/>
                  </a:lnTo>
                  <a:lnTo>
                    <a:pt x="222" y="726"/>
                  </a:lnTo>
                  <a:lnTo>
                    <a:pt x="193" y="729"/>
                  </a:lnTo>
                  <a:lnTo>
                    <a:pt x="165" y="735"/>
                  </a:lnTo>
                  <a:lnTo>
                    <a:pt x="138" y="745"/>
                  </a:lnTo>
                  <a:lnTo>
                    <a:pt x="118" y="761"/>
                  </a:lnTo>
                  <a:lnTo>
                    <a:pt x="102" y="780"/>
                  </a:lnTo>
                  <a:lnTo>
                    <a:pt x="90" y="799"/>
                  </a:lnTo>
                  <a:lnTo>
                    <a:pt x="79" y="815"/>
                  </a:lnTo>
                  <a:lnTo>
                    <a:pt x="70" y="828"/>
                  </a:lnTo>
                  <a:lnTo>
                    <a:pt x="59" y="842"/>
                  </a:lnTo>
                  <a:lnTo>
                    <a:pt x="50" y="853"/>
                  </a:lnTo>
                  <a:lnTo>
                    <a:pt x="40" y="863"/>
                  </a:lnTo>
                  <a:lnTo>
                    <a:pt x="31" y="874"/>
                  </a:lnTo>
                  <a:lnTo>
                    <a:pt x="25" y="887"/>
                  </a:lnTo>
                  <a:lnTo>
                    <a:pt x="18" y="901"/>
                  </a:lnTo>
                  <a:lnTo>
                    <a:pt x="11" y="912"/>
                  </a:lnTo>
                  <a:lnTo>
                    <a:pt x="4" y="925"/>
                  </a:lnTo>
                  <a:lnTo>
                    <a:pt x="0" y="938"/>
                  </a:lnTo>
                  <a:lnTo>
                    <a:pt x="2203" y="938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4733640" y="3871080"/>
              <a:ext cx="3219120" cy="1200600"/>
            </a:xfrm>
            <a:custGeom>
              <a:avLst/>
              <a:gdLst/>
              <a:ahLst/>
              <a:rect l="l" t="t" r="r" b="b"/>
              <a:pathLst>
                <a:path w="2354" h="936">
                  <a:moveTo>
                    <a:pt x="151" y="0"/>
                  </a:moveTo>
                  <a:lnTo>
                    <a:pt x="144" y="16"/>
                  </a:lnTo>
                  <a:lnTo>
                    <a:pt x="137" y="30"/>
                  </a:lnTo>
                  <a:lnTo>
                    <a:pt x="132" y="41"/>
                  </a:lnTo>
                  <a:lnTo>
                    <a:pt x="128" y="46"/>
                  </a:lnTo>
                  <a:lnTo>
                    <a:pt x="116" y="54"/>
                  </a:lnTo>
                  <a:lnTo>
                    <a:pt x="103" y="54"/>
                  </a:lnTo>
                  <a:lnTo>
                    <a:pt x="87" y="54"/>
                  </a:lnTo>
                  <a:lnTo>
                    <a:pt x="71" y="49"/>
                  </a:lnTo>
                  <a:lnTo>
                    <a:pt x="55" y="43"/>
                  </a:lnTo>
                  <a:lnTo>
                    <a:pt x="41" y="38"/>
                  </a:lnTo>
                  <a:lnTo>
                    <a:pt x="32" y="35"/>
                  </a:lnTo>
                  <a:lnTo>
                    <a:pt x="30" y="33"/>
                  </a:lnTo>
                  <a:lnTo>
                    <a:pt x="25" y="38"/>
                  </a:lnTo>
                  <a:lnTo>
                    <a:pt x="16" y="54"/>
                  </a:lnTo>
                  <a:lnTo>
                    <a:pt x="5" y="75"/>
                  </a:lnTo>
                  <a:lnTo>
                    <a:pt x="0" y="97"/>
                  </a:lnTo>
                  <a:lnTo>
                    <a:pt x="5" y="124"/>
                  </a:lnTo>
                  <a:lnTo>
                    <a:pt x="14" y="159"/>
                  </a:lnTo>
                  <a:lnTo>
                    <a:pt x="25" y="191"/>
                  </a:lnTo>
                  <a:lnTo>
                    <a:pt x="37" y="210"/>
                  </a:lnTo>
                  <a:lnTo>
                    <a:pt x="44" y="215"/>
                  </a:lnTo>
                  <a:lnTo>
                    <a:pt x="50" y="220"/>
                  </a:lnTo>
                  <a:lnTo>
                    <a:pt x="62" y="223"/>
                  </a:lnTo>
                  <a:lnTo>
                    <a:pt x="73" y="226"/>
                  </a:lnTo>
                  <a:lnTo>
                    <a:pt x="87" y="223"/>
                  </a:lnTo>
                  <a:lnTo>
                    <a:pt x="98" y="220"/>
                  </a:lnTo>
                  <a:lnTo>
                    <a:pt x="110" y="212"/>
                  </a:lnTo>
                  <a:lnTo>
                    <a:pt x="121" y="202"/>
                  </a:lnTo>
                  <a:lnTo>
                    <a:pt x="130" y="185"/>
                  </a:lnTo>
                  <a:lnTo>
                    <a:pt x="144" y="167"/>
                  </a:lnTo>
                  <a:lnTo>
                    <a:pt x="157" y="143"/>
                  </a:lnTo>
                  <a:lnTo>
                    <a:pt x="173" y="118"/>
                  </a:lnTo>
                  <a:lnTo>
                    <a:pt x="189" y="97"/>
                  </a:lnTo>
                  <a:lnTo>
                    <a:pt x="205" y="78"/>
                  </a:lnTo>
                  <a:lnTo>
                    <a:pt x="221" y="62"/>
                  </a:lnTo>
                  <a:lnTo>
                    <a:pt x="235" y="54"/>
                  </a:lnTo>
                  <a:lnTo>
                    <a:pt x="248" y="49"/>
                  </a:lnTo>
                  <a:lnTo>
                    <a:pt x="262" y="49"/>
                  </a:lnTo>
                  <a:lnTo>
                    <a:pt x="276" y="46"/>
                  </a:lnTo>
                  <a:lnTo>
                    <a:pt x="289" y="49"/>
                  </a:lnTo>
                  <a:lnTo>
                    <a:pt x="303" y="51"/>
                  </a:lnTo>
                  <a:lnTo>
                    <a:pt x="316" y="57"/>
                  </a:lnTo>
                  <a:lnTo>
                    <a:pt x="328" y="65"/>
                  </a:lnTo>
                  <a:lnTo>
                    <a:pt x="337" y="75"/>
                  </a:lnTo>
                  <a:lnTo>
                    <a:pt x="346" y="89"/>
                  </a:lnTo>
                  <a:lnTo>
                    <a:pt x="357" y="105"/>
                  </a:lnTo>
                  <a:lnTo>
                    <a:pt x="369" y="124"/>
                  </a:lnTo>
                  <a:lnTo>
                    <a:pt x="380" y="143"/>
                  </a:lnTo>
                  <a:lnTo>
                    <a:pt x="392" y="159"/>
                  </a:lnTo>
                  <a:lnTo>
                    <a:pt x="401" y="175"/>
                  </a:lnTo>
                  <a:lnTo>
                    <a:pt x="405" y="185"/>
                  </a:lnTo>
                  <a:lnTo>
                    <a:pt x="407" y="188"/>
                  </a:lnTo>
                  <a:lnTo>
                    <a:pt x="421" y="140"/>
                  </a:lnTo>
                  <a:lnTo>
                    <a:pt x="469" y="124"/>
                  </a:lnTo>
                  <a:lnTo>
                    <a:pt x="487" y="210"/>
                  </a:lnTo>
                  <a:lnTo>
                    <a:pt x="489" y="204"/>
                  </a:lnTo>
                  <a:lnTo>
                    <a:pt x="498" y="191"/>
                  </a:lnTo>
                  <a:lnTo>
                    <a:pt x="512" y="169"/>
                  </a:lnTo>
                  <a:lnTo>
                    <a:pt x="528" y="145"/>
                  </a:lnTo>
                  <a:lnTo>
                    <a:pt x="548" y="113"/>
                  </a:lnTo>
                  <a:lnTo>
                    <a:pt x="567" y="75"/>
                  </a:lnTo>
                  <a:lnTo>
                    <a:pt x="580" y="46"/>
                  </a:lnTo>
                  <a:lnTo>
                    <a:pt x="587" y="33"/>
                  </a:lnTo>
                  <a:lnTo>
                    <a:pt x="592" y="35"/>
                  </a:lnTo>
                  <a:lnTo>
                    <a:pt x="603" y="38"/>
                  </a:lnTo>
                  <a:lnTo>
                    <a:pt x="617" y="46"/>
                  </a:lnTo>
                  <a:lnTo>
                    <a:pt x="630" y="54"/>
                  </a:lnTo>
                  <a:lnTo>
                    <a:pt x="639" y="59"/>
                  </a:lnTo>
                  <a:lnTo>
                    <a:pt x="648" y="62"/>
                  </a:lnTo>
                  <a:lnTo>
                    <a:pt x="662" y="67"/>
                  </a:lnTo>
                  <a:lnTo>
                    <a:pt x="673" y="70"/>
                  </a:lnTo>
                  <a:lnTo>
                    <a:pt x="685" y="73"/>
                  </a:lnTo>
                  <a:lnTo>
                    <a:pt x="694" y="73"/>
                  </a:lnTo>
                  <a:lnTo>
                    <a:pt x="701" y="75"/>
                  </a:lnTo>
                  <a:lnTo>
                    <a:pt x="703" y="75"/>
                  </a:lnTo>
                  <a:lnTo>
                    <a:pt x="712" y="78"/>
                  </a:lnTo>
                  <a:lnTo>
                    <a:pt x="730" y="84"/>
                  </a:lnTo>
                  <a:lnTo>
                    <a:pt x="753" y="92"/>
                  </a:lnTo>
                  <a:lnTo>
                    <a:pt x="769" y="102"/>
                  </a:lnTo>
                  <a:lnTo>
                    <a:pt x="780" y="118"/>
                  </a:lnTo>
                  <a:lnTo>
                    <a:pt x="796" y="140"/>
                  </a:lnTo>
                  <a:lnTo>
                    <a:pt x="810" y="159"/>
                  </a:lnTo>
                  <a:lnTo>
                    <a:pt x="817" y="167"/>
                  </a:lnTo>
                  <a:lnTo>
                    <a:pt x="799" y="169"/>
                  </a:lnTo>
                  <a:lnTo>
                    <a:pt x="783" y="172"/>
                  </a:lnTo>
                  <a:lnTo>
                    <a:pt x="767" y="175"/>
                  </a:lnTo>
                  <a:lnTo>
                    <a:pt x="753" y="175"/>
                  </a:lnTo>
                  <a:lnTo>
                    <a:pt x="739" y="175"/>
                  </a:lnTo>
                  <a:lnTo>
                    <a:pt x="726" y="175"/>
                  </a:lnTo>
                  <a:lnTo>
                    <a:pt x="714" y="172"/>
                  </a:lnTo>
                  <a:lnTo>
                    <a:pt x="703" y="167"/>
                  </a:lnTo>
                  <a:lnTo>
                    <a:pt x="689" y="161"/>
                  </a:lnTo>
                  <a:lnTo>
                    <a:pt x="676" y="161"/>
                  </a:lnTo>
                  <a:lnTo>
                    <a:pt x="662" y="161"/>
                  </a:lnTo>
                  <a:lnTo>
                    <a:pt x="648" y="161"/>
                  </a:lnTo>
                  <a:lnTo>
                    <a:pt x="633" y="164"/>
                  </a:lnTo>
                  <a:lnTo>
                    <a:pt x="619" y="169"/>
                  </a:lnTo>
                  <a:lnTo>
                    <a:pt x="605" y="175"/>
                  </a:lnTo>
                  <a:lnTo>
                    <a:pt x="594" y="180"/>
                  </a:lnTo>
                  <a:lnTo>
                    <a:pt x="576" y="202"/>
                  </a:lnTo>
                  <a:lnTo>
                    <a:pt x="562" y="226"/>
                  </a:lnTo>
                  <a:lnTo>
                    <a:pt x="555" y="250"/>
                  </a:lnTo>
                  <a:lnTo>
                    <a:pt x="553" y="258"/>
                  </a:lnTo>
                  <a:lnTo>
                    <a:pt x="560" y="261"/>
                  </a:lnTo>
                  <a:lnTo>
                    <a:pt x="576" y="266"/>
                  </a:lnTo>
                  <a:lnTo>
                    <a:pt x="598" y="274"/>
                  </a:lnTo>
                  <a:lnTo>
                    <a:pt x="619" y="279"/>
                  </a:lnTo>
                  <a:lnTo>
                    <a:pt x="633" y="287"/>
                  </a:lnTo>
                  <a:lnTo>
                    <a:pt x="642" y="295"/>
                  </a:lnTo>
                  <a:lnTo>
                    <a:pt x="646" y="311"/>
                  </a:lnTo>
                  <a:lnTo>
                    <a:pt x="648" y="330"/>
                  </a:lnTo>
                  <a:lnTo>
                    <a:pt x="644" y="352"/>
                  </a:lnTo>
                  <a:lnTo>
                    <a:pt x="637" y="376"/>
                  </a:lnTo>
                  <a:lnTo>
                    <a:pt x="628" y="392"/>
                  </a:lnTo>
                  <a:lnTo>
                    <a:pt x="623" y="400"/>
                  </a:lnTo>
                  <a:lnTo>
                    <a:pt x="637" y="413"/>
                  </a:lnTo>
                  <a:lnTo>
                    <a:pt x="655" y="432"/>
                  </a:lnTo>
                  <a:lnTo>
                    <a:pt x="671" y="456"/>
                  </a:lnTo>
                  <a:lnTo>
                    <a:pt x="678" y="472"/>
                  </a:lnTo>
                  <a:lnTo>
                    <a:pt x="696" y="483"/>
                  </a:lnTo>
                  <a:lnTo>
                    <a:pt x="710" y="505"/>
                  </a:lnTo>
                  <a:lnTo>
                    <a:pt x="721" y="529"/>
                  </a:lnTo>
                  <a:lnTo>
                    <a:pt x="726" y="550"/>
                  </a:lnTo>
                  <a:lnTo>
                    <a:pt x="730" y="564"/>
                  </a:lnTo>
                  <a:lnTo>
                    <a:pt x="737" y="585"/>
                  </a:lnTo>
                  <a:lnTo>
                    <a:pt x="748" y="609"/>
                  </a:lnTo>
                  <a:lnTo>
                    <a:pt x="760" y="639"/>
                  </a:lnTo>
                  <a:lnTo>
                    <a:pt x="774" y="668"/>
                  </a:lnTo>
                  <a:lnTo>
                    <a:pt x="785" y="692"/>
                  </a:lnTo>
                  <a:lnTo>
                    <a:pt x="796" y="711"/>
                  </a:lnTo>
                  <a:lnTo>
                    <a:pt x="803" y="719"/>
                  </a:lnTo>
                  <a:lnTo>
                    <a:pt x="819" y="727"/>
                  </a:lnTo>
                  <a:lnTo>
                    <a:pt x="837" y="743"/>
                  </a:lnTo>
                  <a:lnTo>
                    <a:pt x="855" y="759"/>
                  </a:lnTo>
                  <a:lnTo>
                    <a:pt x="867" y="767"/>
                  </a:lnTo>
                  <a:lnTo>
                    <a:pt x="874" y="767"/>
                  </a:lnTo>
                  <a:lnTo>
                    <a:pt x="880" y="767"/>
                  </a:lnTo>
                  <a:lnTo>
                    <a:pt x="892" y="762"/>
                  </a:lnTo>
                  <a:lnTo>
                    <a:pt x="901" y="757"/>
                  </a:lnTo>
                  <a:lnTo>
                    <a:pt x="912" y="751"/>
                  </a:lnTo>
                  <a:lnTo>
                    <a:pt x="921" y="743"/>
                  </a:lnTo>
                  <a:lnTo>
                    <a:pt x="930" y="733"/>
                  </a:lnTo>
                  <a:lnTo>
                    <a:pt x="935" y="722"/>
                  </a:lnTo>
                  <a:lnTo>
                    <a:pt x="939" y="711"/>
                  </a:lnTo>
                  <a:lnTo>
                    <a:pt x="946" y="695"/>
                  </a:lnTo>
                  <a:lnTo>
                    <a:pt x="958" y="679"/>
                  </a:lnTo>
                  <a:lnTo>
                    <a:pt x="967" y="660"/>
                  </a:lnTo>
                  <a:lnTo>
                    <a:pt x="978" y="644"/>
                  </a:lnTo>
                  <a:lnTo>
                    <a:pt x="990" y="628"/>
                  </a:lnTo>
                  <a:lnTo>
                    <a:pt x="1001" y="617"/>
                  </a:lnTo>
                  <a:lnTo>
                    <a:pt x="1010" y="609"/>
                  </a:lnTo>
                  <a:lnTo>
                    <a:pt x="1028" y="598"/>
                  </a:lnTo>
                  <a:lnTo>
                    <a:pt x="1046" y="585"/>
                  </a:lnTo>
                  <a:lnTo>
                    <a:pt x="1058" y="574"/>
                  </a:lnTo>
                  <a:lnTo>
                    <a:pt x="1062" y="569"/>
                  </a:lnTo>
                  <a:lnTo>
                    <a:pt x="1037" y="561"/>
                  </a:lnTo>
                  <a:lnTo>
                    <a:pt x="1012" y="553"/>
                  </a:lnTo>
                  <a:lnTo>
                    <a:pt x="987" y="545"/>
                  </a:lnTo>
                  <a:lnTo>
                    <a:pt x="962" y="537"/>
                  </a:lnTo>
                  <a:lnTo>
                    <a:pt x="939" y="526"/>
                  </a:lnTo>
                  <a:lnTo>
                    <a:pt x="919" y="515"/>
                  </a:lnTo>
                  <a:lnTo>
                    <a:pt x="903" y="505"/>
                  </a:lnTo>
                  <a:lnTo>
                    <a:pt x="892" y="491"/>
                  </a:lnTo>
                  <a:lnTo>
                    <a:pt x="880" y="464"/>
                  </a:lnTo>
                  <a:lnTo>
                    <a:pt x="878" y="440"/>
                  </a:lnTo>
                  <a:lnTo>
                    <a:pt x="887" y="419"/>
                  </a:lnTo>
                  <a:lnTo>
                    <a:pt x="903" y="403"/>
                  </a:lnTo>
                  <a:lnTo>
                    <a:pt x="921" y="400"/>
                  </a:lnTo>
                  <a:lnTo>
                    <a:pt x="937" y="408"/>
                  </a:lnTo>
                  <a:lnTo>
                    <a:pt x="951" y="424"/>
                  </a:lnTo>
                  <a:lnTo>
                    <a:pt x="960" y="440"/>
                  </a:lnTo>
                  <a:lnTo>
                    <a:pt x="964" y="448"/>
                  </a:lnTo>
                  <a:lnTo>
                    <a:pt x="969" y="456"/>
                  </a:lnTo>
                  <a:lnTo>
                    <a:pt x="978" y="467"/>
                  </a:lnTo>
                  <a:lnTo>
                    <a:pt x="987" y="478"/>
                  </a:lnTo>
                  <a:lnTo>
                    <a:pt x="996" y="489"/>
                  </a:lnTo>
                  <a:lnTo>
                    <a:pt x="1008" y="497"/>
                  </a:lnTo>
                  <a:lnTo>
                    <a:pt x="1019" y="499"/>
                  </a:lnTo>
                  <a:lnTo>
                    <a:pt x="1033" y="499"/>
                  </a:lnTo>
                  <a:lnTo>
                    <a:pt x="1049" y="499"/>
                  </a:lnTo>
                  <a:lnTo>
                    <a:pt x="1069" y="499"/>
                  </a:lnTo>
                  <a:lnTo>
                    <a:pt x="1092" y="505"/>
                  </a:lnTo>
                  <a:lnTo>
                    <a:pt x="1117" y="513"/>
                  </a:lnTo>
                  <a:lnTo>
                    <a:pt x="1140" y="523"/>
                  </a:lnTo>
                  <a:lnTo>
                    <a:pt x="1162" y="534"/>
                  </a:lnTo>
                  <a:lnTo>
                    <a:pt x="1183" y="545"/>
                  </a:lnTo>
                  <a:lnTo>
                    <a:pt x="1196" y="558"/>
                  </a:lnTo>
                  <a:lnTo>
                    <a:pt x="1208" y="572"/>
                  </a:lnTo>
                  <a:lnTo>
                    <a:pt x="1221" y="582"/>
                  </a:lnTo>
                  <a:lnTo>
                    <a:pt x="1235" y="593"/>
                  </a:lnTo>
                  <a:lnTo>
                    <a:pt x="1249" y="601"/>
                  </a:lnTo>
                  <a:lnTo>
                    <a:pt x="1262" y="609"/>
                  </a:lnTo>
                  <a:lnTo>
                    <a:pt x="1271" y="620"/>
                  </a:lnTo>
                  <a:lnTo>
                    <a:pt x="1278" y="631"/>
                  </a:lnTo>
                  <a:lnTo>
                    <a:pt x="1283" y="644"/>
                  </a:lnTo>
                  <a:lnTo>
                    <a:pt x="1287" y="676"/>
                  </a:lnTo>
                  <a:lnTo>
                    <a:pt x="1292" y="706"/>
                  </a:lnTo>
                  <a:lnTo>
                    <a:pt x="1299" y="738"/>
                  </a:lnTo>
                  <a:lnTo>
                    <a:pt x="1310" y="762"/>
                  </a:lnTo>
                  <a:lnTo>
                    <a:pt x="1324" y="786"/>
                  </a:lnTo>
                  <a:lnTo>
                    <a:pt x="1337" y="816"/>
                  </a:lnTo>
                  <a:lnTo>
                    <a:pt x="1353" y="845"/>
                  </a:lnTo>
                  <a:lnTo>
                    <a:pt x="1369" y="867"/>
                  </a:lnTo>
                  <a:lnTo>
                    <a:pt x="1385" y="877"/>
                  </a:lnTo>
                  <a:lnTo>
                    <a:pt x="1397" y="880"/>
                  </a:lnTo>
                  <a:lnTo>
                    <a:pt x="1403" y="867"/>
                  </a:lnTo>
                  <a:lnTo>
                    <a:pt x="1406" y="829"/>
                  </a:lnTo>
                  <a:lnTo>
                    <a:pt x="1408" y="781"/>
                  </a:lnTo>
                  <a:lnTo>
                    <a:pt x="1417" y="733"/>
                  </a:lnTo>
                  <a:lnTo>
                    <a:pt x="1433" y="695"/>
                  </a:lnTo>
                  <a:lnTo>
                    <a:pt x="1460" y="663"/>
                  </a:lnTo>
                  <a:lnTo>
                    <a:pt x="1476" y="649"/>
                  </a:lnTo>
                  <a:lnTo>
                    <a:pt x="1490" y="639"/>
                  </a:lnTo>
                  <a:lnTo>
                    <a:pt x="1503" y="628"/>
                  </a:lnTo>
                  <a:lnTo>
                    <a:pt x="1517" y="620"/>
                  </a:lnTo>
                  <a:lnTo>
                    <a:pt x="1528" y="612"/>
                  </a:lnTo>
                  <a:lnTo>
                    <a:pt x="1540" y="607"/>
                  </a:lnTo>
                  <a:lnTo>
                    <a:pt x="1549" y="601"/>
                  </a:lnTo>
                  <a:lnTo>
                    <a:pt x="1556" y="596"/>
                  </a:lnTo>
                  <a:lnTo>
                    <a:pt x="1574" y="580"/>
                  </a:lnTo>
                  <a:lnTo>
                    <a:pt x="1594" y="558"/>
                  </a:lnTo>
                  <a:lnTo>
                    <a:pt x="1610" y="550"/>
                  </a:lnTo>
                  <a:lnTo>
                    <a:pt x="1615" y="577"/>
                  </a:lnTo>
                  <a:lnTo>
                    <a:pt x="1613" y="620"/>
                  </a:lnTo>
                  <a:lnTo>
                    <a:pt x="1613" y="652"/>
                  </a:lnTo>
                  <a:lnTo>
                    <a:pt x="1619" y="682"/>
                  </a:lnTo>
                  <a:lnTo>
                    <a:pt x="1638" y="711"/>
                  </a:lnTo>
                  <a:lnTo>
                    <a:pt x="1656" y="743"/>
                  </a:lnTo>
                  <a:lnTo>
                    <a:pt x="1669" y="776"/>
                  </a:lnTo>
                  <a:lnTo>
                    <a:pt x="1678" y="808"/>
                  </a:lnTo>
                  <a:lnTo>
                    <a:pt x="1685" y="832"/>
                  </a:lnTo>
                  <a:lnTo>
                    <a:pt x="1690" y="859"/>
                  </a:lnTo>
                  <a:lnTo>
                    <a:pt x="1692" y="888"/>
                  </a:lnTo>
                  <a:lnTo>
                    <a:pt x="1697" y="912"/>
                  </a:lnTo>
                  <a:lnTo>
                    <a:pt x="1697" y="923"/>
                  </a:lnTo>
                  <a:lnTo>
                    <a:pt x="1738" y="888"/>
                  </a:lnTo>
                  <a:lnTo>
                    <a:pt x="1742" y="899"/>
                  </a:lnTo>
                  <a:lnTo>
                    <a:pt x="1753" y="918"/>
                  </a:lnTo>
                  <a:lnTo>
                    <a:pt x="1767" y="936"/>
                  </a:lnTo>
                  <a:lnTo>
                    <a:pt x="1781" y="936"/>
                  </a:lnTo>
                  <a:lnTo>
                    <a:pt x="1783" y="918"/>
                  </a:lnTo>
                  <a:lnTo>
                    <a:pt x="1774" y="888"/>
                  </a:lnTo>
                  <a:lnTo>
                    <a:pt x="1763" y="859"/>
                  </a:lnTo>
                  <a:lnTo>
                    <a:pt x="1763" y="832"/>
                  </a:lnTo>
                  <a:lnTo>
                    <a:pt x="1772" y="816"/>
                  </a:lnTo>
                  <a:lnTo>
                    <a:pt x="1783" y="810"/>
                  </a:lnTo>
                  <a:lnTo>
                    <a:pt x="1797" y="810"/>
                  </a:lnTo>
                  <a:lnTo>
                    <a:pt x="1810" y="810"/>
                  </a:lnTo>
                  <a:lnTo>
                    <a:pt x="1826" y="805"/>
                  </a:lnTo>
                  <a:lnTo>
                    <a:pt x="1844" y="794"/>
                  </a:lnTo>
                  <a:lnTo>
                    <a:pt x="1860" y="778"/>
                  </a:lnTo>
                  <a:lnTo>
                    <a:pt x="1876" y="762"/>
                  </a:lnTo>
                  <a:lnTo>
                    <a:pt x="1881" y="746"/>
                  </a:lnTo>
                  <a:lnTo>
                    <a:pt x="1874" y="730"/>
                  </a:lnTo>
                  <a:lnTo>
                    <a:pt x="1863" y="714"/>
                  </a:lnTo>
                  <a:lnTo>
                    <a:pt x="1858" y="698"/>
                  </a:lnTo>
                  <a:lnTo>
                    <a:pt x="1851" y="682"/>
                  </a:lnTo>
                  <a:lnTo>
                    <a:pt x="1840" y="668"/>
                  </a:lnTo>
                  <a:lnTo>
                    <a:pt x="1829" y="657"/>
                  </a:lnTo>
                  <a:lnTo>
                    <a:pt x="1829" y="641"/>
                  </a:lnTo>
                  <a:lnTo>
                    <a:pt x="1835" y="633"/>
                  </a:lnTo>
                  <a:lnTo>
                    <a:pt x="1847" y="623"/>
                  </a:lnTo>
                  <a:lnTo>
                    <a:pt x="1863" y="615"/>
                  </a:lnTo>
                  <a:lnTo>
                    <a:pt x="1879" y="604"/>
                  </a:lnTo>
                  <a:lnTo>
                    <a:pt x="1899" y="593"/>
                  </a:lnTo>
                  <a:lnTo>
                    <a:pt x="1917" y="585"/>
                  </a:lnTo>
                  <a:lnTo>
                    <a:pt x="1933" y="577"/>
                  </a:lnTo>
                  <a:lnTo>
                    <a:pt x="1949" y="569"/>
                  </a:lnTo>
                  <a:lnTo>
                    <a:pt x="1960" y="564"/>
                  </a:lnTo>
                  <a:lnTo>
                    <a:pt x="1974" y="553"/>
                  </a:lnTo>
                  <a:lnTo>
                    <a:pt x="1985" y="545"/>
                  </a:lnTo>
                  <a:lnTo>
                    <a:pt x="1999" y="531"/>
                  </a:lnTo>
                  <a:lnTo>
                    <a:pt x="2010" y="521"/>
                  </a:lnTo>
                  <a:lnTo>
                    <a:pt x="2024" y="507"/>
                  </a:lnTo>
                  <a:lnTo>
                    <a:pt x="2035" y="497"/>
                  </a:lnTo>
                  <a:lnTo>
                    <a:pt x="2047" y="486"/>
                  </a:lnTo>
                  <a:lnTo>
                    <a:pt x="2065" y="459"/>
                  </a:lnTo>
                  <a:lnTo>
                    <a:pt x="2074" y="427"/>
                  </a:lnTo>
                  <a:lnTo>
                    <a:pt x="2072" y="395"/>
                  </a:lnTo>
                  <a:lnTo>
                    <a:pt x="2065" y="365"/>
                  </a:lnTo>
                  <a:lnTo>
                    <a:pt x="2058" y="341"/>
                  </a:lnTo>
                  <a:lnTo>
                    <a:pt x="2058" y="314"/>
                  </a:lnTo>
                  <a:lnTo>
                    <a:pt x="2065" y="290"/>
                  </a:lnTo>
                  <a:lnTo>
                    <a:pt x="2079" y="266"/>
                  </a:lnTo>
                  <a:lnTo>
                    <a:pt x="2088" y="252"/>
                  </a:lnTo>
                  <a:lnTo>
                    <a:pt x="2097" y="236"/>
                  </a:lnTo>
                  <a:lnTo>
                    <a:pt x="2108" y="223"/>
                  </a:lnTo>
                  <a:lnTo>
                    <a:pt x="2117" y="210"/>
                  </a:lnTo>
                  <a:lnTo>
                    <a:pt x="2129" y="202"/>
                  </a:lnTo>
                  <a:lnTo>
                    <a:pt x="2135" y="199"/>
                  </a:lnTo>
                  <a:lnTo>
                    <a:pt x="2145" y="204"/>
                  </a:lnTo>
                  <a:lnTo>
                    <a:pt x="2149" y="218"/>
                  </a:lnTo>
                  <a:lnTo>
                    <a:pt x="2156" y="258"/>
                  </a:lnTo>
                  <a:lnTo>
                    <a:pt x="2160" y="298"/>
                  </a:lnTo>
                  <a:lnTo>
                    <a:pt x="2163" y="330"/>
                  </a:lnTo>
                  <a:lnTo>
                    <a:pt x="2163" y="344"/>
                  </a:lnTo>
                  <a:lnTo>
                    <a:pt x="2188" y="317"/>
                  </a:lnTo>
                  <a:lnTo>
                    <a:pt x="2204" y="279"/>
                  </a:lnTo>
                  <a:lnTo>
                    <a:pt x="2213" y="242"/>
                  </a:lnTo>
                  <a:lnTo>
                    <a:pt x="2222" y="218"/>
                  </a:lnTo>
                  <a:lnTo>
                    <a:pt x="2236" y="193"/>
                  </a:lnTo>
                  <a:lnTo>
                    <a:pt x="2251" y="159"/>
                  </a:lnTo>
                  <a:lnTo>
                    <a:pt x="2272" y="124"/>
                  </a:lnTo>
                  <a:lnTo>
                    <a:pt x="2288" y="102"/>
                  </a:lnTo>
                  <a:lnTo>
                    <a:pt x="2301" y="86"/>
                  </a:lnTo>
                  <a:lnTo>
                    <a:pt x="2317" y="59"/>
                  </a:lnTo>
                  <a:lnTo>
                    <a:pt x="2333" y="33"/>
                  </a:lnTo>
                  <a:lnTo>
                    <a:pt x="2347" y="11"/>
                  </a:lnTo>
                  <a:lnTo>
                    <a:pt x="2349" y="8"/>
                  </a:lnTo>
                  <a:lnTo>
                    <a:pt x="2351" y="6"/>
                  </a:lnTo>
                  <a:lnTo>
                    <a:pt x="2351" y="3"/>
                  </a:lnTo>
                  <a:lnTo>
                    <a:pt x="2354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4503960" y="4188240"/>
              <a:ext cx="1442880" cy="1861920"/>
            </a:xfrm>
            <a:custGeom>
              <a:avLst/>
              <a:gdLst/>
              <a:ahLst/>
              <a:rect l="l" t="t" r="r" b="b"/>
              <a:pathLst>
                <a:path w="1055" h="1451">
                  <a:moveTo>
                    <a:pt x="769" y="147"/>
                  </a:moveTo>
                  <a:lnTo>
                    <a:pt x="755" y="147"/>
                  </a:lnTo>
                  <a:lnTo>
                    <a:pt x="739" y="147"/>
                  </a:lnTo>
                  <a:lnTo>
                    <a:pt x="723" y="142"/>
                  </a:lnTo>
                  <a:lnTo>
                    <a:pt x="710" y="136"/>
                  </a:lnTo>
                  <a:lnTo>
                    <a:pt x="696" y="131"/>
                  </a:lnTo>
                  <a:lnTo>
                    <a:pt x="685" y="123"/>
                  </a:lnTo>
                  <a:lnTo>
                    <a:pt x="675" y="118"/>
                  </a:lnTo>
                  <a:lnTo>
                    <a:pt x="666" y="112"/>
                  </a:lnTo>
                  <a:lnTo>
                    <a:pt x="660" y="110"/>
                  </a:lnTo>
                  <a:lnTo>
                    <a:pt x="650" y="110"/>
                  </a:lnTo>
                  <a:lnTo>
                    <a:pt x="641" y="115"/>
                  </a:lnTo>
                  <a:lnTo>
                    <a:pt x="632" y="120"/>
                  </a:lnTo>
                  <a:lnTo>
                    <a:pt x="621" y="128"/>
                  </a:lnTo>
                  <a:lnTo>
                    <a:pt x="612" y="136"/>
                  </a:lnTo>
                  <a:lnTo>
                    <a:pt x="600" y="142"/>
                  </a:lnTo>
                  <a:lnTo>
                    <a:pt x="589" y="147"/>
                  </a:lnTo>
                  <a:lnTo>
                    <a:pt x="578" y="147"/>
                  </a:lnTo>
                  <a:lnTo>
                    <a:pt x="562" y="144"/>
                  </a:lnTo>
                  <a:lnTo>
                    <a:pt x="546" y="142"/>
                  </a:lnTo>
                  <a:lnTo>
                    <a:pt x="530" y="134"/>
                  </a:lnTo>
                  <a:lnTo>
                    <a:pt x="514" y="123"/>
                  </a:lnTo>
                  <a:lnTo>
                    <a:pt x="498" y="112"/>
                  </a:lnTo>
                  <a:lnTo>
                    <a:pt x="484" y="99"/>
                  </a:lnTo>
                  <a:lnTo>
                    <a:pt x="475" y="83"/>
                  </a:lnTo>
                  <a:lnTo>
                    <a:pt x="464" y="67"/>
                  </a:lnTo>
                  <a:lnTo>
                    <a:pt x="448" y="48"/>
                  </a:lnTo>
                  <a:lnTo>
                    <a:pt x="428" y="32"/>
                  </a:lnTo>
                  <a:lnTo>
                    <a:pt x="409" y="18"/>
                  </a:lnTo>
                  <a:lnTo>
                    <a:pt x="389" y="8"/>
                  </a:lnTo>
                  <a:lnTo>
                    <a:pt x="371" y="0"/>
                  </a:lnTo>
                  <a:lnTo>
                    <a:pt x="355" y="0"/>
                  </a:lnTo>
                  <a:lnTo>
                    <a:pt x="344" y="5"/>
                  </a:lnTo>
                  <a:lnTo>
                    <a:pt x="332" y="13"/>
                  </a:lnTo>
                  <a:lnTo>
                    <a:pt x="319" y="21"/>
                  </a:lnTo>
                  <a:lnTo>
                    <a:pt x="300" y="24"/>
                  </a:lnTo>
                  <a:lnTo>
                    <a:pt x="282" y="26"/>
                  </a:lnTo>
                  <a:lnTo>
                    <a:pt x="264" y="29"/>
                  </a:lnTo>
                  <a:lnTo>
                    <a:pt x="246" y="32"/>
                  </a:lnTo>
                  <a:lnTo>
                    <a:pt x="230" y="40"/>
                  </a:lnTo>
                  <a:lnTo>
                    <a:pt x="216" y="48"/>
                  </a:lnTo>
                  <a:lnTo>
                    <a:pt x="205" y="59"/>
                  </a:lnTo>
                  <a:lnTo>
                    <a:pt x="191" y="75"/>
                  </a:lnTo>
                  <a:lnTo>
                    <a:pt x="175" y="93"/>
                  </a:lnTo>
                  <a:lnTo>
                    <a:pt x="162" y="112"/>
                  </a:lnTo>
                  <a:lnTo>
                    <a:pt x="148" y="131"/>
                  </a:lnTo>
                  <a:lnTo>
                    <a:pt x="134" y="150"/>
                  </a:lnTo>
                  <a:lnTo>
                    <a:pt x="123" y="169"/>
                  </a:lnTo>
                  <a:lnTo>
                    <a:pt x="116" y="182"/>
                  </a:lnTo>
                  <a:lnTo>
                    <a:pt x="107" y="195"/>
                  </a:lnTo>
                  <a:lnTo>
                    <a:pt x="93" y="206"/>
                  </a:lnTo>
                  <a:lnTo>
                    <a:pt x="80" y="219"/>
                  </a:lnTo>
                  <a:lnTo>
                    <a:pt x="64" y="233"/>
                  </a:lnTo>
                  <a:lnTo>
                    <a:pt x="50" y="246"/>
                  </a:lnTo>
                  <a:lnTo>
                    <a:pt x="37" y="260"/>
                  </a:lnTo>
                  <a:lnTo>
                    <a:pt x="27" y="273"/>
                  </a:lnTo>
                  <a:lnTo>
                    <a:pt x="25" y="289"/>
                  </a:lnTo>
                  <a:lnTo>
                    <a:pt x="21" y="321"/>
                  </a:lnTo>
                  <a:lnTo>
                    <a:pt x="14" y="354"/>
                  </a:lnTo>
                  <a:lnTo>
                    <a:pt x="5" y="375"/>
                  </a:lnTo>
                  <a:lnTo>
                    <a:pt x="0" y="386"/>
                  </a:lnTo>
                  <a:lnTo>
                    <a:pt x="2" y="402"/>
                  </a:lnTo>
                  <a:lnTo>
                    <a:pt x="7" y="442"/>
                  </a:lnTo>
                  <a:lnTo>
                    <a:pt x="14" y="485"/>
                  </a:lnTo>
                  <a:lnTo>
                    <a:pt x="25" y="515"/>
                  </a:lnTo>
                  <a:lnTo>
                    <a:pt x="34" y="539"/>
                  </a:lnTo>
                  <a:lnTo>
                    <a:pt x="41" y="574"/>
                  </a:lnTo>
                  <a:lnTo>
                    <a:pt x="55" y="606"/>
                  </a:lnTo>
                  <a:lnTo>
                    <a:pt x="80" y="627"/>
                  </a:lnTo>
                  <a:lnTo>
                    <a:pt x="100" y="633"/>
                  </a:lnTo>
                  <a:lnTo>
                    <a:pt x="128" y="638"/>
                  </a:lnTo>
                  <a:lnTo>
                    <a:pt x="157" y="643"/>
                  </a:lnTo>
                  <a:lnTo>
                    <a:pt x="189" y="646"/>
                  </a:lnTo>
                  <a:lnTo>
                    <a:pt x="221" y="649"/>
                  </a:lnTo>
                  <a:lnTo>
                    <a:pt x="250" y="651"/>
                  </a:lnTo>
                  <a:lnTo>
                    <a:pt x="275" y="651"/>
                  </a:lnTo>
                  <a:lnTo>
                    <a:pt x="296" y="649"/>
                  </a:lnTo>
                  <a:lnTo>
                    <a:pt x="312" y="646"/>
                  </a:lnTo>
                  <a:lnTo>
                    <a:pt x="325" y="646"/>
                  </a:lnTo>
                  <a:lnTo>
                    <a:pt x="339" y="646"/>
                  </a:lnTo>
                  <a:lnTo>
                    <a:pt x="353" y="649"/>
                  </a:lnTo>
                  <a:lnTo>
                    <a:pt x="364" y="651"/>
                  </a:lnTo>
                  <a:lnTo>
                    <a:pt x="375" y="657"/>
                  </a:lnTo>
                  <a:lnTo>
                    <a:pt x="387" y="662"/>
                  </a:lnTo>
                  <a:lnTo>
                    <a:pt x="396" y="670"/>
                  </a:lnTo>
                  <a:lnTo>
                    <a:pt x="414" y="686"/>
                  </a:lnTo>
                  <a:lnTo>
                    <a:pt x="425" y="708"/>
                  </a:lnTo>
                  <a:lnTo>
                    <a:pt x="430" y="729"/>
                  </a:lnTo>
                  <a:lnTo>
                    <a:pt x="428" y="753"/>
                  </a:lnTo>
                  <a:lnTo>
                    <a:pt x="421" y="777"/>
                  </a:lnTo>
                  <a:lnTo>
                    <a:pt x="421" y="793"/>
                  </a:lnTo>
                  <a:lnTo>
                    <a:pt x="432" y="807"/>
                  </a:lnTo>
                  <a:lnTo>
                    <a:pt x="457" y="818"/>
                  </a:lnTo>
                  <a:lnTo>
                    <a:pt x="478" y="831"/>
                  </a:lnTo>
                  <a:lnTo>
                    <a:pt x="482" y="852"/>
                  </a:lnTo>
                  <a:lnTo>
                    <a:pt x="480" y="877"/>
                  </a:lnTo>
                  <a:lnTo>
                    <a:pt x="478" y="903"/>
                  </a:lnTo>
                  <a:lnTo>
                    <a:pt x="478" y="933"/>
                  </a:lnTo>
                  <a:lnTo>
                    <a:pt x="475" y="962"/>
                  </a:lnTo>
                  <a:lnTo>
                    <a:pt x="471" y="997"/>
                  </a:lnTo>
                  <a:lnTo>
                    <a:pt x="469" y="1038"/>
                  </a:lnTo>
                  <a:lnTo>
                    <a:pt x="464" y="1056"/>
                  </a:lnTo>
                  <a:lnTo>
                    <a:pt x="457" y="1072"/>
                  </a:lnTo>
                  <a:lnTo>
                    <a:pt x="455" y="1089"/>
                  </a:lnTo>
                  <a:lnTo>
                    <a:pt x="462" y="1115"/>
                  </a:lnTo>
                  <a:lnTo>
                    <a:pt x="469" y="1131"/>
                  </a:lnTo>
                  <a:lnTo>
                    <a:pt x="478" y="1158"/>
                  </a:lnTo>
                  <a:lnTo>
                    <a:pt x="487" y="1185"/>
                  </a:lnTo>
                  <a:lnTo>
                    <a:pt x="496" y="1204"/>
                  </a:lnTo>
                  <a:lnTo>
                    <a:pt x="505" y="1223"/>
                  </a:lnTo>
                  <a:lnTo>
                    <a:pt x="519" y="1252"/>
                  </a:lnTo>
                  <a:lnTo>
                    <a:pt x="532" y="1284"/>
                  </a:lnTo>
                  <a:lnTo>
                    <a:pt x="541" y="1308"/>
                  </a:lnTo>
                  <a:lnTo>
                    <a:pt x="548" y="1338"/>
                  </a:lnTo>
                  <a:lnTo>
                    <a:pt x="557" y="1381"/>
                  </a:lnTo>
                  <a:lnTo>
                    <a:pt x="571" y="1418"/>
                  </a:lnTo>
                  <a:lnTo>
                    <a:pt x="585" y="1440"/>
                  </a:lnTo>
                  <a:lnTo>
                    <a:pt x="594" y="1445"/>
                  </a:lnTo>
                  <a:lnTo>
                    <a:pt x="610" y="1448"/>
                  </a:lnTo>
                  <a:lnTo>
                    <a:pt x="625" y="1451"/>
                  </a:lnTo>
                  <a:lnTo>
                    <a:pt x="646" y="1451"/>
                  </a:lnTo>
                  <a:lnTo>
                    <a:pt x="664" y="1448"/>
                  </a:lnTo>
                  <a:lnTo>
                    <a:pt x="682" y="1443"/>
                  </a:lnTo>
                  <a:lnTo>
                    <a:pt x="696" y="1432"/>
                  </a:lnTo>
                  <a:lnTo>
                    <a:pt x="707" y="1418"/>
                  </a:lnTo>
                  <a:lnTo>
                    <a:pt x="716" y="1402"/>
                  </a:lnTo>
                  <a:lnTo>
                    <a:pt x="730" y="1389"/>
                  </a:lnTo>
                  <a:lnTo>
                    <a:pt x="744" y="1376"/>
                  </a:lnTo>
                  <a:lnTo>
                    <a:pt x="757" y="1362"/>
                  </a:lnTo>
                  <a:lnTo>
                    <a:pt x="771" y="1351"/>
                  </a:lnTo>
                  <a:lnTo>
                    <a:pt x="782" y="1341"/>
                  </a:lnTo>
                  <a:lnTo>
                    <a:pt x="791" y="1330"/>
                  </a:lnTo>
                  <a:lnTo>
                    <a:pt x="798" y="1319"/>
                  </a:lnTo>
                  <a:lnTo>
                    <a:pt x="803" y="1298"/>
                  </a:lnTo>
                  <a:lnTo>
                    <a:pt x="798" y="1271"/>
                  </a:lnTo>
                  <a:lnTo>
                    <a:pt x="794" y="1247"/>
                  </a:lnTo>
                  <a:lnTo>
                    <a:pt x="791" y="1228"/>
                  </a:lnTo>
                  <a:lnTo>
                    <a:pt x="798" y="1220"/>
                  </a:lnTo>
                  <a:lnTo>
                    <a:pt x="814" y="1220"/>
                  </a:lnTo>
                  <a:lnTo>
                    <a:pt x="832" y="1223"/>
                  </a:lnTo>
                  <a:lnTo>
                    <a:pt x="846" y="1220"/>
                  </a:lnTo>
                  <a:lnTo>
                    <a:pt x="848" y="1209"/>
                  </a:lnTo>
                  <a:lnTo>
                    <a:pt x="846" y="1190"/>
                  </a:lnTo>
                  <a:lnTo>
                    <a:pt x="844" y="1166"/>
                  </a:lnTo>
                  <a:lnTo>
                    <a:pt x="846" y="1142"/>
                  </a:lnTo>
                  <a:lnTo>
                    <a:pt x="857" y="1126"/>
                  </a:lnTo>
                  <a:lnTo>
                    <a:pt x="876" y="1110"/>
                  </a:lnTo>
                  <a:lnTo>
                    <a:pt x="894" y="1097"/>
                  </a:lnTo>
                  <a:lnTo>
                    <a:pt x="905" y="1080"/>
                  </a:lnTo>
                  <a:lnTo>
                    <a:pt x="912" y="1048"/>
                  </a:lnTo>
                  <a:lnTo>
                    <a:pt x="914" y="1008"/>
                  </a:lnTo>
                  <a:lnTo>
                    <a:pt x="912" y="965"/>
                  </a:lnTo>
                  <a:lnTo>
                    <a:pt x="912" y="930"/>
                  </a:lnTo>
                  <a:lnTo>
                    <a:pt x="905" y="909"/>
                  </a:lnTo>
                  <a:lnTo>
                    <a:pt x="891" y="895"/>
                  </a:lnTo>
                  <a:lnTo>
                    <a:pt x="880" y="882"/>
                  </a:lnTo>
                  <a:lnTo>
                    <a:pt x="876" y="861"/>
                  </a:lnTo>
                  <a:lnTo>
                    <a:pt x="885" y="836"/>
                  </a:lnTo>
                  <a:lnTo>
                    <a:pt x="903" y="812"/>
                  </a:lnTo>
                  <a:lnTo>
                    <a:pt x="923" y="785"/>
                  </a:lnTo>
                  <a:lnTo>
                    <a:pt x="942" y="753"/>
                  </a:lnTo>
                  <a:lnTo>
                    <a:pt x="953" y="732"/>
                  </a:lnTo>
                  <a:lnTo>
                    <a:pt x="969" y="702"/>
                  </a:lnTo>
                  <a:lnTo>
                    <a:pt x="989" y="670"/>
                  </a:lnTo>
                  <a:lnTo>
                    <a:pt x="1007" y="638"/>
                  </a:lnTo>
                  <a:lnTo>
                    <a:pt x="1026" y="606"/>
                  </a:lnTo>
                  <a:lnTo>
                    <a:pt x="1042" y="582"/>
                  </a:lnTo>
                  <a:lnTo>
                    <a:pt x="1051" y="563"/>
                  </a:lnTo>
                  <a:lnTo>
                    <a:pt x="1055" y="557"/>
                  </a:lnTo>
                  <a:lnTo>
                    <a:pt x="1044" y="552"/>
                  </a:lnTo>
                  <a:lnTo>
                    <a:pt x="1028" y="552"/>
                  </a:lnTo>
                  <a:lnTo>
                    <a:pt x="1012" y="557"/>
                  </a:lnTo>
                  <a:lnTo>
                    <a:pt x="996" y="557"/>
                  </a:lnTo>
                  <a:lnTo>
                    <a:pt x="987" y="552"/>
                  </a:lnTo>
                  <a:lnTo>
                    <a:pt x="976" y="541"/>
                  </a:lnTo>
                  <a:lnTo>
                    <a:pt x="960" y="528"/>
                  </a:lnTo>
                  <a:lnTo>
                    <a:pt x="944" y="515"/>
                  </a:lnTo>
                  <a:lnTo>
                    <a:pt x="928" y="498"/>
                  </a:lnTo>
                  <a:lnTo>
                    <a:pt x="912" y="480"/>
                  </a:lnTo>
                  <a:lnTo>
                    <a:pt x="898" y="464"/>
                  </a:lnTo>
                  <a:lnTo>
                    <a:pt x="887" y="450"/>
                  </a:lnTo>
                  <a:lnTo>
                    <a:pt x="869" y="421"/>
                  </a:lnTo>
                  <a:lnTo>
                    <a:pt x="855" y="386"/>
                  </a:lnTo>
                  <a:lnTo>
                    <a:pt x="841" y="351"/>
                  </a:lnTo>
                  <a:lnTo>
                    <a:pt x="835" y="316"/>
                  </a:lnTo>
                  <a:lnTo>
                    <a:pt x="830" y="278"/>
                  </a:lnTo>
                  <a:lnTo>
                    <a:pt x="828" y="236"/>
                  </a:lnTo>
                  <a:lnTo>
                    <a:pt x="828" y="203"/>
                  </a:lnTo>
                  <a:lnTo>
                    <a:pt x="828" y="190"/>
                  </a:lnTo>
                  <a:lnTo>
                    <a:pt x="819" y="174"/>
                  </a:lnTo>
                  <a:lnTo>
                    <a:pt x="803" y="160"/>
                  </a:lnTo>
                  <a:lnTo>
                    <a:pt x="785" y="150"/>
                  </a:lnTo>
                  <a:lnTo>
                    <a:pt x="769" y="147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6242040" y="2779560"/>
              <a:ext cx="291600" cy="203040"/>
            </a:xfrm>
            <a:custGeom>
              <a:avLst/>
              <a:gdLst/>
              <a:ahLst/>
              <a:rect l="l" t="t" r="r" b="b"/>
              <a:pathLst>
                <a:path w="214" h="158">
                  <a:moveTo>
                    <a:pt x="37" y="83"/>
                  </a:moveTo>
                  <a:lnTo>
                    <a:pt x="52" y="78"/>
                  </a:lnTo>
                  <a:lnTo>
                    <a:pt x="66" y="70"/>
                  </a:lnTo>
                  <a:lnTo>
                    <a:pt x="80" y="59"/>
                  </a:lnTo>
                  <a:lnTo>
                    <a:pt x="91" y="48"/>
                  </a:lnTo>
                  <a:lnTo>
                    <a:pt x="100" y="37"/>
                  </a:lnTo>
                  <a:lnTo>
                    <a:pt x="112" y="27"/>
                  </a:lnTo>
                  <a:lnTo>
                    <a:pt x="121" y="21"/>
                  </a:lnTo>
                  <a:lnTo>
                    <a:pt x="132" y="19"/>
                  </a:lnTo>
                  <a:lnTo>
                    <a:pt x="143" y="16"/>
                  </a:lnTo>
                  <a:lnTo>
                    <a:pt x="155" y="13"/>
                  </a:lnTo>
                  <a:lnTo>
                    <a:pt x="166" y="8"/>
                  </a:lnTo>
                  <a:lnTo>
                    <a:pt x="178" y="3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5" y="5"/>
                  </a:lnTo>
                  <a:lnTo>
                    <a:pt x="209" y="19"/>
                  </a:lnTo>
                  <a:lnTo>
                    <a:pt x="214" y="48"/>
                  </a:lnTo>
                  <a:lnTo>
                    <a:pt x="207" y="70"/>
                  </a:lnTo>
                  <a:lnTo>
                    <a:pt x="187" y="86"/>
                  </a:lnTo>
                  <a:lnTo>
                    <a:pt x="157" y="91"/>
                  </a:lnTo>
                  <a:lnTo>
                    <a:pt x="141" y="91"/>
                  </a:lnTo>
                  <a:lnTo>
                    <a:pt x="125" y="91"/>
                  </a:lnTo>
                  <a:lnTo>
                    <a:pt x="112" y="94"/>
                  </a:lnTo>
                  <a:lnTo>
                    <a:pt x="103" y="96"/>
                  </a:lnTo>
                  <a:lnTo>
                    <a:pt x="93" y="99"/>
                  </a:lnTo>
                  <a:lnTo>
                    <a:pt x="87" y="104"/>
                  </a:lnTo>
                  <a:lnTo>
                    <a:pt x="82" y="110"/>
                  </a:lnTo>
                  <a:lnTo>
                    <a:pt x="78" y="118"/>
                  </a:lnTo>
                  <a:lnTo>
                    <a:pt x="68" y="137"/>
                  </a:lnTo>
                  <a:lnTo>
                    <a:pt x="52" y="150"/>
                  </a:lnTo>
                  <a:lnTo>
                    <a:pt x="32" y="158"/>
                  </a:lnTo>
                  <a:lnTo>
                    <a:pt x="12" y="153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12" y="94"/>
                  </a:lnTo>
                  <a:lnTo>
                    <a:pt x="37" y="83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107400" y="3000960"/>
              <a:ext cx="94680" cy="131040"/>
            </a:xfrm>
            <a:custGeom>
              <a:avLst/>
              <a:gdLst/>
              <a:ahLst/>
              <a:rect l="l" t="t" r="r" b="b"/>
              <a:pathLst>
                <a:path w="69" h="102">
                  <a:moveTo>
                    <a:pt x="57" y="0"/>
                  </a:moveTo>
                  <a:lnTo>
                    <a:pt x="55" y="3"/>
                  </a:lnTo>
                  <a:lnTo>
                    <a:pt x="46" y="6"/>
                  </a:lnTo>
                  <a:lnTo>
                    <a:pt x="35" y="11"/>
                  </a:lnTo>
                  <a:lnTo>
                    <a:pt x="23" y="19"/>
                  </a:lnTo>
                  <a:lnTo>
                    <a:pt x="12" y="27"/>
                  </a:lnTo>
                  <a:lnTo>
                    <a:pt x="3" y="35"/>
                  </a:lnTo>
                  <a:lnTo>
                    <a:pt x="0" y="43"/>
                  </a:lnTo>
                  <a:lnTo>
                    <a:pt x="3" y="48"/>
                  </a:lnTo>
                  <a:lnTo>
                    <a:pt x="21" y="67"/>
                  </a:lnTo>
                  <a:lnTo>
                    <a:pt x="44" y="89"/>
                  </a:lnTo>
                  <a:lnTo>
                    <a:pt x="62" y="102"/>
                  </a:lnTo>
                  <a:lnTo>
                    <a:pt x="69" y="91"/>
                  </a:lnTo>
                  <a:lnTo>
                    <a:pt x="66" y="62"/>
                  </a:lnTo>
                  <a:lnTo>
                    <a:pt x="64" y="32"/>
                  </a:lnTo>
                  <a:lnTo>
                    <a:pt x="60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4699800" y="3477600"/>
              <a:ext cx="255240" cy="337680"/>
            </a:xfrm>
            <a:custGeom>
              <a:avLst/>
              <a:gdLst/>
              <a:ahLst/>
              <a:rect l="l" t="t" r="r" b="b"/>
              <a:pathLst>
                <a:path w="187" h="263">
                  <a:moveTo>
                    <a:pt x="3" y="137"/>
                  </a:moveTo>
                  <a:lnTo>
                    <a:pt x="0" y="123"/>
                  </a:lnTo>
                  <a:lnTo>
                    <a:pt x="5" y="112"/>
                  </a:lnTo>
                  <a:lnTo>
                    <a:pt x="10" y="107"/>
                  </a:lnTo>
                  <a:lnTo>
                    <a:pt x="19" y="102"/>
                  </a:lnTo>
                  <a:lnTo>
                    <a:pt x="30" y="96"/>
                  </a:lnTo>
                  <a:lnTo>
                    <a:pt x="41" y="88"/>
                  </a:lnTo>
                  <a:lnTo>
                    <a:pt x="53" y="80"/>
                  </a:lnTo>
                  <a:lnTo>
                    <a:pt x="62" y="67"/>
                  </a:lnTo>
                  <a:lnTo>
                    <a:pt x="71" y="51"/>
                  </a:lnTo>
                  <a:lnTo>
                    <a:pt x="80" y="35"/>
                  </a:lnTo>
                  <a:lnTo>
                    <a:pt x="89" y="21"/>
                  </a:lnTo>
                  <a:lnTo>
                    <a:pt x="100" y="11"/>
                  </a:lnTo>
                  <a:lnTo>
                    <a:pt x="112" y="2"/>
                  </a:lnTo>
                  <a:lnTo>
                    <a:pt x="123" y="0"/>
                  </a:lnTo>
                  <a:lnTo>
                    <a:pt x="137" y="2"/>
                  </a:lnTo>
                  <a:lnTo>
                    <a:pt x="153" y="11"/>
                  </a:lnTo>
                  <a:lnTo>
                    <a:pt x="173" y="37"/>
                  </a:lnTo>
                  <a:lnTo>
                    <a:pt x="182" y="64"/>
                  </a:lnTo>
                  <a:lnTo>
                    <a:pt x="182" y="94"/>
                  </a:lnTo>
                  <a:lnTo>
                    <a:pt x="185" y="123"/>
                  </a:lnTo>
                  <a:lnTo>
                    <a:pt x="187" y="145"/>
                  </a:lnTo>
                  <a:lnTo>
                    <a:pt x="182" y="166"/>
                  </a:lnTo>
                  <a:lnTo>
                    <a:pt x="176" y="185"/>
                  </a:lnTo>
                  <a:lnTo>
                    <a:pt x="169" y="204"/>
                  </a:lnTo>
                  <a:lnTo>
                    <a:pt x="164" y="217"/>
                  </a:lnTo>
                  <a:lnTo>
                    <a:pt x="157" y="230"/>
                  </a:lnTo>
                  <a:lnTo>
                    <a:pt x="148" y="241"/>
                  </a:lnTo>
                  <a:lnTo>
                    <a:pt x="137" y="252"/>
                  </a:lnTo>
                  <a:lnTo>
                    <a:pt x="123" y="260"/>
                  </a:lnTo>
                  <a:lnTo>
                    <a:pt x="114" y="263"/>
                  </a:lnTo>
                  <a:lnTo>
                    <a:pt x="105" y="257"/>
                  </a:lnTo>
                  <a:lnTo>
                    <a:pt x="98" y="244"/>
                  </a:lnTo>
                  <a:lnTo>
                    <a:pt x="89" y="214"/>
                  </a:lnTo>
                  <a:lnTo>
                    <a:pt x="85" y="193"/>
                  </a:lnTo>
                  <a:lnTo>
                    <a:pt x="87" y="177"/>
                  </a:lnTo>
                  <a:lnTo>
                    <a:pt x="105" y="166"/>
                  </a:lnTo>
                  <a:lnTo>
                    <a:pt x="125" y="150"/>
                  </a:lnTo>
                  <a:lnTo>
                    <a:pt x="139" y="126"/>
                  </a:lnTo>
                  <a:lnTo>
                    <a:pt x="139" y="102"/>
                  </a:lnTo>
                  <a:lnTo>
                    <a:pt x="128" y="88"/>
                  </a:lnTo>
                  <a:lnTo>
                    <a:pt x="119" y="86"/>
                  </a:lnTo>
                  <a:lnTo>
                    <a:pt x="107" y="83"/>
                  </a:lnTo>
                  <a:lnTo>
                    <a:pt x="96" y="83"/>
                  </a:lnTo>
                  <a:lnTo>
                    <a:pt x="85" y="86"/>
                  </a:lnTo>
                  <a:lnTo>
                    <a:pt x="75" y="91"/>
                  </a:lnTo>
                  <a:lnTo>
                    <a:pt x="66" y="96"/>
                  </a:lnTo>
                  <a:lnTo>
                    <a:pt x="60" y="104"/>
                  </a:lnTo>
                  <a:lnTo>
                    <a:pt x="55" y="118"/>
                  </a:lnTo>
                  <a:lnTo>
                    <a:pt x="46" y="142"/>
                  </a:lnTo>
                  <a:lnTo>
                    <a:pt x="32" y="158"/>
                  </a:lnTo>
                  <a:lnTo>
                    <a:pt x="14" y="161"/>
                  </a:lnTo>
                  <a:lnTo>
                    <a:pt x="3" y="137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7476120" y="5357520"/>
              <a:ext cx="874080" cy="758160"/>
            </a:xfrm>
            <a:custGeom>
              <a:avLst/>
              <a:gdLst/>
              <a:ahLst/>
              <a:rect l="l" t="t" r="r" b="b"/>
              <a:pathLst>
                <a:path w="639" h="591">
                  <a:moveTo>
                    <a:pt x="450" y="118"/>
                  </a:moveTo>
                  <a:lnTo>
                    <a:pt x="439" y="116"/>
                  </a:lnTo>
                  <a:lnTo>
                    <a:pt x="427" y="113"/>
                  </a:lnTo>
                  <a:lnTo>
                    <a:pt x="416" y="113"/>
                  </a:lnTo>
                  <a:lnTo>
                    <a:pt x="405" y="110"/>
                  </a:lnTo>
                  <a:lnTo>
                    <a:pt x="391" y="108"/>
                  </a:lnTo>
                  <a:lnTo>
                    <a:pt x="382" y="105"/>
                  </a:lnTo>
                  <a:lnTo>
                    <a:pt x="373" y="105"/>
                  </a:lnTo>
                  <a:lnTo>
                    <a:pt x="366" y="102"/>
                  </a:lnTo>
                  <a:lnTo>
                    <a:pt x="359" y="97"/>
                  </a:lnTo>
                  <a:lnTo>
                    <a:pt x="359" y="86"/>
                  </a:lnTo>
                  <a:lnTo>
                    <a:pt x="366" y="76"/>
                  </a:lnTo>
                  <a:lnTo>
                    <a:pt x="377" y="65"/>
                  </a:lnTo>
                  <a:lnTo>
                    <a:pt x="380" y="54"/>
                  </a:lnTo>
                  <a:lnTo>
                    <a:pt x="368" y="41"/>
                  </a:lnTo>
                  <a:lnTo>
                    <a:pt x="352" y="30"/>
                  </a:lnTo>
                  <a:lnTo>
                    <a:pt x="341" y="19"/>
                  </a:lnTo>
                  <a:lnTo>
                    <a:pt x="334" y="11"/>
                  </a:lnTo>
                  <a:lnTo>
                    <a:pt x="327" y="3"/>
                  </a:lnTo>
                  <a:lnTo>
                    <a:pt x="320" y="0"/>
                  </a:lnTo>
                  <a:lnTo>
                    <a:pt x="318" y="8"/>
                  </a:lnTo>
                  <a:lnTo>
                    <a:pt x="309" y="19"/>
                  </a:lnTo>
                  <a:lnTo>
                    <a:pt x="291" y="33"/>
                  </a:lnTo>
                  <a:lnTo>
                    <a:pt x="270" y="43"/>
                  </a:lnTo>
                  <a:lnTo>
                    <a:pt x="252" y="54"/>
                  </a:lnTo>
                  <a:lnTo>
                    <a:pt x="241" y="62"/>
                  </a:lnTo>
                  <a:lnTo>
                    <a:pt x="234" y="70"/>
                  </a:lnTo>
                  <a:lnTo>
                    <a:pt x="223" y="73"/>
                  </a:lnTo>
                  <a:lnTo>
                    <a:pt x="209" y="76"/>
                  </a:lnTo>
                  <a:lnTo>
                    <a:pt x="200" y="78"/>
                  </a:lnTo>
                  <a:lnTo>
                    <a:pt x="189" y="81"/>
                  </a:lnTo>
                  <a:lnTo>
                    <a:pt x="175" y="89"/>
                  </a:lnTo>
                  <a:lnTo>
                    <a:pt x="164" y="97"/>
                  </a:lnTo>
                  <a:lnTo>
                    <a:pt x="150" y="108"/>
                  </a:lnTo>
                  <a:lnTo>
                    <a:pt x="139" y="118"/>
                  </a:lnTo>
                  <a:lnTo>
                    <a:pt x="129" y="132"/>
                  </a:lnTo>
                  <a:lnTo>
                    <a:pt x="120" y="145"/>
                  </a:lnTo>
                  <a:lnTo>
                    <a:pt x="114" y="159"/>
                  </a:lnTo>
                  <a:lnTo>
                    <a:pt x="107" y="167"/>
                  </a:lnTo>
                  <a:lnTo>
                    <a:pt x="98" y="177"/>
                  </a:lnTo>
                  <a:lnTo>
                    <a:pt x="89" y="186"/>
                  </a:lnTo>
                  <a:lnTo>
                    <a:pt x="79" y="194"/>
                  </a:lnTo>
                  <a:lnTo>
                    <a:pt x="68" y="204"/>
                  </a:lnTo>
                  <a:lnTo>
                    <a:pt x="54" y="212"/>
                  </a:lnTo>
                  <a:lnTo>
                    <a:pt x="41" y="223"/>
                  </a:lnTo>
                  <a:lnTo>
                    <a:pt x="25" y="228"/>
                  </a:lnTo>
                  <a:lnTo>
                    <a:pt x="11" y="228"/>
                  </a:lnTo>
                  <a:lnTo>
                    <a:pt x="2" y="245"/>
                  </a:lnTo>
                  <a:lnTo>
                    <a:pt x="0" y="304"/>
                  </a:lnTo>
                  <a:lnTo>
                    <a:pt x="0" y="328"/>
                  </a:lnTo>
                  <a:lnTo>
                    <a:pt x="2" y="341"/>
                  </a:lnTo>
                  <a:lnTo>
                    <a:pt x="4" y="352"/>
                  </a:lnTo>
                  <a:lnTo>
                    <a:pt x="11" y="365"/>
                  </a:lnTo>
                  <a:lnTo>
                    <a:pt x="23" y="376"/>
                  </a:lnTo>
                  <a:lnTo>
                    <a:pt x="34" y="384"/>
                  </a:lnTo>
                  <a:lnTo>
                    <a:pt x="39" y="395"/>
                  </a:lnTo>
                  <a:lnTo>
                    <a:pt x="36" y="411"/>
                  </a:lnTo>
                  <a:lnTo>
                    <a:pt x="29" y="427"/>
                  </a:lnTo>
                  <a:lnTo>
                    <a:pt x="23" y="440"/>
                  </a:lnTo>
                  <a:lnTo>
                    <a:pt x="18" y="456"/>
                  </a:lnTo>
                  <a:lnTo>
                    <a:pt x="18" y="478"/>
                  </a:lnTo>
                  <a:lnTo>
                    <a:pt x="23" y="489"/>
                  </a:lnTo>
                  <a:lnTo>
                    <a:pt x="29" y="497"/>
                  </a:lnTo>
                  <a:lnTo>
                    <a:pt x="43" y="505"/>
                  </a:lnTo>
                  <a:lnTo>
                    <a:pt x="57" y="507"/>
                  </a:lnTo>
                  <a:lnTo>
                    <a:pt x="70" y="507"/>
                  </a:lnTo>
                  <a:lnTo>
                    <a:pt x="86" y="507"/>
                  </a:lnTo>
                  <a:lnTo>
                    <a:pt x="100" y="505"/>
                  </a:lnTo>
                  <a:lnTo>
                    <a:pt x="111" y="499"/>
                  </a:lnTo>
                  <a:lnTo>
                    <a:pt x="120" y="494"/>
                  </a:lnTo>
                  <a:lnTo>
                    <a:pt x="132" y="489"/>
                  </a:lnTo>
                  <a:lnTo>
                    <a:pt x="143" y="483"/>
                  </a:lnTo>
                  <a:lnTo>
                    <a:pt x="154" y="478"/>
                  </a:lnTo>
                  <a:lnTo>
                    <a:pt x="168" y="473"/>
                  </a:lnTo>
                  <a:lnTo>
                    <a:pt x="182" y="467"/>
                  </a:lnTo>
                  <a:lnTo>
                    <a:pt x="195" y="462"/>
                  </a:lnTo>
                  <a:lnTo>
                    <a:pt x="209" y="456"/>
                  </a:lnTo>
                  <a:lnTo>
                    <a:pt x="225" y="451"/>
                  </a:lnTo>
                  <a:lnTo>
                    <a:pt x="243" y="448"/>
                  </a:lnTo>
                  <a:lnTo>
                    <a:pt x="264" y="446"/>
                  </a:lnTo>
                  <a:lnTo>
                    <a:pt x="284" y="443"/>
                  </a:lnTo>
                  <a:lnTo>
                    <a:pt x="305" y="446"/>
                  </a:lnTo>
                  <a:lnTo>
                    <a:pt x="325" y="448"/>
                  </a:lnTo>
                  <a:lnTo>
                    <a:pt x="343" y="456"/>
                  </a:lnTo>
                  <a:lnTo>
                    <a:pt x="359" y="464"/>
                  </a:lnTo>
                  <a:lnTo>
                    <a:pt x="373" y="475"/>
                  </a:lnTo>
                  <a:lnTo>
                    <a:pt x="386" y="489"/>
                  </a:lnTo>
                  <a:lnTo>
                    <a:pt x="398" y="502"/>
                  </a:lnTo>
                  <a:lnTo>
                    <a:pt x="409" y="518"/>
                  </a:lnTo>
                  <a:lnTo>
                    <a:pt x="418" y="534"/>
                  </a:lnTo>
                  <a:lnTo>
                    <a:pt x="430" y="548"/>
                  </a:lnTo>
                  <a:lnTo>
                    <a:pt x="436" y="561"/>
                  </a:lnTo>
                  <a:lnTo>
                    <a:pt x="443" y="574"/>
                  </a:lnTo>
                  <a:lnTo>
                    <a:pt x="452" y="582"/>
                  </a:lnTo>
                  <a:lnTo>
                    <a:pt x="466" y="588"/>
                  </a:lnTo>
                  <a:lnTo>
                    <a:pt x="482" y="591"/>
                  </a:lnTo>
                  <a:lnTo>
                    <a:pt x="500" y="588"/>
                  </a:lnTo>
                  <a:lnTo>
                    <a:pt x="518" y="585"/>
                  </a:lnTo>
                  <a:lnTo>
                    <a:pt x="532" y="582"/>
                  </a:lnTo>
                  <a:lnTo>
                    <a:pt x="543" y="577"/>
                  </a:lnTo>
                  <a:lnTo>
                    <a:pt x="548" y="569"/>
                  </a:lnTo>
                  <a:lnTo>
                    <a:pt x="552" y="550"/>
                  </a:lnTo>
                  <a:lnTo>
                    <a:pt x="561" y="526"/>
                  </a:lnTo>
                  <a:lnTo>
                    <a:pt x="571" y="505"/>
                  </a:lnTo>
                  <a:lnTo>
                    <a:pt x="575" y="486"/>
                  </a:lnTo>
                  <a:lnTo>
                    <a:pt x="582" y="470"/>
                  </a:lnTo>
                  <a:lnTo>
                    <a:pt x="596" y="451"/>
                  </a:lnTo>
                  <a:lnTo>
                    <a:pt x="609" y="432"/>
                  </a:lnTo>
                  <a:lnTo>
                    <a:pt x="616" y="414"/>
                  </a:lnTo>
                  <a:lnTo>
                    <a:pt x="618" y="395"/>
                  </a:lnTo>
                  <a:lnTo>
                    <a:pt x="625" y="373"/>
                  </a:lnTo>
                  <a:lnTo>
                    <a:pt x="634" y="352"/>
                  </a:lnTo>
                  <a:lnTo>
                    <a:pt x="639" y="330"/>
                  </a:lnTo>
                  <a:lnTo>
                    <a:pt x="637" y="320"/>
                  </a:lnTo>
                  <a:lnTo>
                    <a:pt x="632" y="306"/>
                  </a:lnTo>
                  <a:lnTo>
                    <a:pt x="623" y="295"/>
                  </a:lnTo>
                  <a:lnTo>
                    <a:pt x="614" y="285"/>
                  </a:lnTo>
                  <a:lnTo>
                    <a:pt x="602" y="271"/>
                  </a:lnTo>
                  <a:lnTo>
                    <a:pt x="591" y="261"/>
                  </a:lnTo>
                  <a:lnTo>
                    <a:pt x="580" y="253"/>
                  </a:lnTo>
                  <a:lnTo>
                    <a:pt x="573" y="242"/>
                  </a:lnTo>
                  <a:lnTo>
                    <a:pt x="552" y="215"/>
                  </a:lnTo>
                  <a:lnTo>
                    <a:pt x="536" y="194"/>
                  </a:lnTo>
                  <a:lnTo>
                    <a:pt x="523" y="175"/>
                  </a:lnTo>
                  <a:lnTo>
                    <a:pt x="516" y="153"/>
                  </a:lnTo>
                  <a:lnTo>
                    <a:pt x="511" y="127"/>
                  </a:lnTo>
                  <a:lnTo>
                    <a:pt x="509" y="100"/>
                  </a:lnTo>
                  <a:lnTo>
                    <a:pt x="507" y="76"/>
                  </a:lnTo>
                  <a:lnTo>
                    <a:pt x="500" y="54"/>
                  </a:lnTo>
                  <a:lnTo>
                    <a:pt x="491" y="35"/>
                  </a:lnTo>
                  <a:lnTo>
                    <a:pt x="480" y="22"/>
                  </a:lnTo>
                  <a:lnTo>
                    <a:pt x="468" y="8"/>
                  </a:lnTo>
                  <a:lnTo>
                    <a:pt x="459" y="0"/>
                  </a:lnTo>
                  <a:lnTo>
                    <a:pt x="464" y="27"/>
                  </a:lnTo>
                  <a:lnTo>
                    <a:pt x="468" y="54"/>
                  </a:lnTo>
                  <a:lnTo>
                    <a:pt x="468" y="78"/>
                  </a:lnTo>
                  <a:lnTo>
                    <a:pt x="468" y="97"/>
                  </a:lnTo>
                  <a:lnTo>
                    <a:pt x="468" y="108"/>
                  </a:lnTo>
                  <a:lnTo>
                    <a:pt x="464" y="116"/>
                  </a:lnTo>
                  <a:lnTo>
                    <a:pt x="459" y="118"/>
                  </a:lnTo>
                  <a:lnTo>
                    <a:pt x="450" y="118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7398360" y="4930920"/>
              <a:ext cx="171360" cy="268200"/>
            </a:xfrm>
            <a:custGeom>
              <a:avLst/>
              <a:gdLst/>
              <a:ahLst/>
              <a:rect l="l" t="t" r="r" b="b"/>
              <a:pathLst>
                <a:path w="125" h="209">
                  <a:moveTo>
                    <a:pt x="36" y="75"/>
                  </a:moveTo>
                  <a:lnTo>
                    <a:pt x="52" y="67"/>
                  </a:lnTo>
                  <a:lnTo>
                    <a:pt x="64" y="54"/>
                  </a:lnTo>
                  <a:lnTo>
                    <a:pt x="73" y="40"/>
                  </a:lnTo>
                  <a:lnTo>
                    <a:pt x="84" y="24"/>
                  </a:lnTo>
                  <a:lnTo>
                    <a:pt x="96" y="11"/>
                  </a:lnTo>
                  <a:lnTo>
                    <a:pt x="109" y="0"/>
                  </a:lnTo>
                  <a:lnTo>
                    <a:pt x="121" y="5"/>
                  </a:lnTo>
                  <a:lnTo>
                    <a:pt x="125" y="27"/>
                  </a:lnTo>
                  <a:lnTo>
                    <a:pt x="125" y="54"/>
                  </a:lnTo>
                  <a:lnTo>
                    <a:pt x="123" y="75"/>
                  </a:lnTo>
                  <a:lnTo>
                    <a:pt x="118" y="94"/>
                  </a:lnTo>
                  <a:lnTo>
                    <a:pt x="121" y="113"/>
                  </a:lnTo>
                  <a:lnTo>
                    <a:pt x="121" y="132"/>
                  </a:lnTo>
                  <a:lnTo>
                    <a:pt x="116" y="150"/>
                  </a:lnTo>
                  <a:lnTo>
                    <a:pt x="107" y="166"/>
                  </a:lnTo>
                  <a:lnTo>
                    <a:pt x="93" y="174"/>
                  </a:lnTo>
                  <a:lnTo>
                    <a:pt x="80" y="180"/>
                  </a:lnTo>
                  <a:lnTo>
                    <a:pt x="66" y="188"/>
                  </a:lnTo>
                  <a:lnTo>
                    <a:pt x="55" y="196"/>
                  </a:lnTo>
                  <a:lnTo>
                    <a:pt x="48" y="204"/>
                  </a:lnTo>
                  <a:lnTo>
                    <a:pt x="41" y="209"/>
                  </a:lnTo>
                  <a:lnTo>
                    <a:pt x="30" y="207"/>
                  </a:lnTo>
                  <a:lnTo>
                    <a:pt x="18" y="199"/>
                  </a:lnTo>
                  <a:lnTo>
                    <a:pt x="9" y="185"/>
                  </a:lnTo>
                  <a:lnTo>
                    <a:pt x="0" y="161"/>
                  </a:lnTo>
                  <a:lnTo>
                    <a:pt x="0" y="129"/>
                  </a:lnTo>
                  <a:lnTo>
                    <a:pt x="11" y="97"/>
                  </a:lnTo>
                  <a:lnTo>
                    <a:pt x="36" y="75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7056720" y="5061240"/>
              <a:ext cx="258840" cy="271800"/>
            </a:xfrm>
            <a:custGeom>
              <a:avLst/>
              <a:gdLst/>
              <a:ahLst/>
              <a:rect l="l" t="t" r="r" b="b"/>
              <a:pathLst>
                <a:path w="189" h="212">
                  <a:moveTo>
                    <a:pt x="0" y="6"/>
                  </a:moveTo>
                  <a:lnTo>
                    <a:pt x="2" y="19"/>
                  </a:lnTo>
                  <a:lnTo>
                    <a:pt x="20" y="30"/>
                  </a:lnTo>
                  <a:lnTo>
                    <a:pt x="41" y="43"/>
                  </a:lnTo>
                  <a:lnTo>
                    <a:pt x="54" y="62"/>
                  </a:lnTo>
                  <a:lnTo>
                    <a:pt x="64" y="78"/>
                  </a:lnTo>
                  <a:lnTo>
                    <a:pt x="70" y="92"/>
                  </a:lnTo>
                  <a:lnTo>
                    <a:pt x="77" y="105"/>
                  </a:lnTo>
                  <a:lnTo>
                    <a:pt x="84" y="121"/>
                  </a:lnTo>
                  <a:lnTo>
                    <a:pt x="93" y="140"/>
                  </a:lnTo>
                  <a:lnTo>
                    <a:pt x="107" y="161"/>
                  </a:lnTo>
                  <a:lnTo>
                    <a:pt x="120" y="183"/>
                  </a:lnTo>
                  <a:lnTo>
                    <a:pt x="136" y="207"/>
                  </a:lnTo>
                  <a:lnTo>
                    <a:pt x="148" y="212"/>
                  </a:lnTo>
                  <a:lnTo>
                    <a:pt x="161" y="212"/>
                  </a:lnTo>
                  <a:lnTo>
                    <a:pt x="175" y="210"/>
                  </a:lnTo>
                  <a:lnTo>
                    <a:pt x="186" y="202"/>
                  </a:lnTo>
                  <a:lnTo>
                    <a:pt x="189" y="188"/>
                  </a:lnTo>
                  <a:lnTo>
                    <a:pt x="184" y="172"/>
                  </a:lnTo>
                  <a:lnTo>
                    <a:pt x="175" y="153"/>
                  </a:lnTo>
                  <a:lnTo>
                    <a:pt x="161" y="140"/>
                  </a:lnTo>
                  <a:lnTo>
                    <a:pt x="150" y="129"/>
                  </a:lnTo>
                  <a:lnTo>
                    <a:pt x="139" y="118"/>
                  </a:lnTo>
                  <a:lnTo>
                    <a:pt x="125" y="108"/>
                  </a:lnTo>
                  <a:lnTo>
                    <a:pt x="114" y="97"/>
                  </a:lnTo>
                  <a:lnTo>
                    <a:pt x="105" y="86"/>
                  </a:lnTo>
                  <a:lnTo>
                    <a:pt x="95" y="75"/>
                  </a:lnTo>
                  <a:lnTo>
                    <a:pt x="89" y="65"/>
                  </a:lnTo>
                  <a:lnTo>
                    <a:pt x="82" y="54"/>
                  </a:lnTo>
                  <a:lnTo>
                    <a:pt x="75" y="41"/>
                  </a:lnTo>
                  <a:lnTo>
                    <a:pt x="66" y="30"/>
                  </a:lnTo>
                  <a:lnTo>
                    <a:pt x="57" y="22"/>
                  </a:lnTo>
                  <a:lnTo>
                    <a:pt x="45" y="19"/>
                  </a:lnTo>
                  <a:lnTo>
                    <a:pt x="34" y="14"/>
                  </a:lnTo>
                  <a:lnTo>
                    <a:pt x="20" y="6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7887240" y="4004640"/>
              <a:ext cx="275760" cy="302760"/>
            </a:xfrm>
            <a:custGeom>
              <a:avLst/>
              <a:gdLst/>
              <a:ahLst/>
              <a:rect l="l" t="t" r="r" b="b"/>
              <a:pathLst>
                <a:path w="202" h="236">
                  <a:moveTo>
                    <a:pt x="125" y="212"/>
                  </a:moveTo>
                  <a:lnTo>
                    <a:pt x="146" y="185"/>
                  </a:lnTo>
                  <a:lnTo>
                    <a:pt x="164" y="153"/>
                  </a:lnTo>
                  <a:lnTo>
                    <a:pt x="175" y="118"/>
                  </a:lnTo>
                  <a:lnTo>
                    <a:pt x="180" y="92"/>
                  </a:lnTo>
                  <a:lnTo>
                    <a:pt x="186" y="70"/>
                  </a:lnTo>
                  <a:lnTo>
                    <a:pt x="196" y="49"/>
                  </a:lnTo>
                  <a:lnTo>
                    <a:pt x="202" y="27"/>
                  </a:lnTo>
                  <a:lnTo>
                    <a:pt x="191" y="8"/>
                  </a:lnTo>
                  <a:lnTo>
                    <a:pt x="173" y="0"/>
                  </a:lnTo>
                  <a:lnTo>
                    <a:pt x="164" y="3"/>
                  </a:lnTo>
                  <a:lnTo>
                    <a:pt x="159" y="16"/>
                  </a:lnTo>
                  <a:lnTo>
                    <a:pt x="155" y="35"/>
                  </a:lnTo>
                  <a:lnTo>
                    <a:pt x="148" y="62"/>
                  </a:lnTo>
                  <a:lnTo>
                    <a:pt x="134" y="92"/>
                  </a:lnTo>
                  <a:lnTo>
                    <a:pt x="121" y="118"/>
                  </a:lnTo>
                  <a:lnTo>
                    <a:pt x="107" y="142"/>
                  </a:lnTo>
                  <a:lnTo>
                    <a:pt x="98" y="153"/>
                  </a:lnTo>
                  <a:lnTo>
                    <a:pt x="82" y="164"/>
                  </a:lnTo>
                  <a:lnTo>
                    <a:pt x="66" y="175"/>
                  </a:lnTo>
                  <a:lnTo>
                    <a:pt x="48" y="185"/>
                  </a:lnTo>
                  <a:lnTo>
                    <a:pt x="30" y="193"/>
                  </a:lnTo>
                  <a:lnTo>
                    <a:pt x="14" y="201"/>
                  </a:lnTo>
                  <a:lnTo>
                    <a:pt x="5" y="204"/>
                  </a:lnTo>
                  <a:lnTo>
                    <a:pt x="0" y="207"/>
                  </a:lnTo>
                  <a:lnTo>
                    <a:pt x="11" y="220"/>
                  </a:lnTo>
                  <a:lnTo>
                    <a:pt x="27" y="228"/>
                  </a:lnTo>
                  <a:lnTo>
                    <a:pt x="43" y="236"/>
                  </a:lnTo>
                  <a:lnTo>
                    <a:pt x="59" y="236"/>
                  </a:lnTo>
                  <a:lnTo>
                    <a:pt x="77" y="236"/>
                  </a:lnTo>
                  <a:lnTo>
                    <a:pt x="93" y="231"/>
                  </a:lnTo>
                  <a:lnTo>
                    <a:pt x="111" y="223"/>
                  </a:lnTo>
                  <a:lnTo>
                    <a:pt x="125" y="212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" name=""/>
            <p:cNvSpPr/>
            <p:nvPr/>
          </p:nvSpPr>
          <p:spPr>
            <a:xfrm>
              <a:off x="7899480" y="5145840"/>
              <a:ext cx="363240" cy="210240"/>
            </a:xfrm>
            <a:custGeom>
              <a:avLst/>
              <a:gdLst/>
              <a:ahLst/>
              <a:rect l="l" t="t" r="r" b="b"/>
              <a:pathLst>
                <a:path w="266" h="164">
                  <a:moveTo>
                    <a:pt x="46" y="8"/>
                  </a:moveTo>
                  <a:lnTo>
                    <a:pt x="57" y="5"/>
                  </a:lnTo>
                  <a:lnTo>
                    <a:pt x="66" y="3"/>
                  </a:lnTo>
                  <a:lnTo>
                    <a:pt x="77" y="3"/>
                  </a:lnTo>
                  <a:lnTo>
                    <a:pt x="86" y="0"/>
                  </a:lnTo>
                  <a:lnTo>
                    <a:pt x="96" y="0"/>
                  </a:lnTo>
                  <a:lnTo>
                    <a:pt x="107" y="3"/>
                  </a:lnTo>
                  <a:lnTo>
                    <a:pt x="116" y="8"/>
                  </a:lnTo>
                  <a:lnTo>
                    <a:pt x="127" y="16"/>
                  </a:lnTo>
                  <a:lnTo>
                    <a:pt x="139" y="27"/>
                  </a:lnTo>
                  <a:lnTo>
                    <a:pt x="150" y="38"/>
                  </a:lnTo>
                  <a:lnTo>
                    <a:pt x="159" y="51"/>
                  </a:lnTo>
                  <a:lnTo>
                    <a:pt x="171" y="62"/>
                  </a:lnTo>
                  <a:lnTo>
                    <a:pt x="180" y="75"/>
                  </a:lnTo>
                  <a:lnTo>
                    <a:pt x="191" y="86"/>
                  </a:lnTo>
                  <a:lnTo>
                    <a:pt x="200" y="94"/>
                  </a:lnTo>
                  <a:lnTo>
                    <a:pt x="212" y="102"/>
                  </a:lnTo>
                  <a:lnTo>
                    <a:pt x="232" y="118"/>
                  </a:lnTo>
                  <a:lnTo>
                    <a:pt x="250" y="137"/>
                  </a:lnTo>
                  <a:lnTo>
                    <a:pt x="262" y="156"/>
                  </a:lnTo>
                  <a:lnTo>
                    <a:pt x="266" y="164"/>
                  </a:lnTo>
                  <a:lnTo>
                    <a:pt x="189" y="142"/>
                  </a:lnTo>
                  <a:lnTo>
                    <a:pt x="141" y="150"/>
                  </a:lnTo>
                  <a:lnTo>
                    <a:pt x="137" y="150"/>
                  </a:lnTo>
                  <a:lnTo>
                    <a:pt x="127" y="150"/>
                  </a:lnTo>
                  <a:lnTo>
                    <a:pt x="114" y="148"/>
                  </a:lnTo>
                  <a:lnTo>
                    <a:pt x="98" y="142"/>
                  </a:lnTo>
                  <a:lnTo>
                    <a:pt x="80" y="134"/>
                  </a:lnTo>
                  <a:lnTo>
                    <a:pt x="61" y="123"/>
                  </a:lnTo>
                  <a:lnTo>
                    <a:pt x="48" y="107"/>
                  </a:lnTo>
                  <a:lnTo>
                    <a:pt x="39" y="86"/>
                  </a:lnTo>
                  <a:lnTo>
                    <a:pt x="32" y="73"/>
                  </a:lnTo>
                  <a:lnTo>
                    <a:pt x="21" y="59"/>
                  </a:lnTo>
                  <a:lnTo>
                    <a:pt x="11" y="51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21" y="14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8587440" y="6085440"/>
              <a:ext cx="166320" cy="227160"/>
            </a:xfrm>
            <a:custGeom>
              <a:avLst/>
              <a:gdLst/>
              <a:ahLst/>
              <a:rect l="l" t="t" r="r" b="b"/>
              <a:pathLst>
                <a:path w="122" h="177">
                  <a:moveTo>
                    <a:pt x="34" y="93"/>
                  </a:moveTo>
                  <a:lnTo>
                    <a:pt x="43" y="88"/>
                  </a:lnTo>
                  <a:lnTo>
                    <a:pt x="54" y="80"/>
                  </a:lnTo>
                  <a:lnTo>
                    <a:pt x="68" y="67"/>
                  </a:lnTo>
                  <a:lnTo>
                    <a:pt x="79" y="51"/>
                  </a:lnTo>
                  <a:lnTo>
                    <a:pt x="93" y="37"/>
                  </a:lnTo>
                  <a:lnTo>
                    <a:pt x="104" y="21"/>
                  </a:lnTo>
                  <a:lnTo>
                    <a:pt x="113" y="10"/>
                  </a:lnTo>
                  <a:lnTo>
                    <a:pt x="118" y="2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2" y="21"/>
                  </a:lnTo>
                  <a:lnTo>
                    <a:pt x="120" y="45"/>
                  </a:lnTo>
                  <a:lnTo>
                    <a:pt x="116" y="69"/>
                  </a:lnTo>
                  <a:lnTo>
                    <a:pt x="104" y="88"/>
                  </a:lnTo>
                  <a:lnTo>
                    <a:pt x="91" y="101"/>
                  </a:lnTo>
                  <a:lnTo>
                    <a:pt x="77" y="110"/>
                  </a:lnTo>
                  <a:lnTo>
                    <a:pt x="70" y="118"/>
                  </a:lnTo>
                  <a:lnTo>
                    <a:pt x="66" y="134"/>
                  </a:lnTo>
                  <a:lnTo>
                    <a:pt x="66" y="152"/>
                  </a:lnTo>
                  <a:lnTo>
                    <a:pt x="66" y="166"/>
                  </a:lnTo>
                  <a:lnTo>
                    <a:pt x="56" y="174"/>
                  </a:lnTo>
                  <a:lnTo>
                    <a:pt x="38" y="177"/>
                  </a:lnTo>
                  <a:lnTo>
                    <a:pt x="15" y="171"/>
                  </a:lnTo>
                  <a:lnTo>
                    <a:pt x="2" y="158"/>
                  </a:lnTo>
                  <a:lnTo>
                    <a:pt x="0" y="139"/>
                  </a:lnTo>
                  <a:lnTo>
                    <a:pt x="4" y="118"/>
                  </a:lnTo>
                  <a:lnTo>
                    <a:pt x="15" y="101"/>
                  </a:lnTo>
                  <a:lnTo>
                    <a:pt x="34" y="93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8763840" y="5928840"/>
              <a:ext cx="133560" cy="185760"/>
            </a:xfrm>
            <a:custGeom>
              <a:avLst/>
              <a:gdLst/>
              <a:ahLst/>
              <a:rect l="l" t="t" r="r" b="b"/>
              <a:pathLst>
                <a:path w="98" h="145">
                  <a:moveTo>
                    <a:pt x="5" y="0"/>
                  </a:moveTo>
                  <a:lnTo>
                    <a:pt x="18" y="11"/>
                  </a:lnTo>
                  <a:lnTo>
                    <a:pt x="32" y="32"/>
                  </a:lnTo>
                  <a:lnTo>
                    <a:pt x="43" y="53"/>
                  </a:lnTo>
                  <a:lnTo>
                    <a:pt x="52" y="64"/>
                  </a:lnTo>
                  <a:lnTo>
                    <a:pt x="64" y="64"/>
                  </a:lnTo>
                  <a:lnTo>
                    <a:pt x="77" y="64"/>
                  </a:lnTo>
                  <a:lnTo>
                    <a:pt x="91" y="67"/>
                  </a:lnTo>
                  <a:lnTo>
                    <a:pt x="98" y="75"/>
                  </a:lnTo>
                  <a:lnTo>
                    <a:pt x="98" y="88"/>
                  </a:lnTo>
                  <a:lnTo>
                    <a:pt x="93" y="102"/>
                  </a:lnTo>
                  <a:lnTo>
                    <a:pt x="84" y="118"/>
                  </a:lnTo>
                  <a:lnTo>
                    <a:pt x="75" y="131"/>
                  </a:lnTo>
                  <a:lnTo>
                    <a:pt x="66" y="139"/>
                  </a:lnTo>
                  <a:lnTo>
                    <a:pt x="57" y="145"/>
                  </a:lnTo>
                  <a:lnTo>
                    <a:pt x="46" y="142"/>
                  </a:lnTo>
                  <a:lnTo>
                    <a:pt x="37" y="131"/>
                  </a:lnTo>
                  <a:lnTo>
                    <a:pt x="30" y="115"/>
                  </a:lnTo>
                  <a:lnTo>
                    <a:pt x="25" y="99"/>
                  </a:lnTo>
                  <a:lnTo>
                    <a:pt x="23" y="83"/>
                  </a:lnTo>
                  <a:lnTo>
                    <a:pt x="23" y="72"/>
                  </a:lnTo>
                  <a:lnTo>
                    <a:pt x="21" y="59"/>
                  </a:lnTo>
                  <a:lnTo>
                    <a:pt x="14" y="43"/>
                  </a:lnTo>
                  <a:lnTo>
                    <a:pt x="5" y="32"/>
                  </a:lnTo>
                  <a:lnTo>
                    <a:pt x="0" y="2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" name=""/>
            <p:cNvSpPr/>
            <p:nvPr/>
          </p:nvSpPr>
          <p:spPr>
            <a:xfrm>
              <a:off x="5821920" y="5388120"/>
              <a:ext cx="168840" cy="381240"/>
            </a:xfrm>
            <a:custGeom>
              <a:avLst/>
              <a:gdLst/>
              <a:ahLst/>
              <a:rect l="l" t="t" r="r" b="b"/>
              <a:pathLst>
                <a:path w="123" h="297">
                  <a:moveTo>
                    <a:pt x="82" y="5"/>
                  </a:moveTo>
                  <a:lnTo>
                    <a:pt x="105" y="0"/>
                  </a:lnTo>
                  <a:lnTo>
                    <a:pt x="116" y="5"/>
                  </a:lnTo>
                  <a:lnTo>
                    <a:pt x="123" y="21"/>
                  </a:lnTo>
                  <a:lnTo>
                    <a:pt x="123" y="42"/>
                  </a:lnTo>
                  <a:lnTo>
                    <a:pt x="121" y="67"/>
                  </a:lnTo>
                  <a:lnTo>
                    <a:pt x="116" y="93"/>
                  </a:lnTo>
                  <a:lnTo>
                    <a:pt x="112" y="118"/>
                  </a:lnTo>
                  <a:lnTo>
                    <a:pt x="109" y="139"/>
                  </a:lnTo>
                  <a:lnTo>
                    <a:pt x="109" y="179"/>
                  </a:lnTo>
                  <a:lnTo>
                    <a:pt x="107" y="220"/>
                  </a:lnTo>
                  <a:lnTo>
                    <a:pt x="103" y="254"/>
                  </a:lnTo>
                  <a:lnTo>
                    <a:pt x="98" y="276"/>
                  </a:lnTo>
                  <a:lnTo>
                    <a:pt x="93" y="281"/>
                  </a:lnTo>
                  <a:lnTo>
                    <a:pt x="87" y="287"/>
                  </a:lnTo>
                  <a:lnTo>
                    <a:pt x="75" y="292"/>
                  </a:lnTo>
                  <a:lnTo>
                    <a:pt x="64" y="297"/>
                  </a:lnTo>
                  <a:lnTo>
                    <a:pt x="50" y="297"/>
                  </a:lnTo>
                  <a:lnTo>
                    <a:pt x="39" y="295"/>
                  </a:lnTo>
                  <a:lnTo>
                    <a:pt x="30" y="284"/>
                  </a:lnTo>
                  <a:lnTo>
                    <a:pt x="21" y="270"/>
                  </a:lnTo>
                  <a:lnTo>
                    <a:pt x="9" y="233"/>
                  </a:lnTo>
                  <a:lnTo>
                    <a:pt x="3" y="201"/>
                  </a:lnTo>
                  <a:lnTo>
                    <a:pt x="0" y="174"/>
                  </a:lnTo>
                  <a:lnTo>
                    <a:pt x="3" y="155"/>
                  </a:lnTo>
                  <a:lnTo>
                    <a:pt x="9" y="136"/>
                  </a:lnTo>
                  <a:lnTo>
                    <a:pt x="21" y="115"/>
                  </a:lnTo>
                  <a:lnTo>
                    <a:pt x="37" y="99"/>
                  </a:lnTo>
                  <a:lnTo>
                    <a:pt x="50" y="93"/>
                  </a:lnTo>
                  <a:lnTo>
                    <a:pt x="59" y="80"/>
                  </a:lnTo>
                  <a:lnTo>
                    <a:pt x="66" y="51"/>
                  </a:lnTo>
                  <a:lnTo>
                    <a:pt x="73" y="21"/>
                  </a:lnTo>
                  <a:lnTo>
                    <a:pt x="82" y="5"/>
                  </a:lnTo>
                  <a:close/>
                </a:path>
              </a:pathLst>
            </a:custGeom>
            <a:solidFill>
              <a:srgbClr val="7777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0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91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92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1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3" name=""/>
          <p:cNvGrpSpPr/>
          <p:nvPr/>
        </p:nvGrpSpPr>
        <p:grpSpPr>
          <a:xfrm>
            <a:off x="2693880" y="123840"/>
            <a:ext cx="2109600" cy="2108880"/>
            <a:chOff x="2693880" y="123840"/>
            <a:chExt cx="2109600" cy="2108880"/>
          </a:xfrm>
        </p:grpSpPr>
        <p:grpSp>
          <p:nvGrpSpPr>
            <p:cNvPr id="104" name=""/>
            <p:cNvGrpSpPr/>
            <p:nvPr/>
          </p:nvGrpSpPr>
          <p:grpSpPr>
            <a:xfrm>
              <a:off x="2693880" y="903240"/>
              <a:ext cx="2109600" cy="1329480"/>
              <a:chOff x="2693880" y="903240"/>
              <a:chExt cx="2109600" cy="1329480"/>
            </a:xfrm>
          </p:grpSpPr>
          <p:sp>
            <p:nvSpPr>
              <p:cNvPr id="105" name=""/>
              <p:cNvSpPr/>
              <p:nvPr/>
            </p:nvSpPr>
            <p:spPr>
              <a:xfrm>
                <a:off x="2693880" y="909000"/>
                <a:ext cx="422640" cy="42156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" name=""/>
              <p:cNvSpPr/>
              <p:nvPr/>
            </p:nvSpPr>
            <p:spPr>
              <a:xfrm>
                <a:off x="2899080" y="1114560"/>
                <a:ext cx="449280" cy="44928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" name=""/>
              <p:cNvSpPr/>
              <p:nvPr/>
            </p:nvSpPr>
            <p:spPr>
              <a:xfrm>
                <a:off x="3573360" y="1787400"/>
                <a:ext cx="448200" cy="44532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" name=""/>
              <p:cNvSpPr/>
              <p:nvPr/>
            </p:nvSpPr>
            <p:spPr>
              <a:xfrm>
                <a:off x="3399120" y="1607040"/>
                <a:ext cx="20160" cy="684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" name=""/>
              <p:cNvSpPr/>
              <p:nvPr/>
            </p:nvSpPr>
            <p:spPr>
              <a:xfrm>
                <a:off x="3399120" y="1348560"/>
                <a:ext cx="136800" cy="2678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" name=""/>
              <p:cNvSpPr/>
              <p:nvPr/>
            </p:nvSpPr>
            <p:spPr>
              <a:xfrm>
                <a:off x="3134520" y="1356120"/>
                <a:ext cx="265680" cy="43560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" name=""/>
              <p:cNvSpPr/>
              <p:nvPr/>
            </p:nvSpPr>
            <p:spPr>
              <a:xfrm>
                <a:off x="3572280" y="1607040"/>
                <a:ext cx="180000" cy="33732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" name=""/>
              <p:cNvSpPr/>
              <p:nvPr/>
            </p:nvSpPr>
            <p:spPr>
              <a:xfrm>
                <a:off x="3394440" y="1626480"/>
                <a:ext cx="178920" cy="338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3963960" y="903240"/>
                <a:ext cx="839520" cy="10616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4" name=""/>
            <p:cNvSpPr/>
            <p:nvPr/>
          </p:nvSpPr>
          <p:spPr>
            <a:xfrm>
              <a:off x="2965680" y="123840"/>
              <a:ext cx="1061280" cy="106020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3583080" y="512280"/>
              <a:ext cx="835200" cy="106272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6" name=""/>
          <p:cNvSpPr/>
          <p:nvPr/>
        </p:nvSpPr>
        <p:spPr>
          <a:xfrm>
            <a:off x="4935240" y="1409040"/>
            <a:ext cx="2710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Endless Possibilities.</a:t>
            </a:r>
            <a:r>
              <a:rPr b="1" lang="en-US" sz="1800" strike="noStrike" u="none" baseline="30000">
                <a:solidFill>
                  <a:srgbClr val="ffffff"/>
                </a:solidFill>
                <a:effectLst/>
                <a:uFillTx/>
                <a:latin typeface="Arial"/>
              </a:rPr>
              <a:t>TM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1319040" y="2461680"/>
            <a:ext cx="3353040" cy="39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Worlds leading energy company.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$40.1 billion in annual revenues.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$33.38 billion in assets.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Transports 15% of US natural gas.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Operates one of the nation’s largest natural gas transmission systems.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589720" y="2461680"/>
            <a:ext cx="3943080" cy="36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gas merchant in the US, Canada, and the UK.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Largest electricity merchant in the US, UK, and Nordic Region.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Manages the largest natural gas derivatives book in the world.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 20,000 employees worldwide.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Activities in over 30 countries.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035000" y="254304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035000" y="33624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035000" y="4181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1035000" y="473076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035000" y="55627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5321160" y="254304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5321160" y="33656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5321160" y="420048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5321160" y="501012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5321160" y="58230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"/>
          <p:cNvCxnSpPr/>
          <p:nvPr/>
        </p:nvCxnSpPr>
        <p:spPr>
          <a:xfrm flipH="1" rot="16200000">
            <a:off x="3036240" y="2800800"/>
            <a:ext cx="2160" cy="3667680"/>
          </a:xfrm>
          <a:prstGeom prst="bentConnector3">
            <a:avLst>
              <a:gd name="adj1" fmla="val -19800000"/>
            </a:avLst>
          </a:prstGeom>
          <a:ln w="28440">
            <a:solidFill>
              <a:srgbClr val="ffffff"/>
            </a:solidFill>
            <a:miter/>
          </a:ln>
        </p:spPr>
      </p:cxnSp>
      <p:cxnSp>
        <p:nvCxnSpPr>
          <p:cNvPr id="130" name=""/>
          <p:cNvCxnSpPr/>
          <p:nvPr/>
        </p:nvCxnSpPr>
        <p:spPr>
          <a:xfrm flipH="1" rot="16200000">
            <a:off x="8274960" y="3743640"/>
            <a:ext cx="2160" cy="1782000"/>
          </a:xfrm>
          <a:prstGeom prst="bentConnector3">
            <a:avLst>
              <a:gd name="adj1" fmla="val -19200000"/>
            </a:avLst>
          </a:prstGeom>
          <a:ln w="28440">
            <a:solidFill>
              <a:srgbClr val="ffffff"/>
            </a:solidFill>
            <a:miter/>
          </a:ln>
        </p:spPr>
      </p:cxnSp>
      <p:sp>
        <p:nvSpPr>
          <p:cNvPr id="131" name=""/>
          <p:cNvSpPr/>
          <p:nvPr/>
        </p:nvSpPr>
        <p:spPr>
          <a:xfrm flipV="1">
            <a:off x="3036960" y="4228920"/>
            <a:ext cx="0" cy="7808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32" name=""/>
          <p:cNvCxnSpPr/>
          <p:nvPr/>
        </p:nvCxnSpPr>
        <p:spPr>
          <a:xfrm flipH="1" flipV="1" rot="5400000">
            <a:off x="5654160" y="1692000"/>
            <a:ext cx="5760" cy="5240520"/>
          </a:xfrm>
          <a:prstGeom prst="bentConnector3">
            <a:avLst>
              <a:gd name="adj1" fmla="val 17860000"/>
            </a:avLst>
          </a:prstGeom>
          <a:ln w="28440">
            <a:solidFill>
              <a:srgbClr val="ffffff"/>
            </a:solidFill>
            <a:miter/>
          </a:ln>
        </p:spPr>
      </p:cxnSp>
      <p:grpSp>
        <p:nvGrpSpPr>
          <p:cNvPr id="133" name=""/>
          <p:cNvGrpSpPr/>
          <p:nvPr/>
        </p:nvGrpSpPr>
        <p:grpSpPr>
          <a:xfrm>
            <a:off x="411120" y="4548240"/>
            <a:ext cx="1582920" cy="957240"/>
            <a:chOff x="411120" y="4548240"/>
            <a:chExt cx="1582920" cy="957240"/>
          </a:xfrm>
        </p:grpSpPr>
        <p:sp>
          <p:nvSpPr>
            <p:cNvPr id="134" name=""/>
            <p:cNvSpPr/>
            <p:nvPr/>
          </p:nvSpPr>
          <p:spPr>
            <a:xfrm>
              <a:off x="411120" y="4548240"/>
              <a:ext cx="158292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483480" y="4660920"/>
              <a:ext cx="143892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6" name=""/>
          <p:cNvGrpSpPr/>
          <p:nvPr/>
        </p:nvGrpSpPr>
        <p:grpSpPr>
          <a:xfrm>
            <a:off x="4078440" y="4548240"/>
            <a:ext cx="1582560" cy="957240"/>
            <a:chOff x="4078440" y="4548240"/>
            <a:chExt cx="1582560" cy="957240"/>
          </a:xfrm>
        </p:grpSpPr>
        <p:sp>
          <p:nvSpPr>
            <p:cNvPr id="137" name=""/>
            <p:cNvSpPr/>
            <p:nvPr/>
          </p:nvSpPr>
          <p:spPr>
            <a:xfrm>
              <a:off x="4078440" y="4548240"/>
              <a:ext cx="158256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4476600" y="4768920"/>
              <a:ext cx="7851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Retail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" name=""/>
          <p:cNvSpPr/>
          <p:nvPr/>
        </p:nvSpPr>
        <p:spPr>
          <a:xfrm>
            <a:off x="1638360" y="3648240"/>
            <a:ext cx="2805120" cy="4014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2124000" y="3711600"/>
            <a:ext cx="18259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1" name=""/>
          <p:cNvGrpSpPr/>
          <p:nvPr/>
        </p:nvGrpSpPr>
        <p:grpSpPr>
          <a:xfrm>
            <a:off x="8373960" y="4548240"/>
            <a:ext cx="1582920" cy="957240"/>
            <a:chOff x="8373960" y="4548240"/>
            <a:chExt cx="1582920" cy="957240"/>
          </a:xfrm>
        </p:grpSpPr>
        <p:sp>
          <p:nvSpPr>
            <p:cNvPr id="142" name=""/>
            <p:cNvSpPr/>
            <p:nvPr/>
          </p:nvSpPr>
          <p:spPr>
            <a:xfrm>
              <a:off x="8373960" y="4548240"/>
              <a:ext cx="158292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8634240" y="4873680"/>
              <a:ext cx="10623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Net Works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4" name=""/>
          <p:cNvGrpSpPr/>
          <p:nvPr/>
        </p:nvGrpSpPr>
        <p:grpSpPr>
          <a:xfrm>
            <a:off x="6593040" y="4548240"/>
            <a:ext cx="1582560" cy="957240"/>
            <a:chOff x="6593040" y="4548240"/>
            <a:chExt cx="1582560" cy="957240"/>
          </a:xfrm>
        </p:grpSpPr>
        <p:sp>
          <p:nvSpPr>
            <p:cNvPr id="145" name=""/>
            <p:cNvSpPr/>
            <p:nvPr/>
          </p:nvSpPr>
          <p:spPr>
            <a:xfrm>
              <a:off x="6593040" y="4548240"/>
              <a:ext cx="158256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6823080" y="4767120"/>
              <a:ext cx="11217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7" name=""/>
          <p:cNvGrpSpPr/>
          <p:nvPr/>
        </p:nvGrpSpPr>
        <p:grpSpPr>
          <a:xfrm>
            <a:off x="2244600" y="4548240"/>
            <a:ext cx="1582920" cy="957240"/>
            <a:chOff x="2244600" y="4548240"/>
            <a:chExt cx="1582920" cy="957240"/>
          </a:xfrm>
        </p:grpSpPr>
        <p:sp>
          <p:nvSpPr>
            <p:cNvPr id="148" name=""/>
            <p:cNvSpPr/>
            <p:nvPr/>
          </p:nvSpPr>
          <p:spPr>
            <a:xfrm>
              <a:off x="2244600" y="4548240"/>
              <a:ext cx="158292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2505600" y="4767120"/>
              <a:ext cx="10627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Wholesale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0" name=""/>
          <p:cNvGrpSpPr/>
          <p:nvPr/>
        </p:nvGrpSpPr>
        <p:grpSpPr>
          <a:xfrm>
            <a:off x="4037040" y="399960"/>
            <a:ext cx="2214000" cy="2214000"/>
            <a:chOff x="4037040" y="399960"/>
            <a:chExt cx="2214000" cy="2214000"/>
          </a:xfrm>
        </p:grpSpPr>
        <p:grpSp>
          <p:nvGrpSpPr>
            <p:cNvPr id="151" name=""/>
            <p:cNvGrpSpPr/>
            <p:nvPr/>
          </p:nvGrpSpPr>
          <p:grpSpPr>
            <a:xfrm>
              <a:off x="4037040" y="1218240"/>
              <a:ext cx="2214000" cy="1395720"/>
              <a:chOff x="4037040" y="1218240"/>
              <a:chExt cx="2214000" cy="1395720"/>
            </a:xfrm>
          </p:grpSpPr>
          <p:sp>
            <p:nvSpPr>
              <p:cNvPr id="152" name=""/>
              <p:cNvSpPr/>
              <p:nvPr/>
            </p:nvSpPr>
            <p:spPr>
              <a:xfrm>
                <a:off x="4037040" y="1224360"/>
                <a:ext cx="443520" cy="44244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4252320" y="1440000"/>
                <a:ext cx="471600" cy="47160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4" name=""/>
              <p:cNvSpPr/>
              <p:nvPr/>
            </p:nvSpPr>
            <p:spPr>
              <a:xfrm>
                <a:off x="4960080" y="2146320"/>
                <a:ext cx="470160" cy="467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4777200" y="1956960"/>
                <a:ext cx="20880" cy="720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6" name=""/>
              <p:cNvSpPr/>
              <p:nvPr/>
            </p:nvSpPr>
            <p:spPr>
              <a:xfrm>
                <a:off x="4777200" y="1685880"/>
                <a:ext cx="143280" cy="2811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7" name=""/>
              <p:cNvSpPr/>
              <p:nvPr/>
            </p:nvSpPr>
            <p:spPr>
              <a:xfrm>
                <a:off x="4499640" y="1693800"/>
                <a:ext cx="278640" cy="45756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4959000" y="1956960"/>
                <a:ext cx="189000" cy="3542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9" name=""/>
              <p:cNvSpPr/>
              <p:nvPr/>
            </p:nvSpPr>
            <p:spPr>
              <a:xfrm>
                <a:off x="4772160" y="1977480"/>
                <a:ext cx="187560" cy="35532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0" name=""/>
              <p:cNvSpPr/>
              <p:nvPr/>
            </p:nvSpPr>
            <p:spPr>
              <a:xfrm>
                <a:off x="5369760" y="1218240"/>
                <a:ext cx="881280" cy="111456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61" name=""/>
            <p:cNvSpPr/>
            <p:nvPr/>
          </p:nvSpPr>
          <p:spPr>
            <a:xfrm>
              <a:off x="4322520" y="399960"/>
              <a:ext cx="1113840" cy="11131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4970520" y="807840"/>
              <a:ext cx="876600" cy="111564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3" name=""/>
          <p:cNvSpPr/>
          <p:nvPr/>
        </p:nvSpPr>
        <p:spPr>
          <a:xfrm flipV="1">
            <a:off x="5141880" y="2685960"/>
            <a:ext cx="0" cy="7812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877080" y="3648240"/>
            <a:ext cx="2805120" cy="4014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7484040" y="3713040"/>
            <a:ext cx="15879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67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68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77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787320" y="1438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74720" y="33433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787320" y="5146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9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90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91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2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0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4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05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06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15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8994600" y="2556000"/>
            <a:ext cx="1796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8994600" y="2881440"/>
            <a:ext cx="1796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2" name=""/>
          <p:cNvGraphicFramePr/>
          <p:nvPr/>
        </p:nvGraphicFramePr>
        <p:xfrm>
          <a:off x="190440" y="1247760"/>
          <a:ext cx="9012240" cy="508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440" y="1247760"/>
                    <a:ext cx="9012240" cy="508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24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25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26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1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2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3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4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5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71120" y="291600"/>
            <a:ext cx="874404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9" name=""/>
          <p:cNvGraphicFramePr/>
          <p:nvPr/>
        </p:nvGraphicFramePr>
        <p:xfrm>
          <a:off x="542880" y="1501920"/>
          <a:ext cx="97441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501920"/>
                    <a:ext cx="97441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41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42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43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52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2000-06-08T15:05:30Z</dcterms:created>
  <dc:creator>julie ferrara</dc:creator>
  <dc:description/>
  <dc:language>en-US</dc:language>
  <cp:lastModifiedBy/>
  <cp:lastPrinted>2000-07-13T04:09:55Z</cp:lastPrinted>
  <dcterms:modified xsi:type="dcterms:W3CDTF">2025-09-27T00:51:13Z</dcterms:modified>
  <cp:revision>56</cp:revision>
  <dc:subject/>
  <dc:title> Enron Net Works June 12, 2000 </dc:title>
</cp:coreProperties>
</file>