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2ADDB1-39A5-44EB-A363-59D511E3981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2BF91A-666B-4B88-B61B-B89E8437300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3048120"/>
            <a:ext cx="1295280" cy="825480"/>
          </a:xfrm>
          <a:prstGeom prst="rect">
            <a:avLst/>
          </a:prstGeom>
          <a:gradFill rotWithShape="0">
            <a:gsLst>
              <a:gs pos="0">
                <a:srgbClr val="1c8a53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51600" y="3191040"/>
            <a:ext cx="102708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NTUA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06680" y="319104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783200" y="3200400"/>
            <a:ext cx="1128960" cy="459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50021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92480" y="464832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15560" y="464832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2742840" y="3429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9120" y="36360"/>
            <a:ext cx="2193480" cy="119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Risks to 3rd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ECS/ECT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Utility Performance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Price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Deregulation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37240" y="5410080"/>
            <a:ext cx="1328760" cy="82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Annual Charge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Recovery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2743200" y="5029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5257440" y="34290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685764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742480" y="35812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570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72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743200" y="48006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flipV="1">
            <a:off x="5283720" y="3868560"/>
            <a:ext cx="138816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84080" y="3978720"/>
            <a:ext cx="137484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4343400" y="39621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724280" y="39625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25880" y="32306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201840" y="502920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278160" y="44956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040280" y="4114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26080" y="411480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76920" y="437976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920000">
            <a:off x="5640120" y="4114440"/>
            <a:ext cx="1099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859440" y="312408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08960" y="3657600"/>
            <a:ext cx="1077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58520" y="3581280"/>
            <a:ext cx="79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HP-Hours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9200" y="2971800"/>
            <a:ext cx="12351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Annual Charge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43240" y="1752480"/>
            <a:ext cx="10094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19% Managing Partner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96960" y="1828800"/>
            <a:ext cx="507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64160" y="3200400"/>
            <a:ext cx="84132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66680" y="35812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1066320" y="3429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28600" y="30844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3657600"/>
            <a:ext cx="854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201920" y="464832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97560" y="1047600"/>
            <a:ext cx="1306440" cy="45972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 Party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609480"/>
            <a:ext cx="0" cy="4572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29960" y="13320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81280" y="1066680"/>
            <a:ext cx="1158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owned DE C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1523880"/>
            <a:ext cx="129528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4572000" y="1523880"/>
            <a:ext cx="129528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30320" y="103680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851800" y="1535040"/>
            <a:ext cx="98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$4,941,835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86360" y="1523880"/>
            <a:ext cx="98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$1,159,835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95480" y="3535200"/>
            <a:ext cx="709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11720" y="2514600"/>
            <a:ext cx="92592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 flipV="1">
            <a:off x="2590920" y="2742840"/>
            <a:ext cx="137160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90920" y="2894760"/>
            <a:ext cx="12952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125880" y="2620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538200">
            <a:off x="2666520" y="29718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830240" y="292572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1999-05-17T21:24:04Z</dcterms:created>
  <dc:creator>Trevor Woods</dc:creator>
  <dc:description/>
  <dc:language>en-US</dc:language>
  <cp:lastModifiedBy>Trevor Woods</cp:lastModifiedBy>
  <cp:lastPrinted>1999-06-08T13:10:25Z</cp:lastPrinted>
  <dcterms:modified xsi:type="dcterms:W3CDTF">1999-06-09T18:19:25Z</dcterms:modified>
  <cp:revision>17</cp:revision>
  <dc:subject/>
  <dc:title>No Slide Title</dc:title>
</cp:coreProperties>
</file>