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29.png" ContentType="image/png"/>
  <Override PartName="/ppt/media/image28.png" ContentType="image/png"/>
  <Override PartName="/ppt/media/image27.wmf" ContentType="image/x-wmf"/>
  <Override PartName="/ppt/media/image26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37.png" ContentType="image/png"/>
  <Override PartName="/ppt/media/image12.png" ContentType="image/png"/>
  <Override PartName="/ppt/media/image35.png" ContentType="image/png"/>
  <Override PartName="/ppt/media/image3.png" ContentType="image/png"/>
  <Override PartName="/ppt/media/image9.png" ContentType="image/png"/>
  <Override PartName="/ppt/media/image20.png" ContentType="image/png"/>
  <Override PartName="/ppt/media/image18.png" ContentType="image/png"/>
  <Override PartName="/ppt/media/image13.png" ContentType="image/png"/>
  <Override PartName="/ppt/media/image36.png" ContentType="image/png"/>
  <Override PartName="/ppt/media/image4.png" ContentType="image/png"/>
  <Override PartName="/ppt/media/image30.wmf" ContentType="image/x-wmf"/>
  <Override PartName="/ppt/media/image10.png" ContentType="image/png"/>
  <Override PartName="/ppt/media/image31.png" ContentType="image/png"/>
  <Override PartName="/ppt/media/image32.png" ContentType="image/png"/>
  <Override PartName="/ppt/media/image40.png" ContentType="image/png"/>
  <Override PartName="/ppt/media/image41.png" ContentType="image/png"/>
  <Override PartName="/ppt/media/image8.png" ContentType="image/png"/>
  <Override PartName="/ppt/media/image17.png" ContentType="image/png"/>
  <Override PartName="/ppt/media/image11.png" ContentType="image/png"/>
  <Override PartName="/ppt/media/image2.png" ContentType="image/png"/>
  <Override PartName="/ppt/media/image34.png" ContentType="image/png"/>
  <Override PartName="/ppt/media/image39.png" ContentType="image/png"/>
  <Override PartName="/ppt/media/image42.wmf" ContentType="image/x-wmf"/>
  <Override PartName="/ppt/media/image7.png" ContentType="image/png"/>
  <Override PartName="/ppt/media/image16.png" ContentType="image/png"/>
  <Override PartName="/ppt/media/image1.png" ContentType="image/png"/>
  <Override PartName="/ppt/media/image33.png" ContentType="image/png"/>
  <Override PartName="/ppt/media/image38.png" ContentType="image/png"/>
  <Override PartName="/ppt/media/image6.png" ContentType="image/png"/>
  <Override PartName="/ppt/media/image15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5.xml.rels" ContentType="application/vnd.openxmlformats-package.relationships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914CFA-2063-434B-9195-0C151449E07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16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Proven, Commercial Technology Owned By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Optimizes Data Flow Independent of System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Messaging Between Servers, Determines Optimum Route, Minimizes Hops and Transfers Data Faster and More Reliably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Allows Metering of System Use and Usage-Based Billing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Tool for Bandwidth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4600"/>
          </a:xfrm>
          <a:prstGeom prst="rect">
            <a:avLst/>
          </a:prstGeom>
          <a:ln w="0">
            <a:noFill/>
          </a:ln>
        </p:spPr>
      </p:sp>
      <p:sp>
        <p:nvSpPr>
          <p:cNvPr id="11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88560" rIns="88560" tIns="44280" bIns="442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an intelligent platform that enables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development and delivery of internet-based, mission critical e-business applications.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1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 mover in a new category of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communications company.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1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Building intelligence into the network.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103F51-3C50-4D9E-B153-6963423E1F2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2D334E-3684-4F96-A605-B6088735AE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BEABC3-8A3F-4D75-BDCC-6BBE83C401C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83B58E-C81D-42CC-A704-12670B2E48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globe%20cyan%20slice" descr=""/>
          <p:cNvPicPr/>
          <p:nvPr/>
        </p:nvPicPr>
        <p:blipFill>
          <a:blip r:embed="rId2"/>
          <a:stretch/>
        </p:blipFill>
        <p:spPr>
          <a:xfrm>
            <a:off x="7329600" y="0"/>
            <a:ext cx="18144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eballTM" descr=""/>
          <p:cNvPicPr/>
          <p:nvPr/>
        </p:nvPicPr>
        <p:blipFill>
          <a:blip r:embed="rId3"/>
          <a:stretch/>
        </p:blipFill>
        <p:spPr>
          <a:xfrm>
            <a:off x="79200" y="5894280"/>
            <a:ext cx="1028880" cy="857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ec%20blue%20under%20stack%20logo" descr=""/>
          <p:cNvPicPr/>
          <p:nvPr/>
        </p:nvPicPr>
        <p:blipFill>
          <a:blip r:embed="rId4"/>
          <a:stretch/>
        </p:blipFill>
        <p:spPr>
          <a:xfrm>
            <a:off x="7696080" y="5715000"/>
            <a:ext cx="1067040" cy="1157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0.wmf"/><Relationship Id="rId2" Type="http://schemas.openxmlformats.org/officeDocument/2006/relationships/image" Target="../media/image30.wmf"/><Relationship Id="rId3" Type="http://schemas.openxmlformats.org/officeDocument/2006/relationships/image" Target="../media/image30.wmf"/><Relationship Id="rId4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4.png"/><Relationship Id="rId5" Type="http://schemas.openxmlformats.org/officeDocument/2006/relationships/image" Target="../media/image32.png"/><Relationship Id="rId6" Type="http://schemas.openxmlformats.org/officeDocument/2006/relationships/image" Target="../media/image35.png"/><Relationship Id="rId7" Type="http://schemas.openxmlformats.org/officeDocument/2006/relationships/image" Target="../media/image34.png"/><Relationship Id="rId8" Type="http://schemas.openxmlformats.org/officeDocument/2006/relationships/image" Target="../media/image35.png"/><Relationship Id="rId9" Type="http://schemas.openxmlformats.org/officeDocument/2006/relationships/image" Target="../media/image35.png"/><Relationship Id="rId10" Type="http://schemas.openxmlformats.org/officeDocument/2006/relationships/image" Target="../media/image34.png"/><Relationship Id="rId11" Type="http://schemas.openxmlformats.org/officeDocument/2006/relationships/image" Target="../media/image35.png"/><Relationship Id="rId12" Type="http://schemas.openxmlformats.org/officeDocument/2006/relationships/image" Target="../media/image35.png"/><Relationship Id="rId13" Type="http://schemas.openxmlformats.org/officeDocument/2006/relationships/image" Target="../media/image35.png"/><Relationship Id="rId14" Type="http://schemas.openxmlformats.org/officeDocument/2006/relationships/image" Target="../media/image35.png"/><Relationship Id="rId15" Type="http://schemas.openxmlformats.org/officeDocument/2006/relationships/image" Target="../media/image35.png"/><Relationship Id="rId16" Type="http://schemas.openxmlformats.org/officeDocument/2006/relationships/image" Target="../media/image35.png"/><Relationship Id="rId17" Type="http://schemas.openxmlformats.org/officeDocument/2006/relationships/image" Target="../media/image34.png"/><Relationship Id="rId18" Type="http://schemas.openxmlformats.org/officeDocument/2006/relationships/image" Target="../media/image35.png"/><Relationship Id="rId19" Type="http://schemas.openxmlformats.org/officeDocument/2006/relationships/image" Target="../media/image34.png"/><Relationship Id="rId20" Type="http://schemas.openxmlformats.org/officeDocument/2006/relationships/image" Target="../media/image35.png"/><Relationship Id="rId21" Type="http://schemas.openxmlformats.org/officeDocument/2006/relationships/image" Target="../media/image34.png"/><Relationship Id="rId22" Type="http://schemas.openxmlformats.org/officeDocument/2006/relationships/image" Target="../media/image35.png"/><Relationship Id="rId23" Type="http://schemas.openxmlformats.org/officeDocument/2006/relationships/image" Target="../media/image34.png"/><Relationship Id="rId24" Type="http://schemas.openxmlformats.org/officeDocument/2006/relationships/image" Target="../media/image35.png"/><Relationship Id="rId25" Type="http://schemas.openxmlformats.org/officeDocument/2006/relationships/image" Target="../media/image34.png"/><Relationship Id="rId26" Type="http://schemas.openxmlformats.org/officeDocument/2006/relationships/image" Target="../media/image35.png"/><Relationship Id="rId27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6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4.png"/><Relationship Id="rId6" Type="http://schemas.openxmlformats.org/officeDocument/2006/relationships/image" Target="../media/image32.png"/><Relationship Id="rId7" Type="http://schemas.openxmlformats.org/officeDocument/2006/relationships/image" Target="../media/image35.png"/><Relationship Id="rId8" Type="http://schemas.openxmlformats.org/officeDocument/2006/relationships/image" Target="../media/image34.png"/><Relationship Id="rId9" Type="http://schemas.openxmlformats.org/officeDocument/2006/relationships/image" Target="../media/image35.png"/><Relationship Id="rId10" Type="http://schemas.openxmlformats.org/officeDocument/2006/relationships/image" Target="../media/image35.png"/><Relationship Id="rId11" Type="http://schemas.openxmlformats.org/officeDocument/2006/relationships/image" Target="../media/image34.png"/><Relationship Id="rId12" Type="http://schemas.openxmlformats.org/officeDocument/2006/relationships/image" Target="../media/image35.png"/><Relationship Id="rId13" Type="http://schemas.openxmlformats.org/officeDocument/2006/relationships/image" Target="../media/image35.png"/><Relationship Id="rId14" Type="http://schemas.openxmlformats.org/officeDocument/2006/relationships/image" Target="../media/image35.png"/><Relationship Id="rId15" Type="http://schemas.openxmlformats.org/officeDocument/2006/relationships/image" Target="../media/image35.png"/><Relationship Id="rId16" Type="http://schemas.openxmlformats.org/officeDocument/2006/relationships/image" Target="../media/image35.png"/><Relationship Id="rId17" Type="http://schemas.openxmlformats.org/officeDocument/2006/relationships/image" Target="../media/image35.png"/><Relationship Id="rId18" Type="http://schemas.openxmlformats.org/officeDocument/2006/relationships/image" Target="../media/image35.png"/><Relationship Id="rId19" Type="http://schemas.openxmlformats.org/officeDocument/2006/relationships/image" Target="../media/image35.png"/><Relationship Id="rId20" Type="http://schemas.openxmlformats.org/officeDocument/2006/relationships/image" Target="../media/image37.png"/><Relationship Id="rId2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png"/><Relationship Id="rId3" Type="http://schemas.openxmlformats.org/officeDocument/2006/relationships/image" Target="../media/image39.png"/><Relationship Id="rId4" Type="http://schemas.openxmlformats.org/officeDocument/2006/relationships/image" Target="../media/image39.png"/><Relationship Id="rId5" Type="http://schemas.openxmlformats.org/officeDocument/2006/relationships/image" Target="../media/image32.png"/><Relationship Id="rId6" Type="http://schemas.openxmlformats.org/officeDocument/2006/relationships/image" Target="../media/image39.png"/><Relationship Id="rId7" Type="http://schemas.openxmlformats.org/officeDocument/2006/relationships/image" Target="../media/image40.png"/><Relationship Id="rId8" Type="http://schemas.openxmlformats.org/officeDocument/2006/relationships/image" Target="../media/image41.png"/><Relationship Id="rId9" Type="http://schemas.openxmlformats.org/officeDocument/2006/relationships/image" Target="../media/image38.png"/><Relationship Id="rId10" Type="http://schemas.openxmlformats.org/officeDocument/2006/relationships/image" Target="../media/image39.png"/><Relationship Id="rId11" Type="http://schemas.openxmlformats.org/officeDocument/2006/relationships/image" Target="../media/image39.png"/><Relationship Id="rId12" Type="http://schemas.openxmlformats.org/officeDocument/2006/relationships/image" Target="../media/image39.png"/><Relationship Id="rId13" Type="http://schemas.openxmlformats.org/officeDocument/2006/relationships/image" Target="../media/image38.png"/><Relationship Id="rId14" Type="http://schemas.openxmlformats.org/officeDocument/2006/relationships/image" Target="../media/image39.png"/><Relationship Id="rId15" Type="http://schemas.openxmlformats.org/officeDocument/2006/relationships/image" Target="../media/image39.png"/><Relationship Id="rId16" Type="http://schemas.openxmlformats.org/officeDocument/2006/relationships/image" Target="../media/image39.png"/><Relationship Id="rId17" Type="http://schemas.openxmlformats.org/officeDocument/2006/relationships/image" Target="../media/image38.png"/><Relationship Id="rId18" Type="http://schemas.openxmlformats.org/officeDocument/2006/relationships/image" Target="../media/image39.png"/><Relationship Id="rId19" Type="http://schemas.openxmlformats.org/officeDocument/2006/relationships/image" Target="../media/image39.png"/><Relationship Id="rId20" Type="http://schemas.openxmlformats.org/officeDocument/2006/relationships/image" Target="../media/image39.png"/><Relationship Id="rId2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30.wmf"/><Relationship Id="rId2" Type="http://schemas.openxmlformats.org/officeDocument/2006/relationships/image" Target="../media/image30.wmf"/><Relationship Id="rId3" Type="http://schemas.openxmlformats.org/officeDocument/2006/relationships/image" Target="../media/image30.wmf"/><Relationship Id="rId4" Type="http://schemas.openxmlformats.org/officeDocument/2006/relationships/image" Target="../media/image30.wmf"/><Relationship Id="rId5" Type="http://schemas.openxmlformats.org/officeDocument/2006/relationships/image" Target="../media/image30.wmf"/><Relationship Id="rId6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image" Target="../media/image17.png"/><Relationship Id="rId14" Type="http://schemas.openxmlformats.org/officeDocument/2006/relationships/image" Target="../media/image18.png"/><Relationship Id="rId15" Type="http://schemas.openxmlformats.org/officeDocument/2006/relationships/image" Target="../media/image19.png"/><Relationship Id="rId16" Type="http://schemas.openxmlformats.org/officeDocument/2006/relationships/image" Target="../media/image20.png"/><Relationship Id="rId17" Type="http://schemas.openxmlformats.org/officeDocument/2006/relationships/image" Target="../media/image21.png"/><Relationship Id="rId18" Type="http://schemas.openxmlformats.org/officeDocument/2006/relationships/image" Target="../media/image22.png"/><Relationship Id="rId19" Type="http://schemas.openxmlformats.org/officeDocument/2006/relationships/image" Target="../media/image23.png"/><Relationship Id="rId20" Type="http://schemas.openxmlformats.org/officeDocument/2006/relationships/image" Target="../media/image24.png"/><Relationship Id="rId21" Type="http://schemas.openxmlformats.org/officeDocument/2006/relationships/image" Target="../media/image25.png"/><Relationship Id="rId22" Type="http://schemas.openxmlformats.org/officeDocument/2006/relationships/image" Target="../media/image26.png"/><Relationship Id="rId23" Type="http://schemas.openxmlformats.org/officeDocument/2006/relationships/image" Target="../media/image27.wmf"/><Relationship Id="rId24" Type="http://schemas.openxmlformats.org/officeDocument/2006/relationships/image" Target="../media/image28.png"/><Relationship Id="rId2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900000" y="3927600"/>
            <a:ext cx="7351920" cy="19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Communications: </a:t>
            </a:r>
            <a:r>
              <a:rPr b="0" i="1" lang="en-US" sz="45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delivering a whole new Internet experience</a:t>
            </a: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power%20logotag%20white%20trans" descr=""/>
          <p:cNvPicPr/>
          <p:nvPr/>
        </p:nvPicPr>
        <p:blipFill>
          <a:blip r:embed="rId1"/>
          <a:stretch/>
        </p:blipFill>
        <p:spPr>
          <a:xfrm>
            <a:off x="1925640" y="1874880"/>
            <a:ext cx="5329080" cy="1652400"/>
          </a:xfrm>
          <a:prstGeom prst="rect">
            <a:avLst/>
          </a:prstGeom>
          <a:noFill/>
          <a:ln w="0">
            <a:noFill/>
          </a:ln>
        </p:spPr>
      </p:pic>
    </p:spTree>
  </p:cSld>
  <p:transition>
    <p:dissolv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PlaceHolder 1"/>
          <p:cNvSpPr>
            <a:spLocks noGrp="1"/>
          </p:cNvSpPr>
          <p:nvPr>
            <p:ph/>
          </p:nvPr>
        </p:nvSpPr>
        <p:spPr>
          <a:xfrm>
            <a:off x="514440" y="837720"/>
            <a:ext cx="6751440" cy="29718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Cisco 12012 GSR / Ciena Sentry DWDM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IP POS Native; no L2 overlay networks, TDM,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 Ready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high powered Sun servers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InterAgent middleware enabled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Advanced Traffic Engineering/Management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QoS through MPLS, WRED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intelligent provisioning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PlaceHolder 2"/>
          <p:cNvSpPr>
            <a:spLocks noGrp="1"/>
          </p:cNvSpPr>
          <p:nvPr>
            <p:ph type="title"/>
          </p:nvPr>
        </p:nvSpPr>
        <p:spPr>
          <a:xfrm>
            <a:off x="380880" y="17100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Pure IP Backbone Architecture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 flipH="1">
            <a:off x="3657240" y="5033880"/>
            <a:ext cx="95076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-12240" bIns="-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495600" y="5176800"/>
            <a:ext cx="619200" cy="46512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 flipH="1">
            <a:off x="4343400" y="5033880"/>
            <a:ext cx="533520" cy="6080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8" name="" descr=""/>
          <p:cNvPicPr/>
          <p:nvPr/>
        </p:nvPicPr>
        <p:blipFill>
          <a:blip r:embed="rId1"/>
          <a:stretch/>
        </p:blipFill>
        <p:spPr>
          <a:xfrm>
            <a:off x="2895480" y="4805280"/>
            <a:ext cx="838440" cy="45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" descr=""/>
          <p:cNvPicPr/>
          <p:nvPr/>
        </p:nvPicPr>
        <p:blipFill>
          <a:blip r:embed="rId2"/>
          <a:stretch/>
        </p:blipFill>
        <p:spPr>
          <a:xfrm>
            <a:off x="4572000" y="4805280"/>
            <a:ext cx="838080" cy="45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0" name=""/>
          <p:cNvSpPr/>
          <p:nvPr/>
        </p:nvSpPr>
        <p:spPr>
          <a:xfrm>
            <a:off x="3276720" y="3889440"/>
            <a:ext cx="0" cy="9158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4954680" y="3889440"/>
            <a:ext cx="0" cy="9158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4191120" y="5870520"/>
            <a:ext cx="0" cy="3650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809880" y="5181480"/>
            <a:ext cx="6318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OC-12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313080" y="3817800"/>
            <a:ext cx="16207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OC-12 / OC-48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" name="" descr=""/>
          <p:cNvPicPr/>
          <p:nvPr/>
        </p:nvPicPr>
        <p:blipFill>
          <a:blip r:embed="rId3"/>
          <a:stretch/>
        </p:blipFill>
        <p:spPr>
          <a:xfrm>
            <a:off x="3809880" y="5567400"/>
            <a:ext cx="838440" cy="45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6" name=""/>
          <p:cNvSpPr/>
          <p:nvPr/>
        </p:nvSpPr>
        <p:spPr>
          <a:xfrm flipH="1">
            <a:off x="3429000" y="40543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4268880" y="4054320"/>
            <a:ext cx="5317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4840" rIns="2484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2362320" y="5715000"/>
            <a:ext cx="161604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Aggregation Router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3429000" y="4495680"/>
            <a:ext cx="1528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Backbone Routers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 flipH="1">
            <a:off x="4571640" y="5792760"/>
            <a:ext cx="38268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24840" rIns="24840" tIns="-12240" bIns="-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954680" y="5564160"/>
            <a:ext cx="761760" cy="4572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5046840" y="5635800"/>
            <a:ext cx="761760" cy="4572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122800" y="5721480"/>
            <a:ext cx="763560" cy="45864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703600" y="4605480"/>
            <a:ext cx="5144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5029200" y="4600440"/>
            <a:ext cx="515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1371600" y="6019920"/>
            <a:ext cx="2438280" cy="3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8080" rIns="28080" tIns="14040" bIns="1404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DS-3/OC-3 via Channelized OC-12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809880" y="6149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24840" rIns="24840" tIns="-12240" bIns="-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"/>
          <p:cNvSpPr/>
          <p:nvPr/>
        </p:nvSpPr>
        <p:spPr>
          <a:xfrm>
            <a:off x="5810400" y="2492280"/>
            <a:ext cx="95220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2025360" y="228600"/>
            <a:ext cx="510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Intelligent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247760" y="2492280"/>
            <a:ext cx="95256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3530520" y="2492280"/>
            <a:ext cx="95256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4665600" y="2492280"/>
            <a:ext cx="95256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365200" y="2492280"/>
            <a:ext cx="95256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247760" y="3387600"/>
            <a:ext cx="95256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2376360" y="3387600"/>
            <a:ext cx="95256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530520" y="3387600"/>
            <a:ext cx="95256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675320" y="3387600"/>
            <a:ext cx="95220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1249200" y="1432080"/>
            <a:ext cx="6675480" cy="534960"/>
          </a:xfrm>
          <a:prstGeom prst="rect">
            <a:avLst/>
          </a:prstGeom>
          <a:gradFill rotWithShape="0">
            <a:gsLst>
              <a:gs pos="0">
                <a:srgbClr val="4c000f"/>
              </a:gs>
              <a:gs pos="50000">
                <a:srgbClr val="a50021"/>
              </a:gs>
              <a:gs pos="100000">
                <a:srgbClr val="4c000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1374840" y="1535040"/>
            <a:ext cx="438156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447560" y="1566720"/>
            <a:ext cx="4001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Intelligent Network (EIN) API’s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247760" y="914400"/>
            <a:ext cx="6676920" cy="534960"/>
          </a:xfrm>
          <a:prstGeom prst="rect">
            <a:avLst/>
          </a:pr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1374840" y="955800"/>
            <a:ext cx="161280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1421640" y="1054080"/>
            <a:ext cx="2820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e-Commerce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5184720" y="955800"/>
            <a:ext cx="62568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6270480" y="955800"/>
            <a:ext cx="1654200" cy="3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 rot="19260000">
            <a:off x="4621680" y="2817000"/>
            <a:ext cx="1008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SCHEDULING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 rot="19260000">
            <a:off x="2567520" y="2852280"/>
            <a:ext cx="610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 rot="19260000">
            <a:off x="5871960" y="2760480"/>
            <a:ext cx="898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 rot="19260000">
            <a:off x="3852360" y="2871000"/>
            <a:ext cx="313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QoS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rot="19260000">
            <a:off x="1554480" y="287316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1244520" y="1960560"/>
            <a:ext cx="6680160" cy="534960"/>
          </a:xfrm>
          <a:prstGeom prst="rect">
            <a:avLst/>
          </a:prstGeom>
          <a:gradFill rotWithShape="0">
            <a:gsLst>
              <a:gs pos="0">
                <a:srgbClr val="004600"/>
              </a:gs>
              <a:gs pos="50000">
                <a:srgbClr val="009900"/>
              </a:gs>
              <a:gs pos="100000">
                <a:srgbClr val="0046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484280" y="2093760"/>
            <a:ext cx="1256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InterAgent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®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1214280" y="4626000"/>
            <a:ext cx="6677280" cy="519120"/>
          </a:xfrm>
          <a:prstGeom prst="rect">
            <a:avLst/>
          </a:prstGeom>
          <a:gradFill rotWithShape="0">
            <a:gsLst>
              <a:gs pos="0">
                <a:srgbClr val="746901"/>
              </a:gs>
              <a:gs pos="50000">
                <a:srgbClr val="fce404"/>
              </a:gs>
              <a:gs pos="100000">
                <a:srgbClr val="746901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1371600" y="4648320"/>
            <a:ext cx="472932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1351080" y="4714920"/>
            <a:ext cx="310824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Distributed Servers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1374840" y="4976640"/>
            <a:ext cx="54356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2387520" y="3746520"/>
            <a:ext cx="77652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530080" y="3932280"/>
            <a:ext cx="635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Metering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206360" y="3746520"/>
            <a:ext cx="109224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1413000" y="3825720"/>
            <a:ext cx="644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Mgt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1887480" y="4160880"/>
            <a:ext cx="72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3616200" y="3746520"/>
            <a:ext cx="78444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3543120" y="3851280"/>
            <a:ext cx="9198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Caching &amp;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Configuration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4759200" y="3746520"/>
            <a:ext cx="73512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4698000" y="3819600"/>
            <a:ext cx="907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reservations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1206360" y="5138640"/>
            <a:ext cx="6677280" cy="511200"/>
          </a:xfrm>
          <a:prstGeom prst="rect">
            <a:avLst/>
          </a:prstGeom>
          <a:gradFill rotWithShape="0">
            <a:gsLst>
              <a:gs pos="0">
                <a:srgbClr val="2f005e"/>
              </a:gs>
              <a:gs pos="50000">
                <a:srgbClr val="6600cc"/>
              </a:gs>
              <a:gs pos="100000">
                <a:srgbClr val="2f005e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5810400" y="3387600"/>
            <a:ext cx="95220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5816880" y="3745080"/>
            <a:ext cx="9493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Policies,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Permissions,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6972480" y="2492280"/>
            <a:ext cx="952200" cy="1104840"/>
          </a:xfrm>
          <a:custGeom>
            <a:avLst/>
            <a:gdLst/>
            <a:ahLst/>
            <a:rect l="l" t="t" r="r" b="b"/>
            <a:pathLst>
              <a:path w="600" h="696">
                <a:moveTo>
                  <a:pt x="0" y="522"/>
                </a:moveTo>
                <a:lnTo>
                  <a:pt x="0" y="0"/>
                </a:lnTo>
                <a:lnTo>
                  <a:pt x="600" y="0"/>
                </a:lnTo>
                <a:lnTo>
                  <a:pt x="600" y="522"/>
                </a:lnTo>
                <a:lnTo>
                  <a:pt x="300" y="696"/>
                </a:lnTo>
                <a:lnTo>
                  <a:pt x="0" y="522"/>
                </a:lnTo>
                <a:close/>
              </a:path>
            </a:pathLst>
          </a:custGeom>
          <a:gradFill rotWithShape="0">
            <a:gsLst>
              <a:gs pos="0">
                <a:srgbClr val="752f00"/>
              </a:gs>
              <a:gs pos="50000">
                <a:srgbClr val="ff6600"/>
              </a:gs>
              <a:gs pos="100000">
                <a:srgbClr val="752f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959520" y="3387600"/>
            <a:ext cx="952560" cy="1219320"/>
          </a:xfrm>
          <a:custGeom>
            <a:avLst/>
            <a:gdLst/>
            <a:ahLst/>
            <a:rect l="l" t="t" r="r" b="b"/>
            <a:pathLst>
              <a:path w="600" h="768">
                <a:moveTo>
                  <a:pt x="0" y="576"/>
                </a:moveTo>
                <a:lnTo>
                  <a:pt x="0" y="0"/>
                </a:lnTo>
                <a:lnTo>
                  <a:pt x="300" y="192"/>
                </a:lnTo>
                <a:lnTo>
                  <a:pt x="600" y="0"/>
                </a:lnTo>
                <a:lnTo>
                  <a:pt x="600" y="576"/>
                </a:lnTo>
                <a:lnTo>
                  <a:pt x="300" y="768"/>
                </a:lnTo>
                <a:lnTo>
                  <a:pt x="0" y="576"/>
                </a:lnTo>
                <a:close/>
              </a:path>
            </a:pathLst>
          </a:custGeom>
          <a:gradFill rotWithShape="0">
            <a:gsLst>
              <a:gs pos="0">
                <a:srgbClr val="003b3b"/>
              </a:gs>
              <a:gs pos="50000">
                <a:srgbClr val="008080"/>
              </a:gs>
              <a:gs pos="100000">
                <a:srgbClr val="003b3b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 rot="19260000">
            <a:off x="7076880" y="2765160"/>
            <a:ext cx="771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MEDIA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7043400" y="3848040"/>
            <a:ext cx="788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Streaming,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338120" y="5218200"/>
            <a:ext cx="554040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Pure IP</a:t>
            </a:r>
            <a:r>
              <a:rPr b="1" lang="en-US" sz="10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SM</a:t>
            </a:r>
            <a:r>
              <a:rPr b="1" lang="en-US" sz="18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,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Routers, DWDM, Fiber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4" name="epower%20logotagTM" descr=""/>
          <p:cNvPicPr/>
          <p:nvPr/>
        </p:nvPicPr>
        <p:blipFill>
          <a:blip r:embed="rId1"/>
          <a:stretch/>
        </p:blipFill>
        <p:spPr>
          <a:xfrm>
            <a:off x="157320" y="1816200"/>
            <a:ext cx="7154640" cy="25225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"/>
          <p:cNvSpPr/>
          <p:nvPr/>
        </p:nvSpPr>
        <p:spPr>
          <a:xfrm>
            <a:off x="1028880" y="990720"/>
            <a:ext cx="6476760" cy="53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ePowered Media Cast™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High Quality Video Streaming for Live, On-Demand and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Scheduled Events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10 Times Faster than the Internet, Large Viewing Window and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Stereo Sound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Ad-Based, Subscription or Pay-for-View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Product Delivery Begins Third Quarter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ePowered Media Transport™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Flexible, Affordable Broadcast TV Transport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Provides Alternative to Satellite and Land-Based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Usage-Based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Commercially Available Early Fourth Quarter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ePowered Conferencing™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High Quality Video Conferencing and Collaborative Sessions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 the Desktop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Strategic Alliances With PictureTel and MShow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Uses Standard Web Tools and a Single Web Interface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Contract Revenue Shared on a Predetermined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28404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Commercially Available End of Fourth Quarter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2320920" y="106200"/>
            <a:ext cx="163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807560" y="212760"/>
            <a:ext cx="557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Initial ePowered Applications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874800" y="1104840"/>
            <a:ext cx="152280" cy="152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874800" y="3121200"/>
            <a:ext cx="152280" cy="152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874800" y="4645080"/>
            <a:ext cx="152280" cy="152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"/>
          <p:cNvSpPr/>
          <p:nvPr/>
        </p:nvSpPr>
        <p:spPr>
          <a:xfrm>
            <a:off x="615960" y="1023840"/>
            <a:ext cx="7975440" cy="48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385920" indent="-38592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FEATURES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Streaming delivery of live and/or archived events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 experience marked by no delays and business quality video distribution to any desktop 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Stereo sound and a large viewing window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 G2, Windows Media Player, QuickTime and MPEG-1 formatted content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Many times faster than what is currently available over the World Wide Web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Delivery speeds of 8 kbps to 1 mbps and beyond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5920" indent="-38592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433440" y="141120"/>
            <a:ext cx="833256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ePowered Media Cast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blinds dir="ver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title"/>
          </p:nvPr>
        </p:nvSpPr>
        <p:spPr>
          <a:xfrm>
            <a:off x="609120" y="228240"/>
            <a:ext cx="7696440" cy="76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 Cast Roadmap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 flipV="1">
            <a:off x="685800" y="837720"/>
            <a:ext cx="0" cy="480060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685800" y="5637960"/>
            <a:ext cx="7620120" cy="32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685800" y="1066680"/>
            <a:ext cx="1828800" cy="4572000"/>
          </a:xfrm>
          <a:prstGeom prst="rect">
            <a:avLst/>
          </a:prstGeom>
          <a:solidFill>
            <a:srgbClr val="cc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2514600" y="1069920"/>
            <a:ext cx="1827360" cy="457200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4341960" y="1066680"/>
            <a:ext cx="1830240" cy="4572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6172200" y="1066680"/>
            <a:ext cx="1828800" cy="457200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965520" y="5683320"/>
            <a:ext cx="945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971800" y="5683320"/>
            <a:ext cx="793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Q4’99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876920" y="5683320"/>
            <a:ext cx="793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Q1’00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6477120" y="5683320"/>
            <a:ext cx="793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Q2’00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762120" y="2811240"/>
            <a:ext cx="1666800" cy="2670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Media Cast R1.0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G2 High Bit Rate - Up to 1Mbps to ePowered ISPs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G2 Low Bit Rate - Up to 100 Kbps to all desktops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WMP Low Bit Rate(Sept.-Limited, Oct. Full deployment) - Up to 100 Kbps to all desktops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2590920" y="2538000"/>
            <a:ext cx="1665000" cy="1877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Media Cast R2.0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R1.0 plus: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WMP High Bit Rate - Up to 1Mbps to ePowered ISPs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Multicast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Pay per View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GUI for content management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4427640" y="2077920"/>
            <a:ext cx="1668240" cy="2670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Media Cast R3.0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R2.0 plus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Quicktime and MP3 support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Intelligent Content Management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Selective Content Distribution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Pay per View Payment Transaction Support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Satellite distribution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6257880" y="1503000"/>
            <a:ext cx="1666800" cy="148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Media Cast R4.0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R3.0 plus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MPEG1 support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Digital Watermarks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Advanced Stream Monitoring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8" name="cloud%20copy" descr=""/>
          <p:cNvPicPr/>
          <p:nvPr/>
        </p:nvPicPr>
        <p:blipFill>
          <a:blip r:embed="rId1"/>
          <a:stretch/>
        </p:blipFill>
        <p:spPr>
          <a:xfrm>
            <a:off x="4284720" y="3170160"/>
            <a:ext cx="3000240" cy="163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9" name="PlaceHolder 1"/>
          <p:cNvSpPr>
            <a:spLocks noGrp="1"/>
          </p:cNvSpPr>
          <p:nvPr>
            <p:ph type="title"/>
          </p:nvPr>
        </p:nvSpPr>
        <p:spPr>
          <a:xfrm>
            <a:off x="304560" y="85320"/>
            <a:ext cx="8265960" cy="771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Overview: Content Distribution</a:t>
            </a:r>
            <a:endParaRPr b="0" lang="en-US" sz="4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0" name=""/>
          <p:cNvGrpSpPr/>
          <p:nvPr/>
        </p:nvGrpSpPr>
        <p:grpSpPr>
          <a:xfrm>
            <a:off x="5913360" y="3657240"/>
            <a:ext cx="2218320" cy="2082600"/>
            <a:chOff x="5913360" y="3657240"/>
            <a:chExt cx="2218320" cy="2082600"/>
          </a:xfrm>
        </p:grpSpPr>
        <p:sp>
          <p:nvSpPr>
            <p:cNvPr id="601" name=""/>
            <p:cNvSpPr/>
            <p:nvPr/>
          </p:nvSpPr>
          <p:spPr>
            <a:xfrm>
              <a:off x="7092360" y="4271760"/>
              <a:ext cx="296280" cy="335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 rot="10239000">
              <a:off x="6985440" y="3738600"/>
              <a:ext cx="1078920" cy="9126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2142" y="4344"/>
                  </a:moveTo>
                  <a:arcTo wR="10800" hR="10800" stAng="-8597480" swAng="8394630"/>
                  <a:lnTo>
                    <a:pt x="10800" y="10800"/>
                  </a:lnTo>
                  <a:close/>
                </a:path>
                <a:path fill="none" w="21600" h="21600">
                  <a:moveTo>
                    <a:pt x="2142" y="4344"/>
                  </a:moveTo>
                  <a:arcTo wR="10800" hR="10800" stAng="-8597480" swAng="8394630"/>
                </a:path>
              </a:pathLst>
            </a:custGeom>
            <a:noFill/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080" rIns="91080" tIns="45360" bIns="4536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03" name=""/>
            <p:cNvGrpSpPr/>
            <p:nvPr/>
          </p:nvGrpSpPr>
          <p:grpSpPr>
            <a:xfrm>
              <a:off x="5913360" y="5056920"/>
              <a:ext cx="2209320" cy="682920"/>
              <a:chOff x="5913360" y="5056920"/>
              <a:chExt cx="2209320" cy="682920"/>
            </a:xfrm>
          </p:grpSpPr>
          <p:sp>
            <p:nvSpPr>
              <p:cNvPr id="604" name=""/>
              <p:cNvSpPr/>
              <p:nvPr/>
            </p:nvSpPr>
            <p:spPr>
              <a:xfrm>
                <a:off x="5913360" y="5062320"/>
                <a:ext cx="2209320" cy="67752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5913360" y="5056920"/>
                <a:ext cx="296280" cy="335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1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6212880" y="5133960"/>
                <a:ext cx="1866600" cy="544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Video source encoded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Live or demand program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Sent into major EIN PoP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07" name=""/>
          <p:cNvSpPr/>
          <p:nvPr/>
        </p:nvSpPr>
        <p:spPr>
          <a:xfrm>
            <a:off x="974880" y="3182760"/>
            <a:ext cx="1114200" cy="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 flipV="1">
            <a:off x="2346480" y="2379240"/>
            <a:ext cx="1885680" cy="77148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2346480" y="3236760"/>
            <a:ext cx="2195280" cy="79056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 flipH="1" flipV="1">
            <a:off x="6459480" y="2293560"/>
            <a:ext cx="1457280" cy="85716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 flipH="1">
            <a:off x="7227360" y="4113360"/>
            <a:ext cx="685800" cy="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 flipH="1">
            <a:off x="6459480" y="1357200"/>
            <a:ext cx="1596960" cy="85104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13" name="video%20camera%20copy" descr=""/>
          <p:cNvPicPr/>
          <p:nvPr/>
        </p:nvPicPr>
        <p:blipFill>
          <a:blip r:embed="rId2"/>
          <a:stretch/>
        </p:blipFill>
        <p:spPr>
          <a:xfrm>
            <a:off x="7885080" y="3835440"/>
            <a:ext cx="728640" cy="771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computer%20copy" descr=""/>
          <p:cNvPicPr/>
          <p:nvPr/>
        </p:nvPicPr>
        <p:blipFill>
          <a:blip r:embed="rId3"/>
          <a:stretch/>
        </p:blipFill>
        <p:spPr>
          <a:xfrm>
            <a:off x="7885080" y="922320"/>
            <a:ext cx="685800" cy="685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computer%20copy" descr=""/>
          <p:cNvPicPr/>
          <p:nvPr/>
        </p:nvPicPr>
        <p:blipFill>
          <a:blip r:embed="rId4"/>
          <a:stretch/>
        </p:blipFill>
        <p:spPr>
          <a:xfrm>
            <a:off x="7885080" y="2894040"/>
            <a:ext cx="685800" cy="684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6" name=""/>
          <p:cNvSpPr/>
          <p:nvPr/>
        </p:nvSpPr>
        <p:spPr>
          <a:xfrm>
            <a:off x="5487480" y="2822400"/>
            <a:ext cx="63108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7" name=""/>
          <p:cNvGrpSpPr/>
          <p:nvPr/>
        </p:nvGrpSpPr>
        <p:grpSpPr>
          <a:xfrm>
            <a:off x="4317840" y="1693800"/>
            <a:ext cx="2087280" cy="1136520"/>
            <a:chOff x="4317840" y="1693800"/>
            <a:chExt cx="2087280" cy="1136520"/>
          </a:xfrm>
        </p:grpSpPr>
        <p:pic>
          <p:nvPicPr>
            <p:cNvPr id="618" name="cloud%20copy" descr=""/>
            <p:cNvPicPr/>
            <p:nvPr/>
          </p:nvPicPr>
          <p:blipFill>
            <a:blip r:embed="rId5"/>
            <a:stretch/>
          </p:blipFill>
          <p:spPr>
            <a:xfrm>
              <a:off x="4317840" y="1693800"/>
              <a:ext cx="2087280" cy="113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19" name=""/>
            <p:cNvSpPr/>
            <p:nvPr/>
          </p:nvSpPr>
          <p:spPr>
            <a:xfrm>
              <a:off x="4836960" y="2046960"/>
              <a:ext cx="1139760" cy="40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960" rIns="102960" tIns="51480" bIns="514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20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0" name=""/>
          <p:cNvSpPr/>
          <p:nvPr/>
        </p:nvSpPr>
        <p:spPr>
          <a:xfrm>
            <a:off x="2603520" y="1774800"/>
            <a:ext cx="86508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ISP POP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1917720" y="2122560"/>
            <a:ext cx="2143080" cy="2141640"/>
          </a:xfrm>
          <a:prstGeom prst="ellipse">
            <a:avLst/>
          </a:prstGeom>
          <a:noFill/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2" name="router%20copy" descr=""/>
          <p:cNvPicPr/>
          <p:nvPr/>
        </p:nvPicPr>
        <p:blipFill>
          <a:blip r:embed="rId6"/>
          <a:stretch/>
        </p:blipFill>
        <p:spPr>
          <a:xfrm>
            <a:off x="3375000" y="246528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computer%20copy" descr=""/>
          <p:cNvPicPr/>
          <p:nvPr/>
        </p:nvPicPr>
        <p:blipFill>
          <a:blip r:embed="rId7"/>
          <a:stretch/>
        </p:blipFill>
        <p:spPr>
          <a:xfrm>
            <a:off x="2689200" y="3236760"/>
            <a:ext cx="428760" cy="42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router%20copy" descr=""/>
          <p:cNvPicPr/>
          <p:nvPr/>
        </p:nvPicPr>
        <p:blipFill>
          <a:blip r:embed="rId8"/>
          <a:stretch/>
        </p:blipFill>
        <p:spPr>
          <a:xfrm>
            <a:off x="3375000" y="349236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router%20copy" descr=""/>
          <p:cNvPicPr/>
          <p:nvPr/>
        </p:nvPicPr>
        <p:blipFill>
          <a:blip r:embed="rId9"/>
          <a:stretch/>
        </p:blipFill>
        <p:spPr>
          <a:xfrm>
            <a:off x="2003400" y="297972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6" name=""/>
          <p:cNvSpPr/>
          <p:nvPr/>
        </p:nvSpPr>
        <p:spPr>
          <a:xfrm>
            <a:off x="7885080" y="4521240"/>
            <a:ext cx="77148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Stream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Encoder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343080" y="2436840"/>
            <a:ext cx="1542960" cy="1419120"/>
          </a:xfrm>
          <a:prstGeom prst="ellipse">
            <a:avLst/>
          </a:prstGeom>
          <a:noFill/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8" name="computer%20copy" descr=""/>
          <p:cNvPicPr/>
          <p:nvPr/>
        </p:nvPicPr>
        <p:blipFill>
          <a:blip r:embed="rId10"/>
          <a:stretch/>
        </p:blipFill>
        <p:spPr>
          <a:xfrm>
            <a:off x="600120" y="288288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router%20copy" descr=""/>
          <p:cNvPicPr/>
          <p:nvPr/>
        </p:nvPicPr>
        <p:blipFill>
          <a:blip r:embed="rId11"/>
          <a:stretch/>
        </p:blipFill>
        <p:spPr>
          <a:xfrm>
            <a:off x="1168560" y="2892600"/>
            <a:ext cx="428400" cy="426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0" name=""/>
          <p:cNvSpPr/>
          <p:nvPr/>
        </p:nvSpPr>
        <p:spPr>
          <a:xfrm>
            <a:off x="7713720" y="2808360"/>
            <a:ext cx="1028520" cy="2141640"/>
          </a:xfrm>
          <a:prstGeom prst="flowChartAlternateProcess">
            <a:avLst/>
          </a:prstGeom>
          <a:noFill/>
          <a:ln w="38160">
            <a:solidFill>
              <a:srgbClr val="0000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7779600" y="2287440"/>
            <a:ext cx="87444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Provider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885080" y="1590840"/>
            <a:ext cx="771480" cy="60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Content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Locator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7734240" y="3532320"/>
            <a:ext cx="100944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www Server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1971720" y="3606840"/>
            <a:ext cx="128592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Frutiger 45 Light"/>
              </a:rPr>
              <a:t>Collocated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Frutiger 45 Light"/>
              </a:rPr>
              <a:t>Server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1982520" y="2376360"/>
            <a:ext cx="611640" cy="60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ISP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edge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router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653040" y="1965240"/>
            <a:ext cx="97488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Site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471600" y="3274920"/>
            <a:ext cx="128592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Access Router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514440" y="2552760"/>
            <a:ext cx="128592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End Station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39" name="router%20copy" descr=""/>
          <p:cNvPicPr/>
          <p:nvPr/>
        </p:nvPicPr>
        <p:blipFill>
          <a:blip r:embed="rId12"/>
          <a:stretch/>
        </p:blipFill>
        <p:spPr>
          <a:xfrm>
            <a:off x="4113360" y="214164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router%20copy" descr=""/>
          <p:cNvPicPr/>
          <p:nvPr/>
        </p:nvPicPr>
        <p:blipFill>
          <a:blip r:embed="rId13"/>
          <a:stretch/>
        </p:blipFill>
        <p:spPr>
          <a:xfrm>
            <a:off x="6856560" y="162720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router%20copy" descr=""/>
          <p:cNvPicPr/>
          <p:nvPr/>
        </p:nvPicPr>
        <p:blipFill>
          <a:blip r:embed="rId14"/>
          <a:stretch/>
        </p:blipFill>
        <p:spPr>
          <a:xfrm>
            <a:off x="7413480" y="279864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router%20copy" descr=""/>
          <p:cNvPicPr/>
          <p:nvPr/>
        </p:nvPicPr>
        <p:blipFill>
          <a:blip r:embed="rId15"/>
          <a:stretch/>
        </p:blipFill>
        <p:spPr>
          <a:xfrm>
            <a:off x="6170760" y="205596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router%20copy" descr=""/>
          <p:cNvPicPr/>
          <p:nvPr/>
        </p:nvPicPr>
        <p:blipFill>
          <a:blip r:embed="rId16"/>
          <a:stretch/>
        </p:blipFill>
        <p:spPr>
          <a:xfrm>
            <a:off x="7456320" y="387036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computer%20copy" descr=""/>
          <p:cNvPicPr/>
          <p:nvPr/>
        </p:nvPicPr>
        <p:blipFill>
          <a:blip r:embed="rId17"/>
          <a:stretch/>
        </p:blipFill>
        <p:spPr>
          <a:xfrm>
            <a:off x="5999040" y="325584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router%20copy" descr=""/>
          <p:cNvPicPr/>
          <p:nvPr/>
        </p:nvPicPr>
        <p:blipFill>
          <a:blip r:embed="rId18"/>
          <a:stretch/>
        </p:blipFill>
        <p:spPr>
          <a:xfrm>
            <a:off x="6256440" y="325584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computer%20copy" descr=""/>
          <p:cNvPicPr/>
          <p:nvPr/>
        </p:nvPicPr>
        <p:blipFill>
          <a:blip r:embed="rId19"/>
          <a:stretch/>
        </p:blipFill>
        <p:spPr>
          <a:xfrm>
            <a:off x="6588000" y="385596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router%20copy" descr=""/>
          <p:cNvPicPr/>
          <p:nvPr/>
        </p:nvPicPr>
        <p:blipFill>
          <a:blip r:embed="rId20"/>
          <a:stretch/>
        </p:blipFill>
        <p:spPr>
          <a:xfrm>
            <a:off x="6845400" y="385596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computer%20copy" descr=""/>
          <p:cNvPicPr/>
          <p:nvPr/>
        </p:nvPicPr>
        <p:blipFill>
          <a:blip r:embed="rId21"/>
          <a:stretch/>
        </p:blipFill>
        <p:spPr>
          <a:xfrm>
            <a:off x="5570640" y="4284720"/>
            <a:ext cx="428400" cy="426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router%20copy" descr=""/>
          <p:cNvPicPr/>
          <p:nvPr/>
        </p:nvPicPr>
        <p:blipFill>
          <a:blip r:embed="rId22"/>
          <a:stretch/>
        </p:blipFill>
        <p:spPr>
          <a:xfrm>
            <a:off x="5827680" y="4284720"/>
            <a:ext cx="428760" cy="426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computer%20copy" descr=""/>
          <p:cNvPicPr/>
          <p:nvPr/>
        </p:nvPicPr>
        <p:blipFill>
          <a:blip r:embed="rId23"/>
          <a:stretch/>
        </p:blipFill>
        <p:spPr>
          <a:xfrm>
            <a:off x="4370400" y="402732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router%20copy" descr=""/>
          <p:cNvPicPr/>
          <p:nvPr/>
        </p:nvPicPr>
        <p:blipFill>
          <a:blip r:embed="rId24"/>
          <a:stretch/>
        </p:blipFill>
        <p:spPr>
          <a:xfrm>
            <a:off x="4627440" y="402732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computer%20copy" descr=""/>
          <p:cNvPicPr/>
          <p:nvPr/>
        </p:nvPicPr>
        <p:blipFill>
          <a:blip r:embed="rId25"/>
          <a:stretch/>
        </p:blipFill>
        <p:spPr>
          <a:xfrm>
            <a:off x="4970520" y="334152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router%20copy" descr=""/>
          <p:cNvPicPr/>
          <p:nvPr/>
        </p:nvPicPr>
        <p:blipFill>
          <a:blip r:embed="rId26"/>
          <a:stretch/>
        </p:blipFill>
        <p:spPr>
          <a:xfrm>
            <a:off x="5227560" y="334152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54" name=""/>
          <p:cNvGrpSpPr/>
          <p:nvPr/>
        </p:nvGrpSpPr>
        <p:grpSpPr>
          <a:xfrm>
            <a:off x="4049280" y="3342600"/>
            <a:ext cx="4362480" cy="2225520"/>
            <a:chOff x="4049280" y="3342600"/>
            <a:chExt cx="4362480" cy="2225520"/>
          </a:xfrm>
        </p:grpSpPr>
        <p:grpSp>
          <p:nvGrpSpPr>
            <p:cNvPr id="655" name=""/>
            <p:cNvGrpSpPr/>
            <p:nvPr/>
          </p:nvGrpSpPr>
          <p:grpSpPr>
            <a:xfrm>
              <a:off x="4049280" y="4871160"/>
              <a:ext cx="1618920" cy="696960"/>
              <a:chOff x="4049280" y="4871160"/>
              <a:chExt cx="1618920" cy="696960"/>
            </a:xfrm>
          </p:grpSpPr>
          <p:sp>
            <p:nvSpPr>
              <p:cNvPr id="656" name=""/>
              <p:cNvSpPr/>
              <p:nvPr/>
            </p:nvSpPr>
            <p:spPr>
              <a:xfrm>
                <a:off x="4070520" y="4883760"/>
                <a:ext cx="1597680" cy="684360"/>
              </a:xfrm>
              <a:prstGeom prst="rect">
                <a:avLst/>
              </a:prstGeom>
              <a:noFill/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4049280" y="4871160"/>
                <a:ext cx="296280" cy="335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2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4326480" y="4961520"/>
                <a:ext cx="1203840" cy="544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Replication to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major servers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throughout EIN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59" name=""/>
            <p:cNvGrpSpPr/>
            <p:nvPr/>
          </p:nvGrpSpPr>
          <p:grpSpPr>
            <a:xfrm>
              <a:off x="4559760" y="3342600"/>
              <a:ext cx="3852000" cy="1800360"/>
              <a:chOff x="4559760" y="3342600"/>
              <a:chExt cx="3852000" cy="1800360"/>
            </a:xfrm>
          </p:grpSpPr>
          <p:sp>
            <p:nvSpPr>
              <p:cNvPr id="660" name=""/>
              <p:cNvSpPr/>
              <p:nvPr/>
            </p:nvSpPr>
            <p:spPr>
              <a:xfrm>
                <a:off x="6191280" y="4003920"/>
                <a:ext cx="296280" cy="335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2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 flipH="1">
                <a:off x="5991120" y="4023720"/>
                <a:ext cx="883080" cy="111924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1964" y="63"/>
                    </a:moveTo>
                    <a:arcTo wR="10800" hR="10800" stAng="-5028786" swAng="3386095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1964" y="63"/>
                    </a:moveTo>
                    <a:arcTo wR="10800" hR="10800" stAng="-5028786" swAng="3386095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 flipH="1" flipV="1">
                <a:off x="5444280" y="3342240"/>
                <a:ext cx="2072160" cy="68364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74" y="0"/>
                    </a:moveTo>
                    <a:arcTo wR="10800" hR="10800" stAng="-5376446" swAng="5222291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74" y="0"/>
                    </a:moveTo>
                    <a:arcTo wR="10800" hR="10800" stAng="-5376446" swAng="5222291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 flipH="1">
                <a:off x="4559760" y="4026960"/>
                <a:ext cx="3852000" cy="91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00" y="0"/>
                    </a:moveTo>
                    <a:arcTo wR="10800" hR="10800" stAng="-5400000" swAng="3239167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00" y="0"/>
                    </a:moveTo>
                    <a:arcTo wR="10800" hR="10800" stAng="-5400000" swAng="3239167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 flipH="1" flipV="1">
                <a:off x="5995080" y="3425040"/>
                <a:ext cx="1034640" cy="61056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00" y="0"/>
                    </a:moveTo>
                    <a:arcTo wR="10800" hR="10800" stAng="-5400000" swAng="7130033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00" y="0"/>
                    </a:moveTo>
                    <a:arcTo wR="10800" hR="10800" stAng="-5400000" swAng="7130033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65" name=""/>
          <p:cNvGrpSpPr/>
          <p:nvPr/>
        </p:nvGrpSpPr>
        <p:grpSpPr>
          <a:xfrm>
            <a:off x="2219400" y="2941920"/>
            <a:ext cx="3475440" cy="2197800"/>
            <a:chOff x="2219400" y="2941920"/>
            <a:chExt cx="3475440" cy="2197800"/>
          </a:xfrm>
        </p:grpSpPr>
        <p:sp>
          <p:nvSpPr>
            <p:cNvPr id="666" name=""/>
            <p:cNvSpPr/>
            <p:nvPr/>
          </p:nvSpPr>
          <p:spPr>
            <a:xfrm>
              <a:off x="3407400" y="4132440"/>
              <a:ext cx="296280" cy="335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67" name=""/>
            <p:cNvGrpSpPr/>
            <p:nvPr/>
          </p:nvGrpSpPr>
          <p:grpSpPr>
            <a:xfrm>
              <a:off x="2219400" y="4455000"/>
              <a:ext cx="1761840" cy="684720"/>
              <a:chOff x="2219400" y="4455000"/>
              <a:chExt cx="1761840" cy="684720"/>
            </a:xfrm>
          </p:grpSpPr>
          <p:sp>
            <p:nvSpPr>
              <p:cNvPr id="668" name=""/>
              <p:cNvSpPr/>
              <p:nvPr/>
            </p:nvSpPr>
            <p:spPr>
              <a:xfrm>
                <a:off x="2219400" y="4455360"/>
                <a:ext cx="1676520" cy="684360"/>
              </a:xfrm>
              <a:prstGeom prst="rect">
                <a:avLst/>
              </a:prstGeom>
              <a:noFill/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080" rIns="91080" tIns="45360" bIns="4536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2219400" y="4455000"/>
                <a:ext cx="296280" cy="335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3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2473200" y="4533120"/>
                <a:ext cx="1508040" cy="544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Distribution to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regional co-located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servers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71" name=""/>
            <p:cNvSpPr/>
            <p:nvPr/>
          </p:nvSpPr>
          <p:spPr>
            <a:xfrm flipH="1" flipV="1">
              <a:off x="2968920" y="2941560"/>
              <a:ext cx="2725920" cy="131292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4667033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4667033"/>
                </a:path>
              </a:pathLst>
            </a:custGeom>
            <a:noFill/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080" rIns="91080" tIns="45360" bIns="4536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 spd="slow">
    <p:dissolve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2" name=""/>
          <p:cNvGrpSpPr/>
          <p:nvPr/>
        </p:nvGrpSpPr>
        <p:grpSpPr>
          <a:xfrm>
            <a:off x="4902120" y="2313000"/>
            <a:ext cx="2085840" cy="1371240"/>
            <a:chOff x="4902120" y="2313000"/>
            <a:chExt cx="2085840" cy="1371240"/>
          </a:xfrm>
        </p:grpSpPr>
        <p:pic>
          <p:nvPicPr>
            <p:cNvPr id="673" name="cloud%20copy" descr=""/>
            <p:cNvPicPr/>
            <p:nvPr/>
          </p:nvPicPr>
          <p:blipFill>
            <a:blip r:embed="rId1"/>
            <a:stretch/>
          </p:blipFill>
          <p:spPr>
            <a:xfrm>
              <a:off x="4902120" y="2313000"/>
              <a:ext cx="2085840" cy="1371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74" name=""/>
            <p:cNvSpPr/>
            <p:nvPr/>
          </p:nvSpPr>
          <p:spPr>
            <a:xfrm>
              <a:off x="5420520" y="2738880"/>
              <a:ext cx="1139760" cy="40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960" rIns="102960" tIns="51480" bIns="514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20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675" name="" descr=""/>
          <p:cNvPicPr/>
          <p:nvPr/>
        </p:nvPicPr>
        <p:blipFill>
          <a:blip r:embed="rId2"/>
          <a:stretch/>
        </p:blipFill>
        <p:spPr>
          <a:xfrm>
            <a:off x="787320" y="1033560"/>
            <a:ext cx="1656000" cy="127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6" name=""/>
          <p:cNvSpPr/>
          <p:nvPr/>
        </p:nvSpPr>
        <p:spPr>
          <a:xfrm>
            <a:off x="15840" y="5140440"/>
            <a:ext cx="2228760" cy="17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444600" y="0"/>
            <a:ext cx="83516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tabLst>
                <a:tab algn="l" pos="0"/>
                <a:tab algn="l" pos="812880"/>
                <a:tab algn="l" pos="1625760"/>
                <a:tab algn="l" pos="2438280"/>
                <a:tab algn="l" pos="3251160"/>
                <a:tab algn="l" pos="4064040"/>
                <a:tab algn="l" pos="4876920"/>
                <a:tab algn="l" pos="5689440"/>
                <a:tab algn="l" pos="6502320"/>
                <a:tab algn="l" pos="7315200"/>
                <a:tab algn="l" pos="8128080"/>
                <a:tab algn="l" pos="8940960"/>
                <a:tab algn="l" pos="9753480"/>
                <a:tab algn="l" pos="1056636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Overview: Content Delivery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8" name=""/>
          <p:cNvGrpSpPr/>
          <p:nvPr/>
        </p:nvGrpSpPr>
        <p:grpSpPr>
          <a:xfrm>
            <a:off x="-585360" y="917640"/>
            <a:ext cx="5959440" cy="5978520"/>
            <a:chOff x="-585360" y="917640"/>
            <a:chExt cx="5959440" cy="5978520"/>
          </a:xfrm>
        </p:grpSpPr>
        <p:sp>
          <p:nvSpPr>
            <p:cNvPr id="679" name=""/>
            <p:cNvSpPr/>
            <p:nvPr/>
          </p:nvSpPr>
          <p:spPr>
            <a:xfrm flipH="1" rot="18940800">
              <a:off x="571680" y="1508400"/>
              <a:ext cx="3645000" cy="47970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929" y="1"/>
                  </a:moveTo>
                  <a:arcTo wR="10800" hR="10800" stAng="-5358798" swAng="5322805"/>
                  <a:lnTo>
                    <a:pt x="10800" y="10800"/>
                  </a:lnTo>
                  <a:close/>
                </a:path>
                <a:path fill="none" w="21600" h="21600">
                  <a:moveTo>
                    <a:pt x="10929" y="1"/>
                  </a:moveTo>
                  <a:arcTo wR="10800" hR="10800" stAng="-5358798" swAng="5322805"/>
                </a:path>
              </a:pathLst>
            </a:custGeom>
            <a:noFill/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80" name=""/>
            <p:cNvGrpSpPr/>
            <p:nvPr/>
          </p:nvGrpSpPr>
          <p:grpSpPr>
            <a:xfrm>
              <a:off x="176040" y="2479320"/>
              <a:ext cx="1119240" cy="605160"/>
              <a:chOff x="176040" y="2479320"/>
              <a:chExt cx="1119240" cy="605160"/>
            </a:xfrm>
          </p:grpSpPr>
          <p:sp>
            <p:nvSpPr>
              <p:cNvPr id="681" name=""/>
              <p:cNvSpPr/>
              <p:nvPr/>
            </p:nvSpPr>
            <p:spPr>
              <a:xfrm>
                <a:off x="187200" y="2484360"/>
                <a:ext cx="1067040" cy="60012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>
                <a:off x="176040" y="2479320"/>
                <a:ext cx="319320" cy="347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960" rIns="102960" tIns="51480" bIns="51480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4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304920" y="2517120"/>
                <a:ext cx="990360" cy="555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960" rIns="102960" tIns="51480" bIns="51480" anchor="ctr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Browser launches Player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84" name=""/>
          <p:cNvSpPr/>
          <p:nvPr/>
        </p:nvSpPr>
        <p:spPr>
          <a:xfrm>
            <a:off x="1901880" y="3770280"/>
            <a:ext cx="1146240" cy="1440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3305160" y="2998440"/>
            <a:ext cx="1768320" cy="75420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3305160" y="3836880"/>
            <a:ext cx="1938240" cy="70488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 flipH="1" flipV="1">
            <a:off x="6648480" y="2895480"/>
            <a:ext cx="1455840" cy="85752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 flipH="1">
            <a:off x="6562800" y="4780080"/>
            <a:ext cx="1595520" cy="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 flipH="1">
            <a:off x="6648480" y="1457280"/>
            <a:ext cx="1509840" cy="1352520"/>
          </a:xfrm>
          <a:prstGeom prst="line">
            <a:avLst/>
          </a:prstGeom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90" name="video%20camera%20copy" descr=""/>
          <p:cNvPicPr/>
          <p:nvPr/>
        </p:nvPicPr>
        <p:blipFill>
          <a:blip r:embed="rId3"/>
          <a:stretch/>
        </p:blipFill>
        <p:spPr>
          <a:xfrm>
            <a:off x="8072280" y="4437000"/>
            <a:ext cx="729000" cy="771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computer%20copy" descr=""/>
          <p:cNvPicPr/>
          <p:nvPr/>
        </p:nvPicPr>
        <p:blipFill>
          <a:blip r:embed="rId4"/>
          <a:stretch/>
        </p:blipFill>
        <p:spPr>
          <a:xfrm>
            <a:off x="8072280" y="942840"/>
            <a:ext cx="685800" cy="684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computer%20copy" descr=""/>
          <p:cNvPicPr/>
          <p:nvPr/>
        </p:nvPicPr>
        <p:blipFill>
          <a:blip r:embed="rId5"/>
          <a:stretch/>
        </p:blipFill>
        <p:spPr>
          <a:xfrm>
            <a:off x="8072280" y="3495600"/>
            <a:ext cx="685800" cy="684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cloud%20copy" descr=""/>
          <p:cNvPicPr/>
          <p:nvPr/>
        </p:nvPicPr>
        <p:blipFill>
          <a:blip r:embed="rId6"/>
          <a:stretch/>
        </p:blipFill>
        <p:spPr>
          <a:xfrm>
            <a:off x="4816440" y="4199040"/>
            <a:ext cx="2085840" cy="113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4" name=""/>
          <p:cNvSpPr/>
          <p:nvPr/>
        </p:nvSpPr>
        <p:spPr>
          <a:xfrm>
            <a:off x="5589000" y="4535640"/>
            <a:ext cx="63108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3590280" y="2455920"/>
            <a:ext cx="8377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ISP PoP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2876400" y="2724120"/>
            <a:ext cx="2143440" cy="2141640"/>
          </a:xfrm>
          <a:prstGeom prst="ellipse">
            <a:avLst/>
          </a:prstGeom>
          <a:noFill/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97" name="router%20copy" descr=""/>
          <p:cNvPicPr/>
          <p:nvPr/>
        </p:nvPicPr>
        <p:blipFill>
          <a:blip r:embed="rId7"/>
          <a:stretch/>
        </p:blipFill>
        <p:spPr>
          <a:xfrm>
            <a:off x="4334040" y="306720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computer%20copy" descr=""/>
          <p:cNvPicPr/>
          <p:nvPr/>
        </p:nvPicPr>
        <p:blipFill>
          <a:blip r:embed="rId8"/>
          <a:stretch/>
        </p:blipFill>
        <p:spPr>
          <a:xfrm>
            <a:off x="3648240" y="3836880"/>
            <a:ext cx="42840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router%20copy" descr=""/>
          <p:cNvPicPr/>
          <p:nvPr/>
        </p:nvPicPr>
        <p:blipFill>
          <a:blip r:embed="rId9"/>
          <a:stretch/>
        </p:blipFill>
        <p:spPr>
          <a:xfrm>
            <a:off x="4334040" y="4094280"/>
            <a:ext cx="42840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router%20copy" descr=""/>
          <p:cNvPicPr/>
          <p:nvPr/>
        </p:nvPicPr>
        <p:blipFill>
          <a:blip r:embed="rId10"/>
          <a:stretch/>
        </p:blipFill>
        <p:spPr>
          <a:xfrm>
            <a:off x="2922480" y="3589200"/>
            <a:ext cx="428760" cy="42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1" name=""/>
          <p:cNvSpPr/>
          <p:nvPr/>
        </p:nvSpPr>
        <p:spPr>
          <a:xfrm>
            <a:off x="8072280" y="5122800"/>
            <a:ext cx="77184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Stream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Encoder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1258920" y="3090960"/>
            <a:ext cx="1441440" cy="1450800"/>
          </a:xfrm>
          <a:prstGeom prst="ellipse">
            <a:avLst/>
          </a:prstGeom>
          <a:noFill/>
          <a:ln w="381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03" name="computer%20copy" descr=""/>
          <p:cNvPicPr/>
          <p:nvPr/>
        </p:nvPicPr>
        <p:blipFill>
          <a:blip r:embed="rId11"/>
          <a:stretch/>
        </p:blipFill>
        <p:spPr>
          <a:xfrm>
            <a:off x="1473120" y="3556080"/>
            <a:ext cx="428760" cy="42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4" name="router%20copy" descr=""/>
          <p:cNvPicPr/>
          <p:nvPr/>
        </p:nvPicPr>
        <p:blipFill>
          <a:blip r:embed="rId12"/>
          <a:stretch/>
        </p:blipFill>
        <p:spPr>
          <a:xfrm>
            <a:off x="2127240" y="3581280"/>
            <a:ext cx="428760" cy="42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5" name=""/>
          <p:cNvSpPr/>
          <p:nvPr/>
        </p:nvSpPr>
        <p:spPr>
          <a:xfrm>
            <a:off x="7900920" y="3409920"/>
            <a:ext cx="1028880" cy="2141640"/>
          </a:xfrm>
          <a:prstGeom prst="flowChartAlternateProcess">
            <a:avLst/>
          </a:prstGeom>
          <a:noFill/>
          <a:ln w="38160">
            <a:solidFill>
              <a:srgbClr val="0000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7966800" y="2889360"/>
            <a:ext cx="87444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Provider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8158320" y="1569960"/>
            <a:ext cx="771480" cy="60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Content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Locator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7922520" y="4133880"/>
            <a:ext cx="100944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www Server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3187800" y="4208400"/>
            <a:ext cx="128592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Collocated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Server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2902320" y="2986200"/>
            <a:ext cx="611640" cy="60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ISP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edge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router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1432440" y="2351160"/>
            <a:ext cx="97488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Site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467000" y="3919680"/>
            <a:ext cx="1076040" cy="60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Access Router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1473120" y="3255840"/>
            <a:ext cx="128592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End Station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14" name="router%20copy" descr=""/>
          <p:cNvPicPr/>
          <p:nvPr/>
        </p:nvPicPr>
        <p:blipFill>
          <a:blip r:embed="rId13"/>
          <a:stretch/>
        </p:blipFill>
        <p:spPr>
          <a:xfrm>
            <a:off x="7558200" y="3341520"/>
            <a:ext cx="51408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5" name="router%20copy" descr=""/>
          <p:cNvPicPr/>
          <p:nvPr/>
        </p:nvPicPr>
        <p:blipFill>
          <a:blip r:embed="rId14"/>
          <a:stretch/>
        </p:blipFill>
        <p:spPr>
          <a:xfrm>
            <a:off x="7472520" y="4541760"/>
            <a:ext cx="51408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router%20copy" descr=""/>
          <p:cNvPicPr/>
          <p:nvPr/>
        </p:nvPicPr>
        <p:blipFill>
          <a:blip r:embed="rId15"/>
          <a:stretch/>
        </p:blipFill>
        <p:spPr>
          <a:xfrm>
            <a:off x="7043760" y="1969920"/>
            <a:ext cx="51444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router%20copy" descr=""/>
          <p:cNvPicPr/>
          <p:nvPr/>
        </p:nvPicPr>
        <p:blipFill>
          <a:blip r:embed="rId16"/>
          <a:stretch/>
        </p:blipFill>
        <p:spPr>
          <a:xfrm>
            <a:off x="6443640" y="4541760"/>
            <a:ext cx="514440" cy="51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8" name="router%20copy" descr=""/>
          <p:cNvPicPr/>
          <p:nvPr/>
        </p:nvPicPr>
        <p:blipFill>
          <a:blip r:embed="rId17"/>
          <a:stretch/>
        </p:blipFill>
        <p:spPr>
          <a:xfrm>
            <a:off x="6529320" y="2570040"/>
            <a:ext cx="514440" cy="514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19" name=""/>
          <p:cNvGrpSpPr/>
          <p:nvPr/>
        </p:nvGrpSpPr>
        <p:grpSpPr>
          <a:xfrm>
            <a:off x="2415960" y="1023480"/>
            <a:ext cx="5655960" cy="861840"/>
            <a:chOff x="2415960" y="1023480"/>
            <a:chExt cx="5655960" cy="861840"/>
          </a:xfrm>
        </p:grpSpPr>
        <p:sp>
          <p:nvSpPr>
            <p:cNvPr id="720" name=""/>
            <p:cNvSpPr/>
            <p:nvPr/>
          </p:nvSpPr>
          <p:spPr>
            <a:xfrm flipH="1">
              <a:off x="2415960" y="1200240"/>
              <a:ext cx="565596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102600" rIns="102600" tIns="-51120" bIns="-51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3359160" y="1028880"/>
              <a:ext cx="1217520" cy="85536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3348000" y="1023480"/>
              <a:ext cx="319320" cy="347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960" rIns="102960" tIns="51480" bIns="5148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cc0000"/>
                  </a:solidFill>
                  <a:effectLst/>
                  <a:uFillTx/>
                  <a:latin typeface="Frutiger 45 Light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3429000" y="1027800"/>
              <a:ext cx="1143000" cy="857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960" rIns="102960" tIns="51480" bIns="5148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Content 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Locator returns URL for nearest server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724" name="router%20copy" descr=""/>
          <p:cNvPicPr/>
          <p:nvPr/>
        </p:nvPicPr>
        <p:blipFill>
          <a:blip r:embed="rId18"/>
          <a:stretch/>
        </p:blipFill>
        <p:spPr>
          <a:xfrm>
            <a:off x="4902120" y="2741760"/>
            <a:ext cx="513000" cy="51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5" name="router%20copy" descr=""/>
          <p:cNvPicPr/>
          <p:nvPr/>
        </p:nvPicPr>
        <p:blipFill>
          <a:blip r:embed="rId19"/>
          <a:stretch/>
        </p:blipFill>
        <p:spPr>
          <a:xfrm>
            <a:off x="4987800" y="4284720"/>
            <a:ext cx="513000" cy="512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26" name=""/>
          <p:cNvGrpSpPr/>
          <p:nvPr/>
        </p:nvGrpSpPr>
        <p:grpSpPr>
          <a:xfrm>
            <a:off x="7377120" y="1179720"/>
            <a:ext cx="2179080" cy="3049200"/>
            <a:chOff x="7377120" y="1179720"/>
            <a:chExt cx="2179080" cy="3049200"/>
          </a:xfrm>
        </p:grpSpPr>
        <p:grpSp>
          <p:nvGrpSpPr>
            <p:cNvPr id="727" name=""/>
            <p:cNvGrpSpPr/>
            <p:nvPr/>
          </p:nvGrpSpPr>
          <p:grpSpPr>
            <a:xfrm>
              <a:off x="7377120" y="1179720"/>
              <a:ext cx="2179080" cy="3049200"/>
              <a:chOff x="7377120" y="1179720"/>
              <a:chExt cx="2179080" cy="3049200"/>
            </a:xfrm>
          </p:grpSpPr>
          <p:sp>
            <p:nvSpPr>
              <p:cNvPr id="728" name=""/>
              <p:cNvSpPr/>
              <p:nvPr/>
            </p:nvSpPr>
            <p:spPr>
              <a:xfrm flipH="1" flipV="1" rot="865800">
                <a:off x="7695720" y="1847160"/>
                <a:ext cx="1541520" cy="171324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800" y="0"/>
                    </a:moveTo>
                    <a:arcTo wR="10800" hR="10800" stAng="-5400000" swAng="540000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800" y="0"/>
                    </a:moveTo>
                    <a:arcTo wR="10800" hR="10800" stAng="-5400000" swAng="5400000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 flipH="1" rot="865800">
                <a:off x="7695000" y="1328040"/>
                <a:ext cx="1541880" cy="275184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7976" y="2729"/>
                    </a:moveTo>
                    <a:arcTo wR="10800" hR="10800" stAng="-2901622" swAng="2901622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7976" y="2729"/>
                    </a:moveTo>
                    <a:arcTo wR="10800" hR="10800" stAng="-2901622" swAng="2901622"/>
                  </a:path>
                </a:pathLst>
              </a:custGeom>
              <a:noFill/>
              <a:ln w="38160">
                <a:solidFill>
                  <a:srgbClr val="cc0000"/>
                </a:solidFill>
                <a:miter/>
                <a:head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30" name=""/>
            <p:cNvGrpSpPr/>
            <p:nvPr/>
          </p:nvGrpSpPr>
          <p:grpSpPr>
            <a:xfrm>
              <a:off x="7632720" y="2136240"/>
              <a:ext cx="1511280" cy="605520"/>
              <a:chOff x="7632720" y="2136240"/>
              <a:chExt cx="1511280" cy="605520"/>
            </a:xfrm>
          </p:grpSpPr>
          <p:sp>
            <p:nvSpPr>
              <p:cNvPr id="731" name=""/>
              <p:cNvSpPr/>
              <p:nvPr/>
            </p:nvSpPr>
            <p:spPr>
              <a:xfrm>
                <a:off x="7643880" y="2141640"/>
                <a:ext cx="1371600" cy="60012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>
                <a:off x="7632720" y="2136240"/>
                <a:ext cx="319320" cy="347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960" rIns="102960" tIns="51480" bIns="51480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2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>
                <a:off x="7804080" y="2150280"/>
                <a:ext cx="1339920" cy="555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960" rIns="102960" tIns="51480" bIns="51480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Link to content has  URL of Content Locator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34" name=""/>
          <p:cNvGrpSpPr/>
          <p:nvPr/>
        </p:nvGrpSpPr>
        <p:grpSpPr>
          <a:xfrm>
            <a:off x="-1722960" y="813600"/>
            <a:ext cx="6376680" cy="6042600"/>
            <a:chOff x="-1722960" y="813600"/>
            <a:chExt cx="6376680" cy="6042600"/>
          </a:xfrm>
        </p:grpSpPr>
        <p:sp>
          <p:nvSpPr>
            <p:cNvPr id="735" name=""/>
            <p:cNvSpPr/>
            <p:nvPr/>
          </p:nvSpPr>
          <p:spPr>
            <a:xfrm flipH="1" flipV="1" rot="17007000">
              <a:off x="-997920" y="1145160"/>
              <a:ext cx="4926600" cy="53784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1644" y="33"/>
                  </a:moveTo>
                  <a:arcTo wR="10800" hR="10800" stAng="-5131188" swAng="3618987"/>
                  <a:lnTo>
                    <a:pt x="10800" y="10800"/>
                  </a:lnTo>
                  <a:close/>
                </a:path>
                <a:path fill="none" w="21600" h="21600">
                  <a:moveTo>
                    <a:pt x="11644" y="33"/>
                  </a:moveTo>
                  <a:arcTo wR="10800" hR="10800" stAng="-5131188" swAng="3618987"/>
                </a:path>
              </a:pathLst>
            </a:custGeom>
            <a:noFill/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102600" rIns="102600" tIns="51120" bIns="511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36" name=""/>
            <p:cNvGrpSpPr/>
            <p:nvPr/>
          </p:nvGrpSpPr>
          <p:grpSpPr>
            <a:xfrm>
              <a:off x="2682720" y="5709960"/>
              <a:ext cx="1468440" cy="608400"/>
              <a:chOff x="2682720" y="5709960"/>
              <a:chExt cx="1468440" cy="608400"/>
            </a:xfrm>
          </p:grpSpPr>
          <p:sp>
            <p:nvSpPr>
              <p:cNvPr id="737" name=""/>
              <p:cNvSpPr/>
              <p:nvPr/>
            </p:nvSpPr>
            <p:spPr>
              <a:xfrm>
                <a:off x="2695320" y="5757840"/>
                <a:ext cx="1455840" cy="56052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2682720" y="5709960"/>
                <a:ext cx="319320" cy="347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960" rIns="102960" tIns="51480" bIns="51480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6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2739960" y="5839560"/>
                <a:ext cx="1407960" cy="405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960" rIns="102960" tIns="51480" bIns="51480" anchor="ctr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Media stream sent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40" name=""/>
          <p:cNvGrpSpPr/>
          <p:nvPr/>
        </p:nvGrpSpPr>
        <p:grpSpPr>
          <a:xfrm>
            <a:off x="1578600" y="4159800"/>
            <a:ext cx="5797440" cy="4563360"/>
            <a:chOff x="1578600" y="4159800"/>
            <a:chExt cx="5797440" cy="4563360"/>
          </a:xfrm>
        </p:grpSpPr>
        <p:sp>
          <p:nvSpPr>
            <p:cNvPr id="741" name=""/>
            <p:cNvSpPr/>
            <p:nvPr/>
          </p:nvSpPr>
          <p:spPr>
            <a:xfrm rot="16702200">
              <a:off x="2560680" y="3793320"/>
              <a:ext cx="3833280" cy="52959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2670" y="163"/>
                  </a:moveTo>
                  <a:arcTo wR="10800" hR="10800" stAng="-4801891" swAng="3201417"/>
                  <a:lnTo>
                    <a:pt x="10800" y="10800"/>
                  </a:lnTo>
                  <a:close/>
                </a:path>
                <a:path fill="none" w="21600" h="21600">
                  <a:moveTo>
                    <a:pt x="12670" y="163"/>
                  </a:moveTo>
                  <a:arcTo wR="10800" hR="10800" stAng="-4801891" swAng="3201417"/>
                </a:path>
              </a:pathLst>
            </a:custGeom>
            <a:noFill/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2" name=""/>
            <p:cNvGrpSpPr/>
            <p:nvPr/>
          </p:nvGrpSpPr>
          <p:grpSpPr>
            <a:xfrm>
              <a:off x="2060640" y="4830480"/>
              <a:ext cx="1433520" cy="734760"/>
              <a:chOff x="2060640" y="4830480"/>
              <a:chExt cx="1433520" cy="734760"/>
            </a:xfrm>
          </p:grpSpPr>
          <p:sp>
            <p:nvSpPr>
              <p:cNvPr id="743" name=""/>
              <p:cNvSpPr/>
              <p:nvPr/>
            </p:nvSpPr>
            <p:spPr>
              <a:xfrm>
                <a:off x="2151000" y="4835160"/>
                <a:ext cx="1220760" cy="7300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>
                <a:off x="2138400" y="4830480"/>
                <a:ext cx="319320" cy="347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960" rIns="102960" tIns="51480" bIns="51480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5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2060640" y="4967640"/>
                <a:ext cx="1433520" cy="555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960" rIns="102960" tIns="51480" bIns="51480" anchor="ctr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Player requests content URL on local server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46" name=""/>
          <p:cNvGrpSpPr/>
          <p:nvPr/>
        </p:nvGrpSpPr>
        <p:grpSpPr>
          <a:xfrm>
            <a:off x="1420920" y="3250800"/>
            <a:ext cx="6794280" cy="795240"/>
            <a:chOff x="1420920" y="3250800"/>
            <a:chExt cx="6794280" cy="795240"/>
          </a:xfrm>
        </p:grpSpPr>
        <p:sp>
          <p:nvSpPr>
            <p:cNvPr id="747" name=""/>
            <p:cNvSpPr/>
            <p:nvPr/>
          </p:nvSpPr>
          <p:spPr>
            <a:xfrm>
              <a:off x="1420920" y="3322800"/>
              <a:ext cx="6794280" cy="561960"/>
            </a:xfrm>
            <a:custGeom>
              <a:avLst/>
              <a:gdLst/>
              <a:ahLst/>
              <a:rect l="l" t="t" r="r" b="b"/>
              <a:pathLst>
                <a:path w="3805" h="315">
                  <a:moveTo>
                    <a:pt x="237" y="163"/>
                  </a:moveTo>
                  <a:cubicBezTo>
                    <a:pt x="258" y="162"/>
                    <a:pt x="0" y="178"/>
                    <a:pt x="373" y="155"/>
                  </a:cubicBezTo>
                  <a:cubicBezTo>
                    <a:pt x="746" y="132"/>
                    <a:pt x="1905" y="0"/>
                    <a:pt x="2477" y="27"/>
                  </a:cubicBezTo>
                  <a:cubicBezTo>
                    <a:pt x="3049" y="54"/>
                    <a:pt x="3528" y="255"/>
                    <a:pt x="3805" y="315"/>
                  </a:cubicBezTo>
                </a:path>
              </a:pathLst>
            </a:custGeom>
            <a:noFill/>
            <a:ln w="38160">
              <a:solidFill>
                <a:srgbClr val="cc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2600" rIns="102600" tIns="51120" bIns="511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8" name=""/>
            <p:cNvGrpSpPr/>
            <p:nvPr/>
          </p:nvGrpSpPr>
          <p:grpSpPr>
            <a:xfrm>
              <a:off x="5489640" y="3250800"/>
              <a:ext cx="1171440" cy="795240"/>
              <a:chOff x="5489640" y="3250800"/>
              <a:chExt cx="1171440" cy="795240"/>
            </a:xfrm>
          </p:grpSpPr>
          <p:sp>
            <p:nvSpPr>
              <p:cNvPr id="749" name=""/>
              <p:cNvSpPr/>
              <p:nvPr/>
            </p:nvSpPr>
            <p:spPr>
              <a:xfrm>
                <a:off x="5535720" y="3255840"/>
                <a:ext cx="1065240" cy="7714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cc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600" rIns="102600" tIns="51120" bIns="5112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>
                <a:off x="5489640" y="3250800"/>
                <a:ext cx="319320" cy="347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02960" rIns="102960" tIns="51480" bIns="51480" anchor="ctr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cc0000"/>
                    </a:solidFill>
                    <a:effectLst/>
                    <a:uFillTx/>
                    <a:latin typeface="Frutiger 45 Light"/>
                  </a:rPr>
                  <a:t>1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>
                <a:off x="5495760" y="3339360"/>
                <a:ext cx="1165320" cy="706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02960" rIns="102960" tIns="51480" bIns="51480" anchor="ctr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End user 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visits Content Provider’s Web site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752" name="" descr=""/>
          <p:cNvPicPr/>
          <p:nvPr/>
        </p:nvPicPr>
        <p:blipFill>
          <a:blip r:embed="rId20"/>
          <a:stretch/>
        </p:blipFill>
        <p:spPr>
          <a:xfrm>
            <a:off x="412920" y="5254560"/>
            <a:ext cx="1498320" cy="1339920"/>
          </a:xfrm>
          <a:prstGeom prst="rect">
            <a:avLst/>
          </a:prstGeom>
          <a:noFill/>
          <a:ln w="0">
            <a:noFill/>
          </a:ln>
        </p:spPr>
      </p:pic>
    </p:spTree>
  </p:cSld>
  <p:transition spd="med">
    <p:blinds dir="vert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3" name=""/>
          <p:cNvGrpSpPr/>
          <p:nvPr/>
        </p:nvGrpSpPr>
        <p:grpSpPr>
          <a:xfrm>
            <a:off x="1561680" y="3162960"/>
            <a:ext cx="1120680" cy="1493640"/>
            <a:chOff x="1561680" y="3162960"/>
            <a:chExt cx="1120680" cy="1493640"/>
          </a:xfrm>
        </p:grpSpPr>
        <p:sp>
          <p:nvSpPr>
            <p:cNvPr id="754" name=""/>
            <p:cNvSpPr/>
            <p:nvPr/>
          </p:nvSpPr>
          <p:spPr>
            <a:xfrm flipH="1" flipV="1">
              <a:off x="2530080" y="4124880"/>
              <a:ext cx="152280" cy="4978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 flipH="1">
              <a:off x="1771560" y="4073040"/>
              <a:ext cx="390600" cy="311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 flipH="1">
              <a:off x="2211120" y="4209840"/>
              <a:ext cx="113400" cy="44676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 flipH="1" flipV="1">
              <a:off x="1616400" y="3540600"/>
              <a:ext cx="457920" cy="198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 flipH="1" flipV="1">
              <a:off x="1969560" y="3162960"/>
              <a:ext cx="226080" cy="4014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 flipH="1">
              <a:off x="1561680" y="3926520"/>
              <a:ext cx="509760" cy="67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0" name=""/>
          <p:cNvGrpSpPr/>
          <p:nvPr/>
        </p:nvGrpSpPr>
        <p:grpSpPr>
          <a:xfrm>
            <a:off x="6048720" y="2667600"/>
            <a:ext cx="1386000" cy="1307160"/>
            <a:chOff x="6048720" y="2667600"/>
            <a:chExt cx="1386000" cy="1307160"/>
          </a:xfrm>
        </p:grpSpPr>
        <p:sp>
          <p:nvSpPr>
            <p:cNvPr id="761" name=""/>
            <p:cNvSpPr/>
            <p:nvPr/>
          </p:nvSpPr>
          <p:spPr>
            <a:xfrm>
              <a:off x="6048720" y="2869560"/>
              <a:ext cx="322560" cy="409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 flipV="1">
              <a:off x="6733080" y="2763360"/>
              <a:ext cx="251640" cy="4312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 flipH="1" flipV="1">
              <a:off x="6476040" y="2667600"/>
              <a:ext cx="56160" cy="4579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6935760" y="3474720"/>
              <a:ext cx="498960" cy="198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6886080" y="3681720"/>
              <a:ext cx="356040" cy="293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 flipV="1">
              <a:off x="6870600" y="3051360"/>
              <a:ext cx="450720" cy="2473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7" name=""/>
          <p:cNvGrpSpPr/>
          <p:nvPr/>
        </p:nvGrpSpPr>
        <p:grpSpPr>
          <a:xfrm>
            <a:off x="4273920" y="2139120"/>
            <a:ext cx="1593720" cy="901080"/>
            <a:chOff x="4273920" y="2139120"/>
            <a:chExt cx="1593720" cy="901080"/>
          </a:xfrm>
        </p:grpSpPr>
        <p:sp>
          <p:nvSpPr>
            <p:cNvPr id="768" name=""/>
            <p:cNvSpPr/>
            <p:nvPr/>
          </p:nvSpPr>
          <p:spPr>
            <a:xfrm>
              <a:off x="4273920" y="2716200"/>
              <a:ext cx="488520" cy="1825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 flipH="1" flipV="1">
              <a:off x="5018400" y="2139120"/>
              <a:ext cx="9000" cy="4993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 flipH="1" flipV="1">
              <a:off x="4533840" y="2321640"/>
              <a:ext cx="286200" cy="36216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 flipV="1">
              <a:off x="5346360" y="2529720"/>
              <a:ext cx="436320" cy="2426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5411160" y="2974680"/>
              <a:ext cx="456480" cy="6552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 flipV="1">
              <a:off x="5198760" y="2210040"/>
              <a:ext cx="256680" cy="445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74" name=""/>
          <p:cNvGrpSpPr/>
          <p:nvPr/>
        </p:nvGrpSpPr>
        <p:grpSpPr>
          <a:xfrm>
            <a:off x="2486160" y="2141640"/>
            <a:ext cx="1542600" cy="1028160"/>
            <a:chOff x="2486160" y="2141640"/>
            <a:chExt cx="1542600" cy="1028160"/>
          </a:xfrm>
        </p:grpSpPr>
        <p:sp>
          <p:nvSpPr>
            <p:cNvPr id="775" name=""/>
            <p:cNvSpPr/>
            <p:nvPr/>
          </p:nvSpPr>
          <p:spPr>
            <a:xfrm flipV="1">
              <a:off x="2486160" y="3084120"/>
              <a:ext cx="514080" cy="856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 flipH="1" flipV="1">
              <a:off x="2843280" y="2298240"/>
              <a:ext cx="257040" cy="428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 flipH="1" flipV="1">
              <a:off x="2514600" y="2698200"/>
              <a:ext cx="428400" cy="171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 flipV="1">
              <a:off x="3443400" y="2255400"/>
              <a:ext cx="257040" cy="42804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 flipV="1">
              <a:off x="3600360" y="2655360"/>
              <a:ext cx="428400" cy="17100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 flipV="1">
              <a:off x="3257280" y="2141640"/>
              <a:ext cx="0" cy="5140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1" name=""/>
          <p:cNvSpPr/>
          <p:nvPr/>
        </p:nvSpPr>
        <p:spPr>
          <a:xfrm flipH="1">
            <a:off x="5227200" y="3941640"/>
            <a:ext cx="685800" cy="7700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 flipH="1">
            <a:off x="4627440" y="3513240"/>
            <a:ext cx="85680" cy="77148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3686040" y="3513240"/>
            <a:ext cx="343080" cy="85716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5056200" y="5226120"/>
            <a:ext cx="257040" cy="25704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5" name=""/>
          <p:cNvGrpSpPr/>
          <p:nvPr/>
        </p:nvGrpSpPr>
        <p:grpSpPr>
          <a:xfrm>
            <a:off x="5956200" y="5354280"/>
            <a:ext cx="414000" cy="786240"/>
            <a:chOff x="5956200" y="5354280"/>
            <a:chExt cx="414000" cy="786240"/>
          </a:xfrm>
        </p:grpSpPr>
        <p:sp>
          <p:nvSpPr>
            <p:cNvPr id="786" name=""/>
            <p:cNvSpPr/>
            <p:nvPr/>
          </p:nvSpPr>
          <p:spPr>
            <a:xfrm flipH="1">
              <a:off x="5956200" y="5765040"/>
              <a:ext cx="26424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 flipH="1">
              <a:off x="6211800" y="536616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 flipH="1">
              <a:off x="6211800" y="6140520"/>
              <a:ext cx="158400" cy="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 flipV="1">
              <a:off x="6229080" y="5354280"/>
              <a:ext cx="0" cy="785880"/>
            </a:xfrm>
            <a:prstGeom prst="line">
              <a:avLst/>
            </a:prstGeom>
            <a:ln w="38160">
              <a:solidFill>
                <a:srgbClr val="c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0" name=""/>
          <p:cNvSpPr/>
          <p:nvPr/>
        </p:nvSpPr>
        <p:spPr>
          <a:xfrm>
            <a:off x="3257640" y="4056120"/>
            <a:ext cx="514440" cy="684000"/>
          </a:xfrm>
          <a:prstGeom prst="line">
            <a:avLst/>
          </a:prstGeom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PlaceHolder 1"/>
          <p:cNvSpPr>
            <a:spLocks noGrp="1"/>
          </p:cNvSpPr>
          <p:nvPr>
            <p:ph type="title"/>
          </p:nvPr>
        </p:nvSpPr>
        <p:spPr>
          <a:xfrm>
            <a:off x="599760" y="342720"/>
            <a:ext cx="770580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if my ISP is not ePowered?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92" name="pop-building%20copy" descr=""/>
          <p:cNvPicPr/>
          <p:nvPr/>
        </p:nvPicPr>
        <p:blipFill>
          <a:blip r:embed="rId1"/>
          <a:stretch/>
        </p:blipFill>
        <p:spPr>
          <a:xfrm>
            <a:off x="2914560" y="2584440"/>
            <a:ext cx="7477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93" name=""/>
          <p:cNvGrpSpPr/>
          <p:nvPr/>
        </p:nvGrpSpPr>
        <p:grpSpPr>
          <a:xfrm>
            <a:off x="3171960" y="3170160"/>
            <a:ext cx="948960" cy="441000"/>
            <a:chOff x="3171960" y="3170160"/>
            <a:chExt cx="948960" cy="441000"/>
          </a:xfrm>
        </p:grpSpPr>
        <p:pic>
          <p:nvPicPr>
            <p:cNvPr id="794" name="server%20copy" descr=""/>
            <p:cNvPicPr/>
            <p:nvPr/>
          </p:nvPicPr>
          <p:blipFill>
            <a:blip r:embed="rId2"/>
            <a:stretch/>
          </p:blipFill>
          <p:spPr>
            <a:xfrm>
              <a:off x="317196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95" name="server%20copy" descr=""/>
            <p:cNvPicPr/>
            <p:nvPr/>
          </p:nvPicPr>
          <p:blipFill>
            <a:blip r:embed="rId3"/>
            <a:stretch/>
          </p:blipFill>
          <p:spPr>
            <a:xfrm>
              <a:off x="342864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96" name="server%20copy" descr=""/>
            <p:cNvPicPr/>
            <p:nvPr/>
          </p:nvPicPr>
          <p:blipFill>
            <a:blip r:embed="rId4"/>
            <a:stretch/>
          </p:blipFill>
          <p:spPr>
            <a:xfrm>
              <a:off x="3685680" y="317016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797" name=""/>
          <p:cNvGrpSpPr/>
          <p:nvPr/>
        </p:nvGrpSpPr>
        <p:grpSpPr>
          <a:xfrm>
            <a:off x="3257640" y="4270320"/>
            <a:ext cx="2226960" cy="1212480"/>
            <a:chOff x="3257640" y="4270320"/>
            <a:chExt cx="2226960" cy="1212480"/>
          </a:xfrm>
        </p:grpSpPr>
        <p:pic>
          <p:nvPicPr>
            <p:cNvPr id="798" name="cloud%20copy" descr=""/>
            <p:cNvPicPr/>
            <p:nvPr/>
          </p:nvPicPr>
          <p:blipFill>
            <a:blip r:embed="rId5"/>
            <a:stretch/>
          </p:blipFill>
          <p:spPr>
            <a:xfrm>
              <a:off x="3257640" y="4270320"/>
              <a:ext cx="2226960" cy="121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99" name=""/>
            <p:cNvSpPr/>
            <p:nvPr/>
          </p:nvSpPr>
          <p:spPr>
            <a:xfrm>
              <a:off x="3600000" y="4455720"/>
              <a:ext cx="1541880" cy="50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2960" rIns="102960" tIns="51480" bIns="51480" anchor="t">
              <a:sp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1028880"/>
                  <a:tab algn="l" pos="2057400"/>
                  <a:tab algn="l" pos="3086280"/>
                  <a:tab algn="l" pos="4114800"/>
                  <a:tab algn="l" pos="5143680"/>
                  <a:tab algn="l" pos="6172200"/>
                  <a:tab algn="l" pos="7201080"/>
                  <a:tab algn="l" pos="8229600"/>
                  <a:tab algn="l" pos="9258480"/>
                  <a:tab algn="l" pos="102870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Intelligent Network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0" name=""/>
          <p:cNvSpPr/>
          <p:nvPr/>
        </p:nvSpPr>
        <p:spPr>
          <a:xfrm>
            <a:off x="533520" y="1143000"/>
            <a:ext cx="7696080" cy="8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TerraBit Server Farms in major cities reach all non-ePowered end-users. These regional stream servers will have 2-hop routing to all major Tier 1 Internet Service Providers, creating a second level, high quality stream delivery platform.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1" name="server%20copy" descr=""/>
          <p:cNvPicPr/>
          <p:nvPr/>
        </p:nvPicPr>
        <p:blipFill>
          <a:blip r:embed="rId6"/>
          <a:stretch/>
        </p:blipFill>
        <p:spPr>
          <a:xfrm>
            <a:off x="5195880" y="5384880"/>
            <a:ext cx="774720" cy="78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2" name="video%20tape%20copy" descr=""/>
          <p:cNvPicPr/>
          <p:nvPr/>
        </p:nvPicPr>
        <p:blipFill>
          <a:blip r:embed="rId7"/>
          <a:stretch/>
        </p:blipFill>
        <p:spPr>
          <a:xfrm>
            <a:off x="6342120" y="5826240"/>
            <a:ext cx="514440" cy="5140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03" name=""/>
          <p:cNvGrpSpPr/>
          <p:nvPr/>
        </p:nvGrpSpPr>
        <p:grpSpPr>
          <a:xfrm>
            <a:off x="6357960" y="5140440"/>
            <a:ext cx="498240" cy="526680"/>
            <a:chOff x="6357960" y="5140440"/>
            <a:chExt cx="498240" cy="526680"/>
          </a:xfrm>
        </p:grpSpPr>
        <p:sp>
          <p:nvSpPr>
            <p:cNvPr id="804" name=""/>
            <p:cNvSpPr/>
            <p:nvPr/>
          </p:nvSpPr>
          <p:spPr>
            <a:xfrm>
              <a:off x="6384600" y="5197320"/>
              <a:ext cx="428760" cy="4284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05" name="video%20camera2" descr=""/>
            <p:cNvPicPr/>
            <p:nvPr/>
          </p:nvPicPr>
          <p:blipFill>
            <a:blip r:embed="rId8"/>
            <a:stretch/>
          </p:blipFill>
          <p:spPr>
            <a:xfrm>
              <a:off x="6357960" y="5140440"/>
              <a:ext cx="498240" cy="526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806" name=""/>
          <p:cNvSpPr/>
          <p:nvPr/>
        </p:nvSpPr>
        <p:spPr>
          <a:xfrm>
            <a:off x="4927680" y="6168960"/>
            <a:ext cx="12859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Encode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757080" y="4883040"/>
            <a:ext cx="2243160" cy="84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1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High Quality rich media is streamed without delay and congestion to End User’s media player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8" name="pop-building%20copy" descr=""/>
          <p:cNvPicPr/>
          <p:nvPr/>
        </p:nvPicPr>
        <p:blipFill>
          <a:blip r:embed="rId9"/>
          <a:stretch/>
        </p:blipFill>
        <p:spPr>
          <a:xfrm>
            <a:off x="4713120" y="2570040"/>
            <a:ext cx="7495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09" name=""/>
          <p:cNvGrpSpPr/>
          <p:nvPr/>
        </p:nvGrpSpPr>
        <p:grpSpPr>
          <a:xfrm>
            <a:off x="4370400" y="3170160"/>
            <a:ext cx="950400" cy="441000"/>
            <a:chOff x="4370400" y="3170160"/>
            <a:chExt cx="950400" cy="441000"/>
          </a:xfrm>
        </p:grpSpPr>
        <p:pic>
          <p:nvPicPr>
            <p:cNvPr id="810" name="server%20copy" descr=""/>
            <p:cNvPicPr/>
            <p:nvPr/>
          </p:nvPicPr>
          <p:blipFill>
            <a:blip r:embed="rId10"/>
            <a:stretch/>
          </p:blipFill>
          <p:spPr>
            <a:xfrm>
              <a:off x="437040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11" name="server%20copy" descr=""/>
            <p:cNvPicPr/>
            <p:nvPr/>
          </p:nvPicPr>
          <p:blipFill>
            <a:blip r:embed="rId11"/>
            <a:stretch/>
          </p:blipFill>
          <p:spPr>
            <a:xfrm>
              <a:off x="462744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12" name="server%20copy" descr=""/>
            <p:cNvPicPr/>
            <p:nvPr/>
          </p:nvPicPr>
          <p:blipFill>
            <a:blip r:embed="rId12"/>
            <a:stretch/>
          </p:blipFill>
          <p:spPr>
            <a:xfrm>
              <a:off x="4884840" y="317016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813" name="pop-building%20copy" descr=""/>
          <p:cNvPicPr/>
          <p:nvPr/>
        </p:nvPicPr>
        <p:blipFill>
          <a:blip r:embed="rId13"/>
          <a:stretch/>
        </p:blipFill>
        <p:spPr>
          <a:xfrm>
            <a:off x="1971720" y="3513240"/>
            <a:ext cx="74772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14" name=""/>
          <p:cNvGrpSpPr/>
          <p:nvPr/>
        </p:nvGrpSpPr>
        <p:grpSpPr>
          <a:xfrm>
            <a:off x="2627280" y="3757680"/>
            <a:ext cx="948960" cy="441000"/>
            <a:chOff x="2627280" y="3757680"/>
            <a:chExt cx="948960" cy="441000"/>
          </a:xfrm>
        </p:grpSpPr>
        <p:pic>
          <p:nvPicPr>
            <p:cNvPr id="815" name="server%20copy" descr=""/>
            <p:cNvPicPr/>
            <p:nvPr/>
          </p:nvPicPr>
          <p:blipFill>
            <a:blip r:embed="rId14"/>
            <a:stretch/>
          </p:blipFill>
          <p:spPr>
            <a:xfrm>
              <a:off x="262728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16" name="server%20copy" descr=""/>
            <p:cNvPicPr/>
            <p:nvPr/>
          </p:nvPicPr>
          <p:blipFill>
            <a:blip r:embed="rId15"/>
            <a:stretch/>
          </p:blipFill>
          <p:spPr>
            <a:xfrm>
              <a:off x="288396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17" name="server%20copy" descr=""/>
            <p:cNvPicPr/>
            <p:nvPr/>
          </p:nvPicPr>
          <p:blipFill>
            <a:blip r:embed="rId16"/>
            <a:stretch/>
          </p:blipFill>
          <p:spPr>
            <a:xfrm>
              <a:off x="3141000" y="3757680"/>
              <a:ext cx="43524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818" name="pop-building%20copy" descr=""/>
          <p:cNvPicPr/>
          <p:nvPr/>
        </p:nvPicPr>
        <p:blipFill>
          <a:blip r:embed="rId17"/>
          <a:stretch/>
        </p:blipFill>
        <p:spPr>
          <a:xfrm>
            <a:off x="6256440" y="3084480"/>
            <a:ext cx="749160" cy="758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19" name=""/>
          <p:cNvGrpSpPr/>
          <p:nvPr/>
        </p:nvGrpSpPr>
        <p:grpSpPr>
          <a:xfrm>
            <a:off x="5570640" y="3598920"/>
            <a:ext cx="950400" cy="441000"/>
            <a:chOff x="5570640" y="3598920"/>
            <a:chExt cx="950400" cy="441000"/>
          </a:xfrm>
        </p:grpSpPr>
        <p:pic>
          <p:nvPicPr>
            <p:cNvPr id="820" name="server%20copy" descr=""/>
            <p:cNvPicPr/>
            <p:nvPr/>
          </p:nvPicPr>
          <p:blipFill>
            <a:blip r:embed="rId18"/>
            <a:stretch/>
          </p:blipFill>
          <p:spPr>
            <a:xfrm>
              <a:off x="557064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21" name="server%20copy" descr=""/>
            <p:cNvPicPr/>
            <p:nvPr/>
          </p:nvPicPr>
          <p:blipFill>
            <a:blip r:embed="rId19"/>
            <a:stretch/>
          </p:blipFill>
          <p:spPr>
            <a:xfrm>
              <a:off x="582768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22" name="server%20copy" descr=""/>
            <p:cNvPicPr/>
            <p:nvPr/>
          </p:nvPicPr>
          <p:blipFill>
            <a:blip r:embed="rId20"/>
            <a:stretch/>
          </p:blipFill>
          <p:spPr>
            <a:xfrm>
              <a:off x="6085080" y="3598920"/>
              <a:ext cx="435960" cy="4410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"/>
          <p:cNvSpPr/>
          <p:nvPr/>
        </p:nvSpPr>
        <p:spPr>
          <a:xfrm>
            <a:off x="6873840" y="762120"/>
            <a:ext cx="1523880" cy="490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6934320" y="609480"/>
            <a:ext cx="1420560" cy="52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</a:t>
            </a: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Epoch Internet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Easystreet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Flashnet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Showdigital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Telecommute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PDQ.Net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ICS VillageNet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Orconet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Representing Over 400 POPs, Directly Accessing 17 Million Desktops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 flipH="1">
            <a:off x="7264440" y="3633840"/>
            <a:ext cx="1440" cy="3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8940960" y="6515280"/>
            <a:ext cx="0" cy="2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 flipH="1">
            <a:off x="7736040" y="347184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1706400" y="76320"/>
            <a:ext cx="57214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6320" rIns="76320" tIns="38160" bIns="38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 Reach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3689280" y="4203720"/>
            <a:ext cx="3670200" cy="3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3689280" y="4203720"/>
            <a:ext cx="3670200" cy="3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1" name=""/>
          <p:cNvGrpSpPr/>
          <p:nvPr/>
        </p:nvGrpSpPr>
        <p:grpSpPr>
          <a:xfrm>
            <a:off x="1828800" y="4495680"/>
            <a:ext cx="4495320" cy="2257200"/>
            <a:chOff x="1828800" y="4495680"/>
            <a:chExt cx="4495320" cy="2257200"/>
          </a:xfrm>
        </p:grpSpPr>
        <p:sp>
          <p:nvSpPr>
            <p:cNvPr id="832" name=""/>
            <p:cNvSpPr/>
            <p:nvPr/>
          </p:nvSpPr>
          <p:spPr>
            <a:xfrm>
              <a:off x="2226240" y="4498200"/>
              <a:ext cx="4012560" cy="20880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33" name=""/>
            <p:cNvGrpSpPr/>
            <p:nvPr/>
          </p:nvGrpSpPr>
          <p:grpSpPr>
            <a:xfrm>
              <a:off x="3052080" y="4919400"/>
              <a:ext cx="933120" cy="1699920"/>
              <a:chOff x="3052080" y="4919400"/>
              <a:chExt cx="933120" cy="1699920"/>
            </a:xfrm>
          </p:grpSpPr>
          <p:sp>
            <p:nvSpPr>
              <p:cNvPr id="834" name=""/>
              <p:cNvSpPr/>
              <p:nvPr/>
            </p:nvSpPr>
            <p:spPr>
              <a:xfrm>
                <a:off x="3102120" y="6558480"/>
                <a:ext cx="208800" cy="39960"/>
              </a:xfrm>
              <a:prstGeom prst="rect">
                <a:avLst/>
              </a:prstGeom>
              <a:solidFill>
                <a:srgbClr val="ffe80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3414240" y="6330240"/>
                <a:ext cx="205560" cy="267840"/>
              </a:xfrm>
              <a:prstGeom prst="rect">
                <a:avLst/>
              </a:prstGeom>
              <a:solidFill>
                <a:srgbClr val="ffe80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3723480" y="4919400"/>
                <a:ext cx="206640" cy="1679040"/>
              </a:xfrm>
              <a:prstGeom prst="rect">
                <a:avLst/>
              </a:prstGeom>
              <a:solidFill>
                <a:srgbClr val="ffe80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3052080" y="6598440"/>
                <a:ext cx="932040" cy="14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 flipV="1">
                <a:off x="3052080" y="6598440"/>
                <a:ext cx="1080" cy="208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 flipV="1">
                <a:off x="3362760" y="6598440"/>
                <a:ext cx="1080" cy="208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 flipV="1">
                <a:off x="3671640" y="6598440"/>
                <a:ext cx="1080" cy="208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 flipV="1">
                <a:off x="3984120" y="6598440"/>
                <a:ext cx="1080" cy="208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2" name=""/>
            <p:cNvGrpSpPr/>
            <p:nvPr/>
          </p:nvGrpSpPr>
          <p:grpSpPr>
            <a:xfrm>
              <a:off x="1941840" y="4905360"/>
              <a:ext cx="954000" cy="1707840"/>
              <a:chOff x="1941840" y="4905360"/>
              <a:chExt cx="954000" cy="1707840"/>
            </a:xfrm>
          </p:grpSpPr>
          <p:sp>
            <p:nvSpPr>
              <p:cNvPr id="843" name=""/>
              <p:cNvSpPr/>
              <p:nvPr/>
            </p:nvSpPr>
            <p:spPr>
              <a:xfrm>
                <a:off x="1995120" y="6291360"/>
                <a:ext cx="209520" cy="298440"/>
              </a:xfrm>
              <a:prstGeom prst="rect">
                <a:avLst/>
              </a:prstGeom>
              <a:solidFill>
                <a:srgbClr val="00f008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2311560" y="6027480"/>
                <a:ext cx="211320" cy="562320"/>
              </a:xfrm>
              <a:prstGeom prst="rect">
                <a:avLst/>
              </a:prstGeom>
              <a:solidFill>
                <a:srgbClr val="00f008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2629440" y="4905360"/>
                <a:ext cx="209880" cy="1684800"/>
              </a:xfrm>
              <a:prstGeom prst="rect">
                <a:avLst/>
              </a:prstGeom>
              <a:solidFill>
                <a:srgbClr val="00f008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1941840" y="6590160"/>
                <a:ext cx="952920" cy="10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 flipV="1">
                <a:off x="1941840" y="6589800"/>
                <a:ext cx="1440" cy="2340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 flipV="1">
                <a:off x="2260080" y="6589800"/>
                <a:ext cx="1080" cy="2340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 flipV="1">
                <a:off x="2576520" y="6589800"/>
                <a:ext cx="1440" cy="2340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 flipV="1">
                <a:off x="2894760" y="6589800"/>
                <a:ext cx="1080" cy="2340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51" name=""/>
            <p:cNvGrpSpPr/>
            <p:nvPr/>
          </p:nvGrpSpPr>
          <p:grpSpPr>
            <a:xfrm>
              <a:off x="4164120" y="4921920"/>
              <a:ext cx="933120" cy="1709280"/>
              <a:chOff x="4164120" y="4921920"/>
              <a:chExt cx="933120" cy="1709280"/>
            </a:xfrm>
          </p:grpSpPr>
          <p:sp>
            <p:nvSpPr>
              <p:cNvPr id="852" name=""/>
              <p:cNvSpPr/>
              <p:nvPr/>
            </p:nvSpPr>
            <p:spPr>
              <a:xfrm>
                <a:off x="4215600" y="6579000"/>
                <a:ext cx="208440" cy="27720"/>
              </a:xfrm>
              <a:prstGeom prst="rect">
                <a:avLst/>
              </a:prstGeom>
              <a:solidFill>
                <a:srgbClr val="0091f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4526640" y="6445440"/>
                <a:ext cx="206640" cy="161280"/>
              </a:xfrm>
              <a:prstGeom prst="rect">
                <a:avLst/>
              </a:prstGeom>
              <a:solidFill>
                <a:srgbClr val="0091f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>
                <a:off x="4836960" y="4921920"/>
                <a:ext cx="207000" cy="1684800"/>
              </a:xfrm>
              <a:prstGeom prst="rect">
                <a:avLst/>
              </a:prstGeom>
              <a:solidFill>
                <a:srgbClr val="0091ff"/>
              </a:solidFill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4164120" y="6606720"/>
                <a:ext cx="932040" cy="108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 flipV="1">
                <a:off x="4164120" y="6606360"/>
                <a:ext cx="1080" cy="248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 flipV="1">
                <a:off x="4474800" y="6606360"/>
                <a:ext cx="1080" cy="248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 flipV="1">
                <a:off x="4785120" y="6606360"/>
                <a:ext cx="1440" cy="248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 flipV="1">
                <a:off x="5096160" y="6606360"/>
                <a:ext cx="1080" cy="24840"/>
              </a:xfrm>
              <a:prstGeom prst="line">
                <a:avLst/>
              </a:prstGeom>
              <a:ln w="1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60" name=""/>
            <p:cNvSpPr/>
            <p:nvPr/>
          </p:nvSpPr>
          <p:spPr>
            <a:xfrm>
              <a:off x="1897560" y="6182280"/>
              <a:ext cx="429840" cy="12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2083320" y="6208560"/>
              <a:ext cx="38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8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2207520" y="5920920"/>
              <a:ext cx="4280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2374560" y="5946120"/>
              <a:ext cx="77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2534400" y="4798440"/>
              <a:ext cx="42840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2702520" y="4819320"/>
              <a:ext cx="85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45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2742120" y="4541400"/>
              <a:ext cx="1587600" cy="21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3168360" y="4562280"/>
              <a:ext cx="496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Installed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3612960" y="4562280"/>
              <a:ext cx="305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POPs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3850560" y="4552560"/>
              <a:ext cx="1587960" cy="31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4210920" y="4569120"/>
              <a:ext cx="870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Direct Desktops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4343760" y="4669200"/>
              <a:ext cx="5346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Accessed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4401360" y="4776120"/>
              <a:ext cx="388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(Millions)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1828800" y="6593400"/>
              <a:ext cx="5414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1964880" y="661536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Current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2145600" y="6593400"/>
              <a:ext cx="5414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2332080" y="66153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2476440" y="6589440"/>
              <a:ext cx="5396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2662920" y="66099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5262120" y="6607080"/>
              <a:ext cx="932040" cy="108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 flipV="1">
              <a:off x="5262120" y="6606720"/>
              <a:ext cx="1800" cy="2484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 flipV="1">
              <a:off x="5573880" y="6606720"/>
              <a:ext cx="1440" cy="2484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 flipV="1">
              <a:off x="5884200" y="6606720"/>
              <a:ext cx="1800" cy="2484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1910880" y="4495680"/>
              <a:ext cx="1015920" cy="223236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3014280" y="4495680"/>
              <a:ext cx="1015920" cy="223236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3624480" y="4810680"/>
              <a:ext cx="429840" cy="124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3769920" y="4837320"/>
              <a:ext cx="127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3312360" y="6218280"/>
              <a:ext cx="428400" cy="124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3481560" y="6244560"/>
              <a:ext cx="77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80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3000960" y="6450480"/>
              <a:ext cx="4280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3166560" y="6472440"/>
              <a:ext cx="77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12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4119480" y="4495680"/>
              <a:ext cx="1015920" cy="223236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2935440" y="6593400"/>
              <a:ext cx="5410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3070080" y="661536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Current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3252600" y="6593400"/>
              <a:ext cx="5428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3440520" y="66153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3569760" y="6589440"/>
              <a:ext cx="5410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3756240" y="66099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5219280" y="4495680"/>
              <a:ext cx="1015920" cy="2232360"/>
            </a:xfrm>
            <a:prstGeom prst="rect">
              <a:avLst/>
            </a:prstGeom>
            <a:noFill/>
            <a:ln w="46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4051080" y="6593400"/>
              <a:ext cx="5396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4186080" y="661536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Current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4367520" y="6593400"/>
              <a:ext cx="5414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4554360" y="66153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4684680" y="6589440"/>
              <a:ext cx="5396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4871160" y="66099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5150880" y="6593400"/>
              <a:ext cx="5410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5287680" y="661536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Current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5468040" y="6593400"/>
              <a:ext cx="5410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5655960" y="66153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5783040" y="6589440"/>
              <a:ext cx="54108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5970960" y="6609960"/>
              <a:ext cx="15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4119480" y="6469560"/>
              <a:ext cx="4298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4271760" y="6494760"/>
              <a:ext cx="96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4433040" y="6330600"/>
              <a:ext cx="4280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4575240" y="6361200"/>
              <a:ext cx="96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2.4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4737960" y="4816440"/>
              <a:ext cx="42804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4878720" y="4837320"/>
              <a:ext cx="149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25.0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209200" y="5551560"/>
              <a:ext cx="429840" cy="12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5356080" y="5665320"/>
              <a:ext cx="115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110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5522760" y="5160960"/>
              <a:ext cx="426600" cy="1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5660280" y="5427720"/>
              <a:ext cx="115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140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5786640" y="4808160"/>
              <a:ext cx="428040" cy="124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5934240" y="4836240"/>
              <a:ext cx="127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215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2075400" y="4562280"/>
              <a:ext cx="756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Cities Served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5231880" y="4569120"/>
              <a:ext cx="959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Indirect Desktops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5445360" y="4664880"/>
              <a:ext cx="5346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Accessed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5499720" y="4776120"/>
              <a:ext cx="388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(Millions)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927" name=""/>
            <p:cNvGraphicFramePr/>
            <p:nvPr/>
          </p:nvGraphicFramePr>
          <p:xfrm>
            <a:off x="5267520" y="4595760"/>
            <a:ext cx="974520" cy="21571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92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5267520" y="4595760"/>
                      <a:ext cx="974520" cy="2157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929" name=""/>
          <p:cNvGrpSpPr/>
          <p:nvPr/>
        </p:nvGrpSpPr>
        <p:grpSpPr>
          <a:xfrm>
            <a:off x="76320" y="838080"/>
            <a:ext cx="6476400" cy="3579120"/>
            <a:chOff x="76320" y="838080"/>
            <a:chExt cx="6476400" cy="3579120"/>
          </a:xfrm>
        </p:grpSpPr>
        <p:sp>
          <p:nvSpPr>
            <p:cNvPr id="930" name=""/>
            <p:cNvSpPr/>
            <p:nvPr/>
          </p:nvSpPr>
          <p:spPr>
            <a:xfrm>
              <a:off x="6030720" y="3988800"/>
              <a:ext cx="20880" cy="1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7000" bIns="-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31" name=""/>
            <p:cNvGrpSpPr/>
            <p:nvPr/>
          </p:nvGrpSpPr>
          <p:grpSpPr>
            <a:xfrm>
              <a:off x="745920" y="918000"/>
              <a:ext cx="5130720" cy="3499200"/>
              <a:chOff x="745920" y="918000"/>
              <a:chExt cx="5130720" cy="3499200"/>
            </a:xfrm>
          </p:grpSpPr>
          <p:sp>
            <p:nvSpPr>
              <p:cNvPr id="932" name=""/>
              <p:cNvSpPr/>
              <p:nvPr/>
            </p:nvSpPr>
            <p:spPr>
              <a:xfrm>
                <a:off x="3307320" y="967680"/>
                <a:ext cx="198000" cy="271440"/>
              </a:xfrm>
              <a:prstGeom prst="rect">
                <a:avLst/>
              </a:prstGeom>
              <a:solidFill>
                <a:srgbClr val="99ff99"/>
              </a:solidFill>
              <a:ln w="1260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33" name=""/>
              <p:cNvGrpSpPr/>
              <p:nvPr/>
            </p:nvGrpSpPr>
            <p:grpSpPr>
              <a:xfrm>
                <a:off x="3342600" y="922680"/>
                <a:ext cx="1796400" cy="1373760"/>
                <a:chOff x="3342600" y="922680"/>
                <a:chExt cx="1796400" cy="1373760"/>
              </a:xfrm>
            </p:grpSpPr>
            <p:sp>
              <p:nvSpPr>
                <p:cNvPr id="934" name=""/>
                <p:cNvSpPr/>
                <p:nvPr/>
              </p:nvSpPr>
              <p:spPr>
                <a:xfrm>
                  <a:off x="3342600" y="922680"/>
                  <a:ext cx="1796400" cy="1373760"/>
                </a:xfrm>
                <a:custGeom>
                  <a:avLst/>
                  <a:gdLst/>
                  <a:ahLst/>
                  <a:rect l="l" t="t" r="r" b="b"/>
                  <a:pathLst>
                    <a:path w="1411" h="1049">
                      <a:moveTo>
                        <a:pt x="178" y="0"/>
                      </a:moveTo>
                      <a:lnTo>
                        <a:pt x="30" y="116"/>
                      </a:lnTo>
                      <a:lnTo>
                        <a:pt x="0" y="402"/>
                      </a:lnTo>
                      <a:lnTo>
                        <a:pt x="22" y="400"/>
                      </a:lnTo>
                      <a:lnTo>
                        <a:pt x="22" y="416"/>
                      </a:lnTo>
                      <a:lnTo>
                        <a:pt x="28" y="422"/>
                      </a:lnTo>
                      <a:lnTo>
                        <a:pt x="24" y="444"/>
                      </a:lnTo>
                      <a:lnTo>
                        <a:pt x="34" y="452"/>
                      </a:lnTo>
                      <a:lnTo>
                        <a:pt x="38" y="472"/>
                      </a:lnTo>
                      <a:lnTo>
                        <a:pt x="76" y="478"/>
                      </a:lnTo>
                      <a:lnTo>
                        <a:pt x="88" y="494"/>
                      </a:lnTo>
                      <a:lnTo>
                        <a:pt x="102" y="490"/>
                      </a:lnTo>
                      <a:lnTo>
                        <a:pt x="112" y="472"/>
                      </a:lnTo>
                      <a:lnTo>
                        <a:pt x="166" y="478"/>
                      </a:lnTo>
                      <a:lnTo>
                        <a:pt x="166" y="500"/>
                      </a:lnTo>
                      <a:lnTo>
                        <a:pt x="178" y="502"/>
                      </a:lnTo>
                      <a:lnTo>
                        <a:pt x="180" y="494"/>
                      </a:lnTo>
                      <a:lnTo>
                        <a:pt x="198" y="494"/>
                      </a:lnTo>
                      <a:lnTo>
                        <a:pt x="220" y="522"/>
                      </a:lnTo>
                      <a:lnTo>
                        <a:pt x="248" y="522"/>
                      </a:lnTo>
                      <a:lnTo>
                        <a:pt x="272" y="522"/>
                      </a:lnTo>
                      <a:lnTo>
                        <a:pt x="266" y="504"/>
                      </a:lnTo>
                      <a:lnTo>
                        <a:pt x="282" y="496"/>
                      </a:lnTo>
                      <a:lnTo>
                        <a:pt x="294" y="508"/>
                      </a:lnTo>
                      <a:lnTo>
                        <a:pt x="322" y="508"/>
                      </a:lnTo>
                      <a:lnTo>
                        <a:pt x="356" y="522"/>
                      </a:lnTo>
                      <a:lnTo>
                        <a:pt x="394" y="496"/>
                      </a:lnTo>
                      <a:lnTo>
                        <a:pt x="386" y="472"/>
                      </a:lnTo>
                      <a:lnTo>
                        <a:pt x="418" y="470"/>
                      </a:lnTo>
                      <a:lnTo>
                        <a:pt x="418" y="450"/>
                      </a:lnTo>
                      <a:lnTo>
                        <a:pt x="424" y="446"/>
                      </a:lnTo>
                      <a:lnTo>
                        <a:pt x="444" y="454"/>
                      </a:lnTo>
                      <a:lnTo>
                        <a:pt x="446" y="444"/>
                      </a:lnTo>
                      <a:lnTo>
                        <a:pt x="438" y="420"/>
                      </a:lnTo>
                      <a:lnTo>
                        <a:pt x="448" y="420"/>
                      </a:lnTo>
                      <a:lnTo>
                        <a:pt x="464" y="428"/>
                      </a:lnTo>
                      <a:lnTo>
                        <a:pt x="498" y="434"/>
                      </a:lnTo>
                      <a:lnTo>
                        <a:pt x="516" y="428"/>
                      </a:lnTo>
                      <a:lnTo>
                        <a:pt x="526" y="422"/>
                      </a:lnTo>
                      <a:lnTo>
                        <a:pt x="568" y="432"/>
                      </a:lnTo>
                      <a:lnTo>
                        <a:pt x="574" y="460"/>
                      </a:lnTo>
                      <a:lnTo>
                        <a:pt x="590" y="480"/>
                      </a:lnTo>
                      <a:lnTo>
                        <a:pt x="590" y="498"/>
                      </a:lnTo>
                      <a:lnTo>
                        <a:pt x="642" y="498"/>
                      </a:lnTo>
                      <a:lnTo>
                        <a:pt x="650" y="488"/>
                      </a:lnTo>
                      <a:lnTo>
                        <a:pt x="666" y="490"/>
                      </a:lnTo>
                      <a:lnTo>
                        <a:pt x="668" y="510"/>
                      </a:lnTo>
                      <a:lnTo>
                        <a:pt x="664" y="522"/>
                      </a:lnTo>
                      <a:lnTo>
                        <a:pt x="676" y="536"/>
                      </a:lnTo>
                      <a:lnTo>
                        <a:pt x="684" y="548"/>
                      </a:lnTo>
                      <a:lnTo>
                        <a:pt x="694" y="548"/>
                      </a:lnTo>
                      <a:lnTo>
                        <a:pt x="698" y="554"/>
                      </a:lnTo>
                      <a:lnTo>
                        <a:pt x="688" y="566"/>
                      </a:lnTo>
                      <a:lnTo>
                        <a:pt x="686" y="588"/>
                      </a:lnTo>
                      <a:lnTo>
                        <a:pt x="702" y="582"/>
                      </a:lnTo>
                      <a:lnTo>
                        <a:pt x="706" y="592"/>
                      </a:lnTo>
                      <a:lnTo>
                        <a:pt x="698" y="598"/>
                      </a:lnTo>
                      <a:lnTo>
                        <a:pt x="698" y="610"/>
                      </a:lnTo>
                      <a:lnTo>
                        <a:pt x="706" y="612"/>
                      </a:lnTo>
                      <a:lnTo>
                        <a:pt x="710" y="624"/>
                      </a:lnTo>
                      <a:lnTo>
                        <a:pt x="794" y="632"/>
                      </a:lnTo>
                      <a:lnTo>
                        <a:pt x="840" y="626"/>
                      </a:lnTo>
                      <a:lnTo>
                        <a:pt x="844" y="636"/>
                      </a:lnTo>
                      <a:lnTo>
                        <a:pt x="866" y="636"/>
                      </a:lnTo>
                      <a:lnTo>
                        <a:pt x="876" y="646"/>
                      </a:lnTo>
                      <a:lnTo>
                        <a:pt x="898" y="628"/>
                      </a:lnTo>
                      <a:lnTo>
                        <a:pt x="908" y="640"/>
                      </a:lnTo>
                      <a:lnTo>
                        <a:pt x="934" y="642"/>
                      </a:lnTo>
                      <a:lnTo>
                        <a:pt x="938" y="650"/>
                      </a:lnTo>
                      <a:lnTo>
                        <a:pt x="950" y="644"/>
                      </a:lnTo>
                      <a:lnTo>
                        <a:pt x="962" y="640"/>
                      </a:lnTo>
                      <a:lnTo>
                        <a:pt x="984" y="668"/>
                      </a:lnTo>
                      <a:lnTo>
                        <a:pt x="982" y="678"/>
                      </a:lnTo>
                      <a:lnTo>
                        <a:pt x="996" y="678"/>
                      </a:lnTo>
                      <a:lnTo>
                        <a:pt x="994" y="696"/>
                      </a:lnTo>
                      <a:lnTo>
                        <a:pt x="1014" y="694"/>
                      </a:lnTo>
                      <a:lnTo>
                        <a:pt x="1016" y="710"/>
                      </a:lnTo>
                      <a:lnTo>
                        <a:pt x="1040" y="728"/>
                      </a:lnTo>
                      <a:lnTo>
                        <a:pt x="1048" y="742"/>
                      </a:lnTo>
                      <a:lnTo>
                        <a:pt x="1036" y="746"/>
                      </a:lnTo>
                      <a:lnTo>
                        <a:pt x="1016" y="740"/>
                      </a:lnTo>
                      <a:lnTo>
                        <a:pt x="1030" y="752"/>
                      </a:lnTo>
                      <a:lnTo>
                        <a:pt x="1026" y="768"/>
                      </a:lnTo>
                      <a:lnTo>
                        <a:pt x="1016" y="774"/>
                      </a:lnTo>
                      <a:lnTo>
                        <a:pt x="1004" y="764"/>
                      </a:lnTo>
                      <a:lnTo>
                        <a:pt x="990" y="760"/>
                      </a:lnTo>
                      <a:lnTo>
                        <a:pt x="984" y="762"/>
                      </a:lnTo>
                      <a:lnTo>
                        <a:pt x="976" y="774"/>
                      </a:lnTo>
                      <a:lnTo>
                        <a:pt x="958" y="758"/>
                      </a:lnTo>
                      <a:lnTo>
                        <a:pt x="964" y="748"/>
                      </a:lnTo>
                      <a:lnTo>
                        <a:pt x="960" y="740"/>
                      </a:lnTo>
                      <a:lnTo>
                        <a:pt x="944" y="744"/>
                      </a:lnTo>
                      <a:lnTo>
                        <a:pt x="940" y="738"/>
                      </a:lnTo>
                      <a:lnTo>
                        <a:pt x="938" y="728"/>
                      </a:lnTo>
                      <a:lnTo>
                        <a:pt x="930" y="722"/>
                      </a:lnTo>
                      <a:lnTo>
                        <a:pt x="906" y="726"/>
                      </a:lnTo>
                      <a:lnTo>
                        <a:pt x="914" y="740"/>
                      </a:lnTo>
                      <a:lnTo>
                        <a:pt x="928" y="750"/>
                      </a:lnTo>
                      <a:lnTo>
                        <a:pt x="942" y="752"/>
                      </a:lnTo>
                      <a:lnTo>
                        <a:pt x="942" y="776"/>
                      </a:lnTo>
                      <a:lnTo>
                        <a:pt x="936" y="790"/>
                      </a:lnTo>
                      <a:lnTo>
                        <a:pt x="934" y="810"/>
                      </a:lnTo>
                      <a:lnTo>
                        <a:pt x="924" y="818"/>
                      </a:lnTo>
                      <a:lnTo>
                        <a:pt x="928" y="848"/>
                      </a:lnTo>
                      <a:lnTo>
                        <a:pt x="942" y="858"/>
                      </a:lnTo>
                      <a:lnTo>
                        <a:pt x="934" y="864"/>
                      </a:lnTo>
                      <a:lnTo>
                        <a:pt x="934" y="898"/>
                      </a:lnTo>
                      <a:lnTo>
                        <a:pt x="924" y="910"/>
                      </a:lnTo>
                      <a:lnTo>
                        <a:pt x="928" y="924"/>
                      </a:lnTo>
                      <a:lnTo>
                        <a:pt x="900" y="932"/>
                      </a:lnTo>
                      <a:lnTo>
                        <a:pt x="872" y="1010"/>
                      </a:lnTo>
                      <a:lnTo>
                        <a:pt x="854" y="1010"/>
                      </a:lnTo>
                      <a:lnTo>
                        <a:pt x="866" y="1034"/>
                      </a:lnTo>
                      <a:lnTo>
                        <a:pt x="874" y="1048"/>
                      </a:lnTo>
                      <a:lnTo>
                        <a:pt x="878" y="1028"/>
                      </a:lnTo>
                      <a:lnTo>
                        <a:pt x="914" y="1038"/>
                      </a:lnTo>
                      <a:lnTo>
                        <a:pt x="912" y="1022"/>
                      </a:lnTo>
                      <a:lnTo>
                        <a:pt x="924" y="1024"/>
                      </a:lnTo>
                      <a:lnTo>
                        <a:pt x="936" y="1004"/>
                      </a:lnTo>
                      <a:lnTo>
                        <a:pt x="932" y="992"/>
                      </a:lnTo>
                      <a:lnTo>
                        <a:pt x="952" y="988"/>
                      </a:lnTo>
                      <a:lnTo>
                        <a:pt x="966" y="958"/>
                      </a:lnTo>
                      <a:lnTo>
                        <a:pt x="996" y="960"/>
                      </a:lnTo>
                      <a:lnTo>
                        <a:pt x="1020" y="956"/>
                      </a:lnTo>
                      <a:lnTo>
                        <a:pt x="1046" y="954"/>
                      </a:lnTo>
                      <a:lnTo>
                        <a:pt x="1050" y="934"/>
                      </a:lnTo>
                      <a:lnTo>
                        <a:pt x="1064" y="924"/>
                      </a:lnTo>
                      <a:lnTo>
                        <a:pt x="1084" y="914"/>
                      </a:lnTo>
                      <a:lnTo>
                        <a:pt x="1092" y="906"/>
                      </a:lnTo>
                      <a:lnTo>
                        <a:pt x="1104" y="914"/>
                      </a:lnTo>
                      <a:lnTo>
                        <a:pt x="1122" y="894"/>
                      </a:lnTo>
                      <a:lnTo>
                        <a:pt x="1116" y="884"/>
                      </a:lnTo>
                      <a:lnTo>
                        <a:pt x="1100" y="882"/>
                      </a:lnTo>
                      <a:lnTo>
                        <a:pt x="1086" y="884"/>
                      </a:lnTo>
                      <a:lnTo>
                        <a:pt x="1078" y="892"/>
                      </a:lnTo>
                      <a:lnTo>
                        <a:pt x="1062" y="890"/>
                      </a:lnTo>
                      <a:lnTo>
                        <a:pt x="1070" y="878"/>
                      </a:lnTo>
                      <a:lnTo>
                        <a:pt x="1072" y="848"/>
                      </a:lnTo>
                      <a:lnTo>
                        <a:pt x="1084" y="844"/>
                      </a:lnTo>
                      <a:lnTo>
                        <a:pt x="1102" y="816"/>
                      </a:lnTo>
                      <a:lnTo>
                        <a:pt x="1122" y="814"/>
                      </a:lnTo>
                      <a:lnTo>
                        <a:pt x="1142" y="800"/>
                      </a:lnTo>
                      <a:lnTo>
                        <a:pt x="1168" y="796"/>
                      </a:lnTo>
                      <a:lnTo>
                        <a:pt x="1176" y="784"/>
                      </a:lnTo>
                      <a:lnTo>
                        <a:pt x="1196" y="784"/>
                      </a:lnTo>
                      <a:lnTo>
                        <a:pt x="1206" y="768"/>
                      </a:lnTo>
                      <a:lnTo>
                        <a:pt x="1214" y="768"/>
                      </a:lnTo>
                      <a:lnTo>
                        <a:pt x="1212" y="784"/>
                      </a:lnTo>
                      <a:lnTo>
                        <a:pt x="1244" y="782"/>
                      </a:lnTo>
                      <a:lnTo>
                        <a:pt x="1244" y="774"/>
                      </a:lnTo>
                      <a:lnTo>
                        <a:pt x="1238" y="766"/>
                      </a:lnTo>
                      <a:lnTo>
                        <a:pt x="1254" y="754"/>
                      </a:lnTo>
                      <a:lnTo>
                        <a:pt x="1274" y="742"/>
                      </a:lnTo>
                      <a:lnTo>
                        <a:pt x="1288" y="740"/>
                      </a:lnTo>
                      <a:lnTo>
                        <a:pt x="1286" y="726"/>
                      </a:lnTo>
                      <a:lnTo>
                        <a:pt x="1304" y="710"/>
                      </a:lnTo>
                      <a:lnTo>
                        <a:pt x="1322" y="700"/>
                      </a:lnTo>
                      <a:lnTo>
                        <a:pt x="1322" y="670"/>
                      </a:lnTo>
                      <a:lnTo>
                        <a:pt x="1340" y="656"/>
                      </a:lnTo>
                      <a:lnTo>
                        <a:pt x="1376" y="636"/>
                      </a:lnTo>
                      <a:lnTo>
                        <a:pt x="1410" y="624"/>
                      </a:lnTo>
                      <a:lnTo>
                        <a:pt x="1378" y="618"/>
                      </a:lnTo>
                      <a:lnTo>
                        <a:pt x="1354" y="616"/>
                      </a:lnTo>
                      <a:lnTo>
                        <a:pt x="1336" y="604"/>
                      </a:lnTo>
                      <a:lnTo>
                        <a:pt x="1338" y="590"/>
                      </a:lnTo>
                      <a:lnTo>
                        <a:pt x="1340" y="580"/>
                      </a:lnTo>
                      <a:lnTo>
                        <a:pt x="1324" y="576"/>
                      </a:lnTo>
                      <a:lnTo>
                        <a:pt x="1316" y="582"/>
                      </a:lnTo>
                      <a:lnTo>
                        <a:pt x="1296" y="592"/>
                      </a:lnTo>
                      <a:lnTo>
                        <a:pt x="1264" y="580"/>
                      </a:lnTo>
                      <a:lnTo>
                        <a:pt x="1262" y="566"/>
                      </a:lnTo>
                      <a:lnTo>
                        <a:pt x="1262" y="552"/>
                      </a:lnTo>
                      <a:lnTo>
                        <a:pt x="1256" y="544"/>
                      </a:lnTo>
                      <a:lnTo>
                        <a:pt x="1216" y="552"/>
                      </a:lnTo>
                      <a:lnTo>
                        <a:pt x="1214" y="522"/>
                      </a:lnTo>
                      <a:lnTo>
                        <a:pt x="1192" y="522"/>
                      </a:lnTo>
                      <a:lnTo>
                        <a:pt x="1166" y="504"/>
                      </a:lnTo>
                      <a:lnTo>
                        <a:pt x="1146" y="510"/>
                      </a:lnTo>
                      <a:lnTo>
                        <a:pt x="1134" y="522"/>
                      </a:lnTo>
                      <a:lnTo>
                        <a:pt x="1106" y="522"/>
                      </a:lnTo>
                      <a:lnTo>
                        <a:pt x="1098" y="500"/>
                      </a:lnTo>
                      <a:lnTo>
                        <a:pt x="1102" y="474"/>
                      </a:lnTo>
                      <a:lnTo>
                        <a:pt x="1040" y="452"/>
                      </a:lnTo>
                      <a:lnTo>
                        <a:pt x="1028" y="436"/>
                      </a:lnTo>
                      <a:lnTo>
                        <a:pt x="952" y="396"/>
                      </a:lnTo>
                      <a:lnTo>
                        <a:pt x="948" y="2"/>
                      </a:lnTo>
                      <a:lnTo>
                        <a:pt x="178" y="0"/>
                      </a:lnTo>
                    </a:path>
                  </a:pathLst>
                </a:custGeom>
                <a:solidFill>
                  <a:srgbClr val="99ff99"/>
                </a:solidFill>
                <a:ln cap="rnd" w="12600">
                  <a:solidFill>
                    <a:srgbClr val="91919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35" name=""/>
                <p:cNvSpPr/>
                <p:nvPr/>
              </p:nvSpPr>
              <p:spPr>
                <a:xfrm>
                  <a:off x="4516560" y="1983240"/>
                  <a:ext cx="10080" cy="10080"/>
                </a:xfrm>
                <a:prstGeom prst="rect">
                  <a:avLst/>
                </a:prstGeom>
                <a:solidFill>
                  <a:srgbClr val="99ff99"/>
                </a:solidFill>
                <a:ln w="12600">
                  <a:solidFill>
                    <a:srgbClr val="919191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36" name=""/>
              <p:cNvSpPr/>
              <p:nvPr/>
            </p:nvSpPr>
            <p:spPr>
              <a:xfrm>
                <a:off x="4549680" y="922680"/>
                <a:ext cx="1326960" cy="820800"/>
              </a:xfrm>
              <a:custGeom>
                <a:avLst/>
                <a:gdLst/>
                <a:ahLst/>
                <a:rect l="l" t="t" r="r" b="b"/>
                <a:pathLst>
                  <a:path w="1043" h="627">
                    <a:moveTo>
                      <a:pt x="4" y="122"/>
                    </a:moveTo>
                    <a:lnTo>
                      <a:pt x="4" y="396"/>
                    </a:lnTo>
                    <a:lnTo>
                      <a:pt x="50" y="420"/>
                    </a:lnTo>
                    <a:lnTo>
                      <a:pt x="84" y="436"/>
                    </a:lnTo>
                    <a:lnTo>
                      <a:pt x="90" y="452"/>
                    </a:lnTo>
                    <a:lnTo>
                      <a:pt x="144" y="468"/>
                    </a:lnTo>
                    <a:lnTo>
                      <a:pt x="156" y="476"/>
                    </a:lnTo>
                    <a:lnTo>
                      <a:pt x="148" y="504"/>
                    </a:lnTo>
                    <a:lnTo>
                      <a:pt x="170" y="522"/>
                    </a:lnTo>
                    <a:lnTo>
                      <a:pt x="200" y="510"/>
                    </a:lnTo>
                    <a:lnTo>
                      <a:pt x="222" y="508"/>
                    </a:lnTo>
                    <a:lnTo>
                      <a:pt x="246" y="522"/>
                    </a:lnTo>
                    <a:lnTo>
                      <a:pt x="266" y="522"/>
                    </a:lnTo>
                    <a:lnTo>
                      <a:pt x="270" y="552"/>
                    </a:lnTo>
                    <a:lnTo>
                      <a:pt x="282" y="550"/>
                    </a:lnTo>
                    <a:lnTo>
                      <a:pt x="306" y="546"/>
                    </a:lnTo>
                    <a:lnTo>
                      <a:pt x="314" y="558"/>
                    </a:lnTo>
                    <a:lnTo>
                      <a:pt x="316" y="582"/>
                    </a:lnTo>
                    <a:lnTo>
                      <a:pt x="348" y="592"/>
                    </a:lnTo>
                    <a:lnTo>
                      <a:pt x="368" y="584"/>
                    </a:lnTo>
                    <a:lnTo>
                      <a:pt x="378" y="576"/>
                    </a:lnTo>
                    <a:lnTo>
                      <a:pt x="392" y="584"/>
                    </a:lnTo>
                    <a:lnTo>
                      <a:pt x="390" y="606"/>
                    </a:lnTo>
                    <a:lnTo>
                      <a:pt x="406" y="616"/>
                    </a:lnTo>
                    <a:lnTo>
                      <a:pt x="464" y="624"/>
                    </a:lnTo>
                    <a:lnTo>
                      <a:pt x="482" y="622"/>
                    </a:lnTo>
                    <a:lnTo>
                      <a:pt x="502" y="626"/>
                    </a:lnTo>
                    <a:lnTo>
                      <a:pt x="518" y="616"/>
                    </a:lnTo>
                    <a:lnTo>
                      <a:pt x="576" y="604"/>
                    </a:lnTo>
                    <a:lnTo>
                      <a:pt x="624" y="588"/>
                    </a:lnTo>
                    <a:lnTo>
                      <a:pt x="622" y="568"/>
                    </a:lnTo>
                    <a:lnTo>
                      <a:pt x="628" y="558"/>
                    </a:lnTo>
                    <a:lnTo>
                      <a:pt x="644" y="556"/>
                    </a:lnTo>
                    <a:lnTo>
                      <a:pt x="660" y="560"/>
                    </a:lnTo>
                    <a:lnTo>
                      <a:pt x="680" y="522"/>
                    </a:lnTo>
                    <a:lnTo>
                      <a:pt x="678" y="490"/>
                    </a:lnTo>
                    <a:lnTo>
                      <a:pt x="688" y="466"/>
                    </a:lnTo>
                    <a:lnTo>
                      <a:pt x="676" y="410"/>
                    </a:lnTo>
                    <a:lnTo>
                      <a:pt x="698" y="338"/>
                    </a:lnTo>
                    <a:lnTo>
                      <a:pt x="706" y="334"/>
                    </a:lnTo>
                    <a:lnTo>
                      <a:pt x="704" y="322"/>
                    </a:lnTo>
                    <a:lnTo>
                      <a:pt x="722" y="318"/>
                    </a:lnTo>
                    <a:lnTo>
                      <a:pt x="732" y="336"/>
                    </a:lnTo>
                    <a:lnTo>
                      <a:pt x="752" y="334"/>
                    </a:lnTo>
                    <a:lnTo>
                      <a:pt x="772" y="328"/>
                    </a:lnTo>
                    <a:lnTo>
                      <a:pt x="774" y="312"/>
                    </a:lnTo>
                    <a:lnTo>
                      <a:pt x="784" y="312"/>
                    </a:lnTo>
                    <a:lnTo>
                      <a:pt x="784" y="334"/>
                    </a:lnTo>
                    <a:lnTo>
                      <a:pt x="824" y="350"/>
                    </a:lnTo>
                    <a:lnTo>
                      <a:pt x="842" y="440"/>
                    </a:lnTo>
                    <a:lnTo>
                      <a:pt x="864" y="430"/>
                    </a:lnTo>
                    <a:lnTo>
                      <a:pt x="872" y="428"/>
                    </a:lnTo>
                    <a:lnTo>
                      <a:pt x="872" y="412"/>
                    </a:lnTo>
                    <a:lnTo>
                      <a:pt x="860" y="408"/>
                    </a:lnTo>
                    <a:lnTo>
                      <a:pt x="860" y="398"/>
                    </a:lnTo>
                    <a:lnTo>
                      <a:pt x="872" y="396"/>
                    </a:lnTo>
                    <a:lnTo>
                      <a:pt x="882" y="400"/>
                    </a:lnTo>
                    <a:lnTo>
                      <a:pt x="892" y="388"/>
                    </a:lnTo>
                    <a:lnTo>
                      <a:pt x="890" y="370"/>
                    </a:lnTo>
                    <a:lnTo>
                      <a:pt x="878" y="360"/>
                    </a:lnTo>
                    <a:lnTo>
                      <a:pt x="880" y="346"/>
                    </a:lnTo>
                    <a:lnTo>
                      <a:pt x="890" y="336"/>
                    </a:lnTo>
                    <a:lnTo>
                      <a:pt x="904" y="338"/>
                    </a:lnTo>
                    <a:lnTo>
                      <a:pt x="924" y="364"/>
                    </a:lnTo>
                    <a:lnTo>
                      <a:pt x="934" y="358"/>
                    </a:lnTo>
                    <a:lnTo>
                      <a:pt x="958" y="332"/>
                    </a:lnTo>
                    <a:lnTo>
                      <a:pt x="958" y="318"/>
                    </a:lnTo>
                    <a:lnTo>
                      <a:pt x="998" y="262"/>
                    </a:lnTo>
                    <a:lnTo>
                      <a:pt x="998" y="244"/>
                    </a:lnTo>
                    <a:lnTo>
                      <a:pt x="996" y="232"/>
                    </a:lnTo>
                    <a:lnTo>
                      <a:pt x="1006" y="232"/>
                    </a:lnTo>
                    <a:lnTo>
                      <a:pt x="1014" y="238"/>
                    </a:lnTo>
                    <a:lnTo>
                      <a:pt x="1042" y="232"/>
                    </a:lnTo>
                    <a:lnTo>
                      <a:pt x="1042" y="0"/>
                    </a:lnTo>
                    <a:lnTo>
                      <a:pt x="0" y="2"/>
                    </a:lnTo>
                    <a:lnTo>
                      <a:pt x="4" y="12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>
                <a:off x="2905200" y="922680"/>
                <a:ext cx="665640" cy="572040"/>
              </a:xfrm>
              <a:custGeom>
                <a:avLst/>
                <a:gdLst/>
                <a:ahLst/>
                <a:rect l="l" t="t" r="r" b="b"/>
                <a:pathLst>
                  <a:path w="523" h="437">
                    <a:moveTo>
                      <a:pt x="24" y="0"/>
                    </a:moveTo>
                    <a:lnTo>
                      <a:pt x="8" y="304"/>
                    </a:lnTo>
                    <a:lnTo>
                      <a:pt x="0" y="434"/>
                    </a:lnTo>
                    <a:lnTo>
                      <a:pt x="126" y="436"/>
                    </a:lnTo>
                    <a:lnTo>
                      <a:pt x="340" y="432"/>
                    </a:lnTo>
                    <a:lnTo>
                      <a:pt x="370" y="116"/>
                    </a:lnTo>
                    <a:lnTo>
                      <a:pt x="522" y="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2247840" y="920160"/>
                <a:ext cx="686160" cy="569880"/>
              </a:xfrm>
              <a:custGeom>
                <a:avLst/>
                <a:gdLst/>
                <a:ahLst/>
                <a:rect l="l" t="t" r="r" b="b"/>
                <a:pathLst>
                  <a:path w="539" h="435">
                    <a:moveTo>
                      <a:pt x="538" y="0"/>
                    </a:moveTo>
                    <a:lnTo>
                      <a:pt x="72" y="2"/>
                    </a:lnTo>
                    <a:lnTo>
                      <a:pt x="0" y="392"/>
                    </a:lnTo>
                    <a:lnTo>
                      <a:pt x="104" y="402"/>
                    </a:lnTo>
                    <a:lnTo>
                      <a:pt x="294" y="422"/>
                    </a:lnTo>
                    <a:lnTo>
                      <a:pt x="516" y="434"/>
                    </a:lnTo>
                    <a:lnTo>
                      <a:pt x="53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1563480" y="918000"/>
                <a:ext cx="777240" cy="513720"/>
              </a:xfrm>
              <a:custGeom>
                <a:avLst/>
                <a:gdLst/>
                <a:ahLst/>
                <a:rect l="l" t="t" r="r" b="b"/>
                <a:pathLst>
                  <a:path w="611" h="393">
                    <a:moveTo>
                      <a:pt x="610" y="2"/>
                    </a:moveTo>
                    <a:lnTo>
                      <a:pt x="0" y="0"/>
                    </a:lnTo>
                    <a:lnTo>
                      <a:pt x="54" y="46"/>
                    </a:lnTo>
                    <a:lnTo>
                      <a:pt x="134" y="100"/>
                    </a:lnTo>
                    <a:lnTo>
                      <a:pt x="134" y="106"/>
                    </a:lnTo>
                    <a:lnTo>
                      <a:pt x="194" y="188"/>
                    </a:lnTo>
                    <a:lnTo>
                      <a:pt x="192" y="204"/>
                    </a:lnTo>
                    <a:lnTo>
                      <a:pt x="208" y="228"/>
                    </a:lnTo>
                    <a:lnTo>
                      <a:pt x="234" y="246"/>
                    </a:lnTo>
                    <a:lnTo>
                      <a:pt x="234" y="264"/>
                    </a:lnTo>
                    <a:lnTo>
                      <a:pt x="220" y="292"/>
                    </a:lnTo>
                    <a:lnTo>
                      <a:pt x="214" y="300"/>
                    </a:lnTo>
                    <a:lnTo>
                      <a:pt x="222" y="318"/>
                    </a:lnTo>
                    <a:lnTo>
                      <a:pt x="244" y="328"/>
                    </a:lnTo>
                    <a:lnTo>
                      <a:pt x="256" y="352"/>
                    </a:lnTo>
                    <a:lnTo>
                      <a:pt x="400" y="376"/>
                    </a:lnTo>
                    <a:lnTo>
                      <a:pt x="538" y="392"/>
                    </a:lnTo>
                    <a:lnTo>
                      <a:pt x="610" y="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1047600" y="918000"/>
                <a:ext cx="842400" cy="461520"/>
              </a:xfrm>
              <a:custGeom>
                <a:avLst/>
                <a:gdLst/>
                <a:ahLst/>
                <a:rect l="l" t="t" r="r" b="b"/>
                <a:pathLst>
                  <a:path w="662" h="353">
                    <a:moveTo>
                      <a:pt x="2" y="0"/>
                    </a:moveTo>
                    <a:lnTo>
                      <a:pt x="4" y="10"/>
                    </a:lnTo>
                    <a:lnTo>
                      <a:pt x="0" y="24"/>
                    </a:lnTo>
                    <a:lnTo>
                      <a:pt x="0" y="42"/>
                    </a:lnTo>
                    <a:lnTo>
                      <a:pt x="16" y="62"/>
                    </a:lnTo>
                    <a:lnTo>
                      <a:pt x="30" y="74"/>
                    </a:lnTo>
                    <a:lnTo>
                      <a:pt x="30" y="98"/>
                    </a:lnTo>
                    <a:lnTo>
                      <a:pt x="20" y="130"/>
                    </a:lnTo>
                    <a:lnTo>
                      <a:pt x="18" y="146"/>
                    </a:lnTo>
                    <a:lnTo>
                      <a:pt x="30" y="152"/>
                    </a:lnTo>
                    <a:lnTo>
                      <a:pt x="46" y="148"/>
                    </a:lnTo>
                    <a:lnTo>
                      <a:pt x="46" y="166"/>
                    </a:lnTo>
                    <a:lnTo>
                      <a:pt x="46" y="174"/>
                    </a:lnTo>
                    <a:lnTo>
                      <a:pt x="62" y="174"/>
                    </a:lnTo>
                    <a:lnTo>
                      <a:pt x="72" y="184"/>
                    </a:lnTo>
                    <a:lnTo>
                      <a:pt x="62" y="196"/>
                    </a:lnTo>
                    <a:lnTo>
                      <a:pt x="50" y="220"/>
                    </a:lnTo>
                    <a:lnTo>
                      <a:pt x="42" y="232"/>
                    </a:lnTo>
                    <a:lnTo>
                      <a:pt x="50" y="238"/>
                    </a:lnTo>
                    <a:lnTo>
                      <a:pt x="74" y="226"/>
                    </a:lnTo>
                    <a:lnTo>
                      <a:pt x="90" y="216"/>
                    </a:lnTo>
                    <a:lnTo>
                      <a:pt x="96" y="212"/>
                    </a:lnTo>
                    <a:lnTo>
                      <a:pt x="90" y="230"/>
                    </a:lnTo>
                    <a:lnTo>
                      <a:pt x="341" y="290"/>
                    </a:lnTo>
                    <a:lnTo>
                      <a:pt x="447" y="318"/>
                    </a:lnTo>
                    <a:lnTo>
                      <a:pt x="503" y="324"/>
                    </a:lnTo>
                    <a:lnTo>
                      <a:pt x="661" y="352"/>
                    </a:lnTo>
                    <a:lnTo>
                      <a:pt x="651" y="326"/>
                    </a:lnTo>
                    <a:lnTo>
                      <a:pt x="629" y="320"/>
                    </a:lnTo>
                    <a:lnTo>
                      <a:pt x="619" y="300"/>
                    </a:lnTo>
                    <a:lnTo>
                      <a:pt x="639" y="260"/>
                    </a:lnTo>
                    <a:lnTo>
                      <a:pt x="637" y="244"/>
                    </a:lnTo>
                    <a:lnTo>
                      <a:pt x="615" y="230"/>
                    </a:lnTo>
                    <a:lnTo>
                      <a:pt x="595" y="202"/>
                    </a:lnTo>
                    <a:lnTo>
                      <a:pt x="601" y="188"/>
                    </a:lnTo>
                    <a:lnTo>
                      <a:pt x="537" y="100"/>
                    </a:lnTo>
                    <a:lnTo>
                      <a:pt x="459" y="46"/>
                    </a:lnTo>
                    <a:lnTo>
                      <a:pt x="405" y="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961920" y="1218600"/>
                <a:ext cx="650880" cy="493200"/>
              </a:xfrm>
              <a:custGeom>
                <a:avLst/>
                <a:gdLst/>
                <a:ahLst/>
                <a:rect l="l" t="t" r="r" b="b"/>
                <a:pathLst>
                  <a:path w="511" h="377">
                    <a:moveTo>
                      <a:pt x="452" y="376"/>
                    </a:moveTo>
                    <a:lnTo>
                      <a:pt x="386" y="358"/>
                    </a:lnTo>
                    <a:lnTo>
                      <a:pt x="342" y="348"/>
                    </a:lnTo>
                    <a:lnTo>
                      <a:pt x="308" y="352"/>
                    </a:lnTo>
                    <a:lnTo>
                      <a:pt x="290" y="344"/>
                    </a:lnTo>
                    <a:lnTo>
                      <a:pt x="268" y="344"/>
                    </a:lnTo>
                    <a:lnTo>
                      <a:pt x="236" y="350"/>
                    </a:lnTo>
                    <a:lnTo>
                      <a:pt x="204" y="340"/>
                    </a:lnTo>
                    <a:lnTo>
                      <a:pt x="166" y="340"/>
                    </a:lnTo>
                    <a:lnTo>
                      <a:pt x="138" y="332"/>
                    </a:lnTo>
                    <a:lnTo>
                      <a:pt x="90" y="326"/>
                    </a:lnTo>
                    <a:lnTo>
                      <a:pt x="68" y="300"/>
                    </a:lnTo>
                    <a:lnTo>
                      <a:pt x="70" y="268"/>
                    </a:lnTo>
                    <a:lnTo>
                      <a:pt x="56" y="258"/>
                    </a:lnTo>
                    <a:lnTo>
                      <a:pt x="40" y="254"/>
                    </a:lnTo>
                    <a:lnTo>
                      <a:pt x="30" y="238"/>
                    </a:lnTo>
                    <a:lnTo>
                      <a:pt x="6" y="234"/>
                    </a:lnTo>
                    <a:lnTo>
                      <a:pt x="0" y="222"/>
                    </a:lnTo>
                    <a:lnTo>
                      <a:pt x="2" y="206"/>
                    </a:lnTo>
                    <a:lnTo>
                      <a:pt x="14" y="202"/>
                    </a:lnTo>
                    <a:lnTo>
                      <a:pt x="20" y="192"/>
                    </a:lnTo>
                    <a:lnTo>
                      <a:pt x="10" y="164"/>
                    </a:lnTo>
                    <a:lnTo>
                      <a:pt x="12" y="112"/>
                    </a:lnTo>
                    <a:lnTo>
                      <a:pt x="16" y="90"/>
                    </a:lnTo>
                    <a:lnTo>
                      <a:pt x="2" y="58"/>
                    </a:lnTo>
                    <a:lnTo>
                      <a:pt x="2" y="36"/>
                    </a:lnTo>
                    <a:lnTo>
                      <a:pt x="14" y="26"/>
                    </a:lnTo>
                    <a:lnTo>
                      <a:pt x="28" y="30"/>
                    </a:lnTo>
                    <a:lnTo>
                      <a:pt x="46" y="46"/>
                    </a:lnTo>
                    <a:lnTo>
                      <a:pt x="72" y="58"/>
                    </a:lnTo>
                    <a:lnTo>
                      <a:pt x="102" y="62"/>
                    </a:lnTo>
                    <a:lnTo>
                      <a:pt x="116" y="64"/>
                    </a:lnTo>
                    <a:lnTo>
                      <a:pt x="134" y="92"/>
                    </a:lnTo>
                    <a:lnTo>
                      <a:pt x="126" y="102"/>
                    </a:lnTo>
                    <a:lnTo>
                      <a:pt x="124" y="108"/>
                    </a:lnTo>
                    <a:lnTo>
                      <a:pt x="130" y="120"/>
                    </a:lnTo>
                    <a:lnTo>
                      <a:pt x="134" y="124"/>
                    </a:lnTo>
                    <a:lnTo>
                      <a:pt x="114" y="164"/>
                    </a:lnTo>
                    <a:lnTo>
                      <a:pt x="122" y="164"/>
                    </a:lnTo>
                    <a:lnTo>
                      <a:pt x="150" y="164"/>
                    </a:lnTo>
                    <a:lnTo>
                      <a:pt x="146" y="118"/>
                    </a:lnTo>
                    <a:lnTo>
                      <a:pt x="166" y="114"/>
                    </a:lnTo>
                    <a:lnTo>
                      <a:pt x="168" y="100"/>
                    </a:lnTo>
                    <a:lnTo>
                      <a:pt x="160" y="94"/>
                    </a:lnTo>
                    <a:lnTo>
                      <a:pt x="138" y="90"/>
                    </a:lnTo>
                    <a:lnTo>
                      <a:pt x="138" y="80"/>
                    </a:lnTo>
                    <a:lnTo>
                      <a:pt x="164" y="42"/>
                    </a:lnTo>
                    <a:lnTo>
                      <a:pt x="146" y="12"/>
                    </a:lnTo>
                    <a:lnTo>
                      <a:pt x="156" y="0"/>
                    </a:lnTo>
                    <a:lnTo>
                      <a:pt x="510" y="88"/>
                    </a:lnTo>
                    <a:lnTo>
                      <a:pt x="452" y="37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791280" y="1528200"/>
                <a:ext cx="780480" cy="663480"/>
              </a:xfrm>
              <a:custGeom>
                <a:avLst/>
                <a:gdLst/>
                <a:ahLst/>
                <a:rect l="l" t="t" r="r" b="b"/>
                <a:pathLst>
                  <a:path w="613" h="507">
                    <a:moveTo>
                      <a:pt x="520" y="506"/>
                    </a:moveTo>
                    <a:lnTo>
                      <a:pt x="546" y="350"/>
                    </a:lnTo>
                    <a:lnTo>
                      <a:pt x="544" y="324"/>
                    </a:lnTo>
                    <a:lnTo>
                      <a:pt x="554" y="310"/>
                    </a:lnTo>
                    <a:lnTo>
                      <a:pt x="554" y="296"/>
                    </a:lnTo>
                    <a:lnTo>
                      <a:pt x="538" y="284"/>
                    </a:lnTo>
                    <a:lnTo>
                      <a:pt x="538" y="274"/>
                    </a:lnTo>
                    <a:lnTo>
                      <a:pt x="550" y="266"/>
                    </a:lnTo>
                    <a:lnTo>
                      <a:pt x="560" y="256"/>
                    </a:lnTo>
                    <a:lnTo>
                      <a:pt x="574" y="252"/>
                    </a:lnTo>
                    <a:lnTo>
                      <a:pt x="578" y="230"/>
                    </a:lnTo>
                    <a:lnTo>
                      <a:pt x="588" y="216"/>
                    </a:lnTo>
                    <a:lnTo>
                      <a:pt x="598" y="206"/>
                    </a:lnTo>
                    <a:lnTo>
                      <a:pt x="612" y="188"/>
                    </a:lnTo>
                    <a:lnTo>
                      <a:pt x="608" y="168"/>
                    </a:lnTo>
                    <a:lnTo>
                      <a:pt x="588" y="140"/>
                    </a:lnTo>
                    <a:lnTo>
                      <a:pt x="476" y="112"/>
                    </a:lnTo>
                    <a:lnTo>
                      <a:pt x="442" y="116"/>
                    </a:lnTo>
                    <a:lnTo>
                      <a:pt x="420" y="108"/>
                    </a:lnTo>
                    <a:lnTo>
                      <a:pt x="392" y="108"/>
                    </a:lnTo>
                    <a:lnTo>
                      <a:pt x="364" y="116"/>
                    </a:lnTo>
                    <a:lnTo>
                      <a:pt x="332" y="100"/>
                    </a:lnTo>
                    <a:lnTo>
                      <a:pt x="296" y="104"/>
                    </a:lnTo>
                    <a:lnTo>
                      <a:pt x="254" y="92"/>
                    </a:lnTo>
                    <a:lnTo>
                      <a:pt x="228" y="90"/>
                    </a:lnTo>
                    <a:lnTo>
                      <a:pt x="200" y="62"/>
                    </a:lnTo>
                    <a:lnTo>
                      <a:pt x="202" y="32"/>
                    </a:lnTo>
                    <a:lnTo>
                      <a:pt x="186" y="20"/>
                    </a:lnTo>
                    <a:lnTo>
                      <a:pt x="174" y="18"/>
                    </a:lnTo>
                    <a:lnTo>
                      <a:pt x="164" y="4"/>
                    </a:lnTo>
                    <a:lnTo>
                      <a:pt x="142" y="0"/>
                    </a:lnTo>
                    <a:lnTo>
                      <a:pt x="134" y="16"/>
                    </a:lnTo>
                    <a:lnTo>
                      <a:pt x="124" y="50"/>
                    </a:lnTo>
                    <a:lnTo>
                      <a:pt x="122" y="84"/>
                    </a:lnTo>
                    <a:lnTo>
                      <a:pt x="108" y="100"/>
                    </a:lnTo>
                    <a:lnTo>
                      <a:pt x="106" y="132"/>
                    </a:lnTo>
                    <a:lnTo>
                      <a:pt x="44" y="250"/>
                    </a:lnTo>
                    <a:lnTo>
                      <a:pt x="32" y="288"/>
                    </a:lnTo>
                    <a:lnTo>
                      <a:pt x="14" y="302"/>
                    </a:lnTo>
                    <a:lnTo>
                      <a:pt x="8" y="316"/>
                    </a:lnTo>
                    <a:lnTo>
                      <a:pt x="10" y="332"/>
                    </a:lnTo>
                    <a:lnTo>
                      <a:pt x="8" y="342"/>
                    </a:lnTo>
                    <a:lnTo>
                      <a:pt x="0" y="354"/>
                    </a:lnTo>
                    <a:lnTo>
                      <a:pt x="2" y="362"/>
                    </a:lnTo>
                    <a:lnTo>
                      <a:pt x="8" y="376"/>
                    </a:lnTo>
                    <a:lnTo>
                      <a:pt x="14" y="380"/>
                    </a:lnTo>
                    <a:lnTo>
                      <a:pt x="16" y="384"/>
                    </a:lnTo>
                    <a:lnTo>
                      <a:pt x="520" y="50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1454040" y="1334520"/>
                <a:ext cx="545400" cy="943920"/>
              </a:xfrm>
              <a:custGeom>
                <a:avLst/>
                <a:gdLst/>
                <a:ahLst/>
                <a:rect l="l" t="t" r="r" b="b"/>
                <a:pathLst>
                  <a:path w="429" h="721">
                    <a:moveTo>
                      <a:pt x="124" y="0"/>
                    </a:moveTo>
                    <a:lnTo>
                      <a:pt x="178" y="8"/>
                    </a:lnTo>
                    <a:lnTo>
                      <a:pt x="160" y="118"/>
                    </a:lnTo>
                    <a:lnTo>
                      <a:pt x="166" y="130"/>
                    </a:lnTo>
                    <a:lnTo>
                      <a:pt x="178" y="140"/>
                    </a:lnTo>
                    <a:lnTo>
                      <a:pt x="178" y="150"/>
                    </a:lnTo>
                    <a:lnTo>
                      <a:pt x="172" y="166"/>
                    </a:lnTo>
                    <a:lnTo>
                      <a:pt x="172" y="174"/>
                    </a:lnTo>
                    <a:lnTo>
                      <a:pt x="196" y="182"/>
                    </a:lnTo>
                    <a:lnTo>
                      <a:pt x="202" y="202"/>
                    </a:lnTo>
                    <a:lnTo>
                      <a:pt x="226" y="256"/>
                    </a:lnTo>
                    <a:lnTo>
                      <a:pt x="240" y="256"/>
                    </a:lnTo>
                    <a:lnTo>
                      <a:pt x="248" y="276"/>
                    </a:lnTo>
                    <a:lnTo>
                      <a:pt x="230" y="294"/>
                    </a:lnTo>
                    <a:lnTo>
                      <a:pt x="232" y="306"/>
                    </a:lnTo>
                    <a:lnTo>
                      <a:pt x="240" y="320"/>
                    </a:lnTo>
                    <a:lnTo>
                      <a:pt x="238" y="322"/>
                    </a:lnTo>
                    <a:lnTo>
                      <a:pt x="226" y="328"/>
                    </a:lnTo>
                    <a:lnTo>
                      <a:pt x="222" y="346"/>
                    </a:lnTo>
                    <a:lnTo>
                      <a:pt x="218" y="364"/>
                    </a:lnTo>
                    <a:lnTo>
                      <a:pt x="224" y="370"/>
                    </a:lnTo>
                    <a:lnTo>
                      <a:pt x="240" y="356"/>
                    </a:lnTo>
                    <a:lnTo>
                      <a:pt x="246" y="352"/>
                    </a:lnTo>
                    <a:lnTo>
                      <a:pt x="262" y="356"/>
                    </a:lnTo>
                    <a:lnTo>
                      <a:pt x="262" y="378"/>
                    </a:lnTo>
                    <a:lnTo>
                      <a:pt x="270" y="390"/>
                    </a:lnTo>
                    <a:lnTo>
                      <a:pt x="272" y="436"/>
                    </a:lnTo>
                    <a:lnTo>
                      <a:pt x="282" y="442"/>
                    </a:lnTo>
                    <a:lnTo>
                      <a:pt x="298" y="444"/>
                    </a:lnTo>
                    <a:lnTo>
                      <a:pt x="302" y="470"/>
                    </a:lnTo>
                    <a:lnTo>
                      <a:pt x="312" y="480"/>
                    </a:lnTo>
                    <a:lnTo>
                      <a:pt x="318" y="476"/>
                    </a:lnTo>
                    <a:lnTo>
                      <a:pt x="356" y="476"/>
                    </a:lnTo>
                    <a:lnTo>
                      <a:pt x="402" y="468"/>
                    </a:lnTo>
                    <a:lnTo>
                      <a:pt x="428" y="492"/>
                    </a:lnTo>
                    <a:lnTo>
                      <a:pt x="400" y="720"/>
                    </a:lnTo>
                    <a:lnTo>
                      <a:pt x="0" y="656"/>
                    </a:lnTo>
                    <a:lnTo>
                      <a:pt x="26" y="494"/>
                    </a:lnTo>
                    <a:lnTo>
                      <a:pt x="22" y="474"/>
                    </a:lnTo>
                    <a:lnTo>
                      <a:pt x="36" y="452"/>
                    </a:lnTo>
                    <a:lnTo>
                      <a:pt x="18" y="430"/>
                    </a:lnTo>
                    <a:lnTo>
                      <a:pt x="20" y="422"/>
                    </a:lnTo>
                    <a:lnTo>
                      <a:pt x="38" y="404"/>
                    </a:lnTo>
                    <a:lnTo>
                      <a:pt x="54" y="400"/>
                    </a:lnTo>
                    <a:lnTo>
                      <a:pt x="58" y="378"/>
                    </a:lnTo>
                    <a:lnTo>
                      <a:pt x="90" y="336"/>
                    </a:lnTo>
                    <a:lnTo>
                      <a:pt x="86" y="310"/>
                    </a:lnTo>
                    <a:lnTo>
                      <a:pt x="66" y="286"/>
                    </a:lnTo>
                    <a:lnTo>
                      <a:pt x="12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1659600" y="1341720"/>
                <a:ext cx="971280" cy="640440"/>
              </a:xfrm>
              <a:custGeom>
                <a:avLst/>
                <a:gdLst/>
                <a:ahLst/>
                <a:rect l="l" t="t" r="r" b="b"/>
                <a:pathLst>
                  <a:path w="763" h="489">
                    <a:moveTo>
                      <a:pt x="16" y="0"/>
                    </a:moveTo>
                    <a:lnTo>
                      <a:pt x="340" y="56"/>
                    </a:lnTo>
                    <a:lnTo>
                      <a:pt x="762" y="102"/>
                    </a:lnTo>
                    <a:lnTo>
                      <a:pt x="730" y="486"/>
                    </a:lnTo>
                    <a:lnTo>
                      <a:pt x="272" y="436"/>
                    </a:lnTo>
                    <a:lnTo>
                      <a:pt x="264" y="488"/>
                    </a:lnTo>
                    <a:lnTo>
                      <a:pt x="238" y="460"/>
                    </a:lnTo>
                    <a:lnTo>
                      <a:pt x="188" y="470"/>
                    </a:lnTo>
                    <a:lnTo>
                      <a:pt x="156" y="468"/>
                    </a:lnTo>
                    <a:lnTo>
                      <a:pt x="150" y="474"/>
                    </a:lnTo>
                    <a:lnTo>
                      <a:pt x="142" y="468"/>
                    </a:lnTo>
                    <a:lnTo>
                      <a:pt x="134" y="436"/>
                    </a:lnTo>
                    <a:lnTo>
                      <a:pt x="114" y="434"/>
                    </a:lnTo>
                    <a:lnTo>
                      <a:pt x="108" y="430"/>
                    </a:lnTo>
                    <a:lnTo>
                      <a:pt x="108" y="408"/>
                    </a:lnTo>
                    <a:lnTo>
                      <a:pt x="106" y="402"/>
                    </a:lnTo>
                    <a:lnTo>
                      <a:pt x="108" y="384"/>
                    </a:lnTo>
                    <a:lnTo>
                      <a:pt x="98" y="372"/>
                    </a:lnTo>
                    <a:lnTo>
                      <a:pt x="96" y="350"/>
                    </a:lnTo>
                    <a:lnTo>
                      <a:pt x="84" y="342"/>
                    </a:lnTo>
                    <a:lnTo>
                      <a:pt x="60" y="364"/>
                    </a:lnTo>
                    <a:lnTo>
                      <a:pt x="54" y="356"/>
                    </a:lnTo>
                    <a:lnTo>
                      <a:pt x="62" y="322"/>
                    </a:lnTo>
                    <a:lnTo>
                      <a:pt x="76" y="312"/>
                    </a:lnTo>
                    <a:lnTo>
                      <a:pt x="64" y="290"/>
                    </a:lnTo>
                    <a:lnTo>
                      <a:pt x="86" y="268"/>
                    </a:lnTo>
                    <a:lnTo>
                      <a:pt x="74" y="248"/>
                    </a:lnTo>
                    <a:lnTo>
                      <a:pt x="64" y="248"/>
                    </a:lnTo>
                    <a:lnTo>
                      <a:pt x="34" y="176"/>
                    </a:lnTo>
                    <a:lnTo>
                      <a:pt x="12" y="168"/>
                    </a:lnTo>
                    <a:lnTo>
                      <a:pt x="18" y="138"/>
                    </a:lnTo>
                    <a:lnTo>
                      <a:pt x="0" y="11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2597040" y="1475640"/>
                <a:ext cx="641880" cy="406800"/>
              </a:xfrm>
              <a:custGeom>
                <a:avLst/>
                <a:gdLst/>
                <a:ahLst/>
                <a:rect l="l" t="t" r="r" b="b"/>
                <a:pathLst>
                  <a:path w="505" h="311">
                    <a:moveTo>
                      <a:pt x="24" y="0"/>
                    </a:moveTo>
                    <a:lnTo>
                      <a:pt x="252" y="12"/>
                    </a:lnTo>
                    <a:lnTo>
                      <a:pt x="460" y="16"/>
                    </a:lnTo>
                    <a:lnTo>
                      <a:pt x="462" y="32"/>
                    </a:lnTo>
                    <a:lnTo>
                      <a:pt x="472" y="44"/>
                    </a:lnTo>
                    <a:lnTo>
                      <a:pt x="472" y="50"/>
                    </a:lnTo>
                    <a:lnTo>
                      <a:pt x="456" y="60"/>
                    </a:lnTo>
                    <a:lnTo>
                      <a:pt x="470" y="78"/>
                    </a:lnTo>
                    <a:lnTo>
                      <a:pt x="464" y="96"/>
                    </a:lnTo>
                    <a:lnTo>
                      <a:pt x="468" y="108"/>
                    </a:lnTo>
                    <a:lnTo>
                      <a:pt x="480" y="150"/>
                    </a:lnTo>
                    <a:lnTo>
                      <a:pt x="486" y="160"/>
                    </a:lnTo>
                    <a:lnTo>
                      <a:pt x="490" y="178"/>
                    </a:lnTo>
                    <a:lnTo>
                      <a:pt x="484" y="180"/>
                    </a:lnTo>
                    <a:lnTo>
                      <a:pt x="478" y="196"/>
                    </a:lnTo>
                    <a:lnTo>
                      <a:pt x="488" y="208"/>
                    </a:lnTo>
                    <a:lnTo>
                      <a:pt x="488" y="226"/>
                    </a:lnTo>
                    <a:lnTo>
                      <a:pt x="482" y="232"/>
                    </a:lnTo>
                    <a:lnTo>
                      <a:pt x="488" y="240"/>
                    </a:lnTo>
                    <a:lnTo>
                      <a:pt x="480" y="250"/>
                    </a:lnTo>
                    <a:lnTo>
                      <a:pt x="484" y="260"/>
                    </a:lnTo>
                    <a:lnTo>
                      <a:pt x="498" y="274"/>
                    </a:lnTo>
                    <a:lnTo>
                      <a:pt x="504" y="308"/>
                    </a:lnTo>
                    <a:lnTo>
                      <a:pt x="348" y="310"/>
                    </a:lnTo>
                    <a:lnTo>
                      <a:pt x="214" y="306"/>
                    </a:lnTo>
                    <a:lnTo>
                      <a:pt x="60" y="300"/>
                    </a:lnTo>
                    <a:lnTo>
                      <a:pt x="0" y="29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1940760" y="1913040"/>
                <a:ext cx="648720" cy="568440"/>
              </a:xfrm>
              <a:custGeom>
                <a:avLst/>
                <a:gdLst/>
                <a:ahLst/>
                <a:rect l="l" t="t" r="r" b="b"/>
                <a:pathLst>
                  <a:path w="510" h="435">
                    <a:moveTo>
                      <a:pt x="52" y="0"/>
                    </a:moveTo>
                    <a:lnTo>
                      <a:pt x="509" y="50"/>
                    </a:lnTo>
                    <a:lnTo>
                      <a:pt x="485" y="434"/>
                    </a:lnTo>
                    <a:lnTo>
                      <a:pt x="0" y="376"/>
                    </a:lnTo>
                    <a:lnTo>
                      <a:pt x="18" y="276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>
                <a:off x="2578680" y="1863000"/>
                <a:ext cx="675720" cy="447120"/>
              </a:xfrm>
              <a:custGeom>
                <a:avLst/>
                <a:gdLst/>
                <a:ahLst/>
                <a:rect l="l" t="t" r="r" b="b"/>
                <a:pathLst>
                  <a:path w="531" h="341">
                    <a:moveTo>
                      <a:pt x="16" y="0"/>
                    </a:moveTo>
                    <a:lnTo>
                      <a:pt x="140" y="8"/>
                    </a:lnTo>
                    <a:lnTo>
                      <a:pt x="314" y="14"/>
                    </a:lnTo>
                    <a:lnTo>
                      <a:pt x="458" y="12"/>
                    </a:lnTo>
                    <a:lnTo>
                      <a:pt x="518" y="12"/>
                    </a:lnTo>
                    <a:lnTo>
                      <a:pt x="516" y="32"/>
                    </a:lnTo>
                    <a:lnTo>
                      <a:pt x="510" y="36"/>
                    </a:lnTo>
                    <a:lnTo>
                      <a:pt x="504" y="40"/>
                    </a:lnTo>
                    <a:lnTo>
                      <a:pt x="502" y="54"/>
                    </a:lnTo>
                    <a:lnTo>
                      <a:pt x="514" y="74"/>
                    </a:lnTo>
                    <a:lnTo>
                      <a:pt x="524" y="80"/>
                    </a:lnTo>
                    <a:lnTo>
                      <a:pt x="522" y="92"/>
                    </a:lnTo>
                    <a:lnTo>
                      <a:pt x="526" y="100"/>
                    </a:lnTo>
                    <a:lnTo>
                      <a:pt x="526" y="230"/>
                    </a:lnTo>
                    <a:lnTo>
                      <a:pt x="530" y="248"/>
                    </a:lnTo>
                    <a:lnTo>
                      <a:pt x="522" y="252"/>
                    </a:lnTo>
                    <a:lnTo>
                      <a:pt x="520" y="258"/>
                    </a:lnTo>
                    <a:lnTo>
                      <a:pt x="526" y="266"/>
                    </a:lnTo>
                    <a:lnTo>
                      <a:pt x="524" y="310"/>
                    </a:lnTo>
                    <a:lnTo>
                      <a:pt x="518" y="314"/>
                    </a:lnTo>
                    <a:lnTo>
                      <a:pt x="520" y="332"/>
                    </a:lnTo>
                    <a:lnTo>
                      <a:pt x="526" y="340"/>
                    </a:lnTo>
                    <a:lnTo>
                      <a:pt x="518" y="340"/>
                    </a:lnTo>
                    <a:lnTo>
                      <a:pt x="506" y="340"/>
                    </a:lnTo>
                    <a:lnTo>
                      <a:pt x="490" y="328"/>
                    </a:lnTo>
                    <a:lnTo>
                      <a:pt x="480" y="312"/>
                    </a:lnTo>
                    <a:lnTo>
                      <a:pt x="474" y="310"/>
                    </a:lnTo>
                    <a:lnTo>
                      <a:pt x="458" y="318"/>
                    </a:lnTo>
                    <a:lnTo>
                      <a:pt x="446" y="302"/>
                    </a:lnTo>
                    <a:lnTo>
                      <a:pt x="422" y="316"/>
                    </a:lnTo>
                    <a:lnTo>
                      <a:pt x="408" y="316"/>
                    </a:lnTo>
                    <a:lnTo>
                      <a:pt x="398" y="312"/>
                    </a:lnTo>
                    <a:lnTo>
                      <a:pt x="384" y="294"/>
                    </a:lnTo>
                    <a:lnTo>
                      <a:pt x="0" y="28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2559960" y="2237040"/>
                <a:ext cx="793800" cy="383400"/>
              </a:xfrm>
              <a:custGeom>
                <a:avLst/>
                <a:gdLst/>
                <a:ahLst/>
                <a:rect l="l" t="t" r="r" b="b"/>
                <a:pathLst>
                  <a:path w="624" h="293">
                    <a:moveTo>
                      <a:pt x="12" y="0"/>
                    </a:moveTo>
                    <a:lnTo>
                      <a:pt x="395" y="8"/>
                    </a:lnTo>
                    <a:lnTo>
                      <a:pt x="411" y="28"/>
                    </a:lnTo>
                    <a:lnTo>
                      <a:pt x="437" y="32"/>
                    </a:lnTo>
                    <a:lnTo>
                      <a:pt x="459" y="16"/>
                    </a:lnTo>
                    <a:lnTo>
                      <a:pt x="473" y="32"/>
                    </a:lnTo>
                    <a:lnTo>
                      <a:pt x="487" y="24"/>
                    </a:lnTo>
                    <a:lnTo>
                      <a:pt x="495" y="28"/>
                    </a:lnTo>
                    <a:lnTo>
                      <a:pt x="509" y="48"/>
                    </a:lnTo>
                    <a:lnTo>
                      <a:pt x="531" y="56"/>
                    </a:lnTo>
                    <a:lnTo>
                      <a:pt x="537" y="54"/>
                    </a:lnTo>
                    <a:lnTo>
                      <a:pt x="551" y="54"/>
                    </a:lnTo>
                    <a:lnTo>
                      <a:pt x="557" y="84"/>
                    </a:lnTo>
                    <a:lnTo>
                      <a:pt x="569" y="94"/>
                    </a:lnTo>
                    <a:lnTo>
                      <a:pt x="571" y="122"/>
                    </a:lnTo>
                    <a:lnTo>
                      <a:pt x="579" y="126"/>
                    </a:lnTo>
                    <a:lnTo>
                      <a:pt x="581" y="154"/>
                    </a:lnTo>
                    <a:lnTo>
                      <a:pt x="587" y="158"/>
                    </a:lnTo>
                    <a:lnTo>
                      <a:pt x="589" y="200"/>
                    </a:lnTo>
                    <a:lnTo>
                      <a:pt x="597" y="204"/>
                    </a:lnTo>
                    <a:lnTo>
                      <a:pt x="599" y="246"/>
                    </a:lnTo>
                    <a:lnTo>
                      <a:pt x="611" y="250"/>
                    </a:lnTo>
                    <a:lnTo>
                      <a:pt x="623" y="260"/>
                    </a:lnTo>
                    <a:lnTo>
                      <a:pt x="621" y="292"/>
                    </a:lnTo>
                    <a:lnTo>
                      <a:pt x="138" y="292"/>
                    </a:lnTo>
                    <a:lnTo>
                      <a:pt x="138" y="196"/>
                    </a:lnTo>
                    <a:lnTo>
                      <a:pt x="0" y="186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1597680" y="2234520"/>
                <a:ext cx="511560" cy="688320"/>
              </a:xfrm>
              <a:custGeom>
                <a:avLst/>
                <a:gdLst/>
                <a:ahLst/>
                <a:rect l="l" t="t" r="r" b="b"/>
                <a:pathLst>
                  <a:path w="402" h="525">
                    <a:moveTo>
                      <a:pt x="76" y="0"/>
                    </a:moveTo>
                    <a:lnTo>
                      <a:pt x="285" y="32"/>
                    </a:lnTo>
                    <a:lnTo>
                      <a:pt x="269" y="130"/>
                    </a:lnTo>
                    <a:lnTo>
                      <a:pt x="401" y="146"/>
                    </a:lnTo>
                    <a:lnTo>
                      <a:pt x="361" y="524"/>
                    </a:lnTo>
                    <a:lnTo>
                      <a:pt x="0" y="466"/>
                    </a:lnTo>
                    <a:lnTo>
                      <a:pt x="7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>
                <a:off x="2056680" y="2425680"/>
                <a:ext cx="675720" cy="561240"/>
              </a:xfrm>
              <a:custGeom>
                <a:avLst/>
                <a:gdLst/>
                <a:ahLst/>
                <a:rect l="l" t="t" r="r" b="b"/>
                <a:pathLst>
                  <a:path w="531" h="429">
                    <a:moveTo>
                      <a:pt x="40" y="0"/>
                    </a:moveTo>
                    <a:lnTo>
                      <a:pt x="324" y="34"/>
                    </a:lnTo>
                    <a:lnTo>
                      <a:pt x="426" y="46"/>
                    </a:lnTo>
                    <a:lnTo>
                      <a:pt x="530" y="50"/>
                    </a:lnTo>
                    <a:lnTo>
                      <a:pt x="526" y="428"/>
                    </a:lnTo>
                    <a:lnTo>
                      <a:pt x="290" y="414"/>
                    </a:lnTo>
                    <a:lnTo>
                      <a:pt x="160" y="400"/>
                    </a:lnTo>
                    <a:lnTo>
                      <a:pt x="0" y="382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2726280" y="2619720"/>
                <a:ext cx="708840" cy="383400"/>
              </a:xfrm>
              <a:custGeom>
                <a:avLst/>
                <a:gdLst/>
                <a:ahLst/>
                <a:rect l="l" t="t" r="r" b="b"/>
                <a:pathLst>
                  <a:path w="557" h="293">
                    <a:moveTo>
                      <a:pt x="4" y="0"/>
                    </a:moveTo>
                    <a:lnTo>
                      <a:pt x="486" y="0"/>
                    </a:lnTo>
                    <a:lnTo>
                      <a:pt x="514" y="4"/>
                    </a:lnTo>
                    <a:lnTo>
                      <a:pt x="524" y="12"/>
                    </a:lnTo>
                    <a:lnTo>
                      <a:pt x="532" y="20"/>
                    </a:lnTo>
                    <a:lnTo>
                      <a:pt x="530" y="34"/>
                    </a:lnTo>
                    <a:lnTo>
                      <a:pt x="520" y="34"/>
                    </a:lnTo>
                    <a:lnTo>
                      <a:pt x="516" y="42"/>
                    </a:lnTo>
                    <a:lnTo>
                      <a:pt x="518" y="48"/>
                    </a:lnTo>
                    <a:lnTo>
                      <a:pt x="532" y="54"/>
                    </a:lnTo>
                    <a:lnTo>
                      <a:pt x="534" y="64"/>
                    </a:lnTo>
                    <a:lnTo>
                      <a:pt x="532" y="74"/>
                    </a:lnTo>
                    <a:lnTo>
                      <a:pt x="546" y="86"/>
                    </a:lnTo>
                    <a:lnTo>
                      <a:pt x="550" y="98"/>
                    </a:lnTo>
                    <a:lnTo>
                      <a:pt x="556" y="292"/>
                    </a:lnTo>
                    <a:lnTo>
                      <a:pt x="176" y="288"/>
                    </a:lnTo>
                    <a:lnTo>
                      <a:pt x="0" y="28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2630160" y="2979000"/>
                <a:ext cx="824760" cy="427320"/>
              </a:xfrm>
              <a:custGeom>
                <a:avLst/>
                <a:gdLst/>
                <a:ahLst/>
                <a:rect l="l" t="t" r="r" b="b"/>
                <a:pathLst>
                  <a:path w="648" h="327">
                    <a:moveTo>
                      <a:pt x="2" y="0"/>
                    </a:moveTo>
                    <a:lnTo>
                      <a:pt x="230" y="14"/>
                    </a:lnTo>
                    <a:lnTo>
                      <a:pt x="633" y="16"/>
                    </a:lnTo>
                    <a:lnTo>
                      <a:pt x="633" y="62"/>
                    </a:lnTo>
                    <a:lnTo>
                      <a:pt x="643" y="116"/>
                    </a:lnTo>
                    <a:lnTo>
                      <a:pt x="647" y="326"/>
                    </a:lnTo>
                    <a:lnTo>
                      <a:pt x="627" y="322"/>
                    </a:lnTo>
                    <a:lnTo>
                      <a:pt x="623" y="312"/>
                    </a:lnTo>
                    <a:lnTo>
                      <a:pt x="615" y="304"/>
                    </a:lnTo>
                    <a:lnTo>
                      <a:pt x="603" y="302"/>
                    </a:lnTo>
                    <a:lnTo>
                      <a:pt x="595" y="308"/>
                    </a:lnTo>
                    <a:lnTo>
                      <a:pt x="585" y="318"/>
                    </a:lnTo>
                    <a:lnTo>
                      <a:pt x="571" y="308"/>
                    </a:lnTo>
                    <a:lnTo>
                      <a:pt x="559" y="306"/>
                    </a:lnTo>
                    <a:lnTo>
                      <a:pt x="539" y="318"/>
                    </a:lnTo>
                    <a:lnTo>
                      <a:pt x="513" y="318"/>
                    </a:lnTo>
                    <a:lnTo>
                      <a:pt x="493" y="310"/>
                    </a:lnTo>
                    <a:lnTo>
                      <a:pt x="471" y="312"/>
                    </a:lnTo>
                    <a:lnTo>
                      <a:pt x="459" y="324"/>
                    </a:lnTo>
                    <a:lnTo>
                      <a:pt x="453" y="324"/>
                    </a:lnTo>
                    <a:lnTo>
                      <a:pt x="437" y="308"/>
                    </a:lnTo>
                    <a:lnTo>
                      <a:pt x="413" y="308"/>
                    </a:lnTo>
                    <a:lnTo>
                      <a:pt x="397" y="308"/>
                    </a:lnTo>
                    <a:lnTo>
                      <a:pt x="385" y="300"/>
                    </a:lnTo>
                    <a:lnTo>
                      <a:pt x="375" y="280"/>
                    </a:lnTo>
                    <a:lnTo>
                      <a:pt x="359" y="276"/>
                    </a:lnTo>
                    <a:lnTo>
                      <a:pt x="349" y="276"/>
                    </a:lnTo>
                    <a:lnTo>
                      <a:pt x="339" y="284"/>
                    </a:lnTo>
                    <a:lnTo>
                      <a:pt x="306" y="282"/>
                    </a:lnTo>
                    <a:lnTo>
                      <a:pt x="294" y="276"/>
                    </a:lnTo>
                    <a:lnTo>
                      <a:pt x="290" y="258"/>
                    </a:lnTo>
                    <a:lnTo>
                      <a:pt x="282" y="250"/>
                    </a:lnTo>
                    <a:lnTo>
                      <a:pt x="276" y="252"/>
                    </a:lnTo>
                    <a:lnTo>
                      <a:pt x="258" y="260"/>
                    </a:lnTo>
                    <a:lnTo>
                      <a:pt x="248" y="260"/>
                    </a:lnTo>
                    <a:lnTo>
                      <a:pt x="242" y="258"/>
                    </a:lnTo>
                    <a:lnTo>
                      <a:pt x="240" y="250"/>
                    </a:lnTo>
                    <a:lnTo>
                      <a:pt x="236" y="238"/>
                    </a:lnTo>
                    <a:lnTo>
                      <a:pt x="234" y="230"/>
                    </a:lnTo>
                    <a:lnTo>
                      <a:pt x="230" y="208"/>
                    </a:lnTo>
                    <a:lnTo>
                      <a:pt x="220" y="64"/>
                    </a:lnTo>
                    <a:lnTo>
                      <a:pt x="0" y="48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>
                <a:off x="1983240" y="2924280"/>
                <a:ext cx="648000" cy="707400"/>
              </a:xfrm>
              <a:custGeom>
                <a:avLst/>
                <a:gdLst/>
                <a:ahLst/>
                <a:rect l="l" t="t" r="r" b="b"/>
                <a:pathLst>
                  <a:path w="509" h="541">
                    <a:moveTo>
                      <a:pt x="508" y="44"/>
                    </a:moveTo>
                    <a:lnTo>
                      <a:pt x="506" y="148"/>
                    </a:lnTo>
                    <a:lnTo>
                      <a:pt x="494" y="366"/>
                    </a:lnTo>
                    <a:lnTo>
                      <a:pt x="486" y="512"/>
                    </a:lnTo>
                    <a:lnTo>
                      <a:pt x="208" y="500"/>
                    </a:lnTo>
                    <a:lnTo>
                      <a:pt x="200" y="514"/>
                    </a:lnTo>
                    <a:lnTo>
                      <a:pt x="76" y="506"/>
                    </a:lnTo>
                    <a:lnTo>
                      <a:pt x="66" y="540"/>
                    </a:lnTo>
                    <a:lnTo>
                      <a:pt x="0" y="530"/>
                    </a:lnTo>
                    <a:lnTo>
                      <a:pt x="56" y="0"/>
                    </a:lnTo>
                    <a:lnTo>
                      <a:pt x="156" y="12"/>
                    </a:lnTo>
                    <a:lnTo>
                      <a:pt x="296" y="28"/>
                    </a:lnTo>
                    <a:lnTo>
                      <a:pt x="436" y="42"/>
                    </a:lnTo>
                    <a:lnTo>
                      <a:pt x="508" y="4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1440360" y="2844720"/>
                <a:ext cx="615960" cy="771120"/>
              </a:xfrm>
              <a:custGeom>
                <a:avLst/>
                <a:gdLst/>
                <a:ahLst/>
                <a:rect l="l" t="t" r="r" b="b"/>
                <a:pathLst>
                  <a:path w="484" h="589">
                    <a:moveTo>
                      <a:pt x="122" y="0"/>
                    </a:moveTo>
                    <a:lnTo>
                      <a:pt x="106" y="92"/>
                    </a:lnTo>
                    <a:lnTo>
                      <a:pt x="96" y="96"/>
                    </a:lnTo>
                    <a:lnTo>
                      <a:pt x="84" y="86"/>
                    </a:lnTo>
                    <a:lnTo>
                      <a:pt x="76" y="80"/>
                    </a:lnTo>
                    <a:lnTo>
                      <a:pt x="58" y="84"/>
                    </a:lnTo>
                    <a:lnTo>
                      <a:pt x="52" y="92"/>
                    </a:lnTo>
                    <a:lnTo>
                      <a:pt x="54" y="102"/>
                    </a:lnTo>
                    <a:lnTo>
                      <a:pt x="58" y="108"/>
                    </a:lnTo>
                    <a:lnTo>
                      <a:pt x="58" y="116"/>
                    </a:lnTo>
                    <a:lnTo>
                      <a:pt x="50" y="118"/>
                    </a:lnTo>
                    <a:lnTo>
                      <a:pt x="52" y="122"/>
                    </a:lnTo>
                    <a:lnTo>
                      <a:pt x="58" y="124"/>
                    </a:lnTo>
                    <a:lnTo>
                      <a:pt x="54" y="130"/>
                    </a:lnTo>
                    <a:lnTo>
                      <a:pt x="52" y="134"/>
                    </a:lnTo>
                    <a:lnTo>
                      <a:pt x="56" y="146"/>
                    </a:lnTo>
                    <a:lnTo>
                      <a:pt x="60" y="156"/>
                    </a:lnTo>
                    <a:lnTo>
                      <a:pt x="54" y="176"/>
                    </a:lnTo>
                    <a:lnTo>
                      <a:pt x="50" y="192"/>
                    </a:lnTo>
                    <a:lnTo>
                      <a:pt x="46" y="198"/>
                    </a:lnTo>
                    <a:lnTo>
                      <a:pt x="58" y="218"/>
                    </a:lnTo>
                    <a:lnTo>
                      <a:pt x="60" y="230"/>
                    </a:lnTo>
                    <a:lnTo>
                      <a:pt x="74" y="252"/>
                    </a:lnTo>
                    <a:lnTo>
                      <a:pt x="72" y="258"/>
                    </a:lnTo>
                    <a:lnTo>
                      <a:pt x="66" y="264"/>
                    </a:lnTo>
                    <a:lnTo>
                      <a:pt x="54" y="280"/>
                    </a:lnTo>
                    <a:lnTo>
                      <a:pt x="44" y="276"/>
                    </a:lnTo>
                    <a:lnTo>
                      <a:pt x="42" y="290"/>
                    </a:lnTo>
                    <a:lnTo>
                      <a:pt x="40" y="308"/>
                    </a:lnTo>
                    <a:lnTo>
                      <a:pt x="20" y="332"/>
                    </a:lnTo>
                    <a:lnTo>
                      <a:pt x="16" y="342"/>
                    </a:lnTo>
                    <a:lnTo>
                      <a:pt x="20" y="374"/>
                    </a:lnTo>
                    <a:lnTo>
                      <a:pt x="20" y="390"/>
                    </a:lnTo>
                    <a:lnTo>
                      <a:pt x="12" y="396"/>
                    </a:lnTo>
                    <a:lnTo>
                      <a:pt x="8" y="400"/>
                    </a:lnTo>
                    <a:lnTo>
                      <a:pt x="0" y="402"/>
                    </a:lnTo>
                    <a:lnTo>
                      <a:pt x="2" y="410"/>
                    </a:lnTo>
                    <a:lnTo>
                      <a:pt x="271" y="574"/>
                    </a:lnTo>
                    <a:lnTo>
                      <a:pt x="427" y="588"/>
                    </a:lnTo>
                    <a:lnTo>
                      <a:pt x="483" y="58"/>
                    </a:lnTo>
                    <a:lnTo>
                      <a:pt x="12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>
                <a:off x="1097280" y="2127600"/>
                <a:ext cx="596160" cy="952560"/>
              </a:xfrm>
              <a:custGeom>
                <a:avLst/>
                <a:gdLst/>
                <a:ahLst/>
                <a:rect l="l" t="t" r="r" b="b"/>
                <a:pathLst>
                  <a:path w="469" h="727">
                    <a:moveTo>
                      <a:pt x="72" y="0"/>
                    </a:moveTo>
                    <a:lnTo>
                      <a:pt x="244" y="38"/>
                    </a:lnTo>
                    <a:lnTo>
                      <a:pt x="280" y="48"/>
                    </a:lnTo>
                    <a:lnTo>
                      <a:pt x="468" y="80"/>
                    </a:lnTo>
                    <a:lnTo>
                      <a:pt x="376" y="636"/>
                    </a:lnTo>
                    <a:lnTo>
                      <a:pt x="372" y="642"/>
                    </a:lnTo>
                    <a:lnTo>
                      <a:pt x="366" y="642"/>
                    </a:lnTo>
                    <a:lnTo>
                      <a:pt x="356" y="634"/>
                    </a:lnTo>
                    <a:lnTo>
                      <a:pt x="344" y="626"/>
                    </a:lnTo>
                    <a:lnTo>
                      <a:pt x="332" y="630"/>
                    </a:lnTo>
                    <a:lnTo>
                      <a:pt x="320" y="636"/>
                    </a:lnTo>
                    <a:lnTo>
                      <a:pt x="326" y="652"/>
                    </a:lnTo>
                    <a:lnTo>
                      <a:pt x="328" y="666"/>
                    </a:lnTo>
                    <a:lnTo>
                      <a:pt x="322" y="668"/>
                    </a:lnTo>
                    <a:lnTo>
                      <a:pt x="322" y="686"/>
                    </a:lnTo>
                    <a:lnTo>
                      <a:pt x="328" y="708"/>
                    </a:lnTo>
                    <a:lnTo>
                      <a:pt x="322" y="724"/>
                    </a:lnTo>
                    <a:lnTo>
                      <a:pt x="318" y="726"/>
                    </a:lnTo>
                    <a:lnTo>
                      <a:pt x="0" y="278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745920" y="2033640"/>
                <a:ext cx="787680" cy="1322640"/>
              </a:xfrm>
              <a:custGeom>
                <a:avLst/>
                <a:gdLst/>
                <a:ahLst/>
                <a:rect l="l" t="t" r="r" b="b"/>
                <a:pathLst>
                  <a:path w="619" h="1011">
                    <a:moveTo>
                      <a:pt x="52" y="0"/>
                    </a:moveTo>
                    <a:lnTo>
                      <a:pt x="46" y="12"/>
                    </a:lnTo>
                    <a:lnTo>
                      <a:pt x="42" y="14"/>
                    </a:lnTo>
                    <a:lnTo>
                      <a:pt x="38" y="28"/>
                    </a:lnTo>
                    <a:lnTo>
                      <a:pt x="48" y="44"/>
                    </a:lnTo>
                    <a:lnTo>
                      <a:pt x="42" y="56"/>
                    </a:lnTo>
                    <a:lnTo>
                      <a:pt x="40" y="72"/>
                    </a:lnTo>
                    <a:lnTo>
                      <a:pt x="30" y="78"/>
                    </a:lnTo>
                    <a:lnTo>
                      <a:pt x="28" y="102"/>
                    </a:lnTo>
                    <a:lnTo>
                      <a:pt x="24" y="114"/>
                    </a:lnTo>
                    <a:lnTo>
                      <a:pt x="8" y="116"/>
                    </a:lnTo>
                    <a:lnTo>
                      <a:pt x="0" y="120"/>
                    </a:lnTo>
                    <a:lnTo>
                      <a:pt x="0" y="144"/>
                    </a:lnTo>
                    <a:lnTo>
                      <a:pt x="0" y="154"/>
                    </a:lnTo>
                    <a:lnTo>
                      <a:pt x="8" y="170"/>
                    </a:lnTo>
                    <a:lnTo>
                      <a:pt x="18" y="210"/>
                    </a:lnTo>
                    <a:lnTo>
                      <a:pt x="26" y="226"/>
                    </a:lnTo>
                    <a:lnTo>
                      <a:pt x="16" y="244"/>
                    </a:lnTo>
                    <a:lnTo>
                      <a:pt x="10" y="258"/>
                    </a:lnTo>
                    <a:lnTo>
                      <a:pt x="6" y="284"/>
                    </a:lnTo>
                    <a:lnTo>
                      <a:pt x="8" y="310"/>
                    </a:lnTo>
                    <a:lnTo>
                      <a:pt x="16" y="320"/>
                    </a:lnTo>
                    <a:lnTo>
                      <a:pt x="34" y="336"/>
                    </a:lnTo>
                    <a:lnTo>
                      <a:pt x="46" y="360"/>
                    </a:lnTo>
                    <a:lnTo>
                      <a:pt x="48" y="386"/>
                    </a:lnTo>
                    <a:lnTo>
                      <a:pt x="46" y="390"/>
                    </a:lnTo>
                    <a:lnTo>
                      <a:pt x="58" y="422"/>
                    </a:lnTo>
                    <a:lnTo>
                      <a:pt x="62" y="446"/>
                    </a:lnTo>
                    <a:lnTo>
                      <a:pt x="56" y="456"/>
                    </a:lnTo>
                    <a:lnTo>
                      <a:pt x="62" y="462"/>
                    </a:lnTo>
                    <a:lnTo>
                      <a:pt x="68" y="484"/>
                    </a:lnTo>
                    <a:lnTo>
                      <a:pt x="86" y="498"/>
                    </a:lnTo>
                    <a:lnTo>
                      <a:pt x="90" y="512"/>
                    </a:lnTo>
                    <a:lnTo>
                      <a:pt x="82" y="540"/>
                    </a:lnTo>
                    <a:lnTo>
                      <a:pt x="72" y="548"/>
                    </a:lnTo>
                    <a:lnTo>
                      <a:pt x="76" y="568"/>
                    </a:lnTo>
                    <a:lnTo>
                      <a:pt x="90" y="578"/>
                    </a:lnTo>
                    <a:lnTo>
                      <a:pt x="98" y="582"/>
                    </a:lnTo>
                    <a:lnTo>
                      <a:pt x="106" y="618"/>
                    </a:lnTo>
                    <a:lnTo>
                      <a:pt x="110" y="642"/>
                    </a:lnTo>
                    <a:lnTo>
                      <a:pt x="116" y="650"/>
                    </a:lnTo>
                    <a:lnTo>
                      <a:pt x="136" y="654"/>
                    </a:lnTo>
                    <a:lnTo>
                      <a:pt x="132" y="672"/>
                    </a:lnTo>
                    <a:lnTo>
                      <a:pt x="130" y="682"/>
                    </a:lnTo>
                    <a:lnTo>
                      <a:pt x="144" y="698"/>
                    </a:lnTo>
                    <a:lnTo>
                      <a:pt x="146" y="710"/>
                    </a:lnTo>
                    <a:lnTo>
                      <a:pt x="134" y="718"/>
                    </a:lnTo>
                    <a:lnTo>
                      <a:pt x="130" y="724"/>
                    </a:lnTo>
                    <a:lnTo>
                      <a:pt x="134" y="740"/>
                    </a:lnTo>
                    <a:lnTo>
                      <a:pt x="136" y="770"/>
                    </a:lnTo>
                    <a:lnTo>
                      <a:pt x="156" y="770"/>
                    </a:lnTo>
                    <a:lnTo>
                      <a:pt x="184" y="776"/>
                    </a:lnTo>
                    <a:lnTo>
                      <a:pt x="216" y="784"/>
                    </a:lnTo>
                    <a:lnTo>
                      <a:pt x="226" y="790"/>
                    </a:lnTo>
                    <a:lnTo>
                      <a:pt x="242" y="818"/>
                    </a:lnTo>
                    <a:lnTo>
                      <a:pt x="268" y="818"/>
                    </a:lnTo>
                    <a:lnTo>
                      <a:pt x="270" y="832"/>
                    </a:lnTo>
                    <a:lnTo>
                      <a:pt x="280" y="850"/>
                    </a:lnTo>
                    <a:lnTo>
                      <a:pt x="288" y="862"/>
                    </a:lnTo>
                    <a:lnTo>
                      <a:pt x="308" y="880"/>
                    </a:lnTo>
                    <a:lnTo>
                      <a:pt x="328" y="894"/>
                    </a:lnTo>
                    <a:lnTo>
                      <a:pt x="350" y="930"/>
                    </a:lnTo>
                    <a:lnTo>
                      <a:pt x="354" y="956"/>
                    </a:lnTo>
                    <a:lnTo>
                      <a:pt x="362" y="958"/>
                    </a:lnTo>
                    <a:lnTo>
                      <a:pt x="360" y="992"/>
                    </a:lnTo>
                    <a:lnTo>
                      <a:pt x="562" y="1010"/>
                    </a:lnTo>
                    <a:lnTo>
                      <a:pt x="562" y="960"/>
                    </a:lnTo>
                    <a:lnTo>
                      <a:pt x="584" y="926"/>
                    </a:lnTo>
                    <a:lnTo>
                      <a:pt x="588" y="896"/>
                    </a:lnTo>
                    <a:lnTo>
                      <a:pt x="598" y="898"/>
                    </a:lnTo>
                    <a:lnTo>
                      <a:pt x="618" y="870"/>
                    </a:lnTo>
                    <a:lnTo>
                      <a:pt x="602" y="846"/>
                    </a:lnTo>
                    <a:lnTo>
                      <a:pt x="604" y="836"/>
                    </a:lnTo>
                    <a:lnTo>
                      <a:pt x="590" y="816"/>
                    </a:lnTo>
                    <a:lnTo>
                      <a:pt x="594" y="804"/>
                    </a:lnTo>
                    <a:lnTo>
                      <a:pt x="274" y="346"/>
                    </a:lnTo>
                    <a:lnTo>
                      <a:pt x="346" y="72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>
                <a:off x="3178080" y="1449000"/>
                <a:ext cx="613800" cy="747720"/>
              </a:xfrm>
              <a:custGeom>
                <a:avLst/>
                <a:gdLst/>
                <a:ahLst/>
                <a:rect l="l" t="t" r="r" b="b"/>
                <a:pathLst>
                  <a:path w="482" h="571">
                    <a:moveTo>
                      <a:pt x="4" y="34"/>
                    </a:moveTo>
                    <a:lnTo>
                      <a:pt x="128" y="32"/>
                    </a:lnTo>
                    <a:lnTo>
                      <a:pt x="132" y="0"/>
                    </a:lnTo>
                    <a:lnTo>
                      <a:pt x="154" y="0"/>
                    </a:lnTo>
                    <a:lnTo>
                      <a:pt x="156" y="42"/>
                    </a:lnTo>
                    <a:lnTo>
                      <a:pt x="166" y="54"/>
                    </a:lnTo>
                    <a:lnTo>
                      <a:pt x="170" y="68"/>
                    </a:lnTo>
                    <a:lnTo>
                      <a:pt x="188" y="74"/>
                    </a:lnTo>
                    <a:lnTo>
                      <a:pt x="206" y="76"/>
                    </a:lnTo>
                    <a:lnTo>
                      <a:pt x="224" y="92"/>
                    </a:lnTo>
                    <a:lnTo>
                      <a:pt x="234" y="88"/>
                    </a:lnTo>
                    <a:lnTo>
                      <a:pt x="243" y="72"/>
                    </a:lnTo>
                    <a:lnTo>
                      <a:pt x="293" y="76"/>
                    </a:lnTo>
                    <a:lnTo>
                      <a:pt x="297" y="96"/>
                    </a:lnTo>
                    <a:lnTo>
                      <a:pt x="305" y="100"/>
                    </a:lnTo>
                    <a:lnTo>
                      <a:pt x="313" y="94"/>
                    </a:lnTo>
                    <a:lnTo>
                      <a:pt x="327" y="94"/>
                    </a:lnTo>
                    <a:lnTo>
                      <a:pt x="351" y="118"/>
                    </a:lnTo>
                    <a:lnTo>
                      <a:pt x="399" y="116"/>
                    </a:lnTo>
                    <a:lnTo>
                      <a:pt x="399" y="104"/>
                    </a:lnTo>
                    <a:lnTo>
                      <a:pt x="411" y="94"/>
                    </a:lnTo>
                    <a:lnTo>
                      <a:pt x="423" y="110"/>
                    </a:lnTo>
                    <a:lnTo>
                      <a:pt x="455" y="108"/>
                    </a:lnTo>
                    <a:lnTo>
                      <a:pt x="481" y="118"/>
                    </a:lnTo>
                    <a:lnTo>
                      <a:pt x="439" y="148"/>
                    </a:lnTo>
                    <a:lnTo>
                      <a:pt x="391" y="182"/>
                    </a:lnTo>
                    <a:lnTo>
                      <a:pt x="355" y="232"/>
                    </a:lnTo>
                    <a:lnTo>
                      <a:pt x="343" y="254"/>
                    </a:lnTo>
                    <a:lnTo>
                      <a:pt x="323" y="266"/>
                    </a:lnTo>
                    <a:lnTo>
                      <a:pt x="319" y="286"/>
                    </a:lnTo>
                    <a:lnTo>
                      <a:pt x="327" y="308"/>
                    </a:lnTo>
                    <a:lnTo>
                      <a:pt x="311" y="326"/>
                    </a:lnTo>
                    <a:lnTo>
                      <a:pt x="295" y="348"/>
                    </a:lnTo>
                    <a:lnTo>
                      <a:pt x="295" y="362"/>
                    </a:lnTo>
                    <a:lnTo>
                      <a:pt x="299" y="364"/>
                    </a:lnTo>
                    <a:lnTo>
                      <a:pt x="297" y="438"/>
                    </a:lnTo>
                    <a:lnTo>
                      <a:pt x="357" y="470"/>
                    </a:lnTo>
                    <a:lnTo>
                      <a:pt x="371" y="486"/>
                    </a:lnTo>
                    <a:lnTo>
                      <a:pt x="373" y="500"/>
                    </a:lnTo>
                    <a:lnTo>
                      <a:pt x="401" y="502"/>
                    </a:lnTo>
                    <a:lnTo>
                      <a:pt x="411" y="544"/>
                    </a:lnTo>
                    <a:lnTo>
                      <a:pt x="423" y="554"/>
                    </a:lnTo>
                    <a:lnTo>
                      <a:pt x="419" y="560"/>
                    </a:lnTo>
                    <a:lnTo>
                      <a:pt x="277" y="560"/>
                    </a:lnTo>
                    <a:lnTo>
                      <a:pt x="138" y="564"/>
                    </a:lnTo>
                    <a:lnTo>
                      <a:pt x="56" y="570"/>
                    </a:lnTo>
                    <a:lnTo>
                      <a:pt x="56" y="554"/>
                    </a:lnTo>
                    <a:lnTo>
                      <a:pt x="56" y="402"/>
                    </a:lnTo>
                    <a:lnTo>
                      <a:pt x="32" y="372"/>
                    </a:lnTo>
                    <a:lnTo>
                      <a:pt x="36" y="354"/>
                    </a:lnTo>
                    <a:lnTo>
                      <a:pt x="48" y="340"/>
                    </a:lnTo>
                    <a:lnTo>
                      <a:pt x="48" y="294"/>
                    </a:lnTo>
                    <a:lnTo>
                      <a:pt x="24" y="274"/>
                    </a:lnTo>
                    <a:lnTo>
                      <a:pt x="28" y="266"/>
                    </a:lnTo>
                    <a:lnTo>
                      <a:pt x="34" y="260"/>
                    </a:lnTo>
                    <a:lnTo>
                      <a:pt x="24" y="250"/>
                    </a:lnTo>
                    <a:lnTo>
                      <a:pt x="30" y="240"/>
                    </a:lnTo>
                    <a:lnTo>
                      <a:pt x="32" y="226"/>
                    </a:lnTo>
                    <a:lnTo>
                      <a:pt x="20" y="216"/>
                    </a:lnTo>
                    <a:lnTo>
                      <a:pt x="28" y="200"/>
                    </a:lnTo>
                    <a:lnTo>
                      <a:pt x="36" y="192"/>
                    </a:lnTo>
                    <a:lnTo>
                      <a:pt x="24" y="170"/>
                    </a:lnTo>
                    <a:lnTo>
                      <a:pt x="10" y="118"/>
                    </a:lnTo>
                    <a:lnTo>
                      <a:pt x="14" y="98"/>
                    </a:lnTo>
                    <a:lnTo>
                      <a:pt x="0" y="82"/>
                    </a:lnTo>
                    <a:lnTo>
                      <a:pt x="18" y="68"/>
                    </a:lnTo>
                    <a:lnTo>
                      <a:pt x="8" y="52"/>
                    </a:lnTo>
                    <a:lnTo>
                      <a:pt x="4" y="3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3237840" y="2182320"/>
                <a:ext cx="576720" cy="383400"/>
              </a:xfrm>
              <a:custGeom>
                <a:avLst/>
                <a:gdLst/>
                <a:ahLst/>
                <a:rect l="l" t="t" r="r" b="b"/>
                <a:pathLst>
                  <a:path w="453" h="293">
                    <a:moveTo>
                      <a:pt x="6" y="8"/>
                    </a:moveTo>
                    <a:lnTo>
                      <a:pt x="208" y="0"/>
                    </a:lnTo>
                    <a:lnTo>
                      <a:pt x="376" y="0"/>
                    </a:lnTo>
                    <a:lnTo>
                      <a:pt x="374" y="10"/>
                    </a:lnTo>
                    <a:lnTo>
                      <a:pt x="366" y="40"/>
                    </a:lnTo>
                    <a:lnTo>
                      <a:pt x="382" y="60"/>
                    </a:lnTo>
                    <a:lnTo>
                      <a:pt x="388" y="72"/>
                    </a:lnTo>
                    <a:lnTo>
                      <a:pt x="418" y="74"/>
                    </a:lnTo>
                    <a:lnTo>
                      <a:pt x="420" y="98"/>
                    </a:lnTo>
                    <a:lnTo>
                      <a:pt x="432" y="100"/>
                    </a:lnTo>
                    <a:lnTo>
                      <a:pt x="432" y="108"/>
                    </a:lnTo>
                    <a:lnTo>
                      <a:pt x="440" y="120"/>
                    </a:lnTo>
                    <a:lnTo>
                      <a:pt x="452" y="124"/>
                    </a:lnTo>
                    <a:lnTo>
                      <a:pt x="452" y="148"/>
                    </a:lnTo>
                    <a:lnTo>
                      <a:pt x="446" y="172"/>
                    </a:lnTo>
                    <a:lnTo>
                      <a:pt x="410" y="188"/>
                    </a:lnTo>
                    <a:lnTo>
                      <a:pt x="390" y="200"/>
                    </a:lnTo>
                    <a:lnTo>
                      <a:pt x="394" y="222"/>
                    </a:lnTo>
                    <a:lnTo>
                      <a:pt x="400" y="234"/>
                    </a:lnTo>
                    <a:lnTo>
                      <a:pt x="398" y="244"/>
                    </a:lnTo>
                    <a:lnTo>
                      <a:pt x="378" y="268"/>
                    </a:lnTo>
                    <a:lnTo>
                      <a:pt x="374" y="286"/>
                    </a:lnTo>
                    <a:lnTo>
                      <a:pt x="368" y="292"/>
                    </a:lnTo>
                    <a:lnTo>
                      <a:pt x="356" y="268"/>
                    </a:lnTo>
                    <a:lnTo>
                      <a:pt x="66" y="276"/>
                    </a:lnTo>
                    <a:lnTo>
                      <a:pt x="64" y="250"/>
                    </a:lnTo>
                    <a:lnTo>
                      <a:pt x="54" y="244"/>
                    </a:lnTo>
                    <a:lnTo>
                      <a:pt x="52" y="202"/>
                    </a:lnTo>
                    <a:lnTo>
                      <a:pt x="50" y="196"/>
                    </a:lnTo>
                    <a:lnTo>
                      <a:pt x="46" y="168"/>
                    </a:lnTo>
                    <a:lnTo>
                      <a:pt x="36" y="166"/>
                    </a:lnTo>
                    <a:lnTo>
                      <a:pt x="34" y="138"/>
                    </a:lnTo>
                    <a:lnTo>
                      <a:pt x="22" y="124"/>
                    </a:lnTo>
                    <a:lnTo>
                      <a:pt x="16" y="96"/>
                    </a:lnTo>
                    <a:lnTo>
                      <a:pt x="6" y="92"/>
                    </a:lnTo>
                    <a:lnTo>
                      <a:pt x="0" y="70"/>
                    </a:lnTo>
                    <a:lnTo>
                      <a:pt x="6" y="60"/>
                    </a:lnTo>
                    <a:lnTo>
                      <a:pt x="6" y="8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>
                <a:off x="3319920" y="2533320"/>
                <a:ext cx="639360" cy="569520"/>
              </a:xfrm>
              <a:custGeom>
                <a:avLst/>
                <a:gdLst/>
                <a:ahLst/>
                <a:rect l="l" t="t" r="r" b="b"/>
                <a:pathLst>
                  <a:path w="503" h="435">
                    <a:moveTo>
                      <a:pt x="288" y="0"/>
                    </a:moveTo>
                    <a:lnTo>
                      <a:pt x="302" y="22"/>
                    </a:lnTo>
                    <a:lnTo>
                      <a:pt x="310" y="56"/>
                    </a:lnTo>
                    <a:lnTo>
                      <a:pt x="318" y="80"/>
                    </a:lnTo>
                    <a:lnTo>
                      <a:pt x="326" y="96"/>
                    </a:lnTo>
                    <a:lnTo>
                      <a:pt x="358" y="114"/>
                    </a:lnTo>
                    <a:lnTo>
                      <a:pt x="360" y="128"/>
                    </a:lnTo>
                    <a:lnTo>
                      <a:pt x="370" y="154"/>
                    </a:lnTo>
                    <a:lnTo>
                      <a:pt x="386" y="158"/>
                    </a:lnTo>
                    <a:lnTo>
                      <a:pt x="396" y="158"/>
                    </a:lnTo>
                    <a:lnTo>
                      <a:pt x="412" y="172"/>
                    </a:lnTo>
                    <a:lnTo>
                      <a:pt x="400" y="218"/>
                    </a:lnTo>
                    <a:lnTo>
                      <a:pt x="424" y="226"/>
                    </a:lnTo>
                    <a:lnTo>
                      <a:pt x="440" y="242"/>
                    </a:lnTo>
                    <a:lnTo>
                      <a:pt x="434" y="260"/>
                    </a:lnTo>
                    <a:lnTo>
                      <a:pt x="460" y="264"/>
                    </a:lnTo>
                    <a:lnTo>
                      <a:pt x="468" y="282"/>
                    </a:lnTo>
                    <a:lnTo>
                      <a:pt x="470" y="312"/>
                    </a:lnTo>
                    <a:lnTo>
                      <a:pt x="484" y="328"/>
                    </a:lnTo>
                    <a:lnTo>
                      <a:pt x="494" y="328"/>
                    </a:lnTo>
                    <a:lnTo>
                      <a:pt x="502" y="334"/>
                    </a:lnTo>
                    <a:lnTo>
                      <a:pt x="502" y="364"/>
                    </a:lnTo>
                    <a:lnTo>
                      <a:pt x="480" y="386"/>
                    </a:lnTo>
                    <a:lnTo>
                      <a:pt x="474" y="390"/>
                    </a:lnTo>
                    <a:lnTo>
                      <a:pt x="472" y="422"/>
                    </a:lnTo>
                    <a:lnTo>
                      <a:pt x="468" y="432"/>
                    </a:lnTo>
                    <a:lnTo>
                      <a:pt x="446" y="434"/>
                    </a:lnTo>
                    <a:lnTo>
                      <a:pt x="418" y="426"/>
                    </a:lnTo>
                    <a:lnTo>
                      <a:pt x="428" y="406"/>
                    </a:lnTo>
                    <a:lnTo>
                      <a:pt x="436" y="394"/>
                    </a:lnTo>
                    <a:lnTo>
                      <a:pt x="432" y="386"/>
                    </a:lnTo>
                    <a:lnTo>
                      <a:pt x="196" y="398"/>
                    </a:lnTo>
                    <a:lnTo>
                      <a:pt x="90" y="402"/>
                    </a:lnTo>
                    <a:lnTo>
                      <a:pt x="86" y="250"/>
                    </a:lnTo>
                    <a:lnTo>
                      <a:pt x="82" y="156"/>
                    </a:lnTo>
                    <a:lnTo>
                      <a:pt x="64" y="140"/>
                    </a:lnTo>
                    <a:lnTo>
                      <a:pt x="62" y="120"/>
                    </a:lnTo>
                    <a:lnTo>
                      <a:pt x="50" y="114"/>
                    </a:lnTo>
                    <a:lnTo>
                      <a:pt x="50" y="98"/>
                    </a:lnTo>
                    <a:lnTo>
                      <a:pt x="64" y="96"/>
                    </a:lnTo>
                    <a:lnTo>
                      <a:pt x="64" y="82"/>
                    </a:lnTo>
                    <a:lnTo>
                      <a:pt x="46" y="68"/>
                    </a:lnTo>
                    <a:lnTo>
                      <a:pt x="24" y="66"/>
                    </a:lnTo>
                    <a:lnTo>
                      <a:pt x="24" y="46"/>
                    </a:lnTo>
                    <a:lnTo>
                      <a:pt x="26" y="32"/>
                    </a:lnTo>
                    <a:lnTo>
                      <a:pt x="14" y="22"/>
                    </a:lnTo>
                    <a:lnTo>
                      <a:pt x="0" y="20"/>
                    </a:lnTo>
                    <a:lnTo>
                      <a:pt x="0" y="6"/>
                    </a:lnTo>
                    <a:lnTo>
                      <a:pt x="28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3431520" y="3038760"/>
                <a:ext cx="485640" cy="453960"/>
              </a:xfrm>
              <a:custGeom>
                <a:avLst/>
                <a:gdLst/>
                <a:ahLst/>
                <a:rect l="l" t="t" r="r" b="b"/>
                <a:pathLst>
                  <a:path w="381" h="347">
                    <a:moveTo>
                      <a:pt x="0" y="14"/>
                    </a:moveTo>
                    <a:lnTo>
                      <a:pt x="12" y="66"/>
                    </a:lnTo>
                    <a:lnTo>
                      <a:pt x="16" y="244"/>
                    </a:lnTo>
                    <a:lnTo>
                      <a:pt x="16" y="280"/>
                    </a:lnTo>
                    <a:lnTo>
                      <a:pt x="24" y="292"/>
                    </a:lnTo>
                    <a:lnTo>
                      <a:pt x="58" y="294"/>
                    </a:lnTo>
                    <a:lnTo>
                      <a:pt x="60" y="346"/>
                    </a:lnTo>
                    <a:lnTo>
                      <a:pt x="286" y="338"/>
                    </a:lnTo>
                    <a:lnTo>
                      <a:pt x="290" y="326"/>
                    </a:lnTo>
                    <a:lnTo>
                      <a:pt x="288" y="310"/>
                    </a:lnTo>
                    <a:lnTo>
                      <a:pt x="296" y="306"/>
                    </a:lnTo>
                    <a:lnTo>
                      <a:pt x="290" y="288"/>
                    </a:lnTo>
                    <a:lnTo>
                      <a:pt x="282" y="282"/>
                    </a:lnTo>
                    <a:lnTo>
                      <a:pt x="282" y="276"/>
                    </a:lnTo>
                    <a:lnTo>
                      <a:pt x="300" y="266"/>
                    </a:lnTo>
                    <a:lnTo>
                      <a:pt x="294" y="254"/>
                    </a:lnTo>
                    <a:lnTo>
                      <a:pt x="296" y="240"/>
                    </a:lnTo>
                    <a:lnTo>
                      <a:pt x="286" y="220"/>
                    </a:lnTo>
                    <a:lnTo>
                      <a:pt x="304" y="216"/>
                    </a:lnTo>
                    <a:lnTo>
                      <a:pt x="316" y="198"/>
                    </a:lnTo>
                    <a:lnTo>
                      <a:pt x="324" y="200"/>
                    </a:lnTo>
                    <a:lnTo>
                      <a:pt x="324" y="170"/>
                    </a:lnTo>
                    <a:lnTo>
                      <a:pt x="340" y="148"/>
                    </a:lnTo>
                    <a:lnTo>
                      <a:pt x="352" y="146"/>
                    </a:lnTo>
                    <a:lnTo>
                      <a:pt x="358" y="140"/>
                    </a:lnTo>
                    <a:lnTo>
                      <a:pt x="354" y="128"/>
                    </a:lnTo>
                    <a:lnTo>
                      <a:pt x="362" y="122"/>
                    </a:lnTo>
                    <a:lnTo>
                      <a:pt x="348" y="110"/>
                    </a:lnTo>
                    <a:lnTo>
                      <a:pt x="352" y="98"/>
                    </a:lnTo>
                    <a:lnTo>
                      <a:pt x="360" y="86"/>
                    </a:lnTo>
                    <a:lnTo>
                      <a:pt x="368" y="84"/>
                    </a:lnTo>
                    <a:lnTo>
                      <a:pt x="368" y="72"/>
                    </a:lnTo>
                    <a:lnTo>
                      <a:pt x="374" y="72"/>
                    </a:lnTo>
                    <a:lnTo>
                      <a:pt x="372" y="60"/>
                    </a:lnTo>
                    <a:lnTo>
                      <a:pt x="380" y="58"/>
                    </a:lnTo>
                    <a:lnTo>
                      <a:pt x="380" y="44"/>
                    </a:lnTo>
                    <a:lnTo>
                      <a:pt x="356" y="46"/>
                    </a:lnTo>
                    <a:lnTo>
                      <a:pt x="328" y="38"/>
                    </a:lnTo>
                    <a:lnTo>
                      <a:pt x="338" y="18"/>
                    </a:lnTo>
                    <a:lnTo>
                      <a:pt x="348" y="4"/>
                    </a:lnTo>
                    <a:lnTo>
                      <a:pt x="338" y="0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>
                <a:off x="3706200" y="2279520"/>
                <a:ext cx="390600" cy="682200"/>
              </a:xfrm>
              <a:custGeom>
                <a:avLst/>
                <a:gdLst/>
                <a:ahLst/>
                <a:rect l="l" t="t" r="r" b="b"/>
                <a:pathLst>
                  <a:path w="307" h="521">
                    <a:moveTo>
                      <a:pt x="52" y="6"/>
                    </a:moveTo>
                    <a:lnTo>
                      <a:pt x="50" y="22"/>
                    </a:lnTo>
                    <a:lnTo>
                      <a:pt x="62" y="26"/>
                    </a:lnTo>
                    <a:lnTo>
                      <a:pt x="64" y="38"/>
                    </a:lnTo>
                    <a:lnTo>
                      <a:pt x="72" y="46"/>
                    </a:lnTo>
                    <a:lnTo>
                      <a:pt x="82" y="50"/>
                    </a:lnTo>
                    <a:lnTo>
                      <a:pt x="78" y="98"/>
                    </a:lnTo>
                    <a:lnTo>
                      <a:pt x="20" y="124"/>
                    </a:lnTo>
                    <a:lnTo>
                      <a:pt x="28" y="152"/>
                    </a:lnTo>
                    <a:lnTo>
                      <a:pt x="30" y="162"/>
                    </a:lnTo>
                    <a:lnTo>
                      <a:pt x="8" y="192"/>
                    </a:lnTo>
                    <a:lnTo>
                      <a:pt x="6" y="214"/>
                    </a:lnTo>
                    <a:lnTo>
                      <a:pt x="0" y="222"/>
                    </a:lnTo>
                    <a:lnTo>
                      <a:pt x="10" y="270"/>
                    </a:lnTo>
                    <a:lnTo>
                      <a:pt x="20" y="292"/>
                    </a:lnTo>
                    <a:lnTo>
                      <a:pt x="54" y="308"/>
                    </a:lnTo>
                    <a:lnTo>
                      <a:pt x="62" y="346"/>
                    </a:lnTo>
                    <a:lnTo>
                      <a:pt x="82" y="352"/>
                    </a:lnTo>
                    <a:lnTo>
                      <a:pt x="92" y="348"/>
                    </a:lnTo>
                    <a:lnTo>
                      <a:pt x="106" y="368"/>
                    </a:lnTo>
                    <a:lnTo>
                      <a:pt x="96" y="410"/>
                    </a:lnTo>
                    <a:lnTo>
                      <a:pt x="114" y="418"/>
                    </a:lnTo>
                    <a:lnTo>
                      <a:pt x="136" y="432"/>
                    </a:lnTo>
                    <a:lnTo>
                      <a:pt x="130" y="452"/>
                    </a:lnTo>
                    <a:lnTo>
                      <a:pt x="160" y="458"/>
                    </a:lnTo>
                    <a:lnTo>
                      <a:pt x="164" y="488"/>
                    </a:lnTo>
                    <a:lnTo>
                      <a:pt x="168" y="510"/>
                    </a:lnTo>
                    <a:lnTo>
                      <a:pt x="182" y="520"/>
                    </a:lnTo>
                    <a:lnTo>
                      <a:pt x="200" y="520"/>
                    </a:lnTo>
                    <a:lnTo>
                      <a:pt x="208" y="506"/>
                    </a:lnTo>
                    <a:lnTo>
                      <a:pt x="256" y="516"/>
                    </a:lnTo>
                    <a:lnTo>
                      <a:pt x="254" y="504"/>
                    </a:lnTo>
                    <a:lnTo>
                      <a:pt x="238" y="494"/>
                    </a:lnTo>
                    <a:lnTo>
                      <a:pt x="240" y="488"/>
                    </a:lnTo>
                    <a:lnTo>
                      <a:pt x="256" y="474"/>
                    </a:lnTo>
                    <a:lnTo>
                      <a:pt x="270" y="472"/>
                    </a:lnTo>
                    <a:lnTo>
                      <a:pt x="270" y="458"/>
                    </a:lnTo>
                    <a:lnTo>
                      <a:pt x="276" y="442"/>
                    </a:lnTo>
                    <a:lnTo>
                      <a:pt x="262" y="440"/>
                    </a:lnTo>
                    <a:lnTo>
                      <a:pt x="266" y="424"/>
                    </a:lnTo>
                    <a:lnTo>
                      <a:pt x="276" y="408"/>
                    </a:lnTo>
                    <a:lnTo>
                      <a:pt x="270" y="390"/>
                    </a:lnTo>
                    <a:lnTo>
                      <a:pt x="296" y="364"/>
                    </a:lnTo>
                    <a:lnTo>
                      <a:pt x="296" y="352"/>
                    </a:lnTo>
                    <a:lnTo>
                      <a:pt x="306" y="346"/>
                    </a:lnTo>
                    <a:lnTo>
                      <a:pt x="292" y="342"/>
                    </a:lnTo>
                    <a:lnTo>
                      <a:pt x="296" y="306"/>
                    </a:lnTo>
                    <a:lnTo>
                      <a:pt x="286" y="306"/>
                    </a:lnTo>
                    <a:lnTo>
                      <a:pt x="286" y="290"/>
                    </a:lnTo>
                    <a:lnTo>
                      <a:pt x="294" y="266"/>
                    </a:lnTo>
                    <a:lnTo>
                      <a:pt x="286" y="164"/>
                    </a:lnTo>
                    <a:lnTo>
                      <a:pt x="272" y="64"/>
                    </a:lnTo>
                    <a:lnTo>
                      <a:pt x="266" y="48"/>
                    </a:lnTo>
                    <a:lnTo>
                      <a:pt x="268" y="36"/>
                    </a:lnTo>
                    <a:lnTo>
                      <a:pt x="256" y="24"/>
                    </a:lnTo>
                    <a:lnTo>
                      <a:pt x="244" y="22"/>
                    </a:lnTo>
                    <a:lnTo>
                      <a:pt x="242" y="0"/>
                    </a:lnTo>
                    <a:lnTo>
                      <a:pt x="52" y="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>
                <a:off x="3551040" y="1735200"/>
                <a:ext cx="500400" cy="552960"/>
              </a:xfrm>
              <a:custGeom>
                <a:avLst/>
                <a:gdLst/>
                <a:ahLst/>
                <a:rect l="l" t="t" r="r" b="b"/>
                <a:pathLst>
                  <a:path w="393" h="423">
                    <a:moveTo>
                      <a:pt x="366" y="414"/>
                    </a:moveTo>
                    <a:lnTo>
                      <a:pt x="366" y="394"/>
                    </a:lnTo>
                    <a:lnTo>
                      <a:pt x="360" y="374"/>
                    </a:lnTo>
                    <a:lnTo>
                      <a:pt x="356" y="344"/>
                    </a:lnTo>
                    <a:lnTo>
                      <a:pt x="358" y="324"/>
                    </a:lnTo>
                    <a:lnTo>
                      <a:pt x="362" y="310"/>
                    </a:lnTo>
                    <a:lnTo>
                      <a:pt x="368" y="298"/>
                    </a:lnTo>
                    <a:lnTo>
                      <a:pt x="362" y="284"/>
                    </a:lnTo>
                    <a:lnTo>
                      <a:pt x="356" y="276"/>
                    </a:lnTo>
                    <a:lnTo>
                      <a:pt x="360" y="264"/>
                    </a:lnTo>
                    <a:lnTo>
                      <a:pt x="368" y="260"/>
                    </a:lnTo>
                    <a:lnTo>
                      <a:pt x="368" y="206"/>
                    </a:lnTo>
                    <a:lnTo>
                      <a:pt x="376" y="194"/>
                    </a:lnTo>
                    <a:lnTo>
                      <a:pt x="392" y="178"/>
                    </a:lnTo>
                    <a:lnTo>
                      <a:pt x="390" y="160"/>
                    </a:lnTo>
                    <a:lnTo>
                      <a:pt x="384" y="154"/>
                    </a:lnTo>
                    <a:lnTo>
                      <a:pt x="374" y="158"/>
                    </a:lnTo>
                    <a:lnTo>
                      <a:pt x="370" y="180"/>
                    </a:lnTo>
                    <a:lnTo>
                      <a:pt x="360" y="188"/>
                    </a:lnTo>
                    <a:lnTo>
                      <a:pt x="352" y="194"/>
                    </a:lnTo>
                    <a:lnTo>
                      <a:pt x="350" y="206"/>
                    </a:lnTo>
                    <a:lnTo>
                      <a:pt x="338" y="216"/>
                    </a:lnTo>
                    <a:lnTo>
                      <a:pt x="322" y="218"/>
                    </a:lnTo>
                    <a:lnTo>
                      <a:pt x="330" y="198"/>
                    </a:lnTo>
                    <a:lnTo>
                      <a:pt x="344" y="180"/>
                    </a:lnTo>
                    <a:lnTo>
                      <a:pt x="356" y="164"/>
                    </a:lnTo>
                    <a:lnTo>
                      <a:pt x="360" y="150"/>
                    </a:lnTo>
                    <a:lnTo>
                      <a:pt x="332" y="146"/>
                    </a:lnTo>
                    <a:lnTo>
                      <a:pt x="342" y="112"/>
                    </a:lnTo>
                    <a:lnTo>
                      <a:pt x="314" y="102"/>
                    </a:lnTo>
                    <a:lnTo>
                      <a:pt x="304" y="94"/>
                    </a:lnTo>
                    <a:lnTo>
                      <a:pt x="290" y="90"/>
                    </a:lnTo>
                    <a:lnTo>
                      <a:pt x="284" y="80"/>
                    </a:lnTo>
                    <a:lnTo>
                      <a:pt x="264" y="88"/>
                    </a:lnTo>
                    <a:lnTo>
                      <a:pt x="252" y="76"/>
                    </a:lnTo>
                    <a:lnTo>
                      <a:pt x="224" y="62"/>
                    </a:lnTo>
                    <a:lnTo>
                      <a:pt x="210" y="74"/>
                    </a:lnTo>
                    <a:lnTo>
                      <a:pt x="200" y="76"/>
                    </a:lnTo>
                    <a:lnTo>
                      <a:pt x="192" y="70"/>
                    </a:lnTo>
                    <a:lnTo>
                      <a:pt x="168" y="54"/>
                    </a:lnTo>
                    <a:lnTo>
                      <a:pt x="164" y="48"/>
                    </a:lnTo>
                    <a:lnTo>
                      <a:pt x="166" y="34"/>
                    </a:lnTo>
                    <a:lnTo>
                      <a:pt x="148" y="38"/>
                    </a:lnTo>
                    <a:lnTo>
                      <a:pt x="140" y="30"/>
                    </a:lnTo>
                    <a:lnTo>
                      <a:pt x="126" y="10"/>
                    </a:lnTo>
                    <a:lnTo>
                      <a:pt x="122" y="0"/>
                    </a:lnTo>
                    <a:lnTo>
                      <a:pt x="110" y="4"/>
                    </a:lnTo>
                    <a:lnTo>
                      <a:pt x="84" y="26"/>
                    </a:lnTo>
                    <a:lnTo>
                      <a:pt x="64" y="36"/>
                    </a:lnTo>
                    <a:lnTo>
                      <a:pt x="46" y="38"/>
                    </a:lnTo>
                    <a:lnTo>
                      <a:pt x="30" y="48"/>
                    </a:lnTo>
                    <a:lnTo>
                      <a:pt x="26" y="66"/>
                    </a:lnTo>
                    <a:lnTo>
                      <a:pt x="30" y="90"/>
                    </a:lnTo>
                    <a:lnTo>
                      <a:pt x="2" y="126"/>
                    </a:lnTo>
                    <a:lnTo>
                      <a:pt x="0" y="144"/>
                    </a:lnTo>
                    <a:lnTo>
                      <a:pt x="8" y="148"/>
                    </a:lnTo>
                    <a:lnTo>
                      <a:pt x="2" y="216"/>
                    </a:lnTo>
                    <a:lnTo>
                      <a:pt x="58" y="248"/>
                    </a:lnTo>
                    <a:lnTo>
                      <a:pt x="78" y="264"/>
                    </a:lnTo>
                    <a:lnTo>
                      <a:pt x="80" y="284"/>
                    </a:lnTo>
                    <a:lnTo>
                      <a:pt x="106" y="282"/>
                    </a:lnTo>
                    <a:lnTo>
                      <a:pt x="114" y="322"/>
                    </a:lnTo>
                    <a:lnTo>
                      <a:pt x="128" y="332"/>
                    </a:lnTo>
                    <a:lnTo>
                      <a:pt x="128" y="346"/>
                    </a:lnTo>
                    <a:lnTo>
                      <a:pt x="120" y="380"/>
                    </a:lnTo>
                    <a:lnTo>
                      <a:pt x="132" y="398"/>
                    </a:lnTo>
                    <a:lnTo>
                      <a:pt x="140" y="412"/>
                    </a:lnTo>
                    <a:lnTo>
                      <a:pt x="172" y="414"/>
                    </a:lnTo>
                    <a:lnTo>
                      <a:pt x="174" y="422"/>
                    </a:lnTo>
                    <a:lnTo>
                      <a:pt x="366" y="41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>
                <a:off x="3759840" y="1651320"/>
                <a:ext cx="466920" cy="281160"/>
              </a:xfrm>
              <a:custGeom>
                <a:avLst/>
                <a:gdLst/>
                <a:ahLst/>
                <a:rect l="l" t="t" r="r" b="b"/>
                <a:pathLst>
                  <a:path w="367" h="215">
                    <a:moveTo>
                      <a:pt x="350" y="76"/>
                    </a:moveTo>
                    <a:lnTo>
                      <a:pt x="366" y="94"/>
                    </a:lnTo>
                    <a:lnTo>
                      <a:pt x="362" y="108"/>
                    </a:lnTo>
                    <a:lnTo>
                      <a:pt x="346" y="112"/>
                    </a:lnTo>
                    <a:lnTo>
                      <a:pt x="318" y="120"/>
                    </a:lnTo>
                    <a:lnTo>
                      <a:pt x="302" y="144"/>
                    </a:lnTo>
                    <a:lnTo>
                      <a:pt x="272" y="144"/>
                    </a:lnTo>
                    <a:lnTo>
                      <a:pt x="260" y="166"/>
                    </a:lnTo>
                    <a:lnTo>
                      <a:pt x="216" y="168"/>
                    </a:lnTo>
                    <a:lnTo>
                      <a:pt x="198" y="214"/>
                    </a:lnTo>
                    <a:lnTo>
                      <a:pt x="168" y="208"/>
                    </a:lnTo>
                    <a:lnTo>
                      <a:pt x="174" y="176"/>
                    </a:lnTo>
                    <a:lnTo>
                      <a:pt x="150" y="168"/>
                    </a:lnTo>
                    <a:lnTo>
                      <a:pt x="144" y="156"/>
                    </a:lnTo>
                    <a:lnTo>
                      <a:pt x="126" y="154"/>
                    </a:lnTo>
                    <a:lnTo>
                      <a:pt x="118" y="142"/>
                    </a:lnTo>
                    <a:lnTo>
                      <a:pt x="98" y="150"/>
                    </a:lnTo>
                    <a:lnTo>
                      <a:pt x="84" y="138"/>
                    </a:lnTo>
                    <a:lnTo>
                      <a:pt x="58" y="126"/>
                    </a:lnTo>
                    <a:lnTo>
                      <a:pt x="42" y="142"/>
                    </a:lnTo>
                    <a:lnTo>
                      <a:pt x="26" y="136"/>
                    </a:lnTo>
                    <a:lnTo>
                      <a:pt x="0" y="114"/>
                    </a:lnTo>
                    <a:lnTo>
                      <a:pt x="6" y="96"/>
                    </a:lnTo>
                    <a:lnTo>
                      <a:pt x="10" y="82"/>
                    </a:lnTo>
                    <a:lnTo>
                      <a:pt x="30" y="72"/>
                    </a:lnTo>
                    <a:lnTo>
                      <a:pt x="52" y="72"/>
                    </a:lnTo>
                    <a:lnTo>
                      <a:pt x="106" y="30"/>
                    </a:lnTo>
                    <a:lnTo>
                      <a:pt x="122" y="2"/>
                    </a:lnTo>
                    <a:lnTo>
                      <a:pt x="174" y="0"/>
                    </a:lnTo>
                    <a:lnTo>
                      <a:pt x="150" y="6"/>
                    </a:lnTo>
                    <a:lnTo>
                      <a:pt x="126" y="36"/>
                    </a:lnTo>
                    <a:lnTo>
                      <a:pt x="112" y="36"/>
                    </a:lnTo>
                    <a:lnTo>
                      <a:pt x="114" y="58"/>
                    </a:lnTo>
                    <a:lnTo>
                      <a:pt x="162" y="62"/>
                    </a:lnTo>
                    <a:lnTo>
                      <a:pt x="182" y="88"/>
                    </a:lnTo>
                    <a:lnTo>
                      <a:pt x="230" y="84"/>
                    </a:lnTo>
                    <a:lnTo>
                      <a:pt x="250" y="72"/>
                    </a:lnTo>
                    <a:lnTo>
                      <a:pt x="278" y="62"/>
                    </a:lnTo>
                    <a:lnTo>
                      <a:pt x="312" y="64"/>
                    </a:lnTo>
                    <a:lnTo>
                      <a:pt x="336" y="46"/>
                    </a:lnTo>
                    <a:lnTo>
                      <a:pt x="340" y="64"/>
                    </a:lnTo>
                    <a:lnTo>
                      <a:pt x="338" y="72"/>
                    </a:lnTo>
                    <a:lnTo>
                      <a:pt x="350" y="7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4040280" y="2332080"/>
                <a:ext cx="303840" cy="524880"/>
              </a:xfrm>
              <a:custGeom>
                <a:avLst/>
                <a:gdLst/>
                <a:ahLst/>
                <a:rect l="l" t="t" r="r" b="b"/>
                <a:pathLst>
                  <a:path w="239" h="401">
                    <a:moveTo>
                      <a:pt x="12" y="20"/>
                    </a:moveTo>
                    <a:lnTo>
                      <a:pt x="52" y="24"/>
                    </a:lnTo>
                    <a:lnTo>
                      <a:pt x="66" y="6"/>
                    </a:lnTo>
                    <a:lnTo>
                      <a:pt x="204" y="0"/>
                    </a:lnTo>
                    <a:lnTo>
                      <a:pt x="236" y="244"/>
                    </a:lnTo>
                    <a:lnTo>
                      <a:pt x="238" y="256"/>
                    </a:lnTo>
                    <a:lnTo>
                      <a:pt x="234" y="278"/>
                    </a:lnTo>
                    <a:lnTo>
                      <a:pt x="220" y="296"/>
                    </a:lnTo>
                    <a:lnTo>
                      <a:pt x="198" y="294"/>
                    </a:lnTo>
                    <a:lnTo>
                      <a:pt x="196" y="310"/>
                    </a:lnTo>
                    <a:lnTo>
                      <a:pt x="180" y="316"/>
                    </a:lnTo>
                    <a:lnTo>
                      <a:pt x="178" y="336"/>
                    </a:lnTo>
                    <a:lnTo>
                      <a:pt x="166" y="348"/>
                    </a:lnTo>
                    <a:lnTo>
                      <a:pt x="162" y="370"/>
                    </a:lnTo>
                    <a:lnTo>
                      <a:pt x="140" y="372"/>
                    </a:lnTo>
                    <a:lnTo>
                      <a:pt x="138" y="360"/>
                    </a:lnTo>
                    <a:lnTo>
                      <a:pt x="124" y="362"/>
                    </a:lnTo>
                    <a:lnTo>
                      <a:pt x="112" y="388"/>
                    </a:lnTo>
                    <a:lnTo>
                      <a:pt x="102" y="388"/>
                    </a:lnTo>
                    <a:lnTo>
                      <a:pt x="92" y="388"/>
                    </a:lnTo>
                    <a:lnTo>
                      <a:pt x="74" y="390"/>
                    </a:lnTo>
                    <a:lnTo>
                      <a:pt x="72" y="386"/>
                    </a:lnTo>
                    <a:lnTo>
                      <a:pt x="66" y="380"/>
                    </a:lnTo>
                    <a:lnTo>
                      <a:pt x="54" y="380"/>
                    </a:lnTo>
                    <a:lnTo>
                      <a:pt x="44" y="400"/>
                    </a:lnTo>
                    <a:lnTo>
                      <a:pt x="0" y="398"/>
                    </a:lnTo>
                    <a:lnTo>
                      <a:pt x="4" y="386"/>
                    </a:lnTo>
                    <a:lnTo>
                      <a:pt x="12" y="364"/>
                    </a:lnTo>
                    <a:lnTo>
                      <a:pt x="6" y="350"/>
                    </a:lnTo>
                    <a:lnTo>
                      <a:pt x="34" y="324"/>
                    </a:lnTo>
                    <a:lnTo>
                      <a:pt x="34" y="314"/>
                    </a:lnTo>
                    <a:lnTo>
                      <a:pt x="46" y="308"/>
                    </a:lnTo>
                    <a:lnTo>
                      <a:pt x="28" y="298"/>
                    </a:lnTo>
                    <a:lnTo>
                      <a:pt x="34" y="266"/>
                    </a:lnTo>
                    <a:lnTo>
                      <a:pt x="22" y="264"/>
                    </a:lnTo>
                    <a:lnTo>
                      <a:pt x="24" y="242"/>
                    </a:lnTo>
                    <a:lnTo>
                      <a:pt x="32" y="220"/>
                    </a:lnTo>
                    <a:lnTo>
                      <a:pt x="26" y="118"/>
                    </a:lnTo>
                    <a:lnTo>
                      <a:pt x="12" y="2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>
                <a:off x="4109400" y="1847520"/>
                <a:ext cx="376920" cy="495720"/>
              </a:xfrm>
              <a:custGeom>
                <a:avLst/>
                <a:gdLst/>
                <a:ahLst/>
                <a:rect l="l" t="t" r="r" b="b"/>
                <a:pathLst>
                  <a:path w="297" h="379">
                    <a:moveTo>
                      <a:pt x="152" y="378"/>
                    </a:moveTo>
                    <a:lnTo>
                      <a:pt x="148" y="368"/>
                    </a:lnTo>
                    <a:lnTo>
                      <a:pt x="8" y="374"/>
                    </a:lnTo>
                    <a:lnTo>
                      <a:pt x="20" y="358"/>
                    </a:lnTo>
                    <a:lnTo>
                      <a:pt x="32" y="332"/>
                    </a:lnTo>
                    <a:lnTo>
                      <a:pt x="46" y="312"/>
                    </a:lnTo>
                    <a:lnTo>
                      <a:pt x="30" y="286"/>
                    </a:lnTo>
                    <a:lnTo>
                      <a:pt x="28" y="242"/>
                    </a:lnTo>
                    <a:lnTo>
                      <a:pt x="14" y="222"/>
                    </a:lnTo>
                    <a:lnTo>
                      <a:pt x="4" y="210"/>
                    </a:lnTo>
                    <a:lnTo>
                      <a:pt x="4" y="198"/>
                    </a:lnTo>
                    <a:lnTo>
                      <a:pt x="12" y="188"/>
                    </a:lnTo>
                    <a:lnTo>
                      <a:pt x="0" y="156"/>
                    </a:lnTo>
                    <a:lnTo>
                      <a:pt x="20" y="124"/>
                    </a:lnTo>
                    <a:lnTo>
                      <a:pt x="10" y="110"/>
                    </a:lnTo>
                    <a:lnTo>
                      <a:pt x="10" y="96"/>
                    </a:lnTo>
                    <a:lnTo>
                      <a:pt x="22" y="76"/>
                    </a:lnTo>
                    <a:lnTo>
                      <a:pt x="26" y="58"/>
                    </a:lnTo>
                    <a:lnTo>
                      <a:pt x="46" y="60"/>
                    </a:lnTo>
                    <a:lnTo>
                      <a:pt x="44" y="80"/>
                    </a:lnTo>
                    <a:lnTo>
                      <a:pt x="54" y="86"/>
                    </a:lnTo>
                    <a:lnTo>
                      <a:pt x="66" y="76"/>
                    </a:lnTo>
                    <a:lnTo>
                      <a:pt x="62" y="46"/>
                    </a:lnTo>
                    <a:lnTo>
                      <a:pt x="68" y="38"/>
                    </a:lnTo>
                    <a:lnTo>
                      <a:pt x="80" y="40"/>
                    </a:lnTo>
                    <a:lnTo>
                      <a:pt x="76" y="12"/>
                    </a:lnTo>
                    <a:lnTo>
                      <a:pt x="90" y="2"/>
                    </a:lnTo>
                    <a:lnTo>
                      <a:pt x="138" y="0"/>
                    </a:lnTo>
                    <a:lnTo>
                      <a:pt x="158" y="10"/>
                    </a:lnTo>
                    <a:lnTo>
                      <a:pt x="160" y="20"/>
                    </a:lnTo>
                    <a:lnTo>
                      <a:pt x="178" y="20"/>
                    </a:lnTo>
                    <a:lnTo>
                      <a:pt x="204" y="28"/>
                    </a:lnTo>
                    <a:lnTo>
                      <a:pt x="208" y="42"/>
                    </a:lnTo>
                    <a:lnTo>
                      <a:pt x="198" y="50"/>
                    </a:lnTo>
                    <a:lnTo>
                      <a:pt x="218" y="96"/>
                    </a:lnTo>
                    <a:lnTo>
                      <a:pt x="218" y="110"/>
                    </a:lnTo>
                    <a:lnTo>
                      <a:pt x="186" y="152"/>
                    </a:lnTo>
                    <a:lnTo>
                      <a:pt x="174" y="176"/>
                    </a:lnTo>
                    <a:lnTo>
                      <a:pt x="180" y="184"/>
                    </a:lnTo>
                    <a:lnTo>
                      <a:pt x="200" y="186"/>
                    </a:lnTo>
                    <a:lnTo>
                      <a:pt x="210" y="176"/>
                    </a:lnTo>
                    <a:lnTo>
                      <a:pt x="232" y="138"/>
                    </a:lnTo>
                    <a:lnTo>
                      <a:pt x="254" y="138"/>
                    </a:lnTo>
                    <a:lnTo>
                      <a:pt x="280" y="174"/>
                    </a:lnTo>
                    <a:lnTo>
                      <a:pt x="280" y="198"/>
                    </a:lnTo>
                    <a:lnTo>
                      <a:pt x="278" y="212"/>
                    </a:lnTo>
                    <a:lnTo>
                      <a:pt x="296" y="224"/>
                    </a:lnTo>
                    <a:lnTo>
                      <a:pt x="294" y="248"/>
                    </a:lnTo>
                    <a:lnTo>
                      <a:pt x="284" y="266"/>
                    </a:lnTo>
                    <a:lnTo>
                      <a:pt x="278" y="288"/>
                    </a:lnTo>
                    <a:lnTo>
                      <a:pt x="272" y="302"/>
                    </a:lnTo>
                    <a:lnTo>
                      <a:pt x="254" y="306"/>
                    </a:lnTo>
                    <a:lnTo>
                      <a:pt x="262" y="328"/>
                    </a:lnTo>
                    <a:lnTo>
                      <a:pt x="254" y="334"/>
                    </a:lnTo>
                    <a:lnTo>
                      <a:pt x="238" y="362"/>
                    </a:lnTo>
                    <a:lnTo>
                      <a:pt x="152" y="378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4302720" y="2243160"/>
                <a:ext cx="401040" cy="479520"/>
              </a:xfrm>
              <a:custGeom>
                <a:avLst/>
                <a:gdLst/>
                <a:ahLst/>
                <a:rect l="l" t="t" r="r" b="b"/>
                <a:pathLst>
                  <a:path w="315" h="367">
                    <a:moveTo>
                      <a:pt x="0" y="74"/>
                    </a:moveTo>
                    <a:lnTo>
                      <a:pt x="86" y="60"/>
                    </a:lnTo>
                    <a:lnTo>
                      <a:pt x="130" y="60"/>
                    </a:lnTo>
                    <a:lnTo>
                      <a:pt x="142" y="68"/>
                    </a:lnTo>
                    <a:lnTo>
                      <a:pt x="192" y="64"/>
                    </a:lnTo>
                    <a:lnTo>
                      <a:pt x="196" y="58"/>
                    </a:lnTo>
                    <a:lnTo>
                      <a:pt x="212" y="56"/>
                    </a:lnTo>
                    <a:lnTo>
                      <a:pt x="224" y="48"/>
                    </a:lnTo>
                    <a:lnTo>
                      <a:pt x="230" y="24"/>
                    </a:lnTo>
                    <a:lnTo>
                      <a:pt x="252" y="12"/>
                    </a:lnTo>
                    <a:lnTo>
                      <a:pt x="286" y="0"/>
                    </a:lnTo>
                    <a:lnTo>
                      <a:pt x="312" y="126"/>
                    </a:lnTo>
                    <a:lnTo>
                      <a:pt x="306" y="136"/>
                    </a:lnTo>
                    <a:lnTo>
                      <a:pt x="314" y="148"/>
                    </a:lnTo>
                    <a:lnTo>
                      <a:pt x="308" y="160"/>
                    </a:lnTo>
                    <a:lnTo>
                      <a:pt x="302" y="172"/>
                    </a:lnTo>
                    <a:lnTo>
                      <a:pt x="304" y="226"/>
                    </a:lnTo>
                    <a:lnTo>
                      <a:pt x="296" y="238"/>
                    </a:lnTo>
                    <a:lnTo>
                      <a:pt x="284" y="238"/>
                    </a:lnTo>
                    <a:lnTo>
                      <a:pt x="282" y="262"/>
                    </a:lnTo>
                    <a:lnTo>
                      <a:pt x="256" y="258"/>
                    </a:lnTo>
                    <a:lnTo>
                      <a:pt x="240" y="268"/>
                    </a:lnTo>
                    <a:lnTo>
                      <a:pt x="254" y="276"/>
                    </a:lnTo>
                    <a:lnTo>
                      <a:pt x="246" y="292"/>
                    </a:lnTo>
                    <a:lnTo>
                      <a:pt x="258" y="306"/>
                    </a:lnTo>
                    <a:lnTo>
                      <a:pt x="258" y="316"/>
                    </a:lnTo>
                    <a:lnTo>
                      <a:pt x="232" y="300"/>
                    </a:lnTo>
                    <a:lnTo>
                      <a:pt x="216" y="312"/>
                    </a:lnTo>
                    <a:lnTo>
                      <a:pt x="222" y="344"/>
                    </a:lnTo>
                    <a:lnTo>
                      <a:pt x="214" y="348"/>
                    </a:lnTo>
                    <a:lnTo>
                      <a:pt x="208" y="364"/>
                    </a:lnTo>
                    <a:lnTo>
                      <a:pt x="196" y="366"/>
                    </a:lnTo>
                    <a:lnTo>
                      <a:pt x="196" y="348"/>
                    </a:lnTo>
                    <a:lnTo>
                      <a:pt x="184" y="348"/>
                    </a:lnTo>
                    <a:lnTo>
                      <a:pt x="180" y="332"/>
                    </a:lnTo>
                    <a:lnTo>
                      <a:pt x="172" y="324"/>
                    </a:lnTo>
                    <a:lnTo>
                      <a:pt x="158" y="322"/>
                    </a:lnTo>
                    <a:lnTo>
                      <a:pt x="152" y="334"/>
                    </a:lnTo>
                    <a:lnTo>
                      <a:pt x="142" y="346"/>
                    </a:lnTo>
                    <a:lnTo>
                      <a:pt x="118" y="352"/>
                    </a:lnTo>
                    <a:lnTo>
                      <a:pt x="92" y="342"/>
                    </a:lnTo>
                    <a:lnTo>
                      <a:pt x="60" y="336"/>
                    </a:lnTo>
                    <a:lnTo>
                      <a:pt x="58" y="316"/>
                    </a:lnTo>
                    <a:lnTo>
                      <a:pt x="50" y="312"/>
                    </a:lnTo>
                    <a:lnTo>
                      <a:pt x="30" y="312"/>
                    </a:lnTo>
                    <a:lnTo>
                      <a:pt x="0" y="7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>
                <a:off x="4668480" y="2140920"/>
                <a:ext cx="549720" cy="372600"/>
              </a:xfrm>
              <a:custGeom>
                <a:avLst/>
                <a:gdLst/>
                <a:ahLst/>
                <a:rect l="l" t="t" r="r" b="b"/>
                <a:pathLst>
                  <a:path w="432" h="285">
                    <a:moveTo>
                      <a:pt x="0" y="76"/>
                    </a:moveTo>
                    <a:lnTo>
                      <a:pt x="24" y="52"/>
                    </a:lnTo>
                    <a:lnTo>
                      <a:pt x="42" y="40"/>
                    </a:lnTo>
                    <a:lnTo>
                      <a:pt x="52" y="54"/>
                    </a:lnTo>
                    <a:lnTo>
                      <a:pt x="44" y="62"/>
                    </a:lnTo>
                    <a:lnTo>
                      <a:pt x="152" y="48"/>
                    </a:lnTo>
                    <a:lnTo>
                      <a:pt x="339" y="4"/>
                    </a:lnTo>
                    <a:lnTo>
                      <a:pt x="363" y="0"/>
                    </a:lnTo>
                    <a:lnTo>
                      <a:pt x="365" y="8"/>
                    </a:lnTo>
                    <a:lnTo>
                      <a:pt x="381" y="14"/>
                    </a:lnTo>
                    <a:lnTo>
                      <a:pt x="383" y="26"/>
                    </a:lnTo>
                    <a:lnTo>
                      <a:pt x="391" y="40"/>
                    </a:lnTo>
                    <a:lnTo>
                      <a:pt x="403" y="40"/>
                    </a:lnTo>
                    <a:lnTo>
                      <a:pt x="411" y="54"/>
                    </a:lnTo>
                    <a:lnTo>
                      <a:pt x="403" y="62"/>
                    </a:lnTo>
                    <a:lnTo>
                      <a:pt x="403" y="78"/>
                    </a:lnTo>
                    <a:lnTo>
                      <a:pt x="393" y="94"/>
                    </a:lnTo>
                    <a:lnTo>
                      <a:pt x="401" y="100"/>
                    </a:lnTo>
                    <a:lnTo>
                      <a:pt x="391" y="110"/>
                    </a:lnTo>
                    <a:lnTo>
                      <a:pt x="391" y="124"/>
                    </a:lnTo>
                    <a:lnTo>
                      <a:pt x="401" y="136"/>
                    </a:lnTo>
                    <a:lnTo>
                      <a:pt x="403" y="150"/>
                    </a:lnTo>
                    <a:lnTo>
                      <a:pt x="423" y="152"/>
                    </a:lnTo>
                    <a:lnTo>
                      <a:pt x="431" y="164"/>
                    </a:lnTo>
                    <a:lnTo>
                      <a:pt x="421" y="188"/>
                    </a:lnTo>
                    <a:lnTo>
                      <a:pt x="411" y="200"/>
                    </a:lnTo>
                    <a:lnTo>
                      <a:pt x="387" y="212"/>
                    </a:lnTo>
                    <a:lnTo>
                      <a:pt x="373" y="230"/>
                    </a:lnTo>
                    <a:lnTo>
                      <a:pt x="241" y="252"/>
                    </a:lnTo>
                    <a:lnTo>
                      <a:pt x="40" y="284"/>
                    </a:lnTo>
                    <a:lnTo>
                      <a:pt x="22" y="220"/>
                    </a:lnTo>
                    <a:lnTo>
                      <a:pt x="18" y="212"/>
                    </a:lnTo>
                    <a:lnTo>
                      <a:pt x="24" y="196"/>
                    </a:lnTo>
                    <a:lnTo>
                      <a:pt x="0" y="7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4552920" y="2444400"/>
                <a:ext cx="379440" cy="410400"/>
              </a:xfrm>
              <a:custGeom>
                <a:avLst/>
                <a:gdLst/>
                <a:ahLst/>
                <a:rect l="l" t="t" r="r" b="b"/>
                <a:pathLst>
                  <a:path w="298" h="313">
                    <a:moveTo>
                      <a:pt x="114" y="0"/>
                    </a:moveTo>
                    <a:lnTo>
                      <a:pt x="104" y="14"/>
                    </a:lnTo>
                    <a:lnTo>
                      <a:pt x="108" y="60"/>
                    </a:lnTo>
                    <a:lnTo>
                      <a:pt x="104" y="84"/>
                    </a:lnTo>
                    <a:lnTo>
                      <a:pt x="88" y="82"/>
                    </a:lnTo>
                    <a:lnTo>
                      <a:pt x="82" y="106"/>
                    </a:lnTo>
                    <a:lnTo>
                      <a:pt x="58" y="104"/>
                    </a:lnTo>
                    <a:lnTo>
                      <a:pt x="48" y="110"/>
                    </a:lnTo>
                    <a:lnTo>
                      <a:pt x="54" y="122"/>
                    </a:lnTo>
                    <a:lnTo>
                      <a:pt x="50" y="136"/>
                    </a:lnTo>
                    <a:lnTo>
                      <a:pt x="62" y="150"/>
                    </a:lnTo>
                    <a:lnTo>
                      <a:pt x="56" y="160"/>
                    </a:lnTo>
                    <a:lnTo>
                      <a:pt x="36" y="146"/>
                    </a:lnTo>
                    <a:lnTo>
                      <a:pt x="22" y="156"/>
                    </a:lnTo>
                    <a:lnTo>
                      <a:pt x="26" y="192"/>
                    </a:lnTo>
                    <a:lnTo>
                      <a:pt x="16" y="192"/>
                    </a:lnTo>
                    <a:lnTo>
                      <a:pt x="14" y="208"/>
                    </a:lnTo>
                    <a:lnTo>
                      <a:pt x="0" y="214"/>
                    </a:lnTo>
                    <a:lnTo>
                      <a:pt x="4" y="228"/>
                    </a:lnTo>
                    <a:lnTo>
                      <a:pt x="8" y="240"/>
                    </a:lnTo>
                    <a:lnTo>
                      <a:pt x="12" y="256"/>
                    </a:lnTo>
                    <a:lnTo>
                      <a:pt x="30" y="266"/>
                    </a:lnTo>
                    <a:lnTo>
                      <a:pt x="48" y="270"/>
                    </a:lnTo>
                    <a:lnTo>
                      <a:pt x="50" y="286"/>
                    </a:lnTo>
                    <a:lnTo>
                      <a:pt x="72" y="298"/>
                    </a:lnTo>
                    <a:lnTo>
                      <a:pt x="74" y="312"/>
                    </a:lnTo>
                    <a:lnTo>
                      <a:pt x="96" y="306"/>
                    </a:lnTo>
                    <a:lnTo>
                      <a:pt x="96" y="298"/>
                    </a:lnTo>
                    <a:lnTo>
                      <a:pt x="128" y="300"/>
                    </a:lnTo>
                    <a:lnTo>
                      <a:pt x="132" y="292"/>
                    </a:lnTo>
                    <a:lnTo>
                      <a:pt x="148" y="290"/>
                    </a:lnTo>
                    <a:lnTo>
                      <a:pt x="148" y="274"/>
                    </a:lnTo>
                    <a:lnTo>
                      <a:pt x="171" y="274"/>
                    </a:lnTo>
                    <a:lnTo>
                      <a:pt x="173" y="262"/>
                    </a:lnTo>
                    <a:lnTo>
                      <a:pt x="185" y="250"/>
                    </a:lnTo>
                    <a:lnTo>
                      <a:pt x="187" y="232"/>
                    </a:lnTo>
                    <a:lnTo>
                      <a:pt x="197" y="222"/>
                    </a:lnTo>
                    <a:lnTo>
                      <a:pt x="195" y="198"/>
                    </a:lnTo>
                    <a:lnTo>
                      <a:pt x="203" y="188"/>
                    </a:lnTo>
                    <a:lnTo>
                      <a:pt x="209" y="172"/>
                    </a:lnTo>
                    <a:lnTo>
                      <a:pt x="213" y="160"/>
                    </a:lnTo>
                    <a:lnTo>
                      <a:pt x="229" y="156"/>
                    </a:lnTo>
                    <a:lnTo>
                      <a:pt x="235" y="168"/>
                    </a:lnTo>
                    <a:lnTo>
                      <a:pt x="255" y="132"/>
                    </a:lnTo>
                    <a:lnTo>
                      <a:pt x="273" y="130"/>
                    </a:lnTo>
                    <a:lnTo>
                      <a:pt x="277" y="118"/>
                    </a:lnTo>
                    <a:lnTo>
                      <a:pt x="271" y="106"/>
                    </a:lnTo>
                    <a:lnTo>
                      <a:pt x="295" y="100"/>
                    </a:lnTo>
                    <a:lnTo>
                      <a:pt x="289" y="82"/>
                    </a:lnTo>
                    <a:lnTo>
                      <a:pt x="289" y="62"/>
                    </a:lnTo>
                    <a:lnTo>
                      <a:pt x="297" y="60"/>
                    </a:lnTo>
                    <a:lnTo>
                      <a:pt x="293" y="50"/>
                    </a:lnTo>
                    <a:lnTo>
                      <a:pt x="263" y="56"/>
                    </a:lnTo>
                    <a:lnTo>
                      <a:pt x="243" y="52"/>
                    </a:lnTo>
                    <a:lnTo>
                      <a:pt x="243" y="68"/>
                    </a:lnTo>
                    <a:lnTo>
                      <a:pt x="211" y="88"/>
                    </a:lnTo>
                    <a:lnTo>
                      <a:pt x="203" y="40"/>
                    </a:lnTo>
                    <a:lnTo>
                      <a:pt x="130" y="50"/>
                    </a:lnTo>
                    <a:lnTo>
                      <a:pt x="11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3925440" y="2653560"/>
                <a:ext cx="688320" cy="380880"/>
              </a:xfrm>
              <a:custGeom>
                <a:avLst/>
                <a:gdLst/>
                <a:ahLst/>
                <a:rect l="l" t="t" r="r" b="b"/>
                <a:pathLst>
                  <a:path w="541" h="291">
                    <a:moveTo>
                      <a:pt x="540" y="112"/>
                    </a:moveTo>
                    <a:lnTo>
                      <a:pt x="540" y="148"/>
                    </a:lnTo>
                    <a:lnTo>
                      <a:pt x="530" y="150"/>
                    </a:lnTo>
                    <a:lnTo>
                      <a:pt x="524" y="160"/>
                    </a:lnTo>
                    <a:lnTo>
                      <a:pt x="512" y="152"/>
                    </a:lnTo>
                    <a:lnTo>
                      <a:pt x="508" y="166"/>
                    </a:lnTo>
                    <a:lnTo>
                      <a:pt x="500" y="164"/>
                    </a:lnTo>
                    <a:lnTo>
                      <a:pt x="498" y="184"/>
                    </a:lnTo>
                    <a:lnTo>
                      <a:pt x="490" y="196"/>
                    </a:lnTo>
                    <a:lnTo>
                      <a:pt x="482" y="194"/>
                    </a:lnTo>
                    <a:lnTo>
                      <a:pt x="482" y="204"/>
                    </a:lnTo>
                    <a:lnTo>
                      <a:pt x="466" y="202"/>
                    </a:lnTo>
                    <a:lnTo>
                      <a:pt x="464" y="220"/>
                    </a:lnTo>
                    <a:lnTo>
                      <a:pt x="452" y="220"/>
                    </a:lnTo>
                    <a:lnTo>
                      <a:pt x="452" y="228"/>
                    </a:lnTo>
                    <a:lnTo>
                      <a:pt x="342" y="244"/>
                    </a:lnTo>
                    <a:lnTo>
                      <a:pt x="238" y="254"/>
                    </a:lnTo>
                    <a:lnTo>
                      <a:pt x="162" y="254"/>
                    </a:lnTo>
                    <a:lnTo>
                      <a:pt x="148" y="270"/>
                    </a:lnTo>
                    <a:lnTo>
                      <a:pt x="136" y="268"/>
                    </a:lnTo>
                    <a:lnTo>
                      <a:pt x="126" y="260"/>
                    </a:lnTo>
                    <a:lnTo>
                      <a:pt x="116" y="262"/>
                    </a:lnTo>
                    <a:lnTo>
                      <a:pt x="96" y="276"/>
                    </a:lnTo>
                    <a:lnTo>
                      <a:pt x="70" y="290"/>
                    </a:lnTo>
                    <a:lnTo>
                      <a:pt x="44" y="288"/>
                    </a:lnTo>
                    <a:lnTo>
                      <a:pt x="0" y="290"/>
                    </a:lnTo>
                    <a:lnTo>
                      <a:pt x="26" y="270"/>
                    </a:lnTo>
                    <a:lnTo>
                      <a:pt x="24" y="236"/>
                    </a:lnTo>
                    <a:lnTo>
                      <a:pt x="36" y="222"/>
                    </a:lnTo>
                    <a:lnTo>
                      <a:pt x="82" y="230"/>
                    </a:lnTo>
                    <a:lnTo>
                      <a:pt x="78" y="220"/>
                    </a:lnTo>
                    <a:lnTo>
                      <a:pt x="64" y="204"/>
                    </a:lnTo>
                    <a:lnTo>
                      <a:pt x="82" y="188"/>
                    </a:lnTo>
                    <a:lnTo>
                      <a:pt x="96" y="184"/>
                    </a:lnTo>
                    <a:lnTo>
                      <a:pt x="104" y="156"/>
                    </a:lnTo>
                    <a:lnTo>
                      <a:pt x="130" y="152"/>
                    </a:lnTo>
                    <a:lnTo>
                      <a:pt x="142" y="134"/>
                    </a:lnTo>
                    <a:lnTo>
                      <a:pt x="154" y="134"/>
                    </a:lnTo>
                    <a:lnTo>
                      <a:pt x="164" y="144"/>
                    </a:lnTo>
                    <a:lnTo>
                      <a:pt x="202" y="142"/>
                    </a:lnTo>
                    <a:lnTo>
                      <a:pt x="214" y="114"/>
                    </a:lnTo>
                    <a:lnTo>
                      <a:pt x="224" y="114"/>
                    </a:lnTo>
                    <a:lnTo>
                      <a:pt x="230" y="124"/>
                    </a:lnTo>
                    <a:lnTo>
                      <a:pt x="248" y="124"/>
                    </a:lnTo>
                    <a:lnTo>
                      <a:pt x="252" y="102"/>
                    </a:lnTo>
                    <a:lnTo>
                      <a:pt x="266" y="94"/>
                    </a:lnTo>
                    <a:lnTo>
                      <a:pt x="268" y="70"/>
                    </a:lnTo>
                    <a:lnTo>
                      <a:pt x="284" y="66"/>
                    </a:lnTo>
                    <a:lnTo>
                      <a:pt x="286" y="46"/>
                    </a:lnTo>
                    <a:lnTo>
                      <a:pt x="308" y="50"/>
                    </a:lnTo>
                    <a:lnTo>
                      <a:pt x="326" y="24"/>
                    </a:lnTo>
                    <a:lnTo>
                      <a:pt x="326" y="2"/>
                    </a:lnTo>
                    <a:lnTo>
                      <a:pt x="350" y="0"/>
                    </a:lnTo>
                    <a:lnTo>
                      <a:pt x="354" y="20"/>
                    </a:lnTo>
                    <a:lnTo>
                      <a:pt x="386" y="28"/>
                    </a:lnTo>
                    <a:lnTo>
                      <a:pt x="414" y="38"/>
                    </a:lnTo>
                    <a:lnTo>
                      <a:pt x="442" y="28"/>
                    </a:lnTo>
                    <a:lnTo>
                      <a:pt x="454" y="8"/>
                    </a:lnTo>
                    <a:lnTo>
                      <a:pt x="466" y="8"/>
                    </a:lnTo>
                    <a:lnTo>
                      <a:pt x="476" y="20"/>
                    </a:lnTo>
                    <a:lnTo>
                      <a:pt x="478" y="34"/>
                    </a:lnTo>
                    <a:lnTo>
                      <a:pt x="492" y="34"/>
                    </a:lnTo>
                    <a:lnTo>
                      <a:pt x="490" y="56"/>
                    </a:lnTo>
                    <a:lnTo>
                      <a:pt x="504" y="100"/>
                    </a:lnTo>
                    <a:lnTo>
                      <a:pt x="526" y="106"/>
                    </a:lnTo>
                    <a:lnTo>
                      <a:pt x="540" y="11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>
                <a:off x="4811400" y="2441880"/>
                <a:ext cx="439200" cy="208080"/>
              </a:xfrm>
              <a:custGeom>
                <a:avLst/>
                <a:gdLst/>
                <a:ahLst/>
                <a:rect l="l" t="t" r="r" b="b"/>
                <a:pathLst>
                  <a:path w="345" h="159">
                    <a:moveTo>
                      <a:pt x="338" y="102"/>
                    </a:moveTo>
                    <a:lnTo>
                      <a:pt x="344" y="122"/>
                    </a:lnTo>
                    <a:lnTo>
                      <a:pt x="338" y="122"/>
                    </a:lnTo>
                    <a:lnTo>
                      <a:pt x="338" y="128"/>
                    </a:lnTo>
                    <a:lnTo>
                      <a:pt x="330" y="136"/>
                    </a:lnTo>
                    <a:lnTo>
                      <a:pt x="330" y="148"/>
                    </a:lnTo>
                    <a:lnTo>
                      <a:pt x="294" y="156"/>
                    </a:lnTo>
                    <a:lnTo>
                      <a:pt x="286" y="138"/>
                    </a:lnTo>
                    <a:lnTo>
                      <a:pt x="274" y="138"/>
                    </a:lnTo>
                    <a:lnTo>
                      <a:pt x="260" y="104"/>
                    </a:lnTo>
                    <a:lnTo>
                      <a:pt x="270" y="88"/>
                    </a:lnTo>
                    <a:lnTo>
                      <a:pt x="260" y="88"/>
                    </a:lnTo>
                    <a:lnTo>
                      <a:pt x="246" y="72"/>
                    </a:lnTo>
                    <a:lnTo>
                      <a:pt x="256" y="54"/>
                    </a:lnTo>
                    <a:lnTo>
                      <a:pt x="250" y="52"/>
                    </a:lnTo>
                    <a:lnTo>
                      <a:pt x="248" y="36"/>
                    </a:lnTo>
                    <a:lnTo>
                      <a:pt x="256" y="14"/>
                    </a:lnTo>
                    <a:lnTo>
                      <a:pt x="240" y="18"/>
                    </a:lnTo>
                    <a:lnTo>
                      <a:pt x="236" y="36"/>
                    </a:lnTo>
                    <a:lnTo>
                      <a:pt x="222" y="46"/>
                    </a:lnTo>
                    <a:lnTo>
                      <a:pt x="232" y="60"/>
                    </a:lnTo>
                    <a:lnTo>
                      <a:pt x="230" y="76"/>
                    </a:lnTo>
                    <a:lnTo>
                      <a:pt x="238" y="78"/>
                    </a:lnTo>
                    <a:lnTo>
                      <a:pt x="230" y="94"/>
                    </a:lnTo>
                    <a:lnTo>
                      <a:pt x="236" y="112"/>
                    </a:lnTo>
                    <a:lnTo>
                      <a:pt x="240" y="136"/>
                    </a:lnTo>
                    <a:lnTo>
                      <a:pt x="254" y="146"/>
                    </a:lnTo>
                    <a:lnTo>
                      <a:pt x="248" y="158"/>
                    </a:lnTo>
                    <a:lnTo>
                      <a:pt x="238" y="152"/>
                    </a:lnTo>
                    <a:lnTo>
                      <a:pt x="220" y="154"/>
                    </a:lnTo>
                    <a:lnTo>
                      <a:pt x="216" y="144"/>
                    </a:lnTo>
                    <a:lnTo>
                      <a:pt x="190" y="148"/>
                    </a:lnTo>
                    <a:lnTo>
                      <a:pt x="184" y="124"/>
                    </a:lnTo>
                    <a:lnTo>
                      <a:pt x="186" y="110"/>
                    </a:lnTo>
                    <a:lnTo>
                      <a:pt x="200" y="92"/>
                    </a:lnTo>
                    <a:lnTo>
                      <a:pt x="192" y="80"/>
                    </a:lnTo>
                    <a:lnTo>
                      <a:pt x="156" y="76"/>
                    </a:lnTo>
                    <a:lnTo>
                      <a:pt x="152" y="58"/>
                    </a:lnTo>
                    <a:lnTo>
                      <a:pt x="138" y="60"/>
                    </a:lnTo>
                    <a:lnTo>
                      <a:pt x="132" y="76"/>
                    </a:lnTo>
                    <a:lnTo>
                      <a:pt x="110" y="80"/>
                    </a:lnTo>
                    <a:lnTo>
                      <a:pt x="92" y="64"/>
                    </a:lnTo>
                    <a:lnTo>
                      <a:pt x="88" y="48"/>
                    </a:lnTo>
                    <a:lnTo>
                      <a:pt x="62" y="56"/>
                    </a:lnTo>
                    <a:lnTo>
                      <a:pt x="40" y="54"/>
                    </a:lnTo>
                    <a:lnTo>
                      <a:pt x="38" y="70"/>
                    </a:lnTo>
                    <a:lnTo>
                      <a:pt x="6" y="88"/>
                    </a:lnTo>
                    <a:lnTo>
                      <a:pt x="0" y="42"/>
                    </a:lnTo>
                    <a:lnTo>
                      <a:pt x="262" y="0"/>
                    </a:lnTo>
                    <a:lnTo>
                      <a:pt x="294" y="102"/>
                    </a:lnTo>
                    <a:lnTo>
                      <a:pt x="338" y="10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>
                <a:off x="5320800" y="1651320"/>
                <a:ext cx="176400" cy="347040"/>
              </a:xfrm>
              <a:custGeom>
                <a:avLst/>
                <a:gdLst/>
                <a:ahLst/>
                <a:rect l="l" t="t" r="r" b="b"/>
                <a:pathLst>
                  <a:path w="139" h="265">
                    <a:moveTo>
                      <a:pt x="22" y="30"/>
                    </a:moveTo>
                    <a:lnTo>
                      <a:pt x="16" y="16"/>
                    </a:lnTo>
                    <a:lnTo>
                      <a:pt x="22" y="4"/>
                    </a:lnTo>
                    <a:lnTo>
                      <a:pt x="38" y="0"/>
                    </a:lnTo>
                    <a:lnTo>
                      <a:pt x="54" y="8"/>
                    </a:lnTo>
                    <a:lnTo>
                      <a:pt x="78" y="84"/>
                    </a:lnTo>
                    <a:lnTo>
                      <a:pt x="86" y="92"/>
                    </a:lnTo>
                    <a:lnTo>
                      <a:pt x="88" y="118"/>
                    </a:lnTo>
                    <a:lnTo>
                      <a:pt x="92" y="128"/>
                    </a:lnTo>
                    <a:lnTo>
                      <a:pt x="102" y="138"/>
                    </a:lnTo>
                    <a:lnTo>
                      <a:pt x="100" y="174"/>
                    </a:lnTo>
                    <a:lnTo>
                      <a:pt x="114" y="188"/>
                    </a:lnTo>
                    <a:lnTo>
                      <a:pt x="118" y="200"/>
                    </a:lnTo>
                    <a:lnTo>
                      <a:pt x="136" y="200"/>
                    </a:lnTo>
                    <a:lnTo>
                      <a:pt x="138" y="208"/>
                    </a:lnTo>
                    <a:lnTo>
                      <a:pt x="126" y="222"/>
                    </a:lnTo>
                    <a:lnTo>
                      <a:pt x="120" y="234"/>
                    </a:lnTo>
                    <a:lnTo>
                      <a:pt x="104" y="234"/>
                    </a:lnTo>
                    <a:lnTo>
                      <a:pt x="100" y="252"/>
                    </a:lnTo>
                    <a:lnTo>
                      <a:pt x="88" y="252"/>
                    </a:lnTo>
                    <a:lnTo>
                      <a:pt x="26" y="264"/>
                    </a:lnTo>
                    <a:lnTo>
                      <a:pt x="10" y="232"/>
                    </a:lnTo>
                    <a:lnTo>
                      <a:pt x="18" y="196"/>
                    </a:lnTo>
                    <a:lnTo>
                      <a:pt x="0" y="178"/>
                    </a:lnTo>
                    <a:lnTo>
                      <a:pt x="18" y="156"/>
                    </a:lnTo>
                    <a:lnTo>
                      <a:pt x="16" y="140"/>
                    </a:lnTo>
                    <a:lnTo>
                      <a:pt x="8" y="126"/>
                    </a:lnTo>
                    <a:lnTo>
                      <a:pt x="14" y="114"/>
                    </a:lnTo>
                    <a:lnTo>
                      <a:pt x="32" y="108"/>
                    </a:lnTo>
                    <a:lnTo>
                      <a:pt x="32" y="96"/>
                    </a:lnTo>
                    <a:lnTo>
                      <a:pt x="40" y="84"/>
                    </a:lnTo>
                    <a:lnTo>
                      <a:pt x="26" y="76"/>
                    </a:lnTo>
                    <a:lnTo>
                      <a:pt x="26" y="64"/>
                    </a:lnTo>
                    <a:lnTo>
                      <a:pt x="30" y="48"/>
                    </a:lnTo>
                    <a:lnTo>
                      <a:pt x="22" y="3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5389200" y="1332000"/>
                <a:ext cx="339840" cy="581760"/>
              </a:xfrm>
              <a:custGeom>
                <a:avLst/>
                <a:gdLst/>
                <a:ahLst/>
                <a:rect l="l" t="t" r="r" b="b"/>
                <a:pathLst>
                  <a:path w="267" h="445">
                    <a:moveTo>
                      <a:pt x="0" y="248"/>
                    </a:moveTo>
                    <a:lnTo>
                      <a:pt x="20" y="222"/>
                    </a:lnTo>
                    <a:lnTo>
                      <a:pt x="20" y="180"/>
                    </a:lnTo>
                    <a:lnTo>
                      <a:pt x="30" y="156"/>
                    </a:lnTo>
                    <a:lnTo>
                      <a:pt x="28" y="136"/>
                    </a:lnTo>
                    <a:lnTo>
                      <a:pt x="18" y="96"/>
                    </a:lnTo>
                    <a:lnTo>
                      <a:pt x="40" y="32"/>
                    </a:lnTo>
                    <a:lnTo>
                      <a:pt x="46" y="26"/>
                    </a:lnTo>
                    <a:lnTo>
                      <a:pt x="46" y="12"/>
                    </a:lnTo>
                    <a:lnTo>
                      <a:pt x="62" y="6"/>
                    </a:lnTo>
                    <a:lnTo>
                      <a:pt x="74" y="24"/>
                    </a:lnTo>
                    <a:lnTo>
                      <a:pt x="94" y="24"/>
                    </a:lnTo>
                    <a:lnTo>
                      <a:pt x="96" y="20"/>
                    </a:lnTo>
                    <a:lnTo>
                      <a:pt x="110" y="16"/>
                    </a:lnTo>
                    <a:lnTo>
                      <a:pt x="118" y="0"/>
                    </a:lnTo>
                    <a:lnTo>
                      <a:pt x="126" y="12"/>
                    </a:lnTo>
                    <a:lnTo>
                      <a:pt x="126" y="20"/>
                    </a:lnTo>
                    <a:lnTo>
                      <a:pt x="162" y="38"/>
                    </a:lnTo>
                    <a:lnTo>
                      <a:pt x="182" y="132"/>
                    </a:lnTo>
                    <a:lnTo>
                      <a:pt x="198" y="150"/>
                    </a:lnTo>
                    <a:lnTo>
                      <a:pt x="226" y="150"/>
                    </a:lnTo>
                    <a:lnTo>
                      <a:pt x="230" y="158"/>
                    </a:lnTo>
                    <a:lnTo>
                      <a:pt x="228" y="178"/>
                    </a:lnTo>
                    <a:lnTo>
                      <a:pt x="236" y="188"/>
                    </a:lnTo>
                    <a:lnTo>
                      <a:pt x="262" y="194"/>
                    </a:lnTo>
                    <a:lnTo>
                      <a:pt x="266" y="212"/>
                    </a:lnTo>
                    <a:lnTo>
                      <a:pt x="256" y="240"/>
                    </a:lnTo>
                    <a:lnTo>
                      <a:pt x="226" y="268"/>
                    </a:lnTo>
                    <a:lnTo>
                      <a:pt x="200" y="270"/>
                    </a:lnTo>
                    <a:lnTo>
                      <a:pt x="192" y="276"/>
                    </a:lnTo>
                    <a:lnTo>
                      <a:pt x="186" y="292"/>
                    </a:lnTo>
                    <a:lnTo>
                      <a:pt x="180" y="294"/>
                    </a:lnTo>
                    <a:lnTo>
                      <a:pt x="160" y="282"/>
                    </a:lnTo>
                    <a:lnTo>
                      <a:pt x="158" y="296"/>
                    </a:lnTo>
                    <a:lnTo>
                      <a:pt x="164" y="314"/>
                    </a:lnTo>
                    <a:lnTo>
                      <a:pt x="164" y="332"/>
                    </a:lnTo>
                    <a:lnTo>
                      <a:pt x="152" y="336"/>
                    </a:lnTo>
                    <a:lnTo>
                      <a:pt x="114" y="334"/>
                    </a:lnTo>
                    <a:lnTo>
                      <a:pt x="116" y="352"/>
                    </a:lnTo>
                    <a:lnTo>
                      <a:pt x="110" y="366"/>
                    </a:lnTo>
                    <a:lnTo>
                      <a:pt x="98" y="366"/>
                    </a:lnTo>
                    <a:lnTo>
                      <a:pt x="94" y="394"/>
                    </a:lnTo>
                    <a:lnTo>
                      <a:pt x="90" y="408"/>
                    </a:lnTo>
                    <a:lnTo>
                      <a:pt x="82" y="414"/>
                    </a:lnTo>
                    <a:lnTo>
                      <a:pt x="84" y="444"/>
                    </a:lnTo>
                    <a:lnTo>
                      <a:pt x="66" y="444"/>
                    </a:lnTo>
                    <a:lnTo>
                      <a:pt x="60" y="430"/>
                    </a:lnTo>
                    <a:lnTo>
                      <a:pt x="44" y="418"/>
                    </a:lnTo>
                    <a:lnTo>
                      <a:pt x="50" y="386"/>
                    </a:lnTo>
                    <a:lnTo>
                      <a:pt x="36" y="368"/>
                    </a:lnTo>
                    <a:lnTo>
                      <a:pt x="32" y="336"/>
                    </a:lnTo>
                    <a:lnTo>
                      <a:pt x="22" y="318"/>
                    </a:lnTo>
                    <a:lnTo>
                      <a:pt x="0" y="248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>
                <a:off x="5267160" y="1947240"/>
                <a:ext cx="347040" cy="168120"/>
              </a:xfrm>
              <a:custGeom>
                <a:avLst/>
                <a:gdLst/>
                <a:ahLst/>
                <a:rect l="l" t="t" r="r" b="b"/>
                <a:pathLst>
                  <a:path w="273" h="129">
                    <a:moveTo>
                      <a:pt x="12" y="54"/>
                    </a:moveTo>
                    <a:lnTo>
                      <a:pt x="68" y="40"/>
                    </a:lnTo>
                    <a:lnTo>
                      <a:pt x="132" y="26"/>
                    </a:lnTo>
                    <a:lnTo>
                      <a:pt x="146" y="24"/>
                    </a:lnTo>
                    <a:lnTo>
                      <a:pt x="146" y="6"/>
                    </a:lnTo>
                    <a:lnTo>
                      <a:pt x="164" y="10"/>
                    </a:lnTo>
                    <a:lnTo>
                      <a:pt x="168" y="0"/>
                    </a:lnTo>
                    <a:lnTo>
                      <a:pt x="180" y="4"/>
                    </a:lnTo>
                    <a:lnTo>
                      <a:pt x="182" y="36"/>
                    </a:lnTo>
                    <a:lnTo>
                      <a:pt x="186" y="52"/>
                    </a:lnTo>
                    <a:lnTo>
                      <a:pt x="202" y="72"/>
                    </a:lnTo>
                    <a:lnTo>
                      <a:pt x="210" y="88"/>
                    </a:lnTo>
                    <a:lnTo>
                      <a:pt x="230" y="88"/>
                    </a:lnTo>
                    <a:lnTo>
                      <a:pt x="242" y="82"/>
                    </a:lnTo>
                    <a:lnTo>
                      <a:pt x="234" y="72"/>
                    </a:lnTo>
                    <a:lnTo>
                      <a:pt x="234" y="56"/>
                    </a:lnTo>
                    <a:lnTo>
                      <a:pt x="246" y="60"/>
                    </a:lnTo>
                    <a:lnTo>
                      <a:pt x="262" y="66"/>
                    </a:lnTo>
                    <a:lnTo>
                      <a:pt x="268" y="76"/>
                    </a:lnTo>
                    <a:lnTo>
                      <a:pt x="258" y="90"/>
                    </a:lnTo>
                    <a:lnTo>
                      <a:pt x="254" y="104"/>
                    </a:lnTo>
                    <a:lnTo>
                      <a:pt x="272" y="102"/>
                    </a:lnTo>
                    <a:lnTo>
                      <a:pt x="268" y="120"/>
                    </a:lnTo>
                    <a:lnTo>
                      <a:pt x="254" y="128"/>
                    </a:lnTo>
                    <a:lnTo>
                      <a:pt x="252" y="110"/>
                    </a:lnTo>
                    <a:lnTo>
                      <a:pt x="242" y="112"/>
                    </a:lnTo>
                    <a:lnTo>
                      <a:pt x="218" y="114"/>
                    </a:lnTo>
                    <a:lnTo>
                      <a:pt x="208" y="104"/>
                    </a:lnTo>
                    <a:lnTo>
                      <a:pt x="200" y="114"/>
                    </a:lnTo>
                    <a:lnTo>
                      <a:pt x="192" y="120"/>
                    </a:lnTo>
                    <a:lnTo>
                      <a:pt x="182" y="120"/>
                    </a:lnTo>
                    <a:lnTo>
                      <a:pt x="182" y="106"/>
                    </a:lnTo>
                    <a:lnTo>
                      <a:pt x="166" y="104"/>
                    </a:lnTo>
                    <a:lnTo>
                      <a:pt x="162" y="88"/>
                    </a:lnTo>
                    <a:lnTo>
                      <a:pt x="158" y="82"/>
                    </a:lnTo>
                    <a:lnTo>
                      <a:pt x="146" y="88"/>
                    </a:lnTo>
                    <a:lnTo>
                      <a:pt x="120" y="90"/>
                    </a:lnTo>
                    <a:lnTo>
                      <a:pt x="98" y="98"/>
                    </a:lnTo>
                    <a:lnTo>
                      <a:pt x="70" y="104"/>
                    </a:lnTo>
                    <a:lnTo>
                      <a:pt x="56" y="118"/>
                    </a:lnTo>
                    <a:lnTo>
                      <a:pt x="44" y="106"/>
                    </a:lnTo>
                    <a:lnTo>
                      <a:pt x="32" y="120"/>
                    </a:lnTo>
                    <a:lnTo>
                      <a:pt x="14" y="120"/>
                    </a:lnTo>
                    <a:lnTo>
                      <a:pt x="0" y="104"/>
                    </a:lnTo>
                    <a:lnTo>
                      <a:pt x="12" y="5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>
                <a:off x="5437800" y="2056680"/>
                <a:ext cx="61920" cy="90000"/>
              </a:xfrm>
              <a:custGeom>
                <a:avLst/>
                <a:gdLst/>
                <a:ahLst/>
                <a:rect l="l" t="t" r="r" b="b"/>
                <a:pathLst>
                  <a:path w="49" h="69">
                    <a:moveTo>
                      <a:pt x="20" y="0"/>
                    </a:moveTo>
                    <a:lnTo>
                      <a:pt x="8" y="4"/>
                    </a:lnTo>
                    <a:lnTo>
                      <a:pt x="0" y="6"/>
                    </a:lnTo>
                    <a:lnTo>
                      <a:pt x="2" y="46"/>
                    </a:lnTo>
                    <a:lnTo>
                      <a:pt x="10" y="68"/>
                    </a:lnTo>
                    <a:lnTo>
                      <a:pt x="40" y="60"/>
                    </a:lnTo>
                    <a:lnTo>
                      <a:pt x="48" y="34"/>
                    </a:lnTo>
                    <a:lnTo>
                      <a:pt x="44" y="20"/>
                    </a:lnTo>
                    <a:lnTo>
                      <a:pt x="30" y="20"/>
                    </a:lnTo>
                    <a:lnTo>
                      <a:pt x="2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0" bIns="43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>
                <a:off x="5286600" y="2061720"/>
                <a:ext cx="160920" cy="16668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16" y="0"/>
                    </a:moveTo>
                    <a:lnTo>
                      <a:pt x="120" y="40"/>
                    </a:lnTo>
                    <a:lnTo>
                      <a:pt x="126" y="64"/>
                    </a:lnTo>
                    <a:lnTo>
                      <a:pt x="122" y="78"/>
                    </a:lnTo>
                    <a:lnTo>
                      <a:pt x="102" y="84"/>
                    </a:lnTo>
                    <a:lnTo>
                      <a:pt x="78" y="92"/>
                    </a:lnTo>
                    <a:lnTo>
                      <a:pt x="66" y="104"/>
                    </a:lnTo>
                    <a:lnTo>
                      <a:pt x="54" y="120"/>
                    </a:lnTo>
                    <a:lnTo>
                      <a:pt x="34" y="126"/>
                    </a:lnTo>
                    <a:lnTo>
                      <a:pt x="2" y="118"/>
                    </a:lnTo>
                    <a:lnTo>
                      <a:pt x="22" y="108"/>
                    </a:lnTo>
                    <a:lnTo>
                      <a:pt x="10" y="92"/>
                    </a:lnTo>
                    <a:lnTo>
                      <a:pt x="8" y="76"/>
                    </a:lnTo>
                    <a:lnTo>
                      <a:pt x="4" y="58"/>
                    </a:lnTo>
                    <a:lnTo>
                      <a:pt x="0" y="30"/>
                    </a:lnTo>
                    <a:lnTo>
                      <a:pt x="20" y="32"/>
                    </a:lnTo>
                    <a:lnTo>
                      <a:pt x="30" y="20"/>
                    </a:lnTo>
                    <a:lnTo>
                      <a:pt x="42" y="30"/>
                    </a:lnTo>
                    <a:lnTo>
                      <a:pt x="56" y="14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5317920" y="2179800"/>
                <a:ext cx="120600" cy="90000"/>
              </a:xfrm>
              <a:custGeom>
                <a:avLst/>
                <a:gdLst/>
                <a:ahLst/>
                <a:rect l="l" t="t" r="r" b="b"/>
                <a:pathLst>
                  <a:path w="95" h="69">
                    <a:moveTo>
                      <a:pt x="36" y="16"/>
                    </a:moveTo>
                    <a:lnTo>
                      <a:pt x="56" y="16"/>
                    </a:lnTo>
                    <a:lnTo>
                      <a:pt x="66" y="14"/>
                    </a:lnTo>
                    <a:lnTo>
                      <a:pt x="78" y="2"/>
                    </a:lnTo>
                    <a:lnTo>
                      <a:pt x="94" y="0"/>
                    </a:lnTo>
                    <a:lnTo>
                      <a:pt x="90" y="16"/>
                    </a:lnTo>
                    <a:lnTo>
                      <a:pt x="76" y="26"/>
                    </a:lnTo>
                    <a:lnTo>
                      <a:pt x="68" y="38"/>
                    </a:lnTo>
                    <a:lnTo>
                      <a:pt x="70" y="52"/>
                    </a:lnTo>
                    <a:lnTo>
                      <a:pt x="58" y="50"/>
                    </a:lnTo>
                    <a:lnTo>
                      <a:pt x="38" y="60"/>
                    </a:lnTo>
                    <a:lnTo>
                      <a:pt x="8" y="68"/>
                    </a:lnTo>
                    <a:lnTo>
                      <a:pt x="0" y="34"/>
                    </a:lnTo>
                    <a:lnTo>
                      <a:pt x="28" y="32"/>
                    </a:lnTo>
                    <a:lnTo>
                      <a:pt x="36" y="1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0" bIns="43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5531760" y="2114280"/>
                <a:ext cx="34920" cy="2052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2" y="0"/>
                    </a:moveTo>
                    <a:lnTo>
                      <a:pt x="26" y="2"/>
                    </a:lnTo>
                    <a:lnTo>
                      <a:pt x="22" y="8"/>
                    </a:lnTo>
                    <a:lnTo>
                      <a:pt x="0" y="14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>
                <a:off x="4493160" y="2517120"/>
                <a:ext cx="734760" cy="433440"/>
              </a:xfrm>
              <a:custGeom>
                <a:avLst/>
                <a:gdLst/>
                <a:ahLst/>
                <a:rect l="l" t="t" r="r" b="b"/>
                <a:pathLst>
                  <a:path w="577" h="331">
                    <a:moveTo>
                      <a:pt x="0" y="330"/>
                    </a:moveTo>
                    <a:lnTo>
                      <a:pt x="4" y="320"/>
                    </a:lnTo>
                    <a:lnTo>
                      <a:pt x="14" y="322"/>
                    </a:lnTo>
                    <a:lnTo>
                      <a:pt x="16" y="306"/>
                    </a:lnTo>
                    <a:lnTo>
                      <a:pt x="34" y="312"/>
                    </a:lnTo>
                    <a:lnTo>
                      <a:pt x="34" y="300"/>
                    </a:lnTo>
                    <a:lnTo>
                      <a:pt x="52" y="290"/>
                    </a:lnTo>
                    <a:lnTo>
                      <a:pt x="52" y="270"/>
                    </a:lnTo>
                    <a:lnTo>
                      <a:pt x="66" y="260"/>
                    </a:lnTo>
                    <a:lnTo>
                      <a:pt x="74" y="262"/>
                    </a:lnTo>
                    <a:lnTo>
                      <a:pt x="82" y="256"/>
                    </a:lnTo>
                    <a:lnTo>
                      <a:pt x="92" y="254"/>
                    </a:lnTo>
                    <a:lnTo>
                      <a:pt x="94" y="232"/>
                    </a:lnTo>
                    <a:lnTo>
                      <a:pt x="114" y="242"/>
                    </a:lnTo>
                    <a:lnTo>
                      <a:pt x="118" y="256"/>
                    </a:lnTo>
                    <a:lnTo>
                      <a:pt x="142" y="250"/>
                    </a:lnTo>
                    <a:lnTo>
                      <a:pt x="142" y="242"/>
                    </a:lnTo>
                    <a:lnTo>
                      <a:pt x="156" y="242"/>
                    </a:lnTo>
                    <a:lnTo>
                      <a:pt x="176" y="244"/>
                    </a:lnTo>
                    <a:lnTo>
                      <a:pt x="176" y="236"/>
                    </a:lnTo>
                    <a:lnTo>
                      <a:pt x="190" y="234"/>
                    </a:lnTo>
                    <a:lnTo>
                      <a:pt x="196" y="218"/>
                    </a:lnTo>
                    <a:lnTo>
                      <a:pt x="218" y="220"/>
                    </a:lnTo>
                    <a:lnTo>
                      <a:pt x="220" y="200"/>
                    </a:lnTo>
                    <a:lnTo>
                      <a:pt x="228" y="192"/>
                    </a:lnTo>
                    <a:lnTo>
                      <a:pt x="234" y="172"/>
                    </a:lnTo>
                    <a:lnTo>
                      <a:pt x="244" y="160"/>
                    </a:lnTo>
                    <a:lnTo>
                      <a:pt x="240" y="140"/>
                    </a:lnTo>
                    <a:lnTo>
                      <a:pt x="252" y="126"/>
                    </a:lnTo>
                    <a:lnTo>
                      <a:pt x="258" y="104"/>
                    </a:lnTo>
                    <a:lnTo>
                      <a:pt x="276" y="104"/>
                    </a:lnTo>
                    <a:lnTo>
                      <a:pt x="282" y="112"/>
                    </a:lnTo>
                    <a:lnTo>
                      <a:pt x="300" y="78"/>
                    </a:lnTo>
                    <a:lnTo>
                      <a:pt x="322" y="76"/>
                    </a:lnTo>
                    <a:lnTo>
                      <a:pt x="326" y="62"/>
                    </a:lnTo>
                    <a:lnTo>
                      <a:pt x="320" y="50"/>
                    </a:lnTo>
                    <a:lnTo>
                      <a:pt x="340" y="46"/>
                    </a:lnTo>
                    <a:lnTo>
                      <a:pt x="336" y="24"/>
                    </a:lnTo>
                    <a:lnTo>
                      <a:pt x="334" y="4"/>
                    </a:lnTo>
                    <a:lnTo>
                      <a:pt x="360" y="22"/>
                    </a:lnTo>
                    <a:lnTo>
                      <a:pt x="384" y="18"/>
                    </a:lnTo>
                    <a:lnTo>
                      <a:pt x="388" y="2"/>
                    </a:lnTo>
                    <a:lnTo>
                      <a:pt x="402" y="0"/>
                    </a:lnTo>
                    <a:lnTo>
                      <a:pt x="406" y="18"/>
                    </a:lnTo>
                    <a:lnTo>
                      <a:pt x="446" y="22"/>
                    </a:lnTo>
                    <a:lnTo>
                      <a:pt x="448" y="38"/>
                    </a:lnTo>
                    <a:lnTo>
                      <a:pt x="432" y="48"/>
                    </a:lnTo>
                    <a:lnTo>
                      <a:pt x="438" y="90"/>
                    </a:lnTo>
                    <a:lnTo>
                      <a:pt x="468" y="90"/>
                    </a:lnTo>
                    <a:lnTo>
                      <a:pt x="480" y="102"/>
                    </a:lnTo>
                    <a:lnTo>
                      <a:pt x="496" y="112"/>
                    </a:lnTo>
                    <a:lnTo>
                      <a:pt x="514" y="108"/>
                    </a:lnTo>
                    <a:lnTo>
                      <a:pt x="522" y="122"/>
                    </a:lnTo>
                    <a:lnTo>
                      <a:pt x="514" y="132"/>
                    </a:lnTo>
                    <a:lnTo>
                      <a:pt x="516" y="156"/>
                    </a:lnTo>
                    <a:lnTo>
                      <a:pt x="514" y="172"/>
                    </a:lnTo>
                    <a:lnTo>
                      <a:pt x="522" y="190"/>
                    </a:lnTo>
                    <a:lnTo>
                      <a:pt x="522" y="204"/>
                    </a:lnTo>
                    <a:lnTo>
                      <a:pt x="556" y="204"/>
                    </a:lnTo>
                    <a:lnTo>
                      <a:pt x="576" y="236"/>
                    </a:lnTo>
                    <a:lnTo>
                      <a:pt x="496" y="254"/>
                    </a:lnTo>
                    <a:lnTo>
                      <a:pt x="380" y="276"/>
                    </a:lnTo>
                    <a:lnTo>
                      <a:pt x="232" y="296"/>
                    </a:lnTo>
                    <a:lnTo>
                      <a:pt x="0" y="33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>
                <a:off x="4447440" y="2824200"/>
                <a:ext cx="813240" cy="378720"/>
              </a:xfrm>
              <a:custGeom>
                <a:avLst/>
                <a:gdLst/>
                <a:ahLst/>
                <a:rect l="l" t="t" r="r" b="b"/>
                <a:pathLst>
                  <a:path w="639" h="289">
                    <a:moveTo>
                      <a:pt x="180" y="74"/>
                    </a:moveTo>
                    <a:lnTo>
                      <a:pt x="178" y="106"/>
                    </a:lnTo>
                    <a:lnTo>
                      <a:pt x="160" y="106"/>
                    </a:lnTo>
                    <a:lnTo>
                      <a:pt x="164" y="132"/>
                    </a:lnTo>
                    <a:lnTo>
                      <a:pt x="144" y="132"/>
                    </a:lnTo>
                    <a:lnTo>
                      <a:pt x="136" y="140"/>
                    </a:lnTo>
                    <a:lnTo>
                      <a:pt x="120" y="148"/>
                    </a:lnTo>
                    <a:lnTo>
                      <a:pt x="108" y="148"/>
                    </a:lnTo>
                    <a:lnTo>
                      <a:pt x="102" y="170"/>
                    </a:lnTo>
                    <a:lnTo>
                      <a:pt x="74" y="174"/>
                    </a:lnTo>
                    <a:lnTo>
                      <a:pt x="70" y="188"/>
                    </a:lnTo>
                    <a:lnTo>
                      <a:pt x="52" y="198"/>
                    </a:lnTo>
                    <a:lnTo>
                      <a:pt x="38" y="206"/>
                    </a:lnTo>
                    <a:lnTo>
                      <a:pt x="20" y="210"/>
                    </a:lnTo>
                    <a:lnTo>
                      <a:pt x="18" y="216"/>
                    </a:lnTo>
                    <a:lnTo>
                      <a:pt x="24" y="226"/>
                    </a:lnTo>
                    <a:lnTo>
                      <a:pt x="4" y="244"/>
                    </a:lnTo>
                    <a:lnTo>
                      <a:pt x="0" y="258"/>
                    </a:lnTo>
                    <a:lnTo>
                      <a:pt x="42" y="254"/>
                    </a:lnTo>
                    <a:lnTo>
                      <a:pt x="82" y="248"/>
                    </a:lnTo>
                    <a:lnTo>
                      <a:pt x="94" y="248"/>
                    </a:lnTo>
                    <a:lnTo>
                      <a:pt x="112" y="252"/>
                    </a:lnTo>
                    <a:lnTo>
                      <a:pt x="140" y="214"/>
                    </a:lnTo>
                    <a:lnTo>
                      <a:pt x="182" y="216"/>
                    </a:lnTo>
                    <a:lnTo>
                      <a:pt x="194" y="206"/>
                    </a:lnTo>
                    <a:lnTo>
                      <a:pt x="266" y="206"/>
                    </a:lnTo>
                    <a:lnTo>
                      <a:pt x="278" y="222"/>
                    </a:lnTo>
                    <a:lnTo>
                      <a:pt x="366" y="222"/>
                    </a:lnTo>
                    <a:lnTo>
                      <a:pt x="460" y="288"/>
                    </a:lnTo>
                    <a:lnTo>
                      <a:pt x="462" y="282"/>
                    </a:lnTo>
                    <a:lnTo>
                      <a:pt x="468" y="282"/>
                    </a:lnTo>
                    <a:lnTo>
                      <a:pt x="472" y="288"/>
                    </a:lnTo>
                    <a:lnTo>
                      <a:pt x="506" y="286"/>
                    </a:lnTo>
                    <a:lnTo>
                      <a:pt x="512" y="270"/>
                    </a:lnTo>
                    <a:lnTo>
                      <a:pt x="514" y="236"/>
                    </a:lnTo>
                    <a:lnTo>
                      <a:pt x="534" y="218"/>
                    </a:lnTo>
                    <a:lnTo>
                      <a:pt x="546" y="206"/>
                    </a:lnTo>
                    <a:lnTo>
                      <a:pt x="550" y="196"/>
                    </a:lnTo>
                    <a:lnTo>
                      <a:pt x="558" y="198"/>
                    </a:lnTo>
                    <a:lnTo>
                      <a:pt x="574" y="182"/>
                    </a:lnTo>
                    <a:lnTo>
                      <a:pt x="604" y="176"/>
                    </a:lnTo>
                    <a:lnTo>
                      <a:pt x="606" y="162"/>
                    </a:lnTo>
                    <a:lnTo>
                      <a:pt x="626" y="146"/>
                    </a:lnTo>
                    <a:lnTo>
                      <a:pt x="584" y="148"/>
                    </a:lnTo>
                    <a:lnTo>
                      <a:pt x="586" y="138"/>
                    </a:lnTo>
                    <a:lnTo>
                      <a:pt x="580" y="118"/>
                    </a:lnTo>
                    <a:lnTo>
                      <a:pt x="596" y="116"/>
                    </a:lnTo>
                    <a:lnTo>
                      <a:pt x="614" y="106"/>
                    </a:lnTo>
                    <a:lnTo>
                      <a:pt x="626" y="106"/>
                    </a:lnTo>
                    <a:lnTo>
                      <a:pt x="630" y="88"/>
                    </a:lnTo>
                    <a:lnTo>
                      <a:pt x="638" y="80"/>
                    </a:lnTo>
                    <a:lnTo>
                      <a:pt x="634" y="50"/>
                    </a:lnTo>
                    <a:lnTo>
                      <a:pt x="624" y="58"/>
                    </a:lnTo>
                    <a:lnTo>
                      <a:pt x="572" y="64"/>
                    </a:lnTo>
                    <a:lnTo>
                      <a:pt x="564" y="58"/>
                    </a:lnTo>
                    <a:lnTo>
                      <a:pt x="594" y="32"/>
                    </a:lnTo>
                    <a:lnTo>
                      <a:pt x="606" y="34"/>
                    </a:lnTo>
                    <a:lnTo>
                      <a:pt x="622" y="38"/>
                    </a:lnTo>
                    <a:lnTo>
                      <a:pt x="634" y="32"/>
                    </a:lnTo>
                    <a:lnTo>
                      <a:pt x="612" y="0"/>
                    </a:lnTo>
                    <a:lnTo>
                      <a:pt x="532" y="20"/>
                    </a:lnTo>
                    <a:lnTo>
                      <a:pt x="330" y="54"/>
                    </a:lnTo>
                    <a:lnTo>
                      <a:pt x="180" y="7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3871440" y="2920680"/>
                <a:ext cx="804240" cy="303120"/>
              </a:xfrm>
              <a:custGeom>
                <a:avLst/>
                <a:gdLst/>
                <a:ahLst/>
                <a:rect l="l" t="t" r="r" b="b"/>
                <a:pathLst>
                  <a:path w="631" h="231">
                    <a:moveTo>
                      <a:pt x="630" y="0"/>
                    </a:moveTo>
                    <a:lnTo>
                      <a:pt x="628" y="28"/>
                    </a:lnTo>
                    <a:lnTo>
                      <a:pt x="612" y="30"/>
                    </a:lnTo>
                    <a:lnTo>
                      <a:pt x="614" y="54"/>
                    </a:lnTo>
                    <a:lnTo>
                      <a:pt x="600" y="58"/>
                    </a:lnTo>
                    <a:lnTo>
                      <a:pt x="572" y="74"/>
                    </a:lnTo>
                    <a:lnTo>
                      <a:pt x="560" y="72"/>
                    </a:lnTo>
                    <a:lnTo>
                      <a:pt x="554" y="96"/>
                    </a:lnTo>
                    <a:lnTo>
                      <a:pt x="530" y="98"/>
                    </a:lnTo>
                    <a:lnTo>
                      <a:pt x="522" y="112"/>
                    </a:lnTo>
                    <a:lnTo>
                      <a:pt x="490" y="130"/>
                    </a:lnTo>
                    <a:lnTo>
                      <a:pt x="470" y="136"/>
                    </a:lnTo>
                    <a:lnTo>
                      <a:pt x="476" y="148"/>
                    </a:lnTo>
                    <a:lnTo>
                      <a:pt x="450" y="170"/>
                    </a:lnTo>
                    <a:lnTo>
                      <a:pt x="448" y="182"/>
                    </a:lnTo>
                    <a:lnTo>
                      <a:pt x="300" y="202"/>
                    </a:lnTo>
                    <a:lnTo>
                      <a:pt x="212" y="216"/>
                    </a:lnTo>
                    <a:lnTo>
                      <a:pt x="126" y="222"/>
                    </a:lnTo>
                    <a:lnTo>
                      <a:pt x="10" y="230"/>
                    </a:lnTo>
                    <a:lnTo>
                      <a:pt x="8" y="216"/>
                    </a:lnTo>
                    <a:lnTo>
                      <a:pt x="14" y="212"/>
                    </a:lnTo>
                    <a:lnTo>
                      <a:pt x="0" y="200"/>
                    </a:lnTo>
                    <a:lnTo>
                      <a:pt x="10" y="180"/>
                    </a:lnTo>
                    <a:lnTo>
                      <a:pt x="22" y="172"/>
                    </a:lnTo>
                    <a:lnTo>
                      <a:pt x="24" y="158"/>
                    </a:lnTo>
                    <a:lnTo>
                      <a:pt x="34" y="146"/>
                    </a:lnTo>
                    <a:lnTo>
                      <a:pt x="34" y="130"/>
                    </a:lnTo>
                    <a:lnTo>
                      <a:pt x="42" y="96"/>
                    </a:lnTo>
                    <a:lnTo>
                      <a:pt x="48" y="90"/>
                    </a:lnTo>
                    <a:lnTo>
                      <a:pt x="62" y="84"/>
                    </a:lnTo>
                    <a:lnTo>
                      <a:pt x="96" y="86"/>
                    </a:lnTo>
                    <a:lnTo>
                      <a:pt x="112" y="86"/>
                    </a:lnTo>
                    <a:lnTo>
                      <a:pt x="162" y="54"/>
                    </a:lnTo>
                    <a:lnTo>
                      <a:pt x="172" y="62"/>
                    </a:lnTo>
                    <a:lnTo>
                      <a:pt x="194" y="64"/>
                    </a:lnTo>
                    <a:lnTo>
                      <a:pt x="206" y="48"/>
                    </a:lnTo>
                    <a:lnTo>
                      <a:pt x="296" y="48"/>
                    </a:lnTo>
                    <a:lnTo>
                      <a:pt x="428" y="34"/>
                    </a:lnTo>
                    <a:lnTo>
                      <a:pt x="556" y="12"/>
                    </a:lnTo>
                    <a:lnTo>
                      <a:pt x="63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>
                <a:off x="4549680" y="3093480"/>
                <a:ext cx="481680" cy="378720"/>
              </a:xfrm>
              <a:custGeom>
                <a:avLst/>
                <a:gdLst/>
                <a:ahLst/>
                <a:rect l="l" t="t" r="r" b="b"/>
                <a:pathLst>
                  <a:path w="379" h="289">
                    <a:moveTo>
                      <a:pt x="12" y="42"/>
                    </a:moveTo>
                    <a:lnTo>
                      <a:pt x="32" y="44"/>
                    </a:lnTo>
                    <a:lnTo>
                      <a:pt x="60" y="6"/>
                    </a:lnTo>
                    <a:lnTo>
                      <a:pt x="82" y="8"/>
                    </a:lnTo>
                    <a:lnTo>
                      <a:pt x="102" y="10"/>
                    </a:lnTo>
                    <a:lnTo>
                      <a:pt x="114" y="0"/>
                    </a:lnTo>
                    <a:lnTo>
                      <a:pt x="186" y="0"/>
                    </a:lnTo>
                    <a:lnTo>
                      <a:pt x="194" y="16"/>
                    </a:lnTo>
                    <a:lnTo>
                      <a:pt x="286" y="16"/>
                    </a:lnTo>
                    <a:lnTo>
                      <a:pt x="378" y="80"/>
                    </a:lnTo>
                    <a:lnTo>
                      <a:pt x="374" y="94"/>
                    </a:lnTo>
                    <a:lnTo>
                      <a:pt x="340" y="142"/>
                    </a:lnTo>
                    <a:lnTo>
                      <a:pt x="338" y="170"/>
                    </a:lnTo>
                    <a:lnTo>
                      <a:pt x="320" y="168"/>
                    </a:lnTo>
                    <a:lnTo>
                      <a:pt x="322" y="190"/>
                    </a:lnTo>
                    <a:lnTo>
                      <a:pt x="316" y="196"/>
                    </a:lnTo>
                    <a:lnTo>
                      <a:pt x="298" y="198"/>
                    </a:lnTo>
                    <a:lnTo>
                      <a:pt x="294" y="214"/>
                    </a:lnTo>
                    <a:lnTo>
                      <a:pt x="288" y="228"/>
                    </a:lnTo>
                    <a:lnTo>
                      <a:pt x="270" y="230"/>
                    </a:lnTo>
                    <a:lnTo>
                      <a:pt x="262" y="236"/>
                    </a:lnTo>
                    <a:lnTo>
                      <a:pt x="250" y="236"/>
                    </a:lnTo>
                    <a:lnTo>
                      <a:pt x="242" y="246"/>
                    </a:lnTo>
                    <a:lnTo>
                      <a:pt x="246" y="270"/>
                    </a:lnTo>
                    <a:lnTo>
                      <a:pt x="240" y="280"/>
                    </a:lnTo>
                    <a:lnTo>
                      <a:pt x="232" y="288"/>
                    </a:lnTo>
                    <a:lnTo>
                      <a:pt x="214" y="274"/>
                    </a:lnTo>
                    <a:lnTo>
                      <a:pt x="204" y="250"/>
                    </a:lnTo>
                    <a:lnTo>
                      <a:pt x="192" y="250"/>
                    </a:lnTo>
                    <a:lnTo>
                      <a:pt x="188" y="228"/>
                    </a:lnTo>
                    <a:lnTo>
                      <a:pt x="180" y="220"/>
                    </a:lnTo>
                    <a:lnTo>
                      <a:pt x="170" y="206"/>
                    </a:lnTo>
                    <a:lnTo>
                      <a:pt x="158" y="206"/>
                    </a:lnTo>
                    <a:lnTo>
                      <a:pt x="154" y="202"/>
                    </a:lnTo>
                    <a:lnTo>
                      <a:pt x="142" y="204"/>
                    </a:lnTo>
                    <a:lnTo>
                      <a:pt x="134" y="196"/>
                    </a:lnTo>
                    <a:lnTo>
                      <a:pt x="136" y="186"/>
                    </a:lnTo>
                    <a:lnTo>
                      <a:pt x="124" y="172"/>
                    </a:lnTo>
                    <a:lnTo>
                      <a:pt x="110" y="168"/>
                    </a:lnTo>
                    <a:lnTo>
                      <a:pt x="110" y="154"/>
                    </a:lnTo>
                    <a:lnTo>
                      <a:pt x="92" y="140"/>
                    </a:lnTo>
                    <a:lnTo>
                      <a:pt x="82" y="140"/>
                    </a:lnTo>
                    <a:lnTo>
                      <a:pt x="80" y="128"/>
                    </a:lnTo>
                    <a:lnTo>
                      <a:pt x="64" y="122"/>
                    </a:lnTo>
                    <a:lnTo>
                      <a:pt x="52" y="110"/>
                    </a:lnTo>
                    <a:lnTo>
                      <a:pt x="38" y="88"/>
                    </a:lnTo>
                    <a:lnTo>
                      <a:pt x="30" y="84"/>
                    </a:lnTo>
                    <a:lnTo>
                      <a:pt x="10" y="80"/>
                    </a:lnTo>
                    <a:lnTo>
                      <a:pt x="0" y="68"/>
                    </a:lnTo>
                    <a:lnTo>
                      <a:pt x="4" y="60"/>
                    </a:lnTo>
                    <a:lnTo>
                      <a:pt x="12" y="4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4330440" y="3146040"/>
                <a:ext cx="512640" cy="559080"/>
              </a:xfrm>
              <a:custGeom>
                <a:avLst/>
                <a:gdLst/>
                <a:ahLst/>
                <a:rect l="l" t="t" r="r" b="b"/>
                <a:pathLst>
                  <a:path w="403" h="427">
                    <a:moveTo>
                      <a:pt x="0" y="24"/>
                    </a:moveTo>
                    <a:lnTo>
                      <a:pt x="88" y="12"/>
                    </a:lnTo>
                    <a:lnTo>
                      <a:pt x="178" y="0"/>
                    </a:lnTo>
                    <a:lnTo>
                      <a:pt x="172" y="24"/>
                    </a:lnTo>
                    <a:lnTo>
                      <a:pt x="180" y="42"/>
                    </a:lnTo>
                    <a:lnTo>
                      <a:pt x="210" y="46"/>
                    </a:lnTo>
                    <a:lnTo>
                      <a:pt x="226" y="74"/>
                    </a:lnTo>
                    <a:lnTo>
                      <a:pt x="250" y="86"/>
                    </a:lnTo>
                    <a:lnTo>
                      <a:pt x="252" y="98"/>
                    </a:lnTo>
                    <a:lnTo>
                      <a:pt x="264" y="100"/>
                    </a:lnTo>
                    <a:lnTo>
                      <a:pt x="278" y="110"/>
                    </a:lnTo>
                    <a:lnTo>
                      <a:pt x="278" y="126"/>
                    </a:lnTo>
                    <a:lnTo>
                      <a:pt x="304" y="138"/>
                    </a:lnTo>
                    <a:lnTo>
                      <a:pt x="306" y="156"/>
                    </a:lnTo>
                    <a:lnTo>
                      <a:pt x="308" y="164"/>
                    </a:lnTo>
                    <a:lnTo>
                      <a:pt x="328" y="162"/>
                    </a:lnTo>
                    <a:lnTo>
                      <a:pt x="346" y="168"/>
                    </a:lnTo>
                    <a:lnTo>
                      <a:pt x="356" y="190"/>
                    </a:lnTo>
                    <a:lnTo>
                      <a:pt x="362" y="210"/>
                    </a:lnTo>
                    <a:lnTo>
                      <a:pt x="380" y="212"/>
                    </a:lnTo>
                    <a:lnTo>
                      <a:pt x="384" y="236"/>
                    </a:lnTo>
                    <a:lnTo>
                      <a:pt x="402" y="248"/>
                    </a:lnTo>
                    <a:lnTo>
                      <a:pt x="402" y="272"/>
                    </a:lnTo>
                    <a:lnTo>
                      <a:pt x="386" y="274"/>
                    </a:lnTo>
                    <a:lnTo>
                      <a:pt x="388" y="284"/>
                    </a:lnTo>
                    <a:lnTo>
                      <a:pt x="380" y="292"/>
                    </a:lnTo>
                    <a:lnTo>
                      <a:pt x="388" y="304"/>
                    </a:lnTo>
                    <a:lnTo>
                      <a:pt x="392" y="320"/>
                    </a:lnTo>
                    <a:lnTo>
                      <a:pt x="380" y="326"/>
                    </a:lnTo>
                    <a:lnTo>
                      <a:pt x="378" y="352"/>
                    </a:lnTo>
                    <a:lnTo>
                      <a:pt x="372" y="354"/>
                    </a:lnTo>
                    <a:lnTo>
                      <a:pt x="380" y="364"/>
                    </a:lnTo>
                    <a:lnTo>
                      <a:pt x="378" y="390"/>
                    </a:lnTo>
                    <a:lnTo>
                      <a:pt x="362" y="386"/>
                    </a:lnTo>
                    <a:lnTo>
                      <a:pt x="354" y="378"/>
                    </a:lnTo>
                    <a:lnTo>
                      <a:pt x="342" y="380"/>
                    </a:lnTo>
                    <a:lnTo>
                      <a:pt x="336" y="390"/>
                    </a:lnTo>
                    <a:lnTo>
                      <a:pt x="338" y="404"/>
                    </a:lnTo>
                    <a:lnTo>
                      <a:pt x="344" y="408"/>
                    </a:lnTo>
                    <a:lnTo>
                      <a:pt x="344" y="426"/>
                    </a:lnTo>
                    <a:lnTo>
                      <a:pt x="332" y="424"/>
                    </a:lnTo>
                    <a:lnTo>
                      <a:pt x="322" y="412"/>
                    </a:lnTo>
                    <a:lnTo>
                      <a:pt x="232" y="414"/>
                    </a:lnTo>
                    <a:lnTo>
                      <a:pt x="104" y="418"/>
                    </a:lnTo>
                    <a:lnTo>
                      <a:pt x="90" y="392"/>
                    </a:lnTo>
                    <a:lnTo>
                      <a:pt x="90" y="384"/>
                    </a:lnTo>
                    <a:lnTo>
                      <a:pt x="84" y="376"/>
                    </a:lnTo>
                    <a:lnTo>
                      <a:pt x="72" y="378"/>
                    </a:lnTo>
                    <a:lnTo>
                      <a:pt x="76" y="366"/>
                    </a:lnTo>
                    <a:lnTo>
                      <a:pt x="84" y="324"/>
                    </a:lnTo>
                    <a:lnTo>
                      <a:pt x="76" y="320"/>
                    </a:lnTo>
                    <a:lnTo>
                      <a:pt x="78" y="296"/>
                    </a:lnTo>
                    <a:lnTo>
                      <a:pt x="92" y="276"/>
                    </a:lnTo>
                    <a:lnTo>
                      <a:pt x="80" y="272"/>
                    </a:lnTo>
                    <a:lnTo>
                      <a:pt x="72" y="262"/>
                    </a:lnTo>
                    <a:lnTo>
                      <a:pt x="60" y="258"/>
                    </a:lnTo>
                    <a:lnTo>
                      <a:pt x="58" y="246"/>
                    </a:lnTo>
                    <a:lnTo>
                      <a:pt x="70" y="234"/>
                    </a:lnTo>
                    <a:lnTo>
                      <a:pt x="68" y="228"/>
                    </a:lnTo>
                    <a:lnTo>
                      <a:pt x="58" y="220"/>
                    </a:lnTo>
                    <a:lnTo>
                      <a:pt x="36" y="138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>
                <a:off x="4078440" y="3177360"/>
                <a:ext cx="370080" cy="638280"/>
              </a:xfrm>
              <a:custGeom>
                <a:avLst/>
                <a:gdLst/>
                <a:ahLst/>
                <a:rect l="l" t="t" r="r" b="b"/>
                <a:pathLst>
                  <a:path w="291" h="487">
                    <a:moveTo>
                      <a:pt x="0" y="24"/>
                    </a:moveTo>
                    <a:lnTo>
                      <a:pt x="90" y="16"/>
                    </a:lnTo>
                    <a:lnTo>
                      <a:pt x="200" y="0"/>
                    </a:lnTo>
                    <a:lnTo>
                      <a:pt x="256" y="196"/>
                    </a:lnTo>
                    <a:lnTo>
                      <a:pt x="266" y="204"/>
                    </a:lnTo>
                    <a:lnTo>
                      <a:pt x="254" y="224"/>
                    </a:lnTo>
                    <a:lnTo>
                      <a:pt x="258" y="234"/>
                    </a:lnTo>
                    <a:lnTo>
                      <a:pt x="270" y="240"/>
                    </a:lnTo>
                    <a:lnTo>
                      <a:pt x="290" y="252"/>
                    </a:lnTo>
                    <a:lnTo>
                      <a:pt x="274" y="268"/>
                    </a:lnTo>
                    <a:lnTo>
                      <a:pt x="274" y="294"/>
                    </a:lnTo>
                    <a:lnTo>
                      <a:pt x="284" y="302"/>
                    </a:lnTo>
                    <a:lnTo>
                      <a:pt x="270" y="352"/>
                    </a:lnTo>
                    <a:lnTo>
                      <a:pt x="286" y="352"/>
                    </a:lnTo>
                    <a:lnTo>
                      <a:pt x="290" y="370"/>
                    </a:lnTo>
                    <a:lnTo>
                      <a:pt x="130" y="392"/>
                    </a:lnTo>
                    <a:lnTo>
                      <a:pt x="96" y="394"/>
                    </a:lnTo>
                    <a:lnTo>
                      <a:pt x="80" y="404"/>
                    </a:lnTo>
                    <a:lnTo>
                      <a:pt x="78" y="412"/>
                    </a:lnTo>
                    <a:lnTo>
                      <a:pt x="84" y="424"/>
                    </a:lnTo>
                    <a:lnTo>
                      <a:pt x="110" y="428"/>
                    </a:lnTo>
                    <a:lnTo>
                      <a:pt x="100" y="438"/>
                    </a:lnTo>
                    <a:lnTo>
                      <a:pt x="110" y="462"/>
                    </a:lnTo>
                    <a:lnTo>
                      <a:pt x="104" y="468"/>
                    </a:lnTo>
                    <a:lnTo>
                      <a:pt x="94" y="486"/>
                    </a:lnTo>
                    <a:lnTo>
                      <a:pt x="86" y="484"/>
                    </a:lnTo>
                    <a:lnTo>
                      <a:pt x="68" y="464"/>
                    </a:lnTo>
                    <a:lnTo>
                      <a:pt x="62" y="454"/>
                    </a:lnTo>
                    <a:lnTo>
                      <a:pt x="52" y="452"/>
                    </a:lnTo>
                    <a:lnTo>
                      <a:pt x="46" y="480"/>
                    </a:lnTo>
                    <a:lnTo>
                      <a:pt x="26" y="478"/>
                    </a:lnTo>
                    <a:lnTo>
                      <a:pt x="12" y="356"/>
                    </a:lnTo>
                    <a:lnTo>
                      <a:pt x="4" y="174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4177800" y="3637800"/>
                <a:ext cx="886680" cy="693000"/>
              </a:xfrm>
              <a:custGeom>
                <a:avLst/>
                <a:gdLst/>
                <a:ahLst/>
                <a:rect l="l" t="t" r="r" b="b"/>
                <a:pathLst>
                  <a:path w="697" h="529">
                    <a:moveTo>
                      <a:pt x="30" y="106"/>
                    </a:moveTo>
                    <a:lnTo>
                      <a:pt x="42" y="108"/>
                    </a:lnTo>
                    <a:lnTo>
                      <a:pt x="46" y="98"/>
                    </a:lnTo>
                    <a:lnTo>
                      <a:pt x="58" y="114"/>
                    </a:lnTo>
                    <a:lnTo>
                      <a:pt x="68" y="98"/>
                    </a:lnTo>
                    <a:lnTo>
                      <a:pt x="74" y="90"/>
                    </a:lnTo>
                    <a:lnTo>
                      <a:pt x="90" y="98"/>
                    </a:lnTo>
                    <a:lnTo>
                      <a:pt x="96" y="94"/>
                    </a:lnTo>
                    <a:lnTo>
                      <a:pt x="96" y="84"/>
                    </a:lnTo>
                    <a:lnTo>
                      <a:pt x="104" y="86"/>
                    </a:lnTo>
                    <a:lnTo>
                      <a:pt x="110" y="108"/>
                    </a:lnTo>
                    <a:lnTo>
                      <a:pt x="148" y="112"/>
                    </a:lnTo>
                    <a:lnTo>
                      <a:pt x="168" y="100"/>
                    </a:lnTo>
                    <a:lnTo>
                      <a:pt x="180" y="108"/>
                    </a:lnTo>
                    <a:lnTo>
                      <a:pt x="178" y="132"/>
                    </a:lnTo>
                    <a:lnTo>
                      <a:pt x="194" y="134"/>
                    </a:lnTo>
                    <a:lnTo>
                      <a:pt x="204" y="158"/>
                    </a:lnTo>
                    <a:lnTo>
                      <a:pt x="220" y="158"/>
                    </a:lnTo>
                    <a:lnTo>
                      <a:pt x="232" y="144"/>
                    </a:lnTo>
                    <a:lnTo>
                      <a:pt x="244" y="140"/>
                    </a:lnTo>
                    <a:lnTo>
                      <a:pt x="262" y="142"/>
                    </a:lnTo>
                    <a:lnTo>
                      <a:pt x="276" y="132"/>
                    </a:lnTo>
                    <a:lnTo>
                      <a:pt x="278" y="114"/>
                    </a:lnTo>
                    <a:lnTo>
                      <a:pt x="286" y="100"/>
                    </a:lnTo>
                    <a:lnTo>
                      <a:pt x="300" y="96"/>
                    </a:lnTo>
                    <a:lnTo>
                      <a:pt x="322" y="100"/>
                    </a:lnTo>
                    <a:lnTo>
                      <a:pt x="338" y="114"/>
                    </a:lnTo>
                    <a:lnTo>
                      <a:pt x="338" y="130"/>
                    </a:lnTo>
                    <a:lnTo>
                      <a:pt x="358" y="134"/>
                    </a:lnTo>
                    <a:lnTo>
                      <a:pt x="388" y="150"/>
                    </a:lnTo>
                    <a:lnTo>
                      <a:pt x="390" y="170"/>
                    </a:lnTo>
                    <a:lnTo>
                      <a:pt x="418" y="176"/>
                    </a:lnTo>
                    <a:lnTo>
                      <a:pt x="434" y="196"/>
                    </a:lnTo>
                    <a:lnTo>
                      <a:pt x="438" y="226"/>
                    </a:lnTo>
                    <a:lnTo>
                      <a:pt x="432" y="230"/>
                    </a:lnTo>
                    <a:lnTo>
                      <a:pt x="424" y="236"/>
                    </a:lnTo>
                    <a:lnTo>
                      <a:pt x="424" y="252"/>
                    </a:lnTo>
                    <a:lnTo>
                      <a:pt x="434" y="270"/>
                    </a:lnTo>
                    <a:lnTo>
                      <a:pt x="434" y="286"/>
                    </a:lnTo>
                    <a:lnTo>
                      <a:pt x="440" y="306"/>
                    </a:lnTo>
                    <a:lnTo>
                      <a:pt x="454" y="292"/>
                    </a:lnTo>
                    <a:lnTo>
                      <a:pt x="470" y="286"/>
                    </a:lnTo>
                    <a:lnTo>
                      <a:pt x="450" y="326"/>
                    </a:lnTo>
                    <a:lnTo>
                      <a:pt x="458" y="340"/>
                    </a:lnTo>
                    <a:lnTo>
                      <a:pt x="466" y="348"/>
                    </a:lnTo>
                    <a:lnTo>
                      <a:pt x="480" y="370"/>
                    </a:lnTo>
                    <a:lnTo>
                      <a:pt x="502" y="378"/>
                    </a:lnTo>
                    <a:lnTo>
                      <a:pt x="504" y="366"/>
                    </a:lnTo>
                    <a:lnTo>
                      <a:pt x="516" y="370"/>
                    </a:lnTo>
                    <a:lnTo>
                      <a:pt x="510" y="390"/>
                    </a:lnTo>
                    <a:lnTo>
                      <a:pt x="508" y="410"/>
                    </a:lnTo>
                    <a:lnTo>
                      <a:pt x="524" y="416"/>
                    </a:lnTo>
                    <a:lnTo>
                      <a:pt x="540" y="436"/>
                    </a:lnTo>
                    <a:lnTo>
                      <a:pt x="538" y="454"/>
                    </a:lnTo>
                    <a:lnTo>
                      <a:pt x="546" y="460"/>
                    </a:lnTo>
                    <a:lnTo>
                      <a:pt x="578" y="460"/>
                    </a:lnTo>
                    <a:lnTo>
                      <a:pt x="590" y="470"/>
                    </a:lnTo>
                    <a:lnTo>
                      <a:pt x="588" y="480"/>
                    </a:lnTo>
                    <a:lnTo>
                      <a:pt x="604" y="478"/>
                    </a:lnTo>
                    <a:lnTo>
                      <a:pt x="604" y="494"/>
                    </a:lnTo>
                    <a:lnTo>
                      <a:pt x="616" y="510"/>
                    </a:lnTo>
                    <a:lnTo>
                      <a:pt x="612" y="526"/>
                    </a:lnTo>
                    <a:lnTo>
                      <a:pt x="634" y="528"/>
                    </a:lnTo>
                    <a:lnTo>
                      <a:pt x="644" y="518"/>
                    </a:lnTo>
                    <a:lnTo>
                      <a:pt x="680" y="520"/>
                    </a:lnTo>
                    <a:lnTo>
                      <a:pt x="696" y="504"/>
                    </a:lnTo>
                    <a:lnTo>
                      <a:pt x="684" y="470"/>
                    </a:lnTo>
                    <a:lnTo>
                      <a:pt x="694" y="462"/>
                    </a:lnTo>
                    <a:lnTo>
                      <a:pt x="692" y="368"/>
                    </a:lnTo>
                    <a:lnTo>
                      <a:pt x="688" y="350"/>
                    </a:lnTo>
                    <a:lnTo>
                      <a:pt x="658" y="312"/>
                    </a:lnTo>
                    <a:lnTo>
                      <a:pt x="652" y="298"/>
                    </a:lnTo>
                    <a:lnTo>
                      <a:pt x="644" y="278"/>
                    </a:lnTo>
                    <a:lnTo>
                      <a:pt x="616" y="234"/>
                    </a:lnTo>
                    <a:lnTo>
                      <a:pt x="608" y="198"/>
                    </a:lnTo>
                    <a:lnTo>
                      <a:pt x="602" y="182"/>
                    </a:lnTo>
                    <a:lnTo>
                      <a:pt x="590" y="178"/>
                    </a:lnTo>
                    <a:lnTo>
                      <a:pt x="576" y="144"/>
                    </a:lnTo>
                    <a:lnTo>
                      <a:pt x="554" y="114"/>
                    </a:lnTo>
                    <a:lnTo>
                      <a:pt x="530" y="82"/>
                    </a:lnTo>
                    <a:lnTo>
                      <a:pt x="518" y="54"/>
                    </a:lnTo>
                    <a:lnTo>
                      <a:pt x="500" y="52"/>
                    </a:lnTo>
                    <a:lnTo>
                      <a:pt x="512" y="36"/>
                    </a:lnTo>
                    <a:lnTo>
                      <a:pt x="500" y="12"/>
                    </a:lnTo>
                    <a:lnTo>
                      <a:pt x="482" y="8"/>
                    </a:lnTo>
                    <a:lnTo>
                      <a:pt x="468" y="0"/>
                    </a:lnTo>
                    <a:lnTo>
                      <a:pt x="454" y="18"/>
                    </a:lnTo>
                    <a:lnTo>
                      <a:pt x="464" y="32"/>
                    </a:lnTo>
                    <a:lnTo>
                      <a:pt x="464" y="52"/>
                    </a:lnTo>
                    <a:lnTo>
                      <a:pt x="440" y="34"/>
                    </a:lnTo>
                    <a:lnTo>
                      <a:pt x="338" y="38"/>
                    </a:lnTo>
                    <a:lnTo>
                      <a:pt x="222" y="42"/>
                    </a:lnTo>
                    <a:lnTo>
                      <a:pt x="210" y="16"/>
                    </a:lnTo>
                    <a:lnTo>
                      <a:pt x="82" y="34"/>
                    </a:lnTo>
                    <a:lnTo>
                      <a:pt x="24" y="42"/>
                    </a:lnTo>
                    <a:lnTo>
                      <a:pt x="6" y="48"/>
                    </a:lnTo>
                    <a:lnTo>
                      <a:pt x="0" y="62"/>
                    </a:lnTo>
                    <a:lnTo>
                      <a:pt x="12" y="74"/>
                    </a:lnTo>
                    <a:lnTo>
                      <a:pt x="32" y="74"/>
                    </a:lnTo>
                    <a:lnTo>
                      <a:pt x="20" y="86"/>
                    </a:lnTo>
                    <a:lnTo>
                      <a:pt x="30" y="106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>
                <a:off x="3767400" y="3209040"/>
                <a:ext cx="339840" cy="621000"/>
              </a:xfrm>
              <a:custGeom>
                <a:avLst/>
                <a:gdLst/>
                <a:ahLst/>
                <a:rect l="l" t="t" r="r" b="b"/>
                <a:pathLst>
                  <a:path w="267" h="475">
                    <a:moveTo>
                      <a:pt x="94" y="10"/>
                    </a:moveTo>
                    <a:lnTo>
                      <a:pt x="90" y="18"/>
                    </a:lnTo>
                    <a:lnTo>
                      <a:pt x="82" y="16"/>
                    </a:lnTo>
                    <a:lnTo>
                      <a:pt x="60" y="36"/>
                    </a:lnTo>
                    <a:lnTo>
                      <a:pt x="60" y="72"/>
                    </a:lnTo>
                    <a:lnTo>
                      <a:pt x="52" y="66"/>
                    </a:lnTo>
                    <a:lnTo>
                      <a:pt x="38" y="84"/>
                    </a:lnTo>
                    <a:lnTo>
                      <a:pt x="24" y="88"/>
                    </a:lnTo>
                    <a:lnTo>
                      <a:pt x="26" y="104"/>
                    </a:lnTo>
                    <a:lnTo>
                      <a:pt x="30" y="118"/>
                    </a:lnTo>
                    <a:lnTo>
                      <a:pt x="36" y="134"/>
                    </a:lnTo>
                    <a:lnTo>
                      <a:pt x="20" y="144"/>
                    </a:lnTo>
                    <a:lnTo>
                      <a:pt x="30" y="176"/>
                    </a:lnTo>
                    <a:lnTo>
                      <a:pt x="24" y="182"/>
                    </a:lnTo>
                    <a:lnTo>
                      <a:pt x="24" y="206"/>
                    </a:lnTo>
                    <a:lnTo>
                      <a:pt x="40" y="218"/>
                    </a:lnTo>
                    <a:lnTo>
                      <a:pt x="42" y="232"/>
                    </a:lnTo>
                    <a:lnTo>
                      <a:pt x="34" y="242"/>
                    </a:lnTo>
                    <a:lnTo>
                      <a:pt x="42" y="250"/>
                    </a:lnTo>
                    <a:lnTo>
                      <a:pt x="52" y="276"/>
                    </a:lnTo>
                    <a:lnTo>
                      <a:pt x="42" y="286"/>
                    </a:lnTo>
                    <a:lnTo>
                      <a:pt x="34" y="316"/>
                    </a:lnTo>
                    <a:lnTo>
                      <a:pt x="18" y="330"/>
                    </a:lnTo>
                    <a:lnTo>
                      <a:pt x="18" y="354"/>
                    </a:lnTo>
                    <a:lnTo>
                      <a:pt x="0" y="382"/>
                    </a:lnTo>
                    <a:lnTo>
                      <a:pt x="20" y="406"/>
                    </a:lnTo>
                    <a:lnTo>
                      <a:pt x="70" y="404"/>
                    </a:lnTo>
                    <a:lnTo>
                      <a:pt x="132" y="396"/>
                    </a:lnTo>
                    <a:lnTo>
                      <a:pt x="158" y="398"/>
                    </a:lnTo>
                    <a:lnTo>
                      <a:pt x="152" y="418"/>
                    </a:lnTo>
                    <a:lnTo>
                      <a:pt x="184" y="474"/>
                    </a:lnTo>
                    <a:lnTo>
                      <a:pt x="218" y="450"/>
                    </a:lnTo>
                    <a:lnTo>
                      <a:pt x="266" y="452"/>
                    </a:lnTo>
                    <a:lnTo>
                      <a:pt x="254" y="288"/>
                    </a:lnTo>
                    <a:lnTo>
                      <a:pt x="242" y="0"/>
                    </a:lnTo>
                    <a:lnTo>
                      <a:pt x="94" y="1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>
                <a:off x="2238480" y="3040920"/>
                <a:ext cx="1332360" cy="1353240"/>
              </a:xfrm>
              <a:custGeom>
                <a:avLst/>
                <a:gdLst/>
                <a:ahLst/>
                <a:rect l="l" t="t" r="r" b="b"/>
                <a:pathLst>
                  <a:path w="1046" h="1033">
                    <a:moveTo>
                      <a:pt x="6" y="408"/>
                    </a:moveTo>
                    <a:lnTo>
                      <a:pt x="0" y="424"/>
                    </a:lnTo>
                    <a:lnTo>
                      <a:pt x="12" y="430"/>
                    </a:lnTo>
                    <a:lnTo>
                      <a:pt x="28" y="448"/>
                    </a:lnTo>
                    <a:lnTo>
                      <a:pt x="30" y="470"/>
                    </a:lnTo>
                    <a:lnTo>
                      <a:pt x="48" y="474"/>
                    </a:lnTo>
                    <a:lnTo>
                      <a:pt x="60" y="488"/>
                    </a:lnTo>
                    <a:lnTo>
                      <a:pt x="70" y="506"/>
                    </a:lnTo>
                    <a:lnTo>
                      <a:pt x="82" y="510"/>
                    </a:lnTo>
                    <a:lnTo>
                      <a:pt x="102" y="542"/>
                    </a:lnTo>
                    <a:lnTo>
                      <a:pt x="130" y="544"/>
                    </a:lnTo>
                    <a:lnTo>
                      <a:pt x="126" y="558"/>
                    </a:lnTo>
                    <a:lnTo>
                      <a:pt x="136" y="590"/>
                    </a:lnTo>
                    <a:lnTo>
                      <a:pt x="138" y="634"/>
                    </a:lnTo>
                    <a:lnTo>
                      <a:pt x="152" y="648"/>
                    </a:lnTo>
                    <a:lnTo>
                      <a:pt x="160" y="660"/>
                    </a:lnTo>
                    <a:lnTo>
                      <a:pt x="168" y="664"/>
                    </a:lnTo>
                    <a:lnTo>
                      <a:pt x="196" y="692"/>
                    </a:lnTo>
                    <a:lnTo>
                      <a:pt x="208" y="698"/>
                    </a:lnTo>
                    <a:lnTo>
                      <a:pt x="216" y="700"/>
                    </a:lnTo>
                    <a:lnTo>
                      <a:pt x="224" y="712"/>
                    </a:lnTo>
                    <a:lnTo>
                      <a:pt x="266" y="724"/>
                    </a:lnTo>
                    <a:lnTo>
                      <a:pt x="282" y="704"/>
                    </a:lnTo>
                    <a:lnTo>
                      <a:pt x="292" y="694"/>
                    </a:lnTo>
                    <a:lnTo>
                      <a:pt x="286" y="666"/>
                    </a:lnTo>
                    <a:lnTo>
                      <a:pt x="294" y="656"/>
                    </a:lnTo>
                    <a:lnTo>
                      <a:pt x="318" y="654"/>
                    </a:lnTo>
                    <a:lnTo>
                      <a:pt x="324" y="646"/>
                    </a:lnTo>
                    <a:lnTo>
                      <a:pt x="328" y="636"/>
                    </a:lnTo>
                    <a:lnTo>
                      <a:pt x="338" y="638"/>
                    </a:lnTo>
                    <a:lnTo>
                      <a:pt x="340" y="648"/>
                    </a:lnTo>
                    <a:lnTo>
                      <a:pt x="366" y="650"/>
                    </a:lnTo>
                    <a:lnTo>
                      <a:pt x="408" y="656"/>
                    </a:lnTo>
                    <a:lnTo>
                      <a:pt x="424" y="672"/>
                    </a:lnTo>
                    <a:lnTo>
                      <a:pt x="456" y="714"/>
                    </a:lnTo>
                    <a:lnTo>
                      <a:pt x="472" y="744"/>
                    </a:lnTo>
                    <a:lnTo>
                      <a:pt x="474" y="760"/>
                    </a:lnTo>
                    <a:lnTo>
                      <a:pt x="516" y="826"/>
                    </a:lnTo>
                    <a:lnTo>
                      <a:pt x="523" y="846"/>
                    </a:lnTo>
                    <a:lnTo>
                      <a:pt x="555" y="868"/>
                    </a:lnTo>
                    <a:lnTo>
                      <a:pt x="557" y="894"/>
                    </a:lnTo>
                    <a:lnTo>
                      <a:pt x="565" y="912"/>
                    </a:lnTo>
                    <a:lnTo>
                      <a:pt x="571" y="946"/>
                    </a:lnTo>
                    <a:lnTo>
                      <a:pt x="585" y="952"/>
                    </a:lnTo>
                    <a:lnTo>
                      <a:pt x="587" y="966"/>
                    </a:lnTo>
                    <a:lnTo>
                      <a:pt x="587" y="992"/>
                    </a:lnTo>
                    <a:lnTo>
                      <a:pt x="597" y="992"/>
                    </a:lnTo>
                    <a:lnTo>
                      <a:pt x="613" y="986"/>
                    </a:lnTo>
                    <a:lnTo>
                      <a:pt x="633" y="1008"/>
                    </a:lnTo>
                    <a:lnTo>
                      <a:pt x="651" y="1008"/>
                    </a:lnTo>
                    <a:lnTo>
                      <a:pt x="669" y="1020"/>
                    </a:lnTo>
                    <a:lnTo>
                      <a:pt x="693" y="1024"/>
                    </a:lnTo>
                    <a:lnTo>
                      <a:pt x="711" y="1018"/>
                    </a:lnTo>
                    <a:lnTo>
                      <a:pt x="727" y="1032"/>
                    </a:lnTo>
                    <a:lnTo>
                      <a:pt x="745" y="1032"/>
                    </a:lnTo>
                    <a:lnTo>
                      <a:pt x="753" y="1024"/>
                    </a:lnTo>
                    <a:lnTo>
                      <a:pt x="763" y="1022"/>
                    </a:lnTo>
                    <a:lnTo>
                      <a:pt x="775" y="1002"/>
                    </a:lnTo>
                    <a:lnTo>
                      <a:pt x="753" y="1006"/>
                    </a:lnTo>
                    <a:lnTo>
                      <a:pt x="741" y="982"/>
                    </a:lnTo>
                    <a:lnTo>
                      <a:pt x="737" y="976"/>
                    </a:lnTo>
                    <a:lnTo>
                      <a:pt x="735" y="940"/>
                    </a:lnTo>
                    <a:lnTo>
                      <a:pt x="727" y="926"/>
                    </a:lnTo>
                    <a:lnTo>
                      <a:pt x="737" y="908"/>
                    </a:lnTo>
                    <a:lnTo>
                      <a:pt x="737" y="888"/>
                    </a:lnTo>
                    <a:lnTo>
                      <a:pt x="747" y="874"/>
                    </a:lnTo>
                    <a:lnTo>
                      <a:pt x="745" y="856"/>
                    </a:lnTo>
                    <a:lnTo>
                      <a:pt x="743" y="844"/>
                    </a:lnTo>
                    <a:lnTo>
                      <a:pt x="755" y="838"/>
                    </a:lnTo>
                    <a:lnTo>
                      <a:pt x="761" y="820"/>
                    </a:lnTo>
                    <a:lnTo>
                      <a:pt x="775" y="818"/>
                    </a:lnTo>
                    <a:lnTo>
                      <a:pt x="791" y="808"/>
                    </a:lnTo>
                    <a:lnTo>
                      <a:pt x="795" y="796"/>
                    </a:lnTo>
                    <a:lnTo>
                      <a:pt x="809" y="800"/>
                    </a:lnTo>
                    <a:lnTo>
                      <a:pt x="819" y="790"/>
                    </a:lnTo>
                    <a:lnTo>
                      <a:pt x="815" y="772"/>
                    </a:lnTo>
                    <a:lnTo>
                      <a:pt x="827" y="778"/>
                    </a:lnTo>
                    <a:lnTo>
                      <a:pt x="859" y="778"/>
                    </a:lnTo>
                    <a:lnTo>
                      <a:pt x="891" y="758"/>
                    </a:lnTo>
                    <a:lnTo>
                      <a:pt x="907" y="740"/>
                    </a:lnTo>
                    <a:lnTo>
                      <a:pt x="925" y="732"/>
                    </a:lnTo>
                    <a:lnTo>
                      <a:pt x="941" y="714"/>
                    </a:lnTo>
                    <a:lnTo>
                      <a:pt x="957" y="708"/>
                    </a:lnTo>
                    <a:lnTo>
                      <a:pt x="951" y="686"/>
                    </a:lnTo>
                    <a:lnTo>
                      <a:pt x="935" y="670"/>
                    </a:lnTo>
                    <a:lnTo>
                      <a:pt x="935" y="648"/>
                    </a:lnTo>
                    <a:lnTo>
                      <a:pt x="953" y="662"/>
                    </a:lnTo>
                    <a:lnTo>
                      <a:pt x="965" y="686"/>
                    </a:lnTo>
                    <a:lnTo>
                      <a:pt x="1001" y="686"/>
                    </a:lnTo>
                    <a:lnTo>
                      <a:pt x="1017" y="662"/>
                    </a:lnTo>
                    <a:lnTo>
                      <a:pt x="1019" y="650"/>
                    </a:lnTo>
                    <a:lnTo>
                      <a:pt x="1031" y="636"/>
                    </a:lnTo>
                    <a:lnTo>
                      <a:pt x="1035" y="624"/>
                    </a:lnTo>
                    <a:lnTo>
                      <a:pt x="1029" y="610"/>
                    </a:lnTo>
                    <a:lnTo>
                      <a:pt x="1031" y="602"/>
                    </a:lnTo>
                    <a:lnTo>
                      <a:pt x="1037" y="596"/>
                    </a:lnTo>
                    <a:lnTo>
                      <a:pt x="1035" y="570"/>
                    </a:lnTo>
                    <a:lnTo>
                      <a:pt x="1043" y="552"/>
                    </a:lnTo>
                    <a:lnTo>
                      <a:pt x="1045" y="520"/>
                    </a:lnTo>
                    <a:lnTo>
                      <a:pt x="1037" y="508"/>
                    </a:lnTo>
                    <a:lnTo>
                      <a:pt x="1023" y="480"/>
                    </a:lnTo>
                    <a:lnTo>
                      <a:pt x="1021" y="458"/>
                    </a:lnTo>
                    <a:lnTo>
                      <a:pt x="999" y="442"/>
                    </a:lnTo>
                    <a:lnTo>
                      <a:pt x="993" y="292"/>
                    </a:lnTo>
                    <a:lnTo>
                      <a:pt x="959" y="290"/>
                    </a:lnTo>
                    <a:lnTo>
                      <a:pt x="951" y="274"/>
                    </a:lnTo>
                    <a:lnTo>
                      <a:pt x="937" y="280"/>
                    </a:lnTo>
                    <a:lnTo>
                      <a:pt x="923" y="256"/>
                    </a:lnTo>
                    <a:lnTo>
                      <a:pt x="913" y="254"/>
                    </a:lnTo>
                    <a:lnTo>
                      <a:pt x="893" y="272"/>
                    </a:lnTo>
                    <a:lnTo>
                      <a:pt x="877" y="258"/>
                    </a:lnTo>
                    <a:lnTo>
                      <a:pt x="863" y="256"/>
                    </a:lnTo>
                    <a:lnTo>
                      <a:pt x="843" y="272"/>
                    </a:lnTo>
                    <a:lnTo>
                      <a:pt x="817" y="268"/>
                    </a:lnTo>
                    <a:lnTo>
                      <a:pt x="797" y="260"/>
                    </a:lnTo>
                    <a:lnTo>
                      <a:pt x="777" y="262"/>
                    </a:lnTo>
                    <a:lnTo>
                      <a:pt x="763" y="276"/>
                    </a:lnTo>
                    <a:lnTo>
                      <a:pt x="739" y="258"/>
                    </a:lnTo>
                    <a:lnTo>
                      <a:pt x="705" y="262"/>
                    </a:lnTo>
                    <a:lnTo>
                      <a:pt x="687" y="248"/>
                    </a:lnTo>
                    <a:lnTo>
                      <a:pt x="677" y="230"/>
                    </a:lnTo>
                    <a:lnTo>
                      <a:pt x="657" y="224"/>
                    </a:lnTo>
                    <a:lnTo>
                      <a:pt x="645" y="234"/>
                    </a:lnTo>
                    <a:lnTo>
                      <a:pt x="607" y="234"/>
                    </a:lnTo>
                    <a:lnTo>
                      <a:pt x="601" y="222"/>
                    </a:lnTo>
                    <a:lnTo>
                      <a:pt x="595" y="208"/>
                    </a:lnTo>
                    <a:lnTo>
                      <a:pt x="587" y="200"/>
                    </a:lnTo>
                    <a:lnTo>
                      <a:pt x="559" y="212"/>
                    </a:lnTo>
                    <a:lnTo>
                      <a:pt x="547" y="206"/>
                    </a:lnTo>
                    <a:lnTo>
                      <a:pt x="539" y="170"/>
                    </a:lnTo>
                    <a:lnTo>
                      <a:pt x="531" y="96"/>
                    </a:lnTo>
                    <a:lnTo>
                      <a:pt x="523" y="16"/>
                    </a:lnTo>
                    <a:lnTo>
                      <a:pt x="308" y="0"/>
                    </a:lnTo>
                    <a:lnTo>
                      <a:pt x="282" y="422"/>
                    </a:lnTo>
                    <a:lnTo>
                      <a:pt x="6" y="408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>
                <a:off x="4518720" y="1986480"/>
                <a:ext cx="5760" cy="1080"/>
              </a:xfrm>
              <a:custGeom>
                <a:avLst/>
                <a:gdLst/>
                <a:ahLst/>
                <a:rect l="l" t="t" r="r" b="b"/>
                <a:pathLst>
                  <a:path w="5" h="1">
                    <a:moveTo>
                      <a:pt x="0" y="0"/>
                    </a:moveTo>
                    <a:lnTo>
                      <a:pt x="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1051920" y="918000"/>
                <a:ext cx="729360" cy="1080"/>
              </a:xfrm>
              <a:custGeom>
                <a:avLst/>
                <a:gdLst/>
                <a:ahLst/>
                <a:rect l="l" t="t" r="r" b="b"/>
                <a:pathLst>
                  <a:path w="574" h="1">
                    <a:moveTo>
                      <a:pt x="573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>
                <a:off x="3834720" y="1569600"/>
                <a:ext cx="72000" cy="61920"/>
              </a:xfrm>
              <a:custGeom>
                <a:avLst/>
                <a:gdLst/>
                <a:ahLst/>
                <a:rect l="l" t="t" r="r" b="b"/>
                <a:pathLst>
                  <a:path w="57" h="47">
                    <a:moveTo>
                      <a:pt x="56" y="0"/>
                    </a:moveTo>
                    <a:lnTo>
                      <a:pt x="34" y="4"/>
                    </a:lnTo>
                    <a:lnTo>
                      <a:pt x="20" y="20"/>
                    </a:lnTo>
                    <a:lnTo>
                      <a:pt x="4" y="28"/>
                    </a:lnTo>
                    <a:lnTo>
                      <a:pt x="0" y="46"/>
                    </a:lnTo>
                    <a:lnTo>
                      <a:pt x="32" y="34"/>
                    </a:lnTo>
                    <a:lnTo>
                      <a:pt x="44" y="18"/>
                    </a:lnTo>
                    <a:lnTo>
                      <a:pt x="52" y="12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16200" bIns="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>
                <a:off x="4090680" y="1598760"/>
                <a:ext cx="57600" cy="16920"/>
              </a:xfrm>
              <a:custGeom>
                <a:avLst/>
                <a:gdLst/>
                <a:ahLst/>
                <a:rect l="l" t="t" r="r" b="b"/>
                <a:pathLst>
                  <a:path w="45" h="13">
                    <a:moveTo>
                      <a:pt x="8" y="2"/>
                    </a:moveTo>
                    <a:lnTo>
                      <a:pt x="0" y="8"/>
                    </a:lnTo>
                    <a:lnTo>
                      <a:pt x="4" y="12"/>
                    </a:lnTo>
                    <a:lnTo>
                      <a:pt x="32" y="10"/>
                    </a:lnTo>
                    <a:lnTo>
                      <a:pt x="44" y="10"/>
                    </a:lnTo>
                    <a:lnTo>
                      <a:pt x="42" y="0"/>
                    </a:lnTo>
                    <a:lnTo>
                      <a:pt x="8" y="2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>
                <a:off x="4722480" y="1729080"/>
                <a:ext cx="604440" cy="777240"/>
              </a:xfrm>
              <a:custGeom>
                <a:avLst/>
                <a:gdLst/>
                <a:ahLst/>
                <a:rect l="l" t="t" r="r" b="b"/>
                <a:pathLst>
                  <a:path w="475" h="593">
                    <a:moveTo>
                      <a:pt x="382" y="0"/>
                    </a:moveTo>
                    <a:lnTo>
                      <a:pt x="364" y="10"/>
                    </a:lnTo>
                    <a:lnTo>
                      <a:pt x="322" y="8"/>
                    </a:lnTo>
                    <a:lnTo>
                      <a:pt x="292" y="22"/>
                    </a:lnTo>
                    <a:lnTo>
                      <a:pt x="254" y="42"/>
                    </a:lnTo>
                    <a:lnTo>
                      <a:pt x="238" y="60"/>
                    </a:lnTo>
                    <a:lnTo>
                      <a:pt x="238" y="84"/>
                    </a:lnTo>
                    <a:lnTo>
                      <a:pt x="216" y="98"/>
                    </a:lnTo>
                    <a:lnTo>
                      <a:pt x="202" y="114"/>
                    </a:lnTo>
                    <a:lnTo>
                      <a:pt x="202" y="122"/>
                    </a:lnTo>
                    <a:lnTo>
                      <a:pt x="214" y="136"/>
                    </a:lnTo>
                    <a:lnTo>
                      <a:pt x="216" y="142"/>
                    </a:lnTo>
                    <a:lnTo>
                      <a:pt x="210" y="154"/>
                    </a:lnTo>
                    <a:lnTo>
                      <a:pt x="214" y="164"/>
                    </a:lnTo>
                    <a:lnTo>
                      <a:pt x="218" y="176"/>
                    </a:lnTo>
                    <a:lnTo>
                      <a:pt x="214" y="186"/>
                    </a:lnTo>
                    <a:lnTo>
                      <a:pt x="200" y="188"/>
                    </a:lnTo>
                    <a:lnTo>
                      <a:pt x="180" y="216"/>
                    </a:lnTo>
                    <a:lnTo>
                      <a:pt x="156" y="222"/>
                    </a:lnTo>
                    <a:lnTo>
                      <a:pt x="100" y="222"/>
                    </a:lnTo>
                    <a:lnTo>
                      <a:pt x="98" y="230"/>
                    </a:lnTo>
                    <a:lnTo>
                      <a:pt x="44" y="230"/>
                    </a:lnTo>
                    <a:lnTo>
                      <a:pt x="32" y="242"/>
                    </a:lnTo>
                    <a:lnTo>
                      <a:pt x="30" y="262"/>
                    </a:lnTo>
                    <a:lnTo>
                      <a:pt x="40" y="274"/>
                    </a:lnTo>
                    <a:lnTo>
                      <a:pt x="52" y="290"/>
                    </a:lnTo>
                    <a:lnTo>
                      <a:pt x="48" y="306"/>
                    </a:lnTo>
                    <a:lnTo>
                      <a:pt x="22" y="330"/>
                    </a:lnTo>
                    <a:lnTo>
                      <a:pt x="0" y="350"/>
                    </a:lnTo>
                    <a:lnTo>
                      <a:pt x="10" y="364"/>
                    </a:lnTo>
                    <a:lnTo>
                      <a:pt x="4" y="378"/>
                    </a:lnTo>
                    <a:lnTo>
                      <a:pt x="92" y="364"/>
                    </a:lnTo>
                    <a:lnTo>
                      <a:pt x="318" y="312"/>
                    </a:lnTo>
                    <a:lnTo>
                      <a:pt x="322" y="322"/>
                    </a:lnTo>
                    <a:lnTo>
                      <a:pt x="340" y="328"/>
                    </a:lnTo>
                    <a:lnTo>
                      <a:pt x="342" y="352"/>
                    </a:lnTo>
                    <a:lnTo>
                      <a:pt x="362" y="354"/>
                    </a:lnTo>
                    <a:lnTo>
                      <a:pt x="368" y="364"/>
                    </a:lnTo>
                    <a:lnTo>
                      <a:pt x="360" y="376"/>
                    </a:lnTo>
                    <a:lnTo>
                      <a:pt x="358" y="394"/>
                    </a:lnTo>
                    <a:lnTo>
                      <a:pt x="350" y="406"/>
                    </a:lnTo>
                    <a:lnTo>
                      <a:pt x="356" y="420"/>
                    </a:lnTo>
                    <a:lnTo>
                      <a:pt x="346" y="426"/>
                    </a:lnTo>
                    <a:lnTo>
                      <a:pt x="356" y="448"/>
                    </a:lnTo>
                    <a:lnTo>
                      <a:pt x="354" y="464"/>
                    </a:lnTo>
                    <a:lnTo>
                      <a:pt x="380" y="466"/>
                    </a:lnTo>
                    <a:lnTo>
                      <a:pt x="386" y="482"/>
                    </a:lnTo>
                    <a:lnTo>
                      <a:pt x="374" y="508"/>
                    </a:lnTo>
                    <a:lnTo>
                      <a:pt x="348" y="526"/>
                    </a:lnTo>
                    <a:lnTo>
                      <a:pt x="350" y="540"/>
                    </a:lnTo>
                    <a:lnTo>
                      <a:pt x="356" y="548"/>
                    </a:lnTo>
                    <a:lnTo>
                      <a:pt x="362" y="566"/>
                    </a:lnTo>
                    <a:lnTo>
                      <a:pt x="376" y="564"/>
                    </a:lnTo>
                    <a:lnTo>
                      <a:pt x="390" y="568"/>
                    </a:lnTo>
                    <a:lnTo>
                      <a:pt x="400" y="574"/>
                    </a:lnTo>
                    <a:lnTo>
                      <a:pt x="414" y="592"/>
                    </a:lnTo>
                    <a:lnTo>
                      <a:pt x="424" y="582"/>
                    </a:lnTo>
                    <a:lnTo>
                      <a:pt x="422" y="568"/>
                    </a:lnTo>
                    <a:lnTo>
                      <a:pt x="438" y="554"/>
                    </a:lnTo>
                    <a:lnTo>
                      <a:pt x="448" y="538"/>
                    </a:lnTo>
                    <a:lnTo>
                      <a:pt x="446" y="500"/>
                    </a:lnTo>
                    <a:lnTo>
                      <a:pt x="454" y="488"/>
                    </a:lnTo>
                    <a:lnTo>
                      <a:pt x="452" y="446"/>
                    </a:lnTo>
                    <a:lnTo>
                      <a:pt x="446" y="438"/>
                    </a:lnTo>
                    <a:lnTo>
                      <a:pt x="436" y="436"/>
                    </a:lnTo>
                    <a:lnTo>
                      <a:pt x="430" y="436"/>
                    </a:lnTo>
                    <a:lnTo>
                      <a:pt x="432" y="424"/>
                    </a:lnTo>
                    <a:lnTo>
                      <a:pt x="438" y="406"/>
                    </a:lnTo>
                    <a:lnTo>
                      <a:pt x="446" y="418"/>
                    </a:lnTo>
                    <a:lnTo>
                      <a:pt x="448" y="426"/>
                    </a:lnTo>
                    <a:lnTo>
                      <a:pt x="474" y="414"/>
                    </a:lnTo>
                    <a:lnTo>
                      <a:pt x="474" y="398"/>
                    </a:lnTo>
                    <a:lnTo>
                      <a:pt x="470" y="388"/>
                    </a:lnTo>
                    <a:lnTo>
                      <a:pt x="468" y="380"/>
                    </a:lnTo>
                    <a:lnTo>
                      <a:pt x="458" y="378"/>
                    </a:lnTo>
                    <a:lnTo>
                      <a:pt x="448" y="370"/>
                    </a:lnTo>
                    <a:lnTo>
                      <a:pt x="466" y="360"/>
                    </a:lnTo>
                    <a:lnTo>
                      <a:pt x="450" y="346"/>
                    </a:lnTo>
                    <a:lnTo>
                      <a:pt x="448" y="330"/>
                    </a:lnTo>
                    <a:lnTo>
                      <a:pt x="442" y="286"/>
                    </a:lnTo>
                    <a:lnTo>
                      <a:pt x="442" y="282"/>
                    </a:lnTo>
                    <a:lnTo>
                      <a:pt x="428" y="272"/>
                    </a:lnTo>
                    <a:lnTo>
                      <a:pt x="440" y="224"/>
                    </a:lnTo>
                    <a:lnTo>
                      <a:pt x="436" y="210"/>
                    </a:lnTo>
                    <a:lnTo>
                      <a:pt x="430" y="194"/>
                    </a:lnTo>
                    <a:lnTo>
                      <a:pt x="432" y="180"/>
                    </a:lnTo>
                    <a:lnTo>
                      <a:pt x="420" y="140"/>
                    </a:lnTo>
                    <a:lnTo>
                      <a:pt x="400" y="140"/>
                    </a:lnTo>
                    <a:lnTo>
                      <a:pt x="406" y="120"/>
                    </a:lnTo>
                    <a:lnTo>
                      <a:pt x="406" y="104"/>
                    </a:lnTo>
                    <a:lnTo>
                      <a:pt x="392" y="90"/>
                    </a:lnTo>
                    <a:lnTo>
                      <a:pt x="400" y="76"/>
                    </a:lnTo>
                    <a:lnTo>
                      <a:pt x="394" y="56"/>
                    </a:lnTo>
                    <a:lnTo>
                      <a:pt x="382" y="40"/>
                    </a:lnTo>
                    <a:lnTo>
                      <a:pt x="38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5142240" y="2423520"/>
                <a:ext cx="108360" cy="155520"/>
              </a:xfrm>
              <a:custGeom>
                <a:avLst/>
                <a:gdLst/>
                <a:ahLst/>
                <a:rect l="l" t="t" r="r" b="b"/>
                <a:pathLst>
                  <a:path w="85" h="119">
                    <a:moveTo>
                      <a:pt x="18" y="0"/>
                    </a:moveTo>
                    <a:lnTo>
                      <a:pt x="28" y="34"/>
                    </a:lnTo>
                    <a:lnTo>
                      <a:pt x="40" y="36"/>
                    </a:lnTo>
                    <a:lnTo>
                      <a:pt x="50" y="56"/>
                    </a:lnTo>
                    <a:lnTo>
                      <a:pt x="54" y="68"/>
                    </a:lnTo>
                    <a:lnTo>
                      <a:pt x="68" y="70"/>
                    </a:lnTo>
                    <a:lnTo>
                      <a:pt x="84" y="82"/>
                    </a:lnTo>
                    <a:lnTo>
                      <a:pt x="84" y="106"/>
                    </a:lnTo>
                    <a:lnTo>
                      <a:pt x="78" y="118"/>
                    </a:lnTo>
                    <a:lnTo>
                      <a:pt x="36" y="118"/>
                    </a:lnTo>
                    <a:lnTo>
                      <a:pt x="0" y="10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>
                <a:off x="4309920" y="1771560"/>
                <a:ext cx="190080" cy="87840"/>
              </a:xfrm>
              <a:custGeom>
                <a:avLst/>
                <a:gdLst/>
                <a:ahLst/>
                <a:rect l="l" t="t" r="r" b="b"/>
                <a:pathLst>
                  <a:path w="149" h="67">
                    <a:moveTo>
                      <a:pt x="148" y="14"/>
                    </a:moveTo>
                    <a:lnTo>
                      <a:pt x="138" y="14"/>
                    </a:lnTo>
                    <a:lnTo>
                      <a:pt x="124" y="24"/>
                    </a:lnTo>
                    <a:lnTo>
                      <a:pt x="112" y="8"/>
                    </a:lnTo>
                    <a:lnTo>
                      <a:pt x="80" y="10"/>
                    </a:lnTo>
                    <a:lnTo>
                      <a:pt x="66" y="12"/>
                    </a:lnTo>
                    <a:lnTo>
                      <a:pt x="56" y="0"/>
                    </a:lnTo>
                    <a:lnTo>
                      <a:pt x="38" y="6"/>
                    </a:lnTo>
                    <a:lnTo>
                      <a:pt x="28" y="2"/>
                    </a:lnTo>
                    <a:lnTo>
                      <a:pt x="18" y="8"/>
                    </a:lnTo>
                    <a:lnTo>
                      <a:pt x="0" y="8"/>
                    </a:lnTo>
                    <a:lnTo>
                      <a:pt x="0" y="16"/>
                    </a:lnTo>
                    <a:lnTo>
                      <a:pt x="22" y="32"/>
                    </a:lnTo>
                    <a:lnTo>
                      <a:pt x="50" y="28"/>
                    </a:lnTo>
                    <a:lnTo>
                      <a:pt x="76" y="32"/>
                    </a:lnTo>
                    <a:lnTo>
                      <a:pt x="100" y="48"/>
                    </a:lnTo>
                    <a:lnTo>
                      <a:pt x="114" y="36"/>
                    </a:lnTo>
                    <a:lnTo>
                      <a:pt x="122" y="46"/>
                    </a:lnTo>
                    <a:lnTo>
                      <a:pt x="120" y="66"/>
                    </a:lnTo>
                    <a:lnTo>
                      <a:pt x="128" y="66"/>
                    </a:lnTo>
                    <a:lnTo>
                      <a:pt x="148" y="1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4" name=""/>
              <p:cNvSpPr/>
              <p:nvPr/>
            </p:nvSpPr>
            <p:spPr>
              <a:xfrm>
                <a:off x="5208120" y="1692720"/>
                <a:ext cx="164160" cy="326160"/>
              </a:xfrm>
              <a:custGeom>
                <a:avLst/>
                <a:gdLst/>
                <a:ahLst/>
                <a:rect l="l" t="t" r="r" b="b"/>
                <a:pathLst>
                  <a:path w="129" h="249">
                    <a:moveTo>
                      <a:pt x="0" y="28"/>
                    </a:moveTo>
                    <a:lnTo>
                      <a:pt x="76" y="12"/>
                    </a:lnTo>
                    <a:lnTo>
                      <a:pt x="112" y="0"/>
                    </a:lnTo>
                    <a:lnTo>
                      <a:pt x="118" y="18"/>
                    </a:lnTo>
                    <a:lnTo>
                      <a:pt x="116" y="34"/>
                    </a:lnTo>
                    <a:lnTo>
                      <a:pt x="118" y="46"/>
                    </a:lnTo>
                    <a:lnTo>
                      <a:pt x="128" y="54"/>
                    </a:lnTo>
                    <a:lnTo>
                      <a:pt x="122" y="60"/>
                    </a:lnTo>
                    <a:lnTo>
                      <a:pt x="122" y="78"/>
                    </a:lnTo>
                    <a:lnTo>
                      <a:pt x="110" y="80"/>
                    </a:lnTo>
                    <a:lnTo>
                      <a:pt x="102" y="84"/>
                    </a:lnTo>
                    <a:lnTo>
                      <a:pt x="98" y="96"/>
                    </a:lnTo>
                    <a:lnTo>
                      <a:pt x="106" y="110"/>
                    </a:lnTo>
                    <a:lnTo>
                      <a:pt x="106" y="124"/>
                    </a:lnTo>
                    <a:lnTo>
                      <a:pt x="94" y="134"/>
                    </a:lnTo>
                    <a:lnTo>
                      <a:pt x="90" y="146"/>
                    </a:lnTo>
                    <a:lnTo>
                      <a:pt x="108" y="168"/>
                    </a:lnTo>
                    <a:lnTo>
                      <a:pt x="98" y="202"/>
                    </a:lnTo>
                    <a:lnTo>
                      <a:pt x="114" y="234"/>
                    </a:lnTo>
                    <a:lnTo>
                      <a:pt x="88" y="244"/>
                    </a:lnTo>
                    <a:lnTo>
                      <a:pt x="56" y="248"/>
                    </a:lnTo>
                    <a:lnTo>
                      <a:pt x="46" y="216"/>
                    </a:lnTo>
                    <a:lnTo>
                      <a:pt x="48" y="204"/>
                    </a:lnTo>
                    <a:lnTo>
                      <a:pt x="38" y="166"/>
                    </a:lnTo>
                    <a:lnTo>
                      <a:pt x="16" y="168"/>
                    </a:lnTo>
                    <a:lnTo>
                      <a:pt x="24" y="152"/>
                    </a:lnTo>
                    <a:lnTo>
                      <a:pt x="24" y="128"/>
                    </a:lnTo>
                    <a:lnTo>
                      <a:pt x="10" y="120"/>
                    </a:lnTo>
                    <a:lnTo>
                      <a:pt x="18" y="102"/>
                    </a:lnTo>
                    <a:lnTo>
                      <a:pt x="12" y="82"/>
                    </a:lnTo>
                    <a:lnTo>
                      <a:pt x="0" y="72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5" name=""/>
              <p:cNvSpPr/>
              <p:nvPr/>
            </p:nvSpPr>
            <p:spPr>
              <a:xfrm>
                <a:off x="5037840" y="4284720"/>
                <a:ext cx="47160" cy="64080"/>
              </a:xfrm>
              <a:custGeom>
                <a:avLst/>
                <a:gdLst/>
                <a:ahLst/>
                <a:rect l="l" t="t" r="r" b="b"/>
                <a:pathLst>
                  <a:path w="37" h="49">
                    <a:moveTo>
                      <a:pt x="2" y="30"/>
                    </a:moveTo>
                    <a:lnTo>
                      <a:pt x="22" y="8"/>
                    </a:lnTo>
                    <a:lnTo>
                      <a:pt x="28" y="0"/>
                    </a:lnTo>
                    <a:lnTo>
                      <a:pt x="36" y="14"/>
                    </a:lnTo>
                    <a:lnTo>
                      <a:pt x="26" y="32"/>
                    </a:lnTo>
                    <a:lnTo>
                      <a:pt x="10" y="48"/>
                    </a:lnTo>
                    <a:lnTo>
                      <a:pt x="0" y="48"/>
                    </a:lnTo>
                    <a:lnTo>
                      <a:pt x="2" y="3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4988160" y="4332240"/>
                <a:ext cx="28800" cy="39960"/>
              </a:xfrm>
              <a:custGeom>
                <a:avLst/>
                <a:gdLst/>
                <a:ahLst/>
                <a:rect l="l" t="t" r="r" b="b"/>
                <a:pathLst>
                  <a:path w="22" h="31">
                    <a:moveTo>
                      <a:pt x="6" y="0"/>
                    </a:moveTo>
                    <a:lnTo>
                      <a:pt x="21" y="12"/>
                    </a:lnTo>
                    <a:lnTo>
                      <a:pt x="15" y="28"/>
                    </a:lnTo>
                    <a:lnTo>
                      <a:pt x="2" y="30"/>
                    </a:lnTo>
                    <a:lnTo>
                      <a:pt x="0" y="14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7" name=""/>
              <p:cNvSpPr/>
              <p:nvPr/>
            </p:nvSpPr>
            <p:spPr>
              <a:xfrm>
                <a:off x="4931280" y="4350600"/>
                <a:ext cx="23760" cy="16920"/>
              </a:xfrm>
              <a:custGeom>
                <a:avLst/>
                <a:gdLst/>
                <a:ahLst/>
                <a:rect l="l" t="t" r="r" b="b"/>
                <a:pathLst>
                  <a:path w="19" h="13">
                    <a:moveTo>
                      <a:pt x="2" y="0"/>
                    </a:moveTo>
                    <a:lnTo>
                      <a:pt x="16" y="2"/>
                    </a:lnTo>
                    <a:lnTo>
                      <a:pt x="18" y="12"/>
                    </a:lnTo>
                    <a:lnTo>
                      <a:pt x="0" y="12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>
                <a:off x="4965480" y="4375080"/>
                <a:ext cx="13320" cy="29160"/>
              </a:xfrm>
              <a:custGeom>
                <a:avLst/>
                <a:gdLst/>
                <a:ahLst/>
                <a:rect l="l" t="t" r="r" b="b"/>
                <a:pathLst>
                  <a:path w="10" h="23">
                    <a:moveTo>
                      <a:pt x="0" y="0"/>
                    </a:moveTo>
                    <a:lnTo>
                      <a:pt x="9" y="6"/>
                    </a:lnTo>
                    <a:lnTo>
                      <a:pt x="7" y="22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>
                <a:off x="4890960" y="4363920"/>
                <a:ext cx="21600" cy="2196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0" y="0"/>
                    </a:moveTo>
                    <a:lnTo>
                      <a:pt x="16" y="12"/>
                    </a:lnTo>
                    <a:lnTo>
                      <a:pt x="12" y="16"/>
                    </a:lnTo>
                    <a:lnTo>
                      <a:pt x="0" y="12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4847400" y="4375080"/>
                <a:ext cx="13320" cy="13320"/>
              </a:xfrm>
              <a:custGeom>
                <a:avLst/>
                <a:gdLst/>
                <a:ahLst/>
                <a:rect l="l" t="t" r="r" b="b"/>
                <a:pathLst>
                  <a:path w="11" h="11">
                    <a:moveTo>
                      <a:pt x="4" y="0"/>
                    </a:moveTo>
                    <a:lnTo>
                      <a:pt x="10" y="8"/>
                    </a:lnTo>
                    <a:lnTo>
                      <a:pt x="0" y="1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4816440" y="4377240"/>
                <a:ext cx="13320" cy="8280"/>
              </a:xfrm>
              <a:custGeom>
                <a:avLst/>
                <a:gdLst/>
                <a:ahLst/>
                <a:rect l="l" t="t" r="r" b="b"/>
                <a:pathLst>
                  <a:path w="10" h="7">
                    <a:moveTo>
                      <a:pt x="0" y="0"/>
                    </a:moveTo>
                    <a:lnTo>
                      <a:pt x="9" y="0"/>
                    </a:lnTo>
                    <a:lnTo>
                      <a:pt x="9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>
                <a:off x="4798800" y="4398120"/>
                <a:ext cx="16200" cy="576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0"/>
                    </a:moveTo>
                    <a:lnTo>
                      <a:pt x="12" y="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>
                <a:off x="4862880" y="4395600"/>
                <a:ext cx="30960" cy="216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0" y="0"/>
                    </a:moveTo>
                    <a:lnTo>
                      <a:pt x="24" y="2"/>
                    </a:lnTo>
                    <a:lnTo>
                      <a:pt x="22" y="10"/>
                    </a:lnTo>
                    <a:lnTo>
                      <a:pt x="4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0" bIns="-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4910400" y="4393080"/>
                <a:ext cx="37080" cy="10800"/>
              </a:xfrm>
              <a:custGeom>
                <a:avLst/>
                <a:gdLst/>
                <a:ahLst/>
                <a:rect l="l" t="t" r="r" b="b"/>
                <a:pathLst>
                  <a:path w="29" h="9">
                    <a:moveTo>
                      <a:pt x="0" y="0"/>
                    </a:moveTo>
                    <a:lnTo>
                      <a:pt x="28" y="2"/>
                    </a:lnTo>
                    <a:lnTo>
                      <a:pt x="24" y="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>
                <a:off x="4827600" y="4395600"/>
                <a:ext cx="8280" cy="19440"/>
              </a:xfrm>
              <a:custGeom>
                <a:avLst/>
                <a:gdLst/>
                <a:ahLst/>
                <a:rect l="l" t="t" r="r" b="b"/>
                <a:pathLst>
                  <a:path w="6" h="15">
                    <a:moveTo>
                      <a:pt x="0" y="0"/>
                    </a:moveTo>
                    <a:lnTo>
                      <a:pt x="5" y="12"/>
                    </a:lnTo>
                    <a:lnTo>
                      <a:pt x="2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>
                <a:off x="3507840" y="3482280"/>
                <a:ext cx="566280" cy="500400"/>
              </a:xfrm>
              <a:custGeom>
                <a:avLst/>
                <a:gdLst/>
                <a:ahLst/>
                <a:rect l="l" t="t" r="r" b="b"/>
                <a:pathLst>
                  <a:path w="445" h="383">
                    <a:moveTo>
                      <a:pt x="0" y="10"/>
                    </a:moveTo>
                    <a:lnTo>
                      <a:pt x="86" y="6"/>
                    </a:lnTo>
                    <a:lnTo>
                      <a:pt x="224" y="0"/>
                    </a:lnTo>
                    <a:lnTo>
                      <a:pt x="242" y="8"/>
                    </a:lnTo>
                    <a:lnTo>
                      <a:pt x="246" y="22"/>
                    </a:lnTo>
                    <a:lnTo>
                      <a:pt x="238" y="30"/>
                    </a:lnTo>
                    <a:lnTo>
                      <a:pt x="248" y="48"/>
                    </a:lnTo>
                    <a:lnTo>
                      <a:pt x="256" y="66"/>
                    </a:lnTo>
                    <a:lnTo>
                      <a:pt x="244" y="80"/>
                    </a:lnTo>
                    <a:lnTo>
                      <a:pt x="242" y="94"/>
                    </a:lnTo>
                    <a:lnTo>
                      <a:pt x="238" y="104"/>
                    </a:lnTo>
                    <a:lnTo>
                      <a:pt x="222" y="118"/>
                    </a:lnTo>
                    <a:lnTo>
                      <a:pt x="220" y="146"/>
                    </a:lnTo>
                    <a:lnTo>
                      <a:pt x="204" y="172"/>
                    </a:lnTo>
                    <a:lnTo>
                      <a:pt x="222" y="196"/>
                    </a:lnTo>
                    <a:lnTo>
                      <a:pt x="356" y="186"/>
                    </a:lnTo>
                    <a:lnTo>
                      <a:pt x="354" y="210"/>
                    </a:lnTo>
                    <a:lnTo>
                      <a:pt x="386" y="264"/>
                    </a:lnTo>
                    <a:lnTo>
                      <a:pt x="394" y="260"/>
                    </a:lnTo>
                    <a:lnTo>
                      <a:pt x="408" y="284"/>
                    </a:lnTo>
                    <a:lnTo>
                      <a:pt x="388" y="304"/>
                    </a:lnTo>
                    <a:lnTo>
                      <a:pt x="402" y="320"/>
                    </a:lnTo>
                    <a:lnTo>
                      <a:pt x="422" y="322"/>
                    </a:lnTo>
                    <a:lnTo>
                      <a:pt x="426" y="342"/>
                    </a:lnTo>
                    <a:lnTo>
                      <a:pt x="444" y="356"/>
                    </a:lnTo>
                    <a:lnTo>
                      <a:pt x="438" y="366"/>
                    </a:lnTo>
                    <a:lnTo>
                      <a:pt x="408" y="382"/>
                    </a:lnTo>
                    <a:lnTo>
                      <a:pt x="390" y="356"/>
                    </a:lnTo>
                    <a:lnTo>
                      <a:pt x="376" y="346"/>
                    </a:lnTo>
                    <a:lnTo>
                      <a:pt x="348" y="374"/>
                    </a:lnTo>
                    <a:lnTo>
                      <a:pt x="318" y="358"/>
                    </a:lnTo>
                    <a:lnTo>
                      <a:pt x="306" y="362"/>
                    </a:lnTo>
                    <a:lnTo>
                      <a:pt x="300" y="380"/>
                    </a:lnTo>
                    <a:lnTo>
                      <a:pt x="264" y="364"/>
                    </a:lnTo>
                    <a:lnTo>
                      <a:pt x="200" y="338"/>
                    </a:lnTo>
                    <a:lnTo>
                      <a:pt x="184" y="334"/>
                    </a:lnTo>
                    <a:lnTo>
                      <a:pt x="170" y="344"/>
                    </a:lnTo>
                    <a:lnTo>
                      <a:pt x="146" y="334"/>
                    </a:lnTo>
                    <a:lnTo>
                      <a:pt x="122" y="326"/>
                    </a:lnTo>
                    <a:lnTo>
                      <a:pt x="100" y="326"/>
                    </a:lnTo>
                    <a:lnTo>
                      <a:pt x="70" y="312"/>
                    </a:lnTo>
                    <a:lnTo>
                      <a:pt x="58" y="320"/>
                    </a:lnTo>
                    <a:lnTo>
                      <a:pt x="22" y="320"/>
                    </a:lnTo>
                    <a:lnTo>
                      <a:pt x="36" y="302"/>
                    </a:lnTo>
                    <a:lnTo>
                      <a:pt x="38" y="286"/>
                    </a:lnTo>
                    <a:lnTo>
                      <a:pt x="36" y="272"/>
                    </a:lnTo>
                    <a:lnTo>
                      <a:pt x="40" y="258"/>
                    </a:lnTo>
                    <a:lnTo>
                      <a:pt x="40" y="236"/>
                    </a:lnTo>
                    <a:lnTo>
                      <a:pt x="46" y="216"/>
                    </a:lnTo>
                    <a:lnTo>
                      <a:pt x="50" y="182"/>
                    </a:lnTo>
                    <a:lnTo>
                      <a:pt x="40" y="172"/>
                    </a:lnTo>
                    <a:lnTo>
                      <a:pt x="34" y="154"/>
                    </a:lnTo>
                    <a:lnTo>
                      <a:pt x="28" y="142"/>
                    </a:lnTo>
                    <a:lnTo>
                      <a:pt x="26" y="124"/>
                    </a:lnTo>
                    <a:lnTo>
                      <a:pt x="18" y="118"/>
                    </a:lnTo>
                    <a:lnTo>
                      <a:pt x="2" y="106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5447880" y="1899720"/>
                <a:ext cx="42120" cy="85320"/>
              </a:xfrm>
              <a:custGeom>
                <a:avLst/>
                <a:gdLst/>
                <a:ahLst/>
                <a:rect l="l" t="t" r="r" b="b"/>
                <a:pathLst>
                  <a:path w="33" h="65">
                    <a:moveTo>
                      <a:pt x="0" y="0"/>
                    </a:moveTo>
                    <a:lnTo>
                      <a:pt x="32" y="64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08" name=""/>
            <p:cNvSpPr/>
            <p:nvPr/>
          </p:nvSpPr>
          <p:spPr>
            <a:xfrm>
              <a:off x="5061240" y="2235960"/>
              <a:ext cx="262800" cy="402840"/>
            </a:xfrm>
            <a:custGeom>
              <a:avLst/>
              <a:gdLst/>
              <a:ahLst/>
              <a:rect l="l" t="t" r="r" b="b"/>
              <a:pathLst>
                <a:path w="236" h="311">
                  <a:moveTo>
                    <a:pt x="236" y="7"/>
                  </a:moveTo>
                  <a:cubicBezTo>
                    <a:pt x="216" y="0"/>
                    <a:pt x="196" y="4"/>
                    <a:pt x="176" y="11"/>
                  </a:cubicBezTo>
                  <a:cubicBezTo>
                    <a:pt x="159" y="36"/>
                    <a:pt x="161" y="28"/>
                    <a:pt x="156" y="51"/>
                  </a:cubicBezTo>
                  <a:cubicBezTo>
                    <a:pt x="156" y="52"/>
                    <a:pt x="152" y="95"/>
                    <a:pt x="140" y="103"/>
                  </a:cubicBezTo>
                  <a:cubicBezTo>
                    <a:pt x="140" y="103"/>
                    <a:pt x="110" y="113"/>
                    <a:pt x="104" y="115"/>
                  </a:cubicBezTo>
                  <a:cubicBezTo>
                    <a:pt x="86" y="121"/>
                    <a:pt x="74" y="137"/>
                    <a:pt x="56" y="143"/>
                  </a:cubicBezTo>
                  <a:cubicBezTo>
                    <a:pt x="42" y="164"/>
                    <a:pt x="32" y="167"/>
                    <a:pt x="24" y="191"/>
                  </a:cubicBezTo>
                  <a:cubicBezTo>
                    <a:pt x="21" y="199"/>
                    <a:pt x="12" y="219"/>
                    <a:pt x="12" y="219"/>
                  </a:cubicBezTo>
                  <a:cubicBezTo>
                    <a:pt x="14" y="235"/>
                    <a:pt x="0" y="277"/>
                    <a:pt x="16" y="291"/>
                  </a:cubicBezTo>
                  <a:cubicBezTo>
                    <a:pt x="23" y="297"/>
                    <a:pt x="53" y="300"/>
                    <a:pt x="60" y="307"/>
                  </a:cubicBezTo>
                  <a:cubicBezTo>
                    <a:pt x="61" y="308"/>
                    <a:pt x="63" y="310"/>
                    <a:pt x="64" y="311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 flipH="1" flipV="1">
              <a:off x="888480" y="2840760"/>
              <a:ext cx="181440" cy="2037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2867760" y="3262680"/>
              <a:ext cx="54468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Dallas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6009120" y="166896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London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6009120" y="1835280"/>
              <a:ext cx="54360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Paris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6009120" y="2016720"/>
              <a:ext cx="54360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Copenhagen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6009120" y="2215800"/>
              <a:ext cx="54360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Munich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6009120" y="2396520"/>
              <a:ext cx="54360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Amsterdam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6009120" y="259056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Rome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2666160" y="2125080"/>
              <a:ext cx="544680" cy="176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Omaha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3509280" y="1893960"/>
              <a:ext cx="533880" cy="433800"/>
            </a:xfrm>
            <a:custGeom>
              <a:avLst/>
              <a:gdLst/>
              <a:ahLst/>
              <a:rect l="l" t="t" r="r" b="b"/>
              <a:pathLst>
                <a:path w="483" h="336">
                  <a:moveTo>
                    <a:pt x="472" y="336"/>
                  </a:moveTo>
                  <a:cubicBezTo>
                    <a:pt x="462" y="327"/>
                    <a:pt x="483" y="293"/>
                    <a:pt x="456" y="280"/>
                  </a:cubicBezTo>
                  <a:cubicBezTo>
                    <a:pt x="442" y="262"/>
                    <a:pt x="362" y="256"/>
                    <a:pt x="344" y="244"/>
                  </a:cubicBezTo>
                  <a:cubicBezTo>
                    <a:pt x="333" y="227"/>
                    <a:pt x="293" y="203"/>
                    <a:pt x="276" y="192"/>
                  </a:cubicBezTo>
                  <a:cubicBezTo>
                    <a:pt x="249" y="174"/>
                    <a:pt x="246" y="149"/>
                    <a:pt x="220" y="136"/>
                  </a:cubicBezTo>
                  <a:cubicBezTo>
                    <a:pt x="191" y="121"/>
                    <a:pt x="175" y="77"/>
                    <a:pt x="144" y="68"/>
                  </a:cubicBezTo>
                  <a:cubicBezTo>
                    <a:pt x="87" y="51"/>
                    <a:pt x="61" y="0"/>
                    <a:pt x="0" y="0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 flipH="1" flipV="1">
              <a:off x="382680" y="3078360"/>
              <a:ext cx="865080" cy="108360"/>
            </a:xfrm>
            <a:prstGeom prst="line">
              <a:avLst/>
            </a:prstGeom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1074960" y="1595880"/>
              <a:ext cx="722880" cy="1590120"/>
            </a:xfrm>
            <a:custGeom>
              <a:avLst/>
              <a:gdLst/>
              <a:ahLst/>
              <a:rect l="l" t="t" r="r" b="b"/>
              <a:pathLst>
                <a:path w="651" h="1229">
                  <a:moveTo>
                    <a:pt x="0" y="12"/>
                  </a:moveTo>
                  <a:cubicBezTo>
                    <a:pt x="24" y="9"/>
                    <a:pt x="31" y="0"/>
                    <a:pt x="39" y="24"/>
                  </a:cubicBezTo>
                  <a:cubicBezTo>
                    <a:pt x="34" y="50"/>
                    <a:pt x="24" y="105"/>
                    <a:pt x="42" y="123"/>
                  </a:cubicBezTo>
                  <a:cubicBezTo>
                    <a:pt x="58" y="139"/>
                    <a:pt x="82" y="150"/>
                    <a:pt x="96" y="168"/>
                  </a:cubicBezTo>
                  <a:cubicBezTo>
                    <a:pt x="104" y="179"/>
                    <a:pt x="111" y="196"/>
                    <a:pt x="123" y="204"/>
                  </a:cubicBezTo>
                  <a:cubicBezTo>
                    <a:pt x="158" y="227"/>
                    <a:pt x="209" y="229"/>
                    <a:pt x="249" y="231"/>
                  </a:cubicBezTo>
                  <a:cubicBezTo>
                    <a:pt x="278" y="237"/>
                    <a:pt x="307" y="239"/>
                    <a:pt x="336" y="246"/>
                  </a:cubicBezTo>
                  <a:cubicBezTo>
                    <a:pt x="348" y="254"/>
                    <a:pt x="355" y="251"/>
                    <a:pt x="369" y="246"/>
                  </a:cubicBezTo>
                  <a:cubicBezTo>
                    <a:pt x="376" y="257"/>
                    <a:pt x="382" y="266"/>
                    <a:pt x="393" y="273"/>
                  </a:cubicBezTo>
                  <a:cubicBezTo>
                    <a:pt x="403" y="288"/>
                    <a:pt x="418" y="297"/>
                    <a:pt x="435" y="303"/>
                  </a:cubicBezTo>
                  <a:cubicBezTo>
                    <a:pt x="447" y="312"/>
                    <a:pt x="450" y="319"/>
                    <a:pt x="459" y="330"/>
                  </a:cubicBezTo>
                  <a:cubicBezTo>
                    <a:pt x="473" y="348"/>
                    <a:pt x="497" y="356"/>
                    <a:pt x="513" y="372"/>
                  </a:cubicBezTo>
                  <a:cubicBezTo>
                    <a:pt x="527" y="386"/>
                    <a:pt x="537" y="402"/>
                    <a:pt x="552" y="417"/>
                  </a:cubicBezTo>
                  <a:cubicBezTo>
                    <a:pt x="601" y="466"/>
                    <a:pt x="636" y="478"/>
                    <a:pt x="651" y="552"/>
                  </a:cubicBezTo>
                  <a:cubicBezTo>
                    <a:pt x="634" y="602"/>
                    <a:pt x="649" y="675"/>
                    <a:pt x="639" y="735"/>
                  </a:cubicBezTo>
                  <a:cubicBezTo>
                    <a:pt x="635" y="756"/>
                    <a:pt x="637" y="782"/>
                    <a:pt x="618" y="795"/>
                  </a:cubicBezTo>
                  <a:cubicBezTo>
                    <a:pt x="611" y="805"/>
                    <a:pt x="602" y="809"/>
                    <a:pt x="594" y="819"/>
                  </a:cubicBezTo>
                  <a:cubicBezTo>
                    <a:pt x="581" y="834"/>
                    <a:pt x="568" y="853"/>
                    <a:pt x="552" y="864"/>
                  </a:cubicBezTo>
                  <a:cubicBezTo>
                    <a:pt x="543" y="878"/>
                    <a:pt x="532" y="899"/>
                    <a:pt x="516" y="906"/>
                  </a:cubicBezTo>
                  <a:cubicBezTo>
                    <a:pt x="498" y="914"/>
                    <a:pt x="479" y="916"/>
                    <a:pt x="462" y="927"/>
                  </a:cubicBezTo>
                  <a:cubicBezTo>
                    <a:pt x="449" y="947"/>
                    <a:pt x="418" y="952"/>
                    <a:pt x="402" y="972"/>
                  </a:cubicBezTo>
                  <a:cubicBezTo>
                    <a:pt x="397" y="978"/>
                    <a:pt x="392" y="984"/>
                    <a:pt x="387" y="990"/>
                  </a:cubicBezTo>
                  <a:cubicBezTo>
                    <a:pt x="383" y="996"/>
                    <a:pt x="375" y="1008"/>
                    <a:pt x="375" y="1008"/>
                  </a:cubicBezTo>
                  <a:cubicBezTo>
                    <a:pt x="377" y="1037"/>
                    <a:pt x="376" y="1053"/>
                    <a:pt x="384" y="1077"/>
                  </a:cubicBezTo>
                  <a:cubicBezTo>
                    <a:pt x="376" y="1100"/>
                    <a:pt x="384" y="1075"/>
                    <a:pt x="378" y="1125"/>
                  </a:cubicBezTo>
                  <a:cubicBezTo>
                    <a:pt x="374" y="1163"/>
                    <a:pt x="336" y="1174"/>
                    <a:pt x="303" y="1179"/>
                  </a:cubicBezTo>
                  <a:cubicBezTo>
                    <a:pt x="260" y="1170"/>
                    <a:pt x="217" y="1170"/>
                    <a:pt x="174" y="1164"/>
                  </a:cubicBezTo>
                  <a:cubicBezTo>
                    <a:pt x="150" y="1167"/>
                    <a:pt x="128" y="1169"/>
                    <a:pt x="108" y="1182"/>
                  </a:cubicBezTo>
                  <a:cubicBezTo>
                    <a:pt x="103" y="1190"/>
                    <a:pt x="97" y="1200"/>
                    <a:pt x="93" y="1209"/>
                  </a:cubicBezTo>
                  <a:cubicBezTo>
                    <a:pt x="90" y="1215"/>
                    <a:pt x="81" y="1229"/>
                    <a:pt x="87" y="1227"/>
                  </a:cubicBezTo>
                  <a:cubicBezTo>
                    <a:pt x="90" y="1226"/>
                    <a:pt x="96" y="1224"/>
                    <a:pt x="96" y="1224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1787400" y="2317320"/>
              <a:ext cx="2147400" cy="1723320"/>
            </a:xfrm>
            <a:custGeom>
              <a:avLst/>
              <a:gdLst/>
              <a:ahLst/>
              <a:rect l="l" t="t" r="r" b="b"/>
              <a:pathLst>
                <a:path w="1936" h="1333">
                  <a:moveTo>
                    <a:pt x="0" y="44"/>
                  </a:moveTo>
                  <a:cubicBezTo>
                    <a:pt x="35" y="47"/>
                    <a:pt x="62" y="52"/>
                    <a:pt x="92" y="32"/>
                  </a:cubicBezTo>
                  <a:cubicBezTo>
                    <a:pt x="104" y="15"/>
                    <a:pt x="120" y="13"/>
                    <a:pt x="140" y="8"/>
                  </a:cubicBezTo>
                  <a:cubicBezTo>
                    <a:pt x="151" y="5"/>
                    <a:pt x="172" y="0"/>
                    <a:pt x="172" y="0"/>
                  </a:cubicBezTo>
                  <a:cubicBezTo>
                    <a:pt x="229" y="4"/>
                    <a:pt x="287" y="8"/>
                    <a:pt x="344" y="16"/>
                  </a:cubicBezTo>
                  <a:cubicBezTo>
                    <a:pt x="359" y="15"/>
                    <a:pt x="373" y="15"/>
                    <a:pt x="388" y="12"/>
                  </a:cubicBezTo>
                  <a:cubicBezTo>
                    <a:pt x="400" y="10"/>
                    <a:pt x="424" y="0"/>
                    <a:pt x="424" y="0"/>
                  </a:cubicBezTo>
                  <a:cubicBezTo>
                    <a:pt x="464" y="3"/>
                    <a:pt x="505" y="5"/>
                    <a:pt x="544" y="12"/>
                  </a:cubicBezTo>
                  <a:cubicBezTo>
                    <a:pt x="573" y="17"/>
                    <a:pt x="599" y="33"/>
                    <a:pt x="628" y="40"/>
                  </a:cubicBezTo>
                  <a:cubicBezTo>
                    <a:pt x="644" y="52"/>
                    <a:pt x="653" y="67"/>
                    <a:pt x="668" y="80"/>
                  </a:cubicBezTo>
                  <a:cubicBezTo>
                    <a:pt x="675" y="86"/>
                    <a:pt x="692" y="96"/>
                    <a:pt x="692" y="96"/>
                  </a:cubicBezTo>
                  <a:cubicBezTo>
                    <a:pt x="700" y="121"/>
                    <a:pt x="704" y="149"/>
                    <a:pt x="708" y="176"/>
                  </a:cubicBezTo>
                  <a:cubicBezTo>
                    <a:pt x="702" y="204"/>
                    <a:pt x="692" y="224"/>
                    <a:pt x="668" y="240"/>
                  </a:cubicBezTo>
                  <a:cubicBezTo>
                    <a:pt x="654" y="261"/>
                    <a:pt x="652" y="283"/>
                    <a:pt x="680" y="292"/>
                  </a:cubicBezTo>
                  <a:cubicBezTo>
                    <a:pt x="701" y="288"/>
                    <a:pt x="712" y="283"/>
                    <a:pt x="736" y="292"/>
                  </a:cubicBezTo>
                  <a:cubicBezTo>
                    <a:pt x="744" y="295"/>
                    <a:pt x="744" y="310"/>
                    <a:pt x="748" y="316"/>
                  </a:cubicBezTo>
                  <a:cubicBezTo>
                    <a:pt x="757" y="329"/>
                    <a:pt x="771" y="332"/>
                    <a:pt x="784" y="340"/>
                  </a:cubicBezTo>
                  <a:cubicBezTo>
                    <a:pt x="792" y="363"/>
                    <a:pt x="790" y="372"/>
                    <a:pt x="808" y="384"/>
                  </a:cubicBezTo>
                  <a:cubicBezTo>
                    <a:pt x="828" y="414"/>
                    <a:pt x="821" y="429"/>
                    <a:pt x="824" y="472"/>
                  </a:cubicBezTo>
                  <a:cubicBezTo>
                    <a:pt x="821" y="562"/>
                    <a:pt x="823" y="622"/>
                    <a:pt x="844" y="704"/>
                  </a:cubicBezTo>
                  <a:cubicBezTo>
                    <a:pt x="846" y="761"/>
                    <a:pt x="917" y="802"/>
                    <a:pt x="930" y="856"/>
                  </a:cubicBezTo>
                  <a:cubicBezTo>
                    <a:pt x="934" y="872"/>
                    <a:pt x="959" y="867"/>
                    <a:pt x="972" y="880"/>
                  </a:cubicBezTo>
                  <a:cubicBezTo>
                    <a:pt x="982" y="890"/>
                    <a:pt x="1026" y="902"/>
                    <a:pt x="1038" y="910"/>
                  </a:cubicBezTo>
                  <a:cubicBezTo>
                    <a:pt x="1074" y="924"/>
                    <a:pt x="1151" y="869"/>
                    <a:pt x="1182" y="892"/>
                  </a:cubicBezTo>
                  <a:cubicBezTo>
                    <a:pt x="1199" y="917"/>
                    <a:pt x="1269" y="858"/>
                    <a:pt x="1278" y="886"/>
                  </a:cubicBezTo>
                  <a:cubicBezTo>
                    <a:pt x="1281" y="894"/>
                    <a:pt x="1239" y="1004"/>
                    <a:pt x="1242" y="1012"/>
                  </a:cubicBezTo>
                  <a:cubicBezTo>
                    <a:pt x="1243" y="1016"/>
                    <a:pt x="1260" y="1084"/>
                    <a:pt x="1260" y="1084"/>
                  </a:cubicBezTo>
                  <a:cubicBezTo>
                    <a:pt x="1256" y="1111"/>
                    <a:pt x="1292" y="1150"/>
                    <a:pt x="1284" y="1174"/>
                  </a:cubicBezTo>
                  <a:cubicBezTo>
                    <a:pt x="1282" y="1198"/>
                    <a:pt x="1263" y="1203"/>
                    <a:pt x="1242" y="1216"/>
                  </a:cubicBezTo>
                  <a:cubicBezTo>
                    <a:pt x="1235" y="1220"/>
                    <a:pt x="1200" y="1257"/>
                    <a:pt x="1192" y="1260"/>
                  </a:cubicBezTo>
                  <a:cubicBezTo>
                    <a:pt x="1183" y="1263"/>
                    <a:pt x="1168" y="1276"/>
                    <a:pt x="1168" y="1276"/>
                  </a:cubicBezTo>
                  <a:cubicBezTo>
                    <a:pt x="1165" y="1280"/>
                    <a:pt x="1163" y="1285"/>
                    <a:pt x="1160" y="1288"/>
                  </a:cubicBezTo>
                  <a:cubicBezTo>
                    <a:pt x="1157" y="1291"/>
                    <a:pt x="1151" y="1292"/>
                    <a:pt x="1148" y="1296"/>
                  </a:cubicBezTo>
                  <a:cubicBezTo>
                    <a:pt x="1142" y="1303"/>
                    <a:pt x="1141" y="1313"/>
                    <a:pt x="1136" y="1320"/>
                  </a:cubicBezTo>
                  <a:cubicBezTo>
                    <a:pt x="1150" y="1329"/>
                    <a:pt x="1149" y="1333"/>
                    <a:pt x="1168" y="1324"/>
                  </a:cubicBezTo>
                  <a:cubicBezTo>
                    <a:pt x="1211" y="1304"/>
                    <a:pt x="1228" y="1284"/>
                    <a:pt x="1280" y="1280"/>
                  </a:cubicBezTo>
                  <a:cubicBezTo>
                    <a:pt x="1309" y="1278"/>
                    <a:pt x="1339" y="1277"/>
                    <a:pt x="1368" y="1276"/>
                  </a:cubicBezTo>
                  <a:cubicBezTo>
                    <a:pt x="1371" y="1276"/>
                    <a:pt x="1407" y="1272"/>
                    <a:pt x="1416" y="1268"/>
                  </a:cubicBezTo>
                  <a:cubicBezTo>
                    <a:pt x="1425" y="1264"/>
                    <a:pt x="1432" y="1257"/>
                    <a:pt x="1440" y="1252"/>
                  </a:cubicBezTo>
                  <a:cubicBezTo>
                    <a:pt x="1444" y="1249"/>
                    <a:pt x="1452" y="1244"/>
                    <a:pt x="1452" y="1244"/>
                  </a:cubicBezTo>
                  <a:cubicBezTo>
                    <a:pt x="1457" y="1245"/>
                    <a:pt x="1463" y="1251"/>
                    <a:pt x="1468" y="1248"/>
                  </a:cubicBezTo>
                  <a:cubicBezTo>
                    <a:pt x="1472" y="1246"/>
                    <a:pt x="1464" y="1240"/>
                    <a:pt x="1464" y="1236"/>
                  </a:cubicBezTo>
                  <a:cubicBezTo>
                    <a:pt x="1464" y="1226"/>
                    <a:pt x="1480" y="1195"/>
                    <a:pt x="1488" y="1188"/>
                  </a:cubicBezTo>
                  <a:cubicBezTo>
                    <a:pt x="1513" y="1166"/>
                    <a:pt x="1530" y="1164"/>
                    <a:pt x="1560" y="1156"/>
                  </a:cubicBezTo>
                  <a:cubicBezTo>
                    <a:pt x="1596" y="1146"/>
                    <a:pt x="1627" y="1133"/>
                    <a:pt x="1664" y="1128"/>
                  </a:cubicBezTo>
                  <a:cubicBezTo>
                    <a:pt x="1705" y="1129"/>
                    <a:pt x="1747" y="1130"/>
                    <a:pt x="1788" y="1132"/>
                  </a:cubicBezTo>
                  <a:cubicBezTo>
                    <a:pt x="1795" y="1132"/>
                    <a:pt x="1825" y="1143"/>
                    <a:pt x="1828" y="1144"/>
                  </a:cubicBezTo>
                  <a:cubicBezTo>
                    <a:pt x="1836" y="1147"/>
                    <a:pt x="1852" y="1152"/>
                    <a:pt x="1852" y="1152"/>
                  </a:cubicBezTo>
                  <a:cubicBezTo>
                    <a:pt x="1867" y="1175"/>
                    <a:pt x="1875" y="1172"/>
                    <a:pt x="1904" y="1176"/>
                  </a:cubicBezTo>
                  <a:cubicBezTo>
                    <a:pt x="1911" y="1190"/>
                    <a:pt x="1925" y="1221"/>
                    <a:pt x="1936" y="1232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563200" y="1877400"/>
              <a:ext cx="2897640" cy="740160"/>
            </a:xfrm>
            <a:custGeom>
              <a:avLst/>
              <a:gdLst/>
              <a:ahLst/>
              <a:rect l="l" t="t" r="r" b="b"/>
              <a:pathLst>
                <a:path w="2612" h="572">
                  <a:moveTo>
                    <a:pt x="0" y="548"/>
                  </a:moveTo>
                  <a:cubicBezTo>
                    <a:pt x="61" y="554"/>
                    <a:pt x="65" y="552"/>
                    <a:pt x="108" y="560"/>
                  </a:cubicBezTo>
                  <a:cubicBezTo>
                    <a:pt x="131" y="564"/>
                    <a:pt x="176" y="572"/>
                    <a:pt x="176" y="572"/>
                  </a:cubicBezTo>
                  <a:cubicBezTo>
                    <a:pt x="344" y="544"/>
                    <a:pt x="522" y="551"/>
                    <a:pt x="692" y="548"/>
                  </a:cubicBezTo>
                  <a:cubicBezTo>
                    <a:pt x="702" y="519"/>
                    <a:pt x="703" y="526"/>
                    <a:pt x="696" y="492"/>
                  </a:cubicBezTo>
                  <a:cubicBezTo>
                    <a:pt x="694" y="484"/>
                    <a:pt x="691" y="476"/>
                    <a:pt x="688" y="468"/>
                  </a:cubicBezTo>
                  <a:cubicBezTo>
                    <a:pt x="687" y="464"/>
                    <a:pt x="684" y="456"/>
                    <a:pt x="684" y="456"/>
                  </a:cubicBezTo>
                  <a:cubicBezTo>
                    <a:pt x="681" y="428"/>
                    <a:pt x="679" y="400"/>
                    <a:pt x="676" y="372"/>
                  </a:cubicBezTo>
                  <a:cubicBezTo>
                    <a:pt x="675" y="362"/>
                    <a:pt x="666" y="339"/>
                    <a:pt x="664" y="332"/>
                  </a:cubicBezTo>
                  <a:cubicBezTo>
                    <a:pt x="663" y="328"/>
                    <a:pt x="660" y="320"/>
                    <a:pt x="660" y="320"/>
                  </a:cubicBezTo>
                  <a:cubicBezTo>
                    <a:pt x="661" y="313"/>
                    <a:pt x="658" y="303"/>
                    <a:pt x="664" y="300"/>
                  </a:cubicBezTo>
                  <a:cubicBezTo>
                    <a:pt x="679" y="293"/>
                    <a:pt x="696" y="296"/>
                    <a:pt x="712" y="296"/>
                  </a:cubicBezTo>
                  <a:cubicBezTo>
                    <a:pt x="755" y="296"/>
                    <a:pt x="797" y="299"/>
                    <a:pt x="840" y="300"/>
                  </a:cubicBezTo>
                  <a:cubicBezTo>
                    <a:pt x="881" y="308"/>
                    <a:pt x="924" y="323"/>
                    <a:pt x="964" y="336"/>
                  </a:cubicBezTo>
                  <a:cubicBezTo>
                    <a:pt x="974" y="339"/>
                    <a:pt x="991" y="342"/>
                    <a:pt x="1000" y="348"/>
                  </a:cubicBezTo>
                  <a:cubicBezTo>
                    <a:pt x="1008" y="353"/>
                    <a:pt x="1024" y="364"/>
                    <a:pt x="1024" y="364"/>
                  </a:cubicBezTo>
                  <a:cubicBezTo>
                    <a:pt x="1038" y="385"/>
                    <a:pt x="1064" y="395"/>
                    <a:pt x="1088" y="400"/>
                  </a:cubicBezTo>
                  <a:cubicBezTo>
                    <a:pt x="1149" y="397"/>
                    <a:pt x="1145" y="401"/>
                    <a:pt x="1184" y="392"/>
                  </a:cubicBezTo>
                  <a:cubicBezTo>
                    <a:pt x="1262" y="375"/>
                    <a:pt x="1330" y="337"/>
                    <a:pt x="1404" y="312"/>
                  </a:cubicBezTo>
                  <a:cubicBezTo>
                    <a:pt x="1428" y="304"/>
                    <a:pt x="1514" y="291"/>
                    <a:pt x="1544" y="288"/>
                  </a:cubicBezTo>
                  <a:cubicBezTo>
                    <a:pt x="1562" y="282"/>
                    <a:pt x="1581" y="276"/>
                    <a:pt x="1600" y="272"/>
                  </a:cubicBezTo>
                  <a:cubicBezTo>
                    <a:pt x="1613" y="269"/>
                    <a:pt x="1627" y="267"/>
                    <a:pt x="1640" y="264"/>
                  </a:cubicBezTo>
                  <a:cubicBezTo>
                    <a:pt x="1647" y="263"/>
                    <a:pt x="1660" y="260"/>
                    <a:pt x="1660" y="260"/>
                  </a:cubicBezTo>
                  <a:cubicBezTo>
                    <a:pt x="1680" y="247"/>
                    <a:pt x="1701" y="234"/>
                    <a:pt x="1720" y="220"/>
                  </a:cubicBezTo>
                  <a:cubicBezTo>
                    <a:pt x="1733" y="210"/>
                    <a:pt x="1753" y="175"/>
                    <a:pt x="1768" y="168"/>
                  </a:cubicBezTo>
                  <a:cubicBezTo>
                    <a:pt x="1785" y="160"/>
                    <a:pt x="1806" y="149"/>
                    <a:pt x="1824" y="144"/>
                  </a:cubicBezTo>
                  <a:cubicBezTo>
                    <a:pt x="1849" y="137"/>
                    <a:pt x="1866" y="109"/>
                    <a:pt x="1892" y="108"/>
                  </a:cubicBezTo>
                  <a:cubicBezTo>
                    <a:pt x="1919" y="107"/>
                    <a:pt x="1973" y="109"/>
                    <a:pt x="2000" y="108"/>
                  </a:cubicBezTo>
                  <a:cubicBezTo>
                    <a:pt x="2128" y="104"/>
                    <a:pt x="2085" y="99"/>
                    <a:pt x="2184" y="92"/>
                  </a:cubicBezTo>
                  <a:cubicBezTo>
                    <a:pt x="2216" y="90"/>
                    <a:pt x="2280" y="68"/>
                    <a:pt x="2280" y="68"/>
                  </a:cubicBezTo>
                  <a:cubicBezTo>
                    <a:pt x="2340" y="56"/>
                    <a:pt x="2385" y="100"/>
                    <a:pt x="2440" y="76"/>
                  </a:cubicBezTo>
                  <a:cubicBezTo>
                    <a:pt x="2458" y="68"/>
                    <a:pt x="2478" y="70"/>
                    <a:pt x="2496" y="64"/>
                  </a:cubicBezTo>
                  <a:cubicBezTo>
                    <a:pt x="2536" y="51"/>
                    <a:pt x="2582" y="30"/>
                    <a:pt x="2612" y="0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876960" y="838080"/>
              <a:ext cx="574200" cy="2451600"/>
            </a:xfrm>
            <a:custGeom>
              <a:avLst/>
              <a:gdLst/>
              <a:ahLst/>
              <a:rect l="l" t="t" r="r" b="b"/>
              <a:pathLst>
                <a:path w="517" h="1896">
                  <a:moveTo>
                    <a:pt x="216" y="0"/>
                  </a:moveTo>
                  <a:cubicBezTo>
                    <a:pt x="221" y="58"/>
                    <a:pt x="218" y="119"/>
                    <a:pt x="232" y="176"/>
                  </a:cubicBezTo>
                  <a:cubicBezTo>
                    <a:pt x="237" y="196"/>
                    <a:pt x="245" y="216"/>
                    <a:pt x="252" y="236"/>
                  </a:cubicBezTo>
                  <a:cubicBezTo>
                    <a:pt x="259" y="256"/>
                    <a:pt x="281" y="263"/>
                    <a:pt x="288" y="284"/>
                  </a:cubicBezTo>
                  <a:cubicBezTo>
                    <a:pt x="298" y="313"/>
                    <a:pt x="291" y="301"/>
                    <a:pt x="304" y="320"/>
                  </a:cubicBezTo>
                  <a:cubicBezTo>
                    <a:pt x="302" y="351"/>
                    <a:pt x="308" y="384"/>
                    <a:pt x="296" y="412"/>
                  </a:cubicBezTo>
                  <a:cubicBezTo>
                    <a:pt x="285" y="437"/>
                    <a:pt x="255" y="447"/>
                    <a:pt x="244" y="472"/>
                  </a:cubicBezTo>
                  <a:cubicBezTo>
                    <a:pt x="229" y="506"/>
                    <a:pt x="228" y="558"/>
                    <a:pt x="208" y="588"/>
                  </a:cubicBezTo>
                  <a:cubicBezTo>
                    <a:pt x="198" y="603"/>
                    <a:pt x="153" y="657"/>
                    <a:pt x="148" y="672"/>
                  </a:cubicBezTo>
                  <a:cubicBezTo>
                    <a:pt x="138" y="701"/>
                    <a:pt x="126" y="730"/>
                    <a:pt x="116" y="760"/>
                  </a:cubicBezTo>
                  <a:cubicBezTo>
                    <a:pt x="105" y="793"/>
                    <a:pt x="87" y="823"/>
                    <a:pt x="76" y="856"/>
                  </a:cubicBezTo>
                  <a:cubicBezTo>
                    <a:pt x="69" y="876"/>
                    <a:pt x="69" y="901"/>
                    <a:pt x="48" y="908"/>
                  </a:cubicBezTo>
                  <a:cubicBezTo>
                    <a:pt x="47" y="944"/>
                    <a:pt x="46" y="980"/>
                    <a:pt x="44" y="1016"/>
                  </a:cubicBezTo>
                  <a:cubicBezTo>
                    <a:pt x="44" y="1023"/>
                    <a:pt x="33" y="1052"/>
                    <a:pt x="32" y="1056"/>
                  </a:cubicBezTo>
                  <a:cubicBezTo>
                    <a:pt x="29" y="1064"/>
                    <a:pt x="24" y="1080"/>
                    <a:pt x="24" y="1080"/>
                  </a:cubicBezTo>
                  <a:cubicBezTo>
                    <a:pt x="18" y="1122"/>
                    <a:pt x="10" y="1159"/>
                    <a:pt x="0" y="1200"/>
                  </a:cubicBezTo>
                  <a:cubicBezTo>
                    <a:pt x="1" y="1231"/>
                    <a:pt x="0" y="1262"/>
                    <a:pt x="4" y="1292"/>
                  </a:cubicBezTo>
                  <a:cubicBezTo>
                    <a:pt x="4" y="1294"/>
                    <a:pt x="28" y="1338"/>
                    <a:pt x="32" y="1348"/>
                  </a:cubicBezTo>
                  <a:cubicBezTo>
                    <a:pt x="47" y="1384"/>
                    <a:pt x="56" y="1422"/>
                    <a:pt x="64" y="1460"/>
                  </a:cubicBezTo>
                  <a:cubicBezTo>
                    <a:pt x="68" y="1479"/>
                    <a:pt x="74" y="1514"/>
                    <a:pt x="84" y="1532"/>
                  </a:cubicBezTo>
                  <a:cubicBezTo>
                    <a:pt x="84" y="1532"/>
                    <a:pt x="104" y="1562"/>
                    <a:pt x="108" y="1568"/>
                  </a:cubicBezTo>
                  <a:cubicBezTo>
                    <a:pt x="111" y="1572"/>
                    <a:pt x="116" y="1580"/>
                    <a:pt x="116" y="1580"/>
                  </a:cubicBezTo>
                  <a:cubicBezTo>
                    <a:pt x="109" y="1600"/>
                    <a:pt x="116" y="1591"/>
                    <a:pt x="88" y="1600"/>
                  </a:cubicBezTo>
                  <a:cubicBezTo>
                    <a:pt x="84" y="1601"/>
                    <a:pt x="76" y="1604"/>
                    <a:pt x="76" y="1604"/>
                  </a:cubicBezTo>
                  <a:cubicBezTo>
                    <a:pt x="72" y="1608"/>
                    <a:pt x="59" y="1614"/>
                    <a:pt x="64" y="1616"/>
                  </a:cubicBezTo>
                  <a:cubicBezTo>
                    <a:pt x="70" y="1618"/>
                    <a:pt x="118" y="1597"/>
                    <a:pt x="128" y="1592"/>
                  </a:cubicBezTo>
                  <a:cubicBezTo>
                    <a:pt x="144" y="1608"/>
                    <a:pt x="154" y="1632"/>
                    <a:pt x="164" y="1652"/>
                  </a:cubicBezTo>
                  <a:cubicBezTo>
                    <a:pt x="166" y="1656"/>
                    <a:pt x="165" y="1661"/>
                    <a:pt x="168" y="1664"/>
                  </a:cubicBezTo>
                  <a:cubicBezTo>
                    <a:pt x="176" y="1672"/>
                    <a:pt x="205" y="1680"/>
                    <a:pt x="216" y="1688"/>
                  </a:cubicBezTo>
                  <a:cubicBezTo>
                    <a:pt x="224" y="1700"/>
                    <a:pt x="252" y="1692"/>
                    <a:pt x="260" y="1704"/>
                  </a:cubicBezTo>
                  <a:cubicBezTo>
                    <a:pt x="261" y="1708"/>
                    <a:pt x="277" y="1753"/>
                    <a:pt x="280" y="1760"/>
                  </a:cubicBezTo>
                  <a:cubicBezTo>
                    <a:pt x="284" y="1771"/>
                    <a:pt x="305" y="1780"/>
                    <a:pt x="312" y="1788"/>
                  </a:cubicBezTo>
                  <a:cubicBezTo>
                    <a:pt x="329" y="1809"/>
                    <a:pt x="321" y="1825"/>
                    <a:pt x="344" y="1840"/>
                  </a:cubicBezTo>
                  <a:cubicBezTo>
                    <a:pt x="358" y="1861"/>
                    <a:pt x="361" y="1872"/>
                    <a:pt x="388" y="1876"/>
                  </a:cubicBezTo>
                  <a:cubicBezTo>
                    <a:pt x="406" y="1882"/>
                    <a:pt x="407" y="1882"/>
                    <a:pt x="424" y="1888"/>
                  </a:cubicBezTo>
                  <a:cubicBezTo>
                    <a:pt x="517" y="1884"/>
                    <a:pt x="467" y="1896"/>
                    <a:pt x="512" y="1896"/>
                  </a:cubicBezTo>
                </a:path>
              </a:pathLst>
            </a:custGeom>
            <a:noFill/>
            <a:ln w="381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821520" y="1593720"/>
              <a:ext cx="4653360" cy="2282040"/>
            </a:xfrm>
            <a:custGeom>
              <a:avLst/>
              <a:gdLst/>
              <a:ahLst/>
              <a:rect l="l" t="t" r="r" b="b"/>
              <a:pathLst>
                <a:path w="4024" h="1755">
                  <a:moveTo>
                    <a:pt x="230" y="0"/>
                  </a:moveTo>
                  <a:lnTo>
                    <a:pt x="2797" y="555"/>
                  </a:lnTo>
                  <a:lnTo>
                    <a:pt x="3298" y="425"/>
                  </a:lnTo>
                  <a:lnTo>
                    <a:pt x="4024" y="233"/>
                  </a:lnTo>
                  <a:lnTo>
                    <a:pt x="3886" y="472"/>
                  </a:lnTo>
                  <a:lnTo>
                    <a:pt x="3473" y="987"/>
                  </a:lnTo>
                  <a:lnTo>
                    <a:pt x="3183" y="1218"/>
                  </a:lnTo>
                  <a:lnTo>
                    <a:pt x="2262" y="1755"/>
                  </a:lnTo>
                  <a:lnTo>
                    <a:pt x="293" y="1200"/>
                  </a:lnTo>
                  <a:lnTo>
                    <a:pt x="58" y="925"/>
                  </a:lnTo>
                  <a:lnTo>
                    <a:pt x="0" y="376"/>
                  </a:lnTo>
                  <a:lnTo>
                    <a:pt x="230" y="0"/>
                  </a:lnTo>
                  <a:close/>
                </a:path>
              </a:pathLst>
            </a:custGeom>
            <a:noFill/>
            <a:ln w="38160">
              <a:solidFill>
                <a:srgbClr val="9900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1800360" y="2314800"/>
              <a:ext cx="2237040" cy="287280"/>
            </a:xfrm>
            <a:custGeom>
              <a:avLst/>
              <a:gdLst/>
              <a:ahLst/>
              <a:rect l="l" t="t" r="r" b="b"/>
              <a:pathLst>
                <a:path w="2016" h="222">
                  <a:moveTo>
                    <a:pt x="0" y="54"/>
                  </a:moveTo>
                  <a:lnTo>
                    <a:pt x="708" y="222"/>
                  </a:lnTo>
                  <a:lnTo>
                    <a:pt x="2016" y="0"/>
                  </a:lnTo>
                </a:path>
              </a:pathLst>
            </a:custGeom>
            <a:noFill/>
            <a:ln w="38160">
              <a:solidFill>
                <a:srgbClr val="9900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3210840" y="2314800"/>
              <a:ext cx="1830240" cy="1862640"/>
            </a:xfrm>
            <a:custGeom>
              <a:avLst/>
              <a:gdLst/>
              <a:ahLst/>
              <a:rect l="l" t="t" r="r" b="b"/>
              <a:pathLst>
                <a:path w="1650" h="1440">
                  <a:moveTo>
                    <a:pt x="744" y="0"/>
                  </a:moveTo>
                  <a:lnTo>
                    <a:pt x="0" y="894"/>
                  </a:lnTo>
                  <a:lnTo>
                    <a:pt x="210" y="1218"/>
                  </a:lnTo>
                  <a:lnTo>
                    <a:pt x="1650" y="1440"/>
                  </a:lnTo>
                  <a:lnTo>
                    <a:pt x="1164" y="654"/>
                  </a:lnTo>
                </a:path>
              </a:pathLst>
            </a:custGeom>
            <a:noFill/>
            <a:ln w="38160">
              <a:solidFill>
                <a:srgbClr val="9900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 flipV="1">
              <a:off x="3210840" y="2213640"/>
              <a:ext cx="2103840" cy="124920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 flipV="1">
              <a:off x="3431520" y="2213640"/>
              <a:ext cx="1883160" cy="163728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 flipV="1">
              <a:off x="5329800" y="1870920"/>
              <a:ext cx="592200" cy="33984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 flipV="1">
              <a:off x="5323320" y="2102040"/>
              <a:ext cx="543960" cy="10332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5334120" y="2192760"/>
              <a:ext cx="599400" cy="10836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5331600" y="2181960"/>
              <a:ext cx="588600" cy="32688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5331600" y="2201400"/>
              <a:ext cx="600480" cy="48888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 flipV="1">
              <a:off x="5321160" y="1686600"/>
              <a:ext cx="570600" cy="53280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 flipV="1">
              <a:off x="4057560" y="2214360"/>
              <a:ext cx="1261800" cy="88200"/>
            </a:xfrm>
            <a:prstGeom prst="line">
              <a:avLst/>
            </a:prstGeom>
            <a:ln w="38160">
              <a:solidFill>
                <a:srgbClr val="99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207000" y="2648520"/>
              <a:ext cx="54504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San Francisco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399240" y="2840760"/>
              <a:ext cx="54252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San Jose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638640" y="325116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Los Angeles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781200" y="3372480"/>
              <a:ext cx="54216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San Diego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76320" y="315324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Tokyo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1617840" y="3200040"/>
              <a:ext cx="54108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Phoenix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062080" y="3038760"/>
              <a:ext cx="54360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Albuquerque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1500840" y="286668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Las Vegas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3314520" y="402768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Houston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498760" y="3996000"/>
              <a:ext cx="54468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San Antonio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4926600" y="383652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Orlando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5004360" y="4115880"/>
              <a:ext cx="545040" cy="1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Miami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4101120" y="3812040"/>
              <a:ext cx="54252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Orleans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1196640" y="1066320"/>
              <a:ext cx="52056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Seattle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1040760" y="1429920"/>
              <a:ext cx="60084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Portland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958320" y="247428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Sacramento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1490760" y="1877400"/>
              <a:ext cx="46296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Boise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2474640" y="2389320"/>
              <a:ext cx="54252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Denver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3993840" y="238104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Chicago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2995920" y="1789200"/>
              <a:ext cx="54252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Minneapolis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2888640" y="2700360"/>
              <a:ext cx="54576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Kansas City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3808800" y="2642400"/>
              <a:ext cx="54216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St. Louis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5207400" y="2673360"/>
              <a:ext cx="54360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Washington D.C.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4801680" y="2082960"/>
              <a:ext cx="54468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York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5174280" y="2547000"/>
              <a:ext cx="54504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Philadelphia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5005800" y="2874960"/>
              <a:ext cx="54360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Charlotte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3501000" y="3308760"/>
              <a:ext cx="543600" cy="17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Jackson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4554000" y="3157560"/>
              <a:ext cx="54216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Atlanta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5267520" y="1715040"/>
              <a:ext cx="54216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Boston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4574520" y="1767960"/>
              <a:ext cx="57204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Toronto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4004640" y="1988280"/>
              <a:ext cx="51480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Detroit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5005080" y="1733760"/>
              <a:ext cx="52632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Albany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5785200" y="16405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5785200" y="18295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5785200" y="20131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5785200" y="21970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5785200" y="23810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5785200" y="25603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5407920" y="18856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5025960" y="19375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5248800" y="216900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5156640" y="236232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014080" y="2522160"/>
              <a:ext cx="16344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4854600" y="288540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4598640" y="196596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4506840" y="220176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4380480" y="20980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3450240" y="186696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3957120" y="22582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3742560" y="259776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3126960" y="20887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3240360" y="255060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4451400" y="31492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4808880" y="384732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4938480" y="41209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3868920" y="38188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3885120" y="33850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3357000" y="38282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3135240" y="340416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2997360" y="3998160"/>
              <a:ext cx="16236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2489040" y="25646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2039760" y="29314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1530360" y="32144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1424160" y="29278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1739160" y="23338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1823760" y="2144160"/>
              <a:ext cx="542520" cy="17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Salt Lake City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1550160" y="204120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774360" y="247536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782280" y="265428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866520" y="2833560"/>
              <a:ext cx="16344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1068120" y="31118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1194120" y="3248640"/>
              <a:ext cx="16272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1013760" y="15746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1092600" y="116424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272880" y="2986920"/>
              <a:ext cx="163800" cy="173160"/>
            </a:xfrm>
            <a:prstGeom prst="ellipse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4336200" y="2326680"/>
              <a:ext cx="670320" cy="33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 baseline="-25000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Cleveland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440" y="342720"/>
            <a:ext cx="7799400" cy="11142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Corporation -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04560" y="1371240"/>
            <a:ext cx="8523000" cy="47242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Worldwide Leader in Deregulating Industries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#27 on Fortune 500 List with $30</a:t>
            </a:r>
            <a:r>
              <a:rPr b="1" lang="en-US" sz="26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+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 in revenue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Rated by Forbes Magazine as “Most Innovative Company in America” </a:t>
            </a: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4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years in a row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Experienced in physical commodities trading,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management and financial services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cc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Enron Communications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is wholly owned subsidiary of Enron Corporation (ENE).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20000"/>
              </a:lnSpc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609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Media Cast - Value Proposition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609480" y="838080"/>
            <a:ext cx="8305920" cy="571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normAutofit lnSpcReduction="9999"/>
          </a:bodyPr>
          <a:p>
            <a:pPr marL="257040" indent="-257040">
              <a:lnSpc>
                <a:spcPct val="100000"/>
              </a:lnSpc>
              <a:spcBef>
                <a:spcPts val="72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Content Provider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Makes the Internet a viable, high quality distribution platform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 rich media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 better reach targeted audiences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 now support large, simultaneous audiences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pay for content actually viewed by end-users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72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 Service Provider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Differentiated, value-added service for subscriber base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revenue stream - 100% success based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Opportunity to enable future ECI applications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72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End User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Access to rich media never before available - rate adaptive!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View content on demand, when desired, at highest speed possible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7040" indent="-257040">
              <a:lnSpc>
                <a:spcPct val="100000"/>
              </a:lnSpc>
              <a:spcBef>
                <a:spcPts val="52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"/>
          <p:cNvSpPr/>
          <p:nvPr/>
        </p:nvSpPr>
        <p:spPr>
          <a:xfrm>
            <a:off x="1752480" y="4419720"/>
            <a:ext cx="5123160" cy="21081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1905120" y="1752480"/>
            <a:ext cx="5122800" cy="221004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PlaceHolder 1"/>
          <p:cNvSpPr>
            <a:spLocks noGrp="1"/>
          </p:cNvSpPr>
          <p:nvPr>
            <p:ph type="title"/>
          </p:nvPr>
        </p:nvSpPr>
        <p:spPr>
          <a:xfrm>
            <a:off x="712800" y="142560"/>
            <a:ext cx="7772400" cy="8859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Interconnect Architecture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 flipH="1">
            <a:off x="3962520" y="2590920"/>
            <a:ext cx="9144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3809880" y="2743200"/>
            <a:ext cx="609840" cy="45720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 flipH="1">
            <a:off x="4647960" y="2590920"/>
            <a:ext cx="533160" cy="60948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1" name="" descr=""/>
          <p:cNvPicPr/>
          <p:nvPr/>
        </p:nvPicPr>
        <p:blipFill>
          <a:blip r:embed="rId1"/>
          <a:stretch/>
        </p:blipFill>
        <p:spPr>
          <a:xfrm>
            <a:off x="3200400" y="2362320"/>
            <a:ext cx="838080" cy="45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22" name="" descr=""/>
          <p:cNvPicPr/>
          <p:nvPr/>
        </p:nvPicPr>
        <p:blipFill>
          <a:blip r:embed="rId2"/>
          <a:stretch/>
        </p:blipFill>
        <p:spPr>
          <a:xfrm>
            <a:off x="4876920" y="2362320"/>
            <a:ext cx="838080" cy="45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3" name=""/>
          <p:cNvSpPr/>
          <p:nvPr/>
        </p:nvSpPr>
        <p:spPr>
          <a:xfrm>
            <a:off x="3581280" y="1447920"/>
            <a:ext cx="0" cy="91440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5257800" y="1447920"/>
            <a:ext cx="0" cy="91440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4495680" y="3505320"/>
            <a:ext cx="0" cy="159696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4114440" y="2664000"/>
            <a:ext cx="6325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OC-12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3115080" y="860400"/>
            <a:ext cx="25459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x OC-12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Communications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3115800" y="3119400"/>
            <a:ext cx="11232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3755520" y="2054160"/>
            <a:ext cx="1530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Backbone Routers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 flipH="1">
            <a:off x="4876920" y="3351240"/>
            <a:ext cx="38088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5257800" y="3119400"/>
            <a:ext cx="762120" cy="4590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32" name="" descr=""/>
          <p:cNvPicPr/>
          <p:nvPr/>
        </p:nvPicPr>
        <p:blipFill>
          <a:blip r:embed="rId3"/>
          <a:stretch/>
        </p:blipFill>
        <p:spPr>
          <a:xfrm>
            <a:off x="4113360" y="3124080"/>
            <a:ext cx="839520" cy="45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3" name=""/>
          <p:cNvSpPr/>
          <p:nvPr/>
        </p:nvSpPr>
        <p:spPr>
          <a:xfrm>
            <a:off x="4876920" y="4800600"/>
            <a:ext cx="2057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Collocated Cisco 7206 and Sun Netras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4495680" y="5105520"/>
            <a:ext cx="0" cy="4046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3886200" y="4648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3886200" y="5410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4876920" y="5562720"/>
            <a:ext cx="20541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Collocated Cisco Catalyst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2759040" y="4495680"/>
            <a:ext cx="1195560" cy="2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DS-3 or OC-3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4495680" y="5791320"/>
            <a:ext cx="0" cy="40644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2746080" y="5257800"/>
            <a:ext cx="1171800" cy="29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 Ethernet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4114800" y="5486400"/>
            <a:ext cx="762120" cy="38088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Ethernet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Switch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42" name="" descr=""/>
          <p:cNvPicPr/>
          <p:nvPr/>
        </p:nvPicPr>
        <p:blipFill>
          <a:blip r:embed="rId4"/>
          <a:stretch/>
        </p:blipFill>
        <p:spPr>
          <a:xfrm>
            <a:off x="4114800" y="6095880"/>
            <a:ext cx="76356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3" name=""/>
          <p:cNvSpPr/>
          <p:nvPr/>
        </p:nvSpPr>
        <p:spPr>
          <a:xfrm>
            <a:off x="4876920" y="6172200"/>
            <a:ext cx="2019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Distributor Router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5313240" y="3170160"/>
            <a:ext cx="763560" cy="4572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5398920" y="3255840"/>
            <a:ext cx="763920" cy="4572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2896560" y="5715000"/>
            <a:ext cx="906120" cy="29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DEMARC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3809880" y="5867280"/>
            <a:ext cx="1295640" cy="0"/>
          </a:xfrm>
          <a:prstGeom prst="line">
            <a:avLst/>
          </a:prstGeom>
          <a:ln w="1908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1828800" y="1447920"/>
            <a:ext cx="2209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ECI Metropolitan PoP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1754280" y="4159080"/>
            <a:ext cx="2208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Content Distributor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3124080" y="4800600"/>
            <a:ext cx="839880" cy="444600"/>
          </a:xfrm>
          <a:prstGeom prst="rect">
            <a:avLst/>
          </a:prstGeom>
          <a:solidFill>
            <a:srgbClr val="99cc00"/>
          </a:solidFill>
          <a:ln w="9360">
            <a:solidFill>
              <a:srgbClr val="66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 flipH="1">
            <a:off x="3962520" y="5029200"/>
            <a:ext cx="40464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52" name="" descr=""/>
          <p:cNvPicPr/>
          <p:nvPr/>
        </p:nvPicPr>
        <p:blipFill>
          <a:blip r:embed="rId5"/>
          <a:stretch/>
        </p:blipFill>
        <p:spPr>
          <a:xfrm>
            <a:off x="4267080" y="4876920"/>
            <a:ext cx="457200" cy="303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PlaceHolder 1"/>
          <p:cNvSpPr>
            <a:spLocks noGrp="1"/>
          </p:cNvSpPr>
          <p:nvPr>
            <p:ph type="title"/>
          </p:nvPr>
        </p:nvSpPr>
        <p:spPr>
          <a:xfrm>
            <a:off x="54144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 Performance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PlaceHolder 2"/>
          <p:cNvSpPr>
            <a:spLocks noGrp="1"/>
          </p:cNvSpPr>
          <p:nvPr>
            <p:ph/>
          </p:nvPr>
        </p:nvSpPr>
        <p:spPr>
          <a:xfrm>
            <a:off x="685440" y="1200240"/>
            <a:ext cx="8077320" cy="43416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 rate media streams via the Enron Intelligent Network, not the Internet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reduces backbone transit utilization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maintains content closest to network edge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supports both real-time &amp; on-demand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Planning Considerations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of regional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load on edge routers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on last mile link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of the enterprise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PlaceHolder 1"/>
          <p:cNvSpPr>
            <a:spLocks noGrp="1"/>
          </p:cNvSpPr>
          <p:nvPr>
            <p:ph type="title"/>
          </p:nvPr>
        </p:nvSpPr>
        <p:spPr>
          <a:xfrm>
            <a:off x="380880" y="256680"/>
            <a:ext cx="8190000" cy="8082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Operational Considerations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PlaceHolder 2"/>
          <p:cNvSpPr>
            <a:spLocks noGrp="1"/>
          </p:cNvSpPr>
          <p:nvPr>
            <p:ph/>
          </p:nvPr>
        </p:nvSpPr>
        <p:spPr>
          <a:xfrm>
            <a:off x="380520" y="1200240"/>
            <a:ext cx="8077320" cy="43416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address space registered through Enron’s web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necessary for accurate billing, revenue sharing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prevents customers of upstream providers from using the wrong media server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Site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Single 19” or 23” rack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-48VDC or 120VAC Power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Fast Ethernet connections into edge routers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Variations possible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PlaceHolder 1"/>
          <p:cNvSpPr>
            <a:spLocks noGrp="1"/>
          </p:cNvSpPr>
          <p:nvPr>
            <p:ph type="title"/>
          </p:nvPr>
        </p:nvSpPr>
        <p:spPr>
          <a:xfrm>
            <a:off x="380880" y="25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Reporting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PlaceHolder 2"/>
          <p:cNvSpPr>
            <a:spLocks noGrp="1"/>
          </p:cNvSpPr>
          <p:nvPr>
            <p:ph/>
          </p:nvPr>
        </p:nvSpPr>
        <p:spPr>
          <a:xfrm>
            <a:off x="380520" y="1028520"/>
            <a:ext cx="8077320" cy="43434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recorded by each server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Reports generated from statistics compiled for each Content Distributor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PoP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Content Provider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program / content type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Secure online access to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maintains user and provider privacy, integrity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PlaceHolder 1"/>
          <p:cNvSpPr>
            <a:spLocks noGrp="1"/>
          </p:cNvSpPr>
          <p:nvPr>
            <p:ph type="title"/>
          </p:nvPr>
        </p:nvSpPr>
        <p:spPr>
          <a:xfrm>
            <a:off x="380880" y="304560"/>
            <a:ext cx="8275680" cy="8096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Service and Support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PlaceHolder 2"/>
          <p:cNvSpPr>
            <a:spLocks noGrp="1"/>
          </p:cNvSpPr>
          <p:nvPr>
            <p:ph/>
          </p:nvPr>
        </p:nvSpPr>
        <p:spPr>
          <a:xfrm>
            <a:off x="599760" y="1028520"/>
            <a:ext cx="8077320" cy="43434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Online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Partner Web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registration and setup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reference information and documents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revenue or billing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statistics and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trouble reports and status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Dedicated Engineering Assistance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24x7 NOC Support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(800)267-7028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cc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noc@enron.net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"/>
          <p:cNvSpPr/>
          <p:nvPr/>
        </p:nvSpPr>
        <p:spPr>
          <a:xfrm>
            <a:off x="457200" y="5081760"/>
            <a:ext cx="7597800" cy="6332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  <a:effectLst>
            <a:outerShdw dist="89604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ff"/>
                </a:solidFill>
                <a:effectLst/>
                <a:uFillTx/>
                <a:latin typeface="Frutiger 45 Light"/>
              </a:rPr>
              <a:t>Goal: Become the Leading Global eCommerce Delivery Platform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PlaceHolder 1"/>
          <p:cNvSpPr>
            <a:spLocks noGrp="1"/>
          </p:cNvSpPr>
          <p:nvPr>
            <p:ph type="title"/>
          </p:nvPr>
        </p:nvSpPr>
        <p:spPr>
          <a:xfrm>
            <a:off x="3049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Communications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PlaceHolder 2"/>
          <p:cNvSpPr>
            <a:spLocks noGrp="1"/>
          </p:cNvSpPr>
          <p:nvPr>
            <p:ph/>
          </p:nvPr>
        </p:nvSpPr>
        <p:spPr>
          <a:xfrm>
            <a:off x="36828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Enriching the Internet Experience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Rapidly Establishing Valuable Market Reach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Offering Application Products and Participating in Fast Growing Segment of High Bandwidth eCommerce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Delivering Value to Customers with a Unique Business Model that Accelerates Market Penetration and Profitability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440" y="342720"/>
            <a:ext cx="8142120" cy="8571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Communications (ECI)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6840" y="1371600"/>
            <a:ext cx="8381880" cy="46483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Founded 1997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Dual Headquarters in Portland and Houston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Building out a Global Fiber Optic, Pure IP, Distributed Server Network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Network Application Service Provider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Enron Communications is NOT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cc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An Energy Company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649"/>
              </a:spcBef>
              <a:buClr>
                <a:srgbClr val="cc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0000"/>
                </a:solidFill>
                <a:effectLst/>
                <a:uFillTx/>
                <a:latin typeface="Tahoma"/>
              </a:rPr>
              <a:t>A Wholesale Carrier or ISP or Telco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3733920"/>
            <a:ext cx="8142120" cy="188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normAutofit/>
          </a:bodyPr>
          <a:p>
            <a:pPr marL="385920" indent="-385920">
              <a:lnSpc>
                <a:spcPct val="120000"/>
              </a:lnSpc>
              <a:spcBef>
                <a:spcPts val="726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1508040" y="434880"/>
            <a:ext cx="6026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Diverse and Experienced Management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1143000" y="1523880"/>
            <a:ext cx="1076400" cy="666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attachmate" descr=""/>
          <p:cNvPicPr/>
          <p:nvPr/>
        </p:nvPicPr>
        <p:blipFill>
          <a:blip r:embed="rId2"/>
          <a:stretch/>
        </p:blipFill>
        <p:spPr>
          <a:xfrm>
            <a:off x="2530440" y="3079800"/>
            <a:ext cx="1514520" cy="52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us%20west" descr=""/>
          <p:cNvPicPr/>
          <p:nvPr/>
        </p:nvPicPr>
        <p:blipFill>
          <a:blip r:embed="rId3"/>
          <a:stretch/>
        </p:blipFill>
        <p:spPr>
          <a:xfrm>
            <a:off x="914400" y="3962520"/>
            <a:ext cx="1390680" cy="331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" descr=""/>
          <p:cNvPicPr/>
          <p:nvPr/>
        </p:nvPicPr>
        <p:blipFill>
          <a:blip r:embed="rId4"/>
          <a:stretch/>
        </p:blipFill>
        <p:spPr>
          <a:xfrm>
            <a:off x="6667560" y="2151000"/>
            <a:ext cx="1042920" cy="612720"/>
          </a:xfrm>
          <a:prstGeom prst="rect">
            <a:avLst/>
          </a:prstGeom>
          <a:noFill/>
          <a:ln w="9360">
            <a:solidFill>
              <a:srgbClr val="000099"/>
            </a:solidFill>
            <a:miter/>
          </a:ln>
        </p:spPr>
      </p:pic>
      <p:pic>
        <p:nvPicPr>
          <p:cNvPr id="32" name="" descr=""/>
          <p:cNvPicPr/>
          <p:nvPr/>
        </p:nvPicPr>
        <p:blipFill>
          <a:blip r:embed="rId5"/>
          <a:stretch/>
        </p:blipFill>
        <p:spPr>
          <a:xfrm>
            <a:off x="6681960" y="3024360"/>
            <a:ext cx="1039680" cy="542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netscape" descr=""/>
          <p:cNvPicPr/>
          <p:nvPr/>
        </p:nvPicPr>
        <p:blipFill>
          <a:blip r:embed="rId6"/>
          <a:stretch/>
        </p:blipFill>
        <p:spPr>
          <a:xfrm>
            <a:off x="4565520" y="2425680"/>
            <a:ext cx="15242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7"/>
          <a:stretch/>
        </p:blipFill>
        <p:spPr>
          <a:xfrm>
            <a:off x="4430880" y="4686480"/>
            <a:ext cx="1780920" cy="426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uunet" descr=""/>
          <p:cNvPicPr/>
          <p:nvPr/>
        </p:nvPicPr>
        <p:blipFill>
          <a:blip r:embed="rId8"/>
          <a:stretch/>
        </p:blipFill>
        <p:spPr>
          <a:xfrm>
            <a:off x="6662880" y="1365120"/>
            <a:ext cx="1049040" cy="590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" descr=""/>
          <p:cNvPicPr/>
          <p:nvPr/>
        </p:nvPicPr>
        <p:blipFill>
          <a:blip r:embed="rId9"/>
          <a:stretch/>
        </p:blipFill>
        <p:spPr>
          <a:xfrm>
            <a:off x="1038240" y="2351160"/>
            <a:ext cx="1177920" cy="58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trilogy" descr=""/>
          <p:cNvPicPr/>
          <p:nvPr/>
        </p:nvPicPr>
        <p:blipFill>
          <a:blip r:embed="rId10"/>
          <a:stretch/>
        </p:blipFill>
        <p:spPr>
          <a:xfrm>
            <a:off x="2514600" y="3784680"/>
            <a:ext cx="1535040" cy="484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broadvision" descr=""/>
          <p:cNvPicPr/>
          <p:nvPr/>
        </p:nvPicPr>
        <p:blipFill>
          <a:blip r:embed="rId11"/>
          <a:stretch/>
        </p:blipFill>
        <p:spPr>
          <a:xfrm>
            <a:off x="4451400" y="3182760"/>
            <a:ext cx="1739880" cy="34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sun" descr=""/>
          <p:cNvPicPr/>
          <p:nvPr/>
        </p:nvPicPr>
        <p:blipFill>
          <a:blip r:embed="rId12"/>
          <a:stretch/>
        </p:blipFill>
        <p:spPr>
          <a:xfrm>
            <a:off x="6629400" y="3816360"/>
            <a:ext cx="1060560" cy="52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nteragent" descr=""/>
          <p:cNvPicPr/>
          <p:nvPr/>
        </p:nvPicPr>
        <p:blipFill>
          <a:blip r:embed="rId13"/>
          <a:stretch/>
        </p:blipFill>
        <p:spPr>
          <a:xfrm>
            <a:off x="2530440" y="4529160"/>
            <a:ext cx="1513080" cy="63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ameritech" descr=""/>
          <p:cNvPicPr/>
          <p:nvPr/>
        </p:nvPicPr>
        <p:blipFill>
          <a:blip r:embed="rId14"/>
          <a:stretch/>
        </p:blipFill>
        <p:spPr>
          <a:xfrm>
            <a:off x="2544840" y="1531800"/>
            <a:ext cx="1517400" cy="633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efusion" descr=""/>
          <p:cNvPicPr/>
          <p:nvPr/>
        </p:nvPicPr>
        <p:blipFill>
          <a:blip r:embed="rId15"/>
          <a:stretch/>
        </p:blipFill>
        <p:spPr>
          <a:xfrm>
            <a:off x="4724280" y="5410080"/>
            <a:ext cx="1032120" cy="552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gst" descr=""/>
          <p:cNvPicPr/>
          <p:nvPr/>
        </p:nvPicPr>
        <p:blipFill>
          <a:blip r:embed="rId16"/>
          <a:stretch/>
        </p:blipFill>
        <p:spPr>
          <a:xfrm>
            <a:off x="6684840" y="4627440"/>
            <a:ext cx="1038240" cy="52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gte" descr=""/>
          <p:cNvPicPr/>
          <p:nvPr/>
        </p:nvPicPr>
        <p:blipFill>
          <a:blip r:embed="rId17"/>
          <a:stretch/>
        </p:blipFill>
        <p:spPr>
          <a:xfrm>
            <a:off x="1219320" y="4572000"/>
            <a:ext cx="892080" cy="533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domain" descr=""/>
          <p:cNvPicPr/>
          <p:nvPr/>
        </p:nvPicPr>
        <p:blipFill>
          <a:blip r:embed="rId18"/>
          <a:stretch/>
        </p:blipFill>
        <p:spPr>
          <a:xfrm>
            <a:off x="2801880" y="5259240"/>
            <a:ext cx="960480" cy="1079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xc" descr=""/>
          <p:cNvPicPr/>
          <p:nvPr/>
        </p:nvPicPr>
        <p:blipFill>
          <a:blip r:embed="rId19"/>
          <a:stretch/>
        </p:blipFill>
        <p:spPr>
          <a:xfrm>
            <a:off x="1098720" y="2997360"/>
            <a:ext cx="1041120" cy="63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nterliant" descr=""/>
          <p:cNvPicPr/>
          <p:nvPr/>
        </p:nvPicPr>
        <p:blipFill>
          <a:blip r:embed="rId20"/>
          <a:stretch/>
        </p:blipFill>
        <p:spPr>
          <a:xfrm>
            <a:off x="4581360" y="3772080"/>
            <a:ext cx="159228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level3" descr=""/>
          <p:cNvPicPr/>
          <p:nvPr/>
        </p:nvPicPr>
        <p:blipFill>
          <a:blip r:embed="rId21"/>
          <a:stretch/>
        </p:blipFill>
        <p:spPr>
          <a:xfrm>
            <a:off x="2536920" y="2373480"/>
            <a:ext cx="1527120" cy="529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williams" descr=""/>
          <p:cNvPicPr/>
          <p:nvPr/>
        </p:nvPicPr>
        <p:blipFill>
          <a:blip r:embed="rId22"/>
          <a:stretch/>
        </p:blipFill>
        <p:spPr>
          <a:xfrm>
            <a:off x="6172200" y="5334120"/>
            <a:ext cx="1535040" cy="66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" descr=""/>
          <p:cNvPicPr/>
          <p:nvPr/>
        </p:nvPicPr>
        <p:blipFill>
          <a:blip r:embed="rId23"/>
          <a:stretch/>
        </p:blipFill>
        <p:spPr>
          <a:xfrm>
            <a:off x="1295280" y="5334120"/>
            <a:ext cx="833400" cy="838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ssb" descr=""/>
          <p:cNvPicPr/>
          <p:nvPr/>
        </p:nvPicPr>
        <p:blipFill>
          <a:blip r:embed="rId24"/>
          <a:stretch/>
        </p:blipFill>
        <p:spPr>
          <a:xfrm>
            <a:off x="4419720" y="1676520"/>
            <a:ext cx="1981080" cy="314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533520" y="-360"/>
            <a:ext cx="8381880" cy="106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Communications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428840" y="2744640"/>
            <a:ext cx="2057400" cy="2051280"/>
          </a:xfrm>
          <a:prstGeom prst="ellipse">
            <a:avLst/>
          </a:prstGeom>
          <a:gradFill rotWithShape="0">
            <a:gsLst>
              <a:gs pos="0">
                <a:srgbClr val="756a06"/>
              </a:gs>
              <a:gs pos="50000">
                <a:srgbClr val="ffe80f"/>
              </a:gs>
              <a:gs pos="100000">
                <a:srgbClr val="756a0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16213200">
            <a:off x="139320" y="1618920"/>
            <a:ext cx="4487760" cy="4294080"/>
          </a:xfrm>
          <a:prstGeom prst="blockArc">
            <a:avLst>
              <a:gd name="adj1" fmla="val 10814826"/>
              <a:gd name="adj2" fmla="val 21585174"/>
              <a:gd name="adj3" fmla="val 25310"/>
            </a:avLst>
          </a:prstGeom>
          <a:gradFill rotWithShape="0">
            <a:gsLst>
              <a:gs pos="0">
                <a:srgbClr val="000000"/>
              </a:gs>
              <a:gs pos="50000">
                <a:srgbClr val="3333cc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883880" y="3537720"/>
            <a:ext cx="114084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Intelligent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16560" y="1861200"/>
            <a:ext cx="142236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Bandwidth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 rot="5386800">
            <a:off x="255240" y="1570320"/>
            <a:ext cx="4497480" cy="4400280"/>
          </a:xfrm>
          <a:prstGeom prst="blockArc">
            <a:avLst>
              <a:gd name="adj1" fmla="val 10761860"/>
              <a:gd name="adj2" fmla="val 38140"/>
              <a:gd name="adj3" fmla="val 24963"/>
            </a:avLst>
          </a:prstGeom>
          <a:gradFill rotWithShape="0">
            <a:gsLst>
              <a:gs pos="0">
                <a:srgbClr val="000000"/>
              </a:gs>
              <a:gs pos="50000">
                <a:srgbClr val="a50021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41960" y="4982400"/>
            <a:ext cx="136620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e-business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266920" y="2509560"/>
            <a:ext cx="457200" cy="612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 flipV="1">
            <a:off x="2158920" y="1671120"/>
            <a:ext cx="488880" cy="180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2143080" y="5030280"/>
            <a:ext cx="504720" cy="180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266920" y="5791320"/>
            <a:ext cx="457200" cy="144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1106640" y="3962520"/>
            <a:ext cx="474480" cy="144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123920" y="3733920"/>
            <a:ext cx="507960" cy="144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3257640" y="3962520"/>
            <a:ext cx="490320" cy="144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57640" y="3735360"/>
            <a:ext cx="566640" cy="1440"/>
          </a:xfrm>
          <a:prstGeom prst="line">
            <a:avLst/>
          </a:prstGeom>
          <a:ln w="38160">
            <a:solidFill>
              <a:srgbClr val="00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29200" y="2360520"/>
            <a:ext cx="3460680" cy="141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Introduces New Level of Control, Security and Quality Required by e-business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1827360"/>
            <a:ext cx="3352680" cy="457200"/>
          </a:xfrm>
          <a:prstGeom prst="rect">
            <a:avLst/>
          </a:prstGeom>
          <a:gradFill rotWithShape="0">
            <a:gsLst>
              <a:gs pos="0">
                <a:srgbClr val="a19209"/>
              </a:gs>
              <a:gs pos="50000">
                <a:srgbClr val="ffe80f"/>
              </a:gs>
              <a:gs pos="100000">
                <a:srgbClr val="a1920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Intelligent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29200" y="3351240"/>
            <a:ext cx="3352680" cy="457200"/>
          </a:xfrm>
          <a:prstGeom prst="rect">
            <a:avLst/>
          </a:prstGeom>
          <a:gradFill rotWithShape="0">
            <a:gsLst>
              <a:gs pos="0">
                <a:srgbClr val="680014"/>
              </a:gs>
              <a:gs pos="50000">
                <a:srgbClr val="a50021"/>
              </a:gs>
              <a:gs pos="100000">
                <a:srgbClr val="68001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e-business Applications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041800" y="4722840"/>
            <a:ext cx="3340080" cy="441360"/>
          </a:xfrm>
          <a:prstGeom prst="rect">
            <a:avLst/>
          </a:prstGeom>
          <a:gradFill rotWithShape="0">
            <a:gsLst>
              <a:gs pos="0">
                <a:srgbClr val="202081"/>
              </a:gs>
              <a:gs pos="50000">
                <a:srgbClr val="3333cc"/>
              </a:gs>
              <a:gs pos="100000">
                <a:srgbClr val="202081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240160"/>
            <a:ext cx="3352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Optimize Physical Reach and Develop Market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3960720"/>
            <a:ext cx="3200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Delivered Through a Unique Business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641520" y="108000"/>
            <a:ext cx="724032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Communications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9464760" y="460548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8997480" y="4303800"/>
            <a:ext cx="180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10081800" y="4394160"/>
            <a:ext cx="1800" cy="6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201160" y="5148360"/>
            <a:ext cx="28440" cy="2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1089000" y="1012680"/>
            <a:ext cx="6906960" cy="4713120"/>
            <a:chOff x="1089000" y="1012680"/>
            <a:chExt cx="6906960" cy="4713120"/>
          </a:xfrm>
        </p:grpSpPr>
        <p:sp>
          <p:nvSpPr>
            <p:cNvPr id="79" name=""/>
            <p:cNvSpPr/>
            <p:nvPr/>
          </p:nvSpPr>
          <p:spPr>
            <a:xfrm>
              <a:off x="4537080" y="1080000"/>
              <a:ext cx="266760" cy="365400"/>
            </a:xfrm>
            <a:prstGeom prst="rect">
              <a:avLst/>
            </a:prstGeom>
            <a:solidFill>
              <a:srgbClr val="99ff99"/>
            </a:solidFill>
            <a:ln w="12600">
              <a:solidFill>
                <a:srgbClr val="7f7f7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0" name=""/>
            <p:cNvGrpSpPr/>
            <p:nvPr/>
          </p:nvGrpSpPr>
          <p:grpSpPr>
            <a:xfrm>
              <a:off x="4584600" y="1019160"/>
              <a:ext cx="2417760" cy="1850040"/>
              <a:chOff x="4584600" y="1019160"/>
              <a:chExt cx="2417760" cy="1850040"/>
            </a:xfrm>
          </p:grpSpPr>
          <p:sp>
            <p:nvSpPr>
              <p:cNvPr id="81" name=""/>
              <p:cNvSpPr/>
              <p:nvPr/>
            </p:nvSpPr>
            <p:spPr>
              <a:xfrm>
                <a:off x="4584600" y="1019160"/>
                <a:ext cx="2417760" cy="185004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7f7f7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6164640" y="2447640"/>
                <a:ext cx="13320" cy="13680"/>
              </a:xfrm>
              <a:prstGeom prst="rect">
                <a:avLst/>
              </a:prstGeom>
              <a:solidFill>
                <a:srgbClr val="99ff99"/>
              </a:solidFill>
              <a:ln w="12600">
                <a:solidFill>
                  <a:srgbClr val="7f7f7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3120" bIns="-33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3" name=""/>
            <p:cNvSpPr/>
            <p:nvPr/>
          </p:nvSpPr>
          <p:spPr>
            <a:xfrm>
              <a:off x="6209640" y="1019160"/>
              <a:ext cx="1786320" cy="110556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995640" y="1019160"/>
              <a:ext cx="896040" cy="77076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110760" y="1015920"/>
              <a:ext cx="923760" cy="76788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189520" y="1012680"/>
              <a:ext cx="1046520" cy="69228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495080" y="1012680"/>
              <a:ext cx="1134000" cy="62172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379880" y="1417680"/>
              <a:ext cx="876240" cy="66420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150200" y="1834560"/>
              <a:ext cx="1050480" cy="89388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041920" y="1573560"/>
              <a:ext cx="734400" cy="127152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319120" y="1583640"/>
              <a:ext cx="1307880" cy="8625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580920" y="1764000"/>
              <a:ext cx="864000" cy="54792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697480" y="2352960"/>
              <a:ext cx="873720" cy="76572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556080" y="2285640"/>
              <a:ext cx="909720" cy="60228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530880" y="2789280"/>
              <a:ext cx="1068480" cy="51660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235600" y="2786040"/>
              <a:ext cx="688680" cy="92700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853360" y="3043440"/>
              <a:ext cx="909720" cy="75636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754800" y="3304800"/>
              <a:ext cx="954360" cy="51660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625560" y="3788640"/>
              <a:ext cx="1110240" cy="5752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754720" y="3714840"/>
              <a:ext cx="872280" cy="95292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024280" y="3607920"/>
              <a:ext cx="829080" cy="103860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1562040" y="2641680"/>
              <a:ext cx="802440" cy="128304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1089000" y="2515680"/>
              <a:ext cx="1060200" cy="178164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362840" y="1728000"/>
              <a:ext cx="826560" cy="100692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443840" y="2715840"/>
              <a:ext cx="776520" cy="51660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554000" y="3188160"/>
              <a:ext cx="861120" cy="76752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704120" y="3868920"/>
              <a:ext cx="653760" cy="61164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074200" y="2846520"/>
              <a:ext cx="525960" cy="9187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865400" y="2113560"/>
              <a:ext cx="673560" cy="74448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5146560" y="2000160"/>
              <a:ext cx="628560" cy="37908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523480" y="2917440"/>
              <a:ext cx="408960" cy="70704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617080" y="2264400"/>
              <a:ext cx="507600" cy="66780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877000" y="2797560"/>
              <a:ext cx="539640" cy="64620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369480" y="2660040"/>
              <a:ext cx="740160" cy="501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213600" y="3068280"/>
              <a:ext cx="510840" cy="55260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369400" y="3350520"/>
              <a:ext cx="926640" cy="51336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561720" y="3065040"/>
              <a:ext cx="591120" cy="28044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247880" y="2000160"/>
              <a:ext cx="237600" cy="46764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339680" y="1570680"/>
              <a:ext cx="457560" cy="78372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175520" y="2398680"/>
              <a:ext cx="467280" cy="22644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04840" y="2546280"/>
              <a:ext cx="83520" cy="12132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201800" y="2553120"/>
              <a:ext cx="217080" cy="22464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243560" y="2712240"/>
              <a:ext cx="162720" cy="1209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531560" y="2623680"/>
              <a:ext cx="47160" cy="277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133320" y="3166560"/>
              <a:ext cx="988920" cy="58392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072120" y="3579840"/>
              <a:ext cx="1094760" cy="51012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5296680" y="3709800"/>
              <a:ext cx="1082520" cy="40824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209640" y="3942720"/>
              <a:ext cx="648360" cy="50976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914440" y="4013280"/>
              <a:ext cx="690120" cy="75276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5574960" y="4055760"/>
              <a:ext cx="498240" cy="85968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708880" y="4676040"/>
              <a:ext cx="1193400" cy="93312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5156280" y="4098600"/>
              <a:ext cx="457560" cy="83664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3098160" y="3872160"/>
              <a:ext cx="1793520" cy="182268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167880" y="2451600"/>
              <a:ext cx="7920" cy="144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500840" y="1012680"/>
              <a:ext cx="982080" cy="180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246640" y="1890000"/>
              <a:ext cx="96840" cy="8352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5591880" y="1929600"/>
              <a:ext cx="77760" cy="2304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6442200" y="2105280"/>
              <a:ext cx="813600" cy="104688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007040" y="3040560"/>
              <a:ext cx="145800" cy="20952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5886720" y="2162520"/>
              <a:ext cx="255600" cy="11808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095960" y="2055960"/>
              <a:ext cx="221040" cy="43956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866640" y="5547240"/>
              <a:ext cx="63720" cy="8640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799680" y="5611320"/>
              <a:ext cx="38520" cy="5364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6723000" y="5635800"/>
              <a:ext cx="32040" cy="2304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6769080" y="5668560"/>
              <a:ext cx="17640" cy="3924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668640" y="5653800"/>
              <a:ext cx="29160" cy="2952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610320" y="5668560"/>
              <a:ext cx="17640" cy="1800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568560" y="5672160"/>
              <a:ext cx="17640" cy="1152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280" bIns="-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544800" y="5699880"/>
              <a:ext cx="2196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631200" y="5696640"/>
              <a:ext cx="41760" cy="2916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695280" y="5693400"/>
              <a:ext cx="50040" cy="1476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583680" y="5696640"/>
              <a:ext cx="11160" cy="2628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807080" y="4466160"/>
              <a:ext cx="762480" cy="67392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418880" y="2334600"/>
              <a:ext cx="56880" cy="11484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5" name=""/>
          <p:cNvSpPr/>
          <p:nvPr/>
        </p:nvSpPr>
        <p:spPr>
          <a:xfrm>
            <a:off x="6896160" y="2787480"/>
            <a:ext cx="353880" cy="543240"/>
          </a:xfrm>
          <a:custGeom>
            <a:avLst/>
            <a:gdLst/>
            <a:ahLst/>
            <a:rect l="l" t="t" r="r" b="b"/>
            <a:pathLst>
              <a:path w="236" h="311">
                <a:moveTo>
                  <a:pt x="236" y="7"/>
                </a:moveTo>
                <a:cubicBezTo>
                  <a:pt x="216" y="0"/>
                  <a:pt x="196" y="4"/>
                  <a:pt x="176" y="11"/>
                </a:cubicBezTo>
                <a:cubicBezTo>
                  <a:pt x="159" y="36"/>
                  <a:pt x="161" y="28"/>
                  <a:pt x="156" y="51"/>
                </a:cubicBezTo>
                <a:cubicBezTo>
                  <a:pt x="156" y="52"/>
                  <a:pt x="152" y="95"/>
                  <a:pt x="140" y="103"/>
                </a:cubicBezTo>
                <a:cubicBezTo>
                  <a:pt x="140" y="103"/>
                  <a:pt x="110" y="113"/>
                  <a:pt x="104" y="115"/>
                </a:cubicBezTo>
                <a:cubicBezTo>
                  <a:pt x="86" y="121"/>
                  <a:pt x="74" y="137"/>
                  <a:pt x="56" y="143"/>
                </a:cubicBezTo>
                <a:cubicBezTo>
                  <a:pt x="42" y="164"/>
                  <a:pt x="32" y="167"/>
                  <a:pt x="24" y="191"/>
                </a:cubicBezTo>
                <a:cubicBezTo>
                  <a:pt x="21" y="199"/>
                  <a:pt x="12" y="219"/>
                  <a:pt x="12" y="219"/>
                </a:cubicBezTo>
                <a:cubicBezTo>
                  <a:pt x="14" y="235"/>
                  <a:pt x="0" y="277"/>
                  <a:pt x="16" y="291"/>
                </a:cubicBezTo>
                <a:cubicBezTo>
                  <a:pt x="23" y="297"/>
                  <a:pt x="53" y="300"/>
                  <a:pt x="60" y="307"/>
                </a:cubicBezTo>
                <a:cubicBezTo>
                  <a:pt x="61" y="308"/>
                  <a:pt x="63" y="310"/>
                  <a:pt x="64" y="311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 flipV="1">
            <a:off x="1279080" y="3601800"/>
            <a:ext cx="244440" cy="274680"/>
          </a:xfrm>
          <a:prstGeom prst="line">
            <a:avLst/>
          </a:prstGeom>
          <a:ln w="381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944880" y="417024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Dallas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08520" y="2397240"/>
            <a:ext cx="719280" cy="583920"/>
          </a:xfrm>
          <a:custGeom>
            <a:avLst/>
            <a:gdLst/>
            <a:ahLst/>
            <a:rect l="l" t="t" r="r" b="b"/>
            <a:pathLst>
              <a:path w="483" h="336">
                <a:moveTo>
                  <a:pt x="472" y="336"/>
                </a:moveTo>
                <a:cubicBezTo>
                  <a:pt x="462" y="327"/>
                  <a:pt x="483" y="293"/>
                  <a:pt x="456" y="280"/>
                </a:cubicBezTo>
                <a:cubicBezTo>
                  <a:pt x="442" y="262"/>
                  <a:pt x="362" y="256"/>
                  <a:pt x="344" y="244"/>
                </a:cubicBezTo>
                <a:cubicBezTo>
                  <a:pt x="333" y="227"/>
                  <a:pt x="293" y="203"/>
                  <a:pt x="276" y="192"/>
                </a:cubicBezTo>
                <a:cubicBezTo>
                  <a:pt x="249" y="174"/>
                  <a:pt x="246" y="149"/>
                  <a:pt x="220" y="136"/>
                </a:cubicBezTo>
                <a:cubicBezTo>
                  <a:pt x="191" y="121"/>
                  <a:pt x="175" y="77"/>
                  <a:pt x="144" y="68"/>
                </a:cubicBezTo>
                <a:cubicBezTo>
                  <a:pt x="87" y="51"/>
                  <a:pt x="61" y="0"/>
                  <a:pt x="0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30360" y="1995480"/>
            <a:ext cx="973080" cy="2141640"/>
          </a:xfrm>
          <a:custGeom>
            <a:avLst/>
            <a:gdLst/>
            <a:ahLst/>
            <a:rect l="l" t="t" r="r" b="b"/>
            <a:pathLst>
              <a:path w="651" h="1229">
                <a:moveTo>
                  <a:pt x="0" y="12"/>
                </a:moveTo>
                <a:cubicBezTo>
                  <a:pt x="24" y="9"/>
                  <a:pt x="31" y="0"/>
                  <a:pt x="39" y="24"/>
                </a:cubicBezTo>
                <a:cubicBezTo>
                  <a:pt x="34" y="50"/>
                  <a:pt x="24" y="105"/>
                  <a:pt x="42" y="123"/>
                </a:cubicBezTo>
                <a:cubicBezTo>
                  <a:pt x="58" y="139"/>
                  <a:pt x="82" y="150"/>
                  <a:pt x="96" y="168"/>
                </a:cubicBezTo>
                <a:cubicBezTo>
                  <a:pt x="104" y="179"/>
                  <a:pt x="111" y="196"/>
                  <a:pt x="123" y="204"/>
                </a:cubicBezTo>
                <a:cubicBezTo>
                  <a:pt x="158" y="227"/>
                  <a:pt x="209" y="229"/>
                  <a:pt x="249" y="231"/>
                </a:cubicBezTo>
                <a:cubicBezTo>
                  <a:pt x="278" y="237"/>
                  <a:pt x="307" y="239"/>
                  <a:pt x="336" y="246"/>
                </a:cubicBezTo>
                <a:cubicBezTo>
                  <a:pt x="348" y="254"/>
                  <a:pt x="355" y="251"/>
                  <a:pt x="369" y="246"/>
                </a:cubicBezTo>
                <a:cubicBezTo>
                  <a:pt x="376" y="257"/>
                  <a:pt x="382" y="266"/>
                  <a:pt x="393" y="273"/>
                </a:cubicBezTo>
                <a:cubicBezTo>
                  <a:pt x="403" y="288"/>
                  <a:pt x="418" y="297"/>
                  <a:pt x="435" y="303"/>
                </a:cubicBezTo>
                <a:cubicBezTo>
                  <a:pt x="447" y="312"/>
                  <a:pt x="450" y="319"/>
                  <a:pt x="459" y="330"/>
                </a:cubicBezTo>
                <a:cubicBezTo>
                  <a:pt x="473" y="348"/>
                  <a:pt x="497" y="356"/>
                  <a:pt x="513" y="372"/>
                </a:cubicBezTo>
                <a:cubicBezTo>
                  <a:pt x="527" y="386"/>
                  <a:pt x="537" y="402"/>
                  <a:pt x="552" y="417"/>
                </a:cubicBezTo>
                <a:cubicBezTo>
                  <a:pt x="601" y="466"/>
                  <a:pt x="636" y="478"/>
                  <a:pt x="651" y="552"/>
                </a:cubicBezTo>
                <a:cubicBezTo>
                  <a:pt x="634" y="602"/>
                  <a:pt x="649" y="675"/>
                  <a:pt x="639" y="735"/>
                </a:cubicBezTo>
                <a:cubicBezTo>
                  <a:pt x="635" y="756"/>
                  <a:pt x="637" y="782"/>
                  <a:pt x="618" y="795"/>
                </a:cubicBezTo>
                <a:cubicBezTo>
                  <a:pt x="611" y="805"/>
                  <a:pt x="602" y="809"/>
                  <a:pt x="594" y="819"/>
                </a:cubicBezTo>
                <a:cubicBezTo>
                  <a:pt x="581" y="834"/>
                  <a:pt x="568" y="853"/>
                  <a:pt x="552" y="864"/>
                </a:cubicBezTo>
                <a:cubicBezTo>
                  <a:pt x="543" y="878"/>
                  <a:pt x="532" y="899"/>
                  <a:pt x="516" y="906"/>
                </a:cubicBezTo>
                <a:cubicBezTo>
                  <a:pt x="498" y="914"/>
                  <a:pt x="479" y="916"/>
                  <a:pt x="462" y="927"/>
                </a:cubicBezTo>
                <a:cubicBezTo>
                  <a:pt x="449" y="947"/>
                  <a:pt x="418" y="952"/>
                  <a:pt x="402" y="972"/>
                </a:cubicBezTo>
                <a:cubicBezTo>
                  <a:pt x="397" y="978"/>
                  <a:pt x="392" y="984"/>
                  <a:pt x="387" y="990"/>
                </a:cubicBezTo>
                <a:cubicBezTo>
                  <a:pt x="383" y="996"/>
                  <a:pt x="375" y="1008"/>
                  <a:pt x="375" y="1008"/>
                </a:cubicBezTo>
                <a:cubicBezTo>
                  <a:pt x="377" y="1037"/>
                  <a:pt x="376" y="1053"/>
                  <a:pt x="384" y="1077"/>
                </a:cubicBezTo>
                <a:cubicBezTo>
                  <a:pt x="376" y="1100"/>
                  <a:pt x="384" y="1075"/>
                  <a:pt x="378" y="1125"/>
                </a:cubicBezTo>
                <a:cubicBezTo>
                  <a:pt x="374" y="1163"/>
                  <a:pt x="336" y="1174"/>
                  <a:pt x="303" y="1179"/>
                </a:cubicBezTo>
                <a:cubicBezTo>
                  <a:pt x="260" y="1170"/>
                  <a:pt x="217" y="1170"/>
                  <a:pt x="174" y="1164"/>
                </a:cubicBezTo>
                <a:cubicBezTo>
                  <a:pt x="150" y="1167"/>
                  <a:pt x="128" y="1169"/>
                  <a:pt x="108" y="1182"/>
                </a:cubicBezTo>
                <a:cubicBezTo>
                  <a:pt x="103" y="1190"/>
                  <a:pt x="97" y="1200"/>
                  <a:pt x="93" y="1209"/>
                </a:cubicBezTo>
                <a:cubicBezTo>
                  <a:pt x="90" y="1215"/>
                  <a:pt x="81" y="1229"/>
                  <a:pt x="87" y="1227"/>
                </a:cubicBezTo>
                <a:cubicBezTo>
                  <a:pt x="90" y="1226"/>
                  <a:pt x="96" y="1224"/>
                  <a:pt x="96" y="1224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489040" y="2967120"/>
            <a:ext cx="2892600" cy="2320920"/>
          </a:xfrm>
          <a:custGeom>
            <a:avLst/>
            <a:gdLst/>
            <a:ahLst/>
            <a:rect l="l" t="t" r="r" b="b"/>
            <a:pathLst>
              <a:path w="1936" h="1333">
                <a:moveTo>
                  <a:pt x="0" y="44"/>
                </a:moveTo>
                <a:cubicBezTo>
                  <a:pt x="35" y="47"/>
                  <a:pt x="62" y="52"/>
                  <a:pt x="92" y="32"/>
                </a:cubicBezTo>
                <a:cubicBezTo>
                  <a:pt x="104" y="15"/>
                  <a:pt x="120" y="13"/>
                  <a:pt x="140" y="8"/>
                </a:cubicBezTo>
                <a:cubicBezTo>
                  <a:pt x="151" y="5"/>
                  <a:pt x="172" y="0"/>
                  <a:pt x="172" y="0"/>
                </a:cubicBezTo>
                <a:cubicBezTo>
                  <a:pt x="229" y="4"/>
                  <a:pt x="287" y="8"/>
                  <a:pt x="344" y="16"/>
                </a:cubicBezTo>
                <a:cubicBezTo>
                  <a:pt x="359" y="15"/>
                  <a:pt x="373" y="15"/>
                  <a:pt x="388" y="12"/>
                </a:cubicBezTo>
                <a:cubicBezTo>
                  <a:pt x="400" y="10"/>
                  <a:pt x="424" y="0"/>
                  <a:pt x="424" y="0"/>
                </a:cubicBezTo>
                <a:cubicBezTo>
                  <a:pt x="464" y="3"/>
                  <a:pt x="505" y="5"/>
                  <a:pt x="544" y="12"/>
                </a:cubicBezTo>
                <a:cubicBezTo>
                  <a:pt x="573" y="17"/>
                  <a:pt x="599" y="33"/>
                  <a:pt x="628" y="40"/>
                </a:cubicBezTo>
                <a:cubicBezTo>
                  <a:pt x="644" y="52"/>
                  <a:pt x="653" y="67"/>
                  <a:pt x="668" y="80"/>
                </a:cubicBezTo>
                <a:cubicBezTo>
                  <a:pt x="675" y="86"/>
                  <a:pt x="692" y="96"/>
                  <a:pt x="692" y="96"/>
                </a:cubicBezTo>
                <a:cubicBezTo>
                  <a:pt x="700" y="121"/>
                  <a:pt x="704" y="149"/>
                  <a:pt x="708" y="176"/>
                </a:cubicBezTo>
                <a:cubicBezTo>
                  <a:pt x="702" y="204"/>
                  <a:pt x="692" y="224"/>
                  <a:pt x="668" y="240"/>
                </a:cubicBezTo>
                <a:cubicBezTo>
                  <a:pt x="654" y="261"/>
                  <a:pt x="652" y="283"/>
                  <a:pt x="680" y="292"/>
                </a:cubicBezTo>
                <a:cubicBezTo>
                  <a:pt x="701" y="288"/>
                  <a:pt x="712" y="283"/>
                  <a:pt x="736" y="292"/>
                </a:cubicBezTo>
                <a:cubicBezTo>
                  <a:pt x="744" y="295"/>
                  <a:pt x="744" y="310"/>
                  <a:pt x="748" y="316"/>
                </a:cubicBezTo>
                <a:cubicBezTo>
                  <a:pt x="757" y="329"/>
                  <a:pt x="771" y="332"/>
                  <a:pt x="784" y="340"/>
                </a:cubicBezTo>
                <a:cubicBezTo>
                  <a:pt x="792" y="363"/>
                  <a:pt x="790" y="372"/>
                  <a:pt x="808" y="384"/>
                </a:cubicBezTo>
                <a:cubicBezTo>
                  <a:pt x="828" y="414"/>
                  <a:pt x="821" y="429"/>
                  <a:pt x="824" y="472"/>
                </a:cubicBezTo>
                <a:cubicBezTo>
                  <a:pt x="821" y="562"/>
                  <a:pt x="823" y="622"/>
                  <a:pt x="844" y="704"/>
                </a:cubicBezTo>
                <a:cubicBezTo>
                  <a:pt x="846" y="761"/>
                  <a:pt x="917" y="802"/>
                  <a:pt x="930" y="856"/>
                </a:cubicBezTo>
                <a:cubicBezTo>
                  <a:pt x="934" y="872"/>
                  <a:pt x="959" y="867"/>
                  <a:pt x="972" y="880"/>
                </a:cubicBezTo>
                <a:cubicBezTo>
                  <a:pt x="982" y="890"/>
                  <a:pt x="1026" y="902"/>
                  <a:pt x="1038" y="910"/>
                </a:cubicBezTo>
                <a:cubicBezTo>
                  <a:pt x="1074" y="924"/>
                  <a:pt x="1151" y="869"/>
                  <a:pt x="1182" y="892"/>
                </a:cubicBezTo>
                <a:cubicBezTo>
                  <a:pt x="1199" y="917"/>
                  <a:pt x="1269" y="858"/>
                  <a:pt x="1278" y="886"/>
                </a:cubicBezTo>
                <a:cubicBezTo>
                  <a:pt x="1281" y="894"/>
                  <a:pt x="1239" y="1004"/>
                  <a:pt x="1242" y="1012"/>
                </a:cubicBezTo>
                <a:cubicBezTo>
                  <a:pt x="1243" y="1016"/>
                  <a:pt x="1260" y="1084"/>
                  <a:pt x="1260" y="1084"/>
                </a:cubicBezTo>
                <a:cubicBezTo>
                  <a:pt x="1256" y="1111"/>
                  <a:pt x="1292" y="1150"/>
                  <a:pt x="1284" y="1174"/>
                </a:cubicBezTo>
                <a:cubicBezTo>
                  <a:pt x="1282" y="1198"/>
                  <a:pt x="1263" y="1203"/>
                  <a:pt x="1242" y="1216"/>
                </a:cubicBezTo>
                <a:cubicBezTo>
                  <a:pt x="1235" y="1220"/>
                  <a:pt x="1200" y="1257"/>
                  <a:pt x="1192" y="1260"/>
                </a:cubicBezTo>
                <a:cubicBezTo>
                  <a:pt x="1183" y="1263"/>
                  <a:pt x="1168" y="1276"/>
                  <a:pt x="1168" y="1276"/>
                </a:cubicBezTo>
                <a:cubicBezTo>
                  <a:pt x="1165" y="1280"/>
                  <a:pt x="1163" y="1285"/>
                  <a:pt x="1160" y="1288"/>
                </a:cubicBezTo>
                <a:cubicBezTo>
                  <a:pt x="1157" y="1291"/>
                  <a:pt x="1151" y="1292"/>
                  <a:pt x="1148" y="1296"/>
                </a:cubicBezTo>
                <a:cubicBezTo>
                  <a:pt x="1142" y="1303"/>
                  <a:pt x="1141" y="1313"/>
                  <a:pt x="1136" y="1320"/>
                </a:cubicBezTo>
                <a:cubicBezTo>
                  <a:pt x="1150" y="1329"/>
                  <a:pt x="1149" y="1333"/>
                  <a:pt x="1168" y="1324"/>
                </a:cubicBezTo>
                <a:cubicBezTo>
                  <a:pt x="1211" y="1304"/>
                  <a:pt x="1228" y="1284"/>
                  <a:pt x="1280" y="1280"/>
                </a:cubicBezTo>
                <a:cubicBezTo>
                  <a:pt x="1309" y="1278"/>
                  <a:pt x="1339" y="1277"/>
                  <a:pt x="1368" y="1276"/>
                </a:cubicBezTo>
                <a:cubicBezTo>
                  <a:pt x="1371" y="1276"/>
                  <a:pt x="1407" y="1272"/>
                  <a:pt x="1416" y="1268"/>
                </a:cubicBezTo>
                <a:cubicBezTo>
                  <a:pt x="1425" y="1264"/>
                  <a:pt x="1432" y="1257"/>
                  <a:pt x="1440" y="1252"/>
                </a:cubicBezTo>
                <a:cubicBezTo>
                  <a:pt x="1444" y="1249"/>
                  <a:pt x="1452" y="1244"/>
                  <a:pt x="1452" y="1244"/>
                </a:cubicBezTo>
                <a:cubicBezTo>
                  <a:pt x="1457" y="1245"/>
                  <a:pt x="1463" y="1251"/>
                  <a:pt x="1468" y="1248"/>
                </a:cubicBezTo>
                <a:cubicBezTo>
                  <a:pt x="1472" y="1246"/>
                  <a:pt x="1464" y="1240"/>
                  <a:pt x="1464" y="1236"/>
                </a:cubicBezTo>
                <a:cubicBezTo>
                  <a:pt x="1464" y="1226"/>
                  <a:pt x="1480" y="1195"/>
                  <a:pt x="1488" y="1188"/>
                </a:cubicBezTo>
                <a:cubicBezTo>
                  <a:pt x="1513" y="1166"/>
                  <a:pt x="1530" y="1164"/>
                  <a:pt x="1560" y="1156"/>
                </a:cubicBezTo>
                <a:cubicBezTo>
                  <a:pt x="1596" y="1146"/>
                  <a:pt x="1627" y="1133"/>
                  <a:pt x="1664" y="1128"/>
                </a:cubicBezTo>
                <a:cubicBezTo>
                  <a:pt x="1705" y="1129"/>
                  <a:pt x="1747" y="1130"/>
                  <a:pt x="1788" y="1132"/>
                </a:cubicBezTo>
                <a:cubicBezTo>
                  <a:pt x="1795" y="1132"/>
                  <a:pt x="1825" y="1143"/>
                  <a:pt x="1828" y="1144"/>
                </a:cubicBezTo>
                <a:cubicBezTo>
                  <a:pt x="1836" y="1147"/>
                  <a:pt x="1852" y="1152"/>
                  <a:pt x="1852" y="1152"/>
                </a:cubicBezTo>
                <a:cubicBezTo>
                  <a:pt x="1867" y="1175"/>
                  <a:pt x="1875" y="1172"/>
                  <a:pt x="1904" y="1176"/>
                </a:cubicBezTo>
                <a:cubicBezTo>
                  <a:pt x="1911" y="1190"/>
                  <a:pt x="1925" y="1221"/>
                  <a:pt x="1936" y="1232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535200" y="2374920"/>
            <a:ext cx="3900600" cy="996840"/>
          </a:xfrm>
          <a:custGeom>
            <a:avLst/>
            <a:gdLst/>
            <a:ahLst/>
            <a:rect l="l" t="t" r="r" b="b"/>
            <a:pathLst>
              <a:path w="2612" h="572">
                <a:moveTo>
                  <a:pt x="0" y="548"/>
                </a:moveTo>
                <a:cubicBezTo>
                  <a:pt x="61" y="554"/>
                  <a:pt x="65" y="552"/>
                  <a:pt x="108" y="560"/>
                </a:cubicBezTo>
                <a:cubicBezTo>
                  <a:pt x="131" y="564"/>
                  <a:pt x="176" y="572"/>
                  <a:pt x="176" y="572"/>
                </a:cubicBezTo>
                <a:cubicBezTo>
                  <a:pt x="344" y="544"/>
                  <a:pt x="522" y="551"/>
                  <a:pt x="692" y="548"/>
                </a:cubicBezTo>
                <a:cubicBezTo>
                  <a:pt x="702" y="519"/>
                  <a:pt x="703" y="526"/>
                  <a:pt x="696" y="492"/>
                </a:cubicBezTo>
                <a:cubicBezTo>
                  <a:pt x="694" y="484"/>
                  <a:pt x="691" y="476"/>
                  <a:pt x="688" y="468"/>
                </a:cubicBezTo>
                <a:cubicBezTo>
                  <a:pt x="687" y="464"/>
                  <a:pt x="684" y="456"/>
                  <a:pt x="684" y="456"/>
                </a:cubicBezTo>
                <a:cubicBezTo>
                  <a:pt x="681" y="428"/>
                  <a:pt x="679" y="400"/>
                  <a:pt x="676" y="372"/>
                </a:cubicBezTo>
                <a:cubicBezTo>
                  <a:pt x="675" y="362"/>
                  <a:pt x="666" y="339"/>
                  <a:pt x="664" y="332"/>
                </a:cubicBezTo>
                <a:cubicBezTo>
                  <a:pt x="663" y="328"/>
                  <a:pt x="660" y="320"/>
                  <a:pt x="660" y="320"/>
                </a:cubicBezTo>
                <a:cubicBezTo>
                  <a:pt x="661" y="313"/>
                  <a:pt x="658" y="303"/>
                  <a:pt x="664" y="300"/>
                </a:cubicBezTo>
                <a:cubicBezTo>
                  <a:pt x="679" y="293"/>
                  <a:pt x="696" y="296"/>
                  <a:pt x="712" y="296"/>
                </a:cubicBezTo>
                <a:cubicBezTo>
                  <a:pt x="755" y="296"/>
                  <a:pt x="797" y="299"/>
                  <a:pt x="840" y="300"/>
                </a:cubicBezTo>
                <a:cubicBezTo>
                  <a:pt x="881" y="308"/>
                  <a:pt x="924" y="323"/>
                  <a:pt x="964" y="336"/>
                </a:cubicBezTo>
                <a:cubicBezTo>
                  <a:pt x="974" y="339"/>
                  <a:pt x="991" y="342"/>
                  <a:pt x="1000" y="348"/>
                </a:cubicBezTo>
                <a:cubicBezTo>
                  <a:pt x="1008" y="353"/>
                  <a:pt x="1024" y="364"/>
                  <a:pt x="1024" y="364"/>
                </a:cubicBezTo>
                <a:cubicBezTo>
                  <a:pt x="1038" y="385"/>
                  <a:pt x="1064" y="395"/>
                  <a:pt x="1088" y="400"/>
                </a:cubicBezTo>
                <a:cubicBezTo>
                  <a:pt x="1149" y="397"/>
                  <a:pt x="1145" y="401"/>
                  <a:pt x="1184" y="392"/>
                </a:cubicBezTo>
                <a:cubicBezTo>
                  <a:pt x="1262" y="375"/>
                  <a:pt x="1330" y="337"/>
                  <a:pt x="1404" y="312"/>
                </a:cubicBezTo>
                <a:cubicBezTo>
                  <a:pt x="1428" y="304"/>
                  <a:pt x="1514" y="291"/>
                  <a:pt x="1544" y="288"/>
                </a:cubicBezTo>
                <a:cubicBezTo>
                  <a:pt x="1562" y="282"/>
                  <a:pt x="1581" y="276"/>
                  <a:pt x="1600" y="272"/>
                </a:cubicBezTo>
                <a:cubicBezTo>
                  <a:pt x="1613" y="269"/>
                  <a:pt x="1627" y="267"/>
                  <a:pt x="1640" y="264"/>
                </a:cubicBezTo>
                <a:cubicBezTo>
                  <a:pt x="1647" y="263"/>
                  <a:pt x="1660" y="260"/>
                  <a:pt x="1660" y="260"/>
                </a:cubicBezTo>
                <a:cubicBezTo>
                  <a:pt x="1680" y="247"/>
                  <a:pt x="1701" y="234"/>
                  <a:pt x="1720" y="220"/>
                </a:cubicBezTo>
                <a:cubicBezTo>
                  <a:pt x="1733" y="210"/>
                  <a:pt x="1753" y="175"/>
                  <a:pt x="1768" y="168"/>
                </a:cubicBezTo>
                <a:cubicBezTo>
                  <a:pt x="1785" y="160"/>
                  <a:pt x="1806" y="149"/>
                  <a:pt x="1824" y="144"/>
                </a:cubicBezTo>
                <a:cubicBezTo>
                  <a:pt x="1849" y="137"/>
                  <a:pt x="1866" y="109"/>
                  <a:pt x="1892" y="108"/>
                </a:cubicBezTo>
                <a:cubicBezTo>
                  <a:pt x="1919" y="107"/>
                  <a:pt x="1973" y="109"/>
                  <a:pt x="2000" y="108"/>
                </a:cubicBezTo>
                <a:cubicBezTo>
                  <a:pt x="2128" y="104"/>
                  <a:pt x="2085" y="99"/>
                  <a:pt x="2184" y="92"/>
                </a:cubicBezTo>
                <a:cubicBezTo>
                  <a:pt x="2216" y="90"/>
                  <a:pt x="2280" y="68"/>
                  <a:pt x="2280" y="68"/>
                </a:cubicBezTo>
                <a:cubicBezTo>
                  <a:pt x="2340" y="56"/>
                  <a:pt x="2385" y="100"/>
                  <a:pt x="2440" y="76"/>
                </a:cubicBezTo>
                <a:cubicBezTo>
                  <a:pt x="2458" y="68"/>
                  <a:pt x="2478" y="70"/>
                  <a:pt x="2496" y="64"/>
                </a:cubicBezTo>
                <a:cubicBezTo>
                  <a:pt x="2536" y="51"/>
                  <a:pt x="2582" y="30"/>
                  <a:pt x="2612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65400" y="974880"/>
            <a:ext cx="771480" cy="3301920"/>
          </a:xfrm>
          <a:custGeom>
            <a:avLst/>
            <a:gdLst/>
            <a:ahLst/>
            <a:rect l="l" t="t" r="r" b="b"/>
            <a:pathLst>
              <a:path w="517" h="1896">
                <a:moveTo>
                  <a:pt x="216" y="0"/>
                </a:moveTo>
                <a:cubicBezTo>
                  <a:pt x="221" y="58"/>
                  <a:pt x="218" y="119"/>
                  <a:pt x="232" y="176"/>
                </a:cubicBezTo>
                <a:cubicBezTo>
                  <a:pt x="237" y="196"/>
                  <a:pt x="245" y="216"/>
                  <a:pt x="252" y="236"/>
                </a:cubicBezTo>
                <a:cubicBezTo>
                  <a:pt x="259" y="256"/>
                  <a:pt x="281" y="263"/>
                  <a:pt x="288" y="284"/>
                </a:cubicBezTo>
                <a:cubicBezTo>
                  <a:pt x="298" y="313"/>
                  <a:pt x="291" y="301"/>
                  <a:pt x="304" y="320"/>
                </a:cubicBezTo>
                <a:cubicBezTo>
                  <a:pt x="302" y="351"/>
                  <a:pt x="308" y="384"/>
                  <a:pt x="296" y="412"/>
                </a:cubicBezTo>
                <a:cubicBezTo>
                  <a:pt x="285" y="437"/>
                  <a:pt x="255" y="447"/>
                  <a:pt x="244" y="472"/>
                </a:cubicBezTo>
                <a:cubicBezTo>
                  <a:pt x="229" y="506"/>
                  <a:pt x="228" y="558"/>
                  <a:pt x="208" y="588"/>
                </a:cubicBezTo>
                <a:cubicBezTo>
                  <a:pt x="198" y="603"/>
                  <a:pt x="153" y="657"/>
                  <a:pt x="148" y="672"/>
                </a:cubicBezTo>
                <a:cubicBezTo>
                  <a:pt x="138" y="701"/>
                  <a:pt x="126" y="730"/>
                  <a:pt x="116" y="760"/>
                </a:cubicBezTo>
                <a:cubicBezTo>
                  <a:pt x="105" y="793"/>
                  <a:pt x="87" y="823"/>
                  <a:pt x="76" y="856"/>
                </a:cubicBezTo>
                <a:cubicBezTo>
                  <a:pt x="69" y="876"/>
                  <a:pt x="69" y="901"/>
                  <a:pt x="48" y="908"/>
                </a:cubicBezTo>
                <a:cubicBezTo>
                  <a:pt x="47" y="944"/>
                  <a:pt x="46" y="980"/>
                  <a:pt x="44" y="1016"/>
                </a:cubicBezTo>
                <a:cubicBezTo>
                  <a:pt x="44" y="1023"/>
                  <a:pt x="33" y="1052"/>
                  <a:pt x="32" y="1056"/>
                </a:cubicBezTo>
                <a:cubicBezTo>
                  <a:pt x="29" y="1064"/>
                  <a:pt x="24" y="1080"/>
                  <a:pt x="24" y="1080"/>
                </a:cubicBezTo>
                <a:cubicBezTo>
                  <a:pt x="18" y="1122"/>
                  <a:pt x="10" y="1159"/>
                  <a:pt x="0" y="1200"/>
                </a:cubicBezTo>
                <a:cubicBezTo>
                  <a:pt x="1" y="1231"/>
                  <a:pt x="0" y="1262"/>
                  <a:pt x="4" y="1292"/>
                </a:cubicBezTo>
                <a:cubicBezTo>
                  <a:pt x="4" y="1294"/>
                  <a:pt x="28" y="1338"/>
                  <a:pt x="32" y="1348"/>
                </a:cubicBezTo>
                <a:cubicBezTo>
                  <a:pt x="47" y="1384"/>
                  <a:pt x="56" y="1422"/>
                  <a:pt x="64" y="1460"/>
                </a:cubicBezTo>
                <a:cubicBezTo>
                  <a:pt x="68" y="1479"/>
                  <a:pt x="74" y="1514"/>
                  <a:pt x="84" y="1532"/>
                </a:cubicBezTo>
                <a:cubicBezTo>
                  <a:pt x="84" y="1532"/>
                  <a:pt x="104" y="1562"/>
                  <a:pt x="108" y="1568"/>
                </a:cubicBezTo>
                <a:cubicBezTo>
                  <a:pt x="111" y="1572"/>
                  <a:pt x="116" y="1580"/>
                  <a:pt x="116" y="1580"/>
                </a:cubicBezTo>
                <a:cubicBezTo>
                  <a:pt x="109" y="1600"/>
                  <a:pt x="116" y="1591"/>
                  <a:pt x="88" y="1600"/>
                </a:cubicBezTo>
                <a:cubicBezTo>
                  <a:pt x="84" y="1601"/>
                  <a:pt x="76" y="1604"/>
                  <a:pt x="76" y="1604"/>
                </a:cubicBezTo>
                <a:cubicBezTo>
                  <a:pt x="72" y="1608"/>
                  <a:pt x="59" y="1614"/>
                  <a:pt x="64" y="1616"/>
                </a:cubicBezTo>
                <a:cubicBezTo>
                  <a:pt x="70" y="1618"/>
                  <a:pt x="118" y="1597"/>
                  <a:pt x="128" y="1592"/>
                </a:cubicBezTo>
                <a:cubicBezTo>
                  <a:pt x="144" y="1608"/>
                  <a:pt x="154" y="1632"/>
                  <a:pt x="164" y="1652"/>
                </a:cubicBezTo>
                <a:cubicBezTo>
                  <a:pt x="166" y="1656"/>
                  <a:pt x="165" y="1661"/>
                  <a:pt x="168" y="1664"/>
                </a:cubicBezTo>
                <a:cubicBezTo>
                  <a:pt x="176" y="1672"/>
                  <a:pt x="205" y="1680"/>
                  <a:pt x="216" y="1688"/>
                </a:cubicBezTo>
                <a:cubicBezTo>
                  <a:pt x="224" y="1700"/>
                  <a:pt x="252" y="1692"/>
                  <a:pt x="260" y="1704"/>
                </a:cubicBezTo>
                <a:cubicBezTo>
                  <a:pt x="261" y="1708"/>
                  <a:pt x="277" y="1753"/>
                  <a:pt x="280" y="1760"/>
                </a:cubicBezTo>
                <a:cubicBezTo>
                  <a:pt x="284" y="1771"/>
                  <a:pt x="305" y="1780"/>
                  <a:pt x="312" y="1788"/>
                </a:cubicBezTo>
                <a:cubicBezTo>
                  <a:pt x="329" y="1809"/>
                  <a:pt x="321" y="1825"/>
                  <a:pt x="344" y="1840"/>
                </a:cubicBezTo>
                <a:cubicBezTo>
                  <a:pt x="358" y="1861"/>
                  <a:pt x="361" y="1872"/>
                  <a:pt x="388" y="1876"/>
                </a:cubicBezTo>
                <a:cubicBezTo>
                  <a:pt x="406" y="1882"/>
                  <a:pt x="407" y="1882"/>
                  <a:pt x="424" y="1888"/>
                </a:cubicBezTo>
                <a:cubicBezTo>
                  <a:pt x="517" y="1884"/>
                  <a:pt x="467" y="1896"/>
                  <a:pt x="512" y="1896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90680" y="3495600"/>
            <a:ext cx="7315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58800" y="368136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Jose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944640" y="405432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Los Angeles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332000" y="4241880"/>
            <a:ext cx="7286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Diego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036960" y="380196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Albuquerque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545000" y="5200560"/>
            <a:ext cx="7333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448080" y="515772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Antonio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459400" y="491004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Orleans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692360" y="1233360"/>
            <a:ext cx="5205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Seattle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585440" y="1795320"/>
            <a:ext cx="600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262160" y="308448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Sacramento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376440" y="309420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459400" y="2982960"/>
            <a:ext cx="7333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116240" y="218592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Minneapolis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159680" y="329868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72440" y="226836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Boston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333840" y="2239920"/>
            <a:ext cx="5720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Toronto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869520" y="2189160"/>
            <a:ext cx="526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575080" y="2765520"/>
            <a:ext cx="7315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Salt Lake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203960" y="279252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 flipH="1">
            <a:off x="9464760" y="460548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8997480" y="4303800"/>
            <a:ext cx="180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10081800" y="4394160"/>
            <a:ext cx="1800" cy="6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236080" y="5164200"/>
            <a:ext cx="28440" cy="2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" name=""/>
          <p:cNvGrpSpPr/>
          <p:nvPr/>
        </p:nvGrpSpPr>
        <p:grpSpPr>
          <a:xfrm>
            <a:off x="1123920" y="1028880"/>
            <a:ext cx="6906960" cy="4712760"/>
            <a:chOff x="1123920" y="1028880"/>
            <a:chExt cx="6906960" cy="4712760"/>
          </a:xfrm>
        </p:grpSpPr>
        <p:sp>
          <p:nvSpPr>
            <p:cNvPr id="188" name=""/>
            <p:cNvSpPr/>
            <p:nvPr/>
          </p:nvSpPr>
          <p:spPr>
            <a:xfrm>
              <a:off x="4572000" y="1096200"/>
              <a:ext cx="266760" cy="365400"/>
            </a:xfrm>
            <a:prstGeom prst="rect">
              <a:avLst/>
            </a:prstGeom>
            <a:solidFill>
              <a:srgbClr val="99ff99"/>
            </a:solidFill>
            <a:ln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9" name=""/>
            <p:cNvGrpSpPr/>
            <p:nvPr/>
          </p:nvGrpSpPr>
          <p:grpSpPr>
            <a:xfrm>
              <a:off x="4619520" y="1035360"/>
              <a:ext cx="2417760" cy="1850040"/>
              <a:chOff x="4619520" y="1035360"/>
              <a:chExt cx="2417760" cy="1850040"/>
            </a:xfrm>
          </p:grpSpPr>
          <p:sp>
            <p:nvSpPr>
              <p:cNvPr id="190" name=""/>
              <p:cNvSpPr/>
              <p:nvPr/>
            </p:nvSpPr>
            <p:spPr>
              <a:xfrm>
                <a:off x="4619520" y="1035360"/>
                <a:ext cx="2417760" cy="185004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6199560" y="2463840"/>
                <a:ext cx="13320" cy="13680"/>
              </a:xfrm>
              <a:prstGeom prst="rect">
                <a:avLst/>
              </a:prstGeom>
              <a:solidFill>
                <a:srgbClr val="99ff99"/>
              </a:solidFill>
              <a:ln w="1260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3120" bIns="-33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2" name=""/>
            <p:cNvSpPr/>
            <p:nvPr/>
          </p:nvSpPr>
          <p:spPr>
            <a:xfrm>
              <a:off x="6244560" y="1035360"/>
              <a:ext cx="1786320" cy="110556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030560" y="1035360"/>
              <a:ext cx="896040" cy="77076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145680" y="1032120"/>
              <a:ext cx="923760" cy="76752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224440" y="1028880"/>
              <a:ext cx="1046520" cy="69228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530000" y="1028880"/>
              <a:ext cx="1134000" cy="62172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414800" y="1433880"/>
              <a:ext cx="876240" cy="66420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185120" y="1850760"/>
              <a:ext cx="1050480" cy="89388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076840" y="1589760"/>
              <a:ext cx="734400" cy="127152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2354040" y="1599840"/>
              <a:ext cx="1307880" cy="8625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615840" y="1780200"/>
              <a:ext cx="864000" cy="54792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732400" y="2369160"/>
              <a:ext cx="873720" cy="76572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591000" y="2301840"/>
              <a:ext cx="909720" cy="60228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565800" y="2805480"/>
              <a:ext cx="1068480" cy="51660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270520" y="2802240"/>
              <a:ext cx="688680" cy="92700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2888280" y="3059640"/>
              <a:ext cx="909720" cy="75600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789720" y="3320640"/>
              <a:ext cx="954360" cy="51660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660480" y="3804840"/>
              <a:ext cx="1110240" cy="5752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2789640" y="3730680"/>
              <a:ext cx="872280" cy="95292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059200" y="3623760"/>
              <a:ext cx="829080" cy="103860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1596960" y="2657880"/>
              <a:ext cx="802440" cy="128304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1123920" y="2531520"/>
              <a:ext cx="1060200" cy="178128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397760" y="1744200"/>
              <a:ext cx="826560" cy="100692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478760" y="2731680"/>
              <a:ext cx="776520" cy="51660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588920" y="3204360"/>
              <a:ext cx="861120" cy="76716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739040" y="3885120"/>
              <a:ext cx="653760" cy="61128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5109120" y="2862720"/>
              <a:ext cx="525960" cy="9187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900320" y="2129400"/>
              <a:ext cx="673560" cy="74448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181480" y="2016360"/>
              <a:ext cx="628560" cy="37908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558400" y="2933280"/>
              <a:ext cx="408960" cy="70704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5652000" y="2280600"/>
              <a:ext cx="507600" cy="66744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5911920" y="2813760"/>
              <a:ext cx="539640" cy="64584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6404400" y="2675880"/>
              <a:ext cx="740160" cy="501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6248520" y="3084480"/>
              <a:ext cx="510840" cy="55260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404320" y="3366360"/>
              <a:ext cx="926640" cy="51336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6596640" y="3081240"/>
              <a:ext cx="591120" cy="28044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7282800" y="2016360"/>
              <a:ext cx="237600" cy="46728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374600" y="1586880"/>
              <a:ext cx="457560" cy="78372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210440" y="2414880"/>
              <a:ext cx="467280" cy="22644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439760" y="2562480"/>
              <a:ext cx="83520" cy="12132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7236720" y="2569320"/>
              <a:ext cx="217080" cy="22464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278480" y="2728440"/>
              <a:ext cx="162720" cy="1209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566480" y="2639880"/>
              <a:ext cx="47160" cy="277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6168240" y="3182760"/>
              <a:ext cx="988920" cy="58392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107040" y="3596040"/>
              <a:ext cx="1094760" cy="51012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331600" y="3726000"/>
              <a:ext cx="1082520" cy="40824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244560" y="3958560"/>
              <a:ext cx="648360" cy="50976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949360" y="4029480"/>
              <a:ext cx="690120" cy="75276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609880" y="4071960"/>
              <a:ext cx="498240" cy="85968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743800" y="4691880"/>
              <a:ext cx="1193400" cy="93312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191200" y="4114440"/>
              <a:ext cx="457560" cy="83664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3133080" y="3888000"/>
              <a:ext cx="1793520" cy="182268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202800" y="2467800"/>
              <a:ext cx="7920" cy="144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1535760" y="1028880"/>
              <a:ext cx="982080" cy="180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5281560" y="1906200"/>
              <a:ext cx="96840" cy="8352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626800" y="1945800"/>
              <a:ext cx="77760" cy="2304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6477120" y="2121480"/>
              <a:ext cx="813600" cy="104652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041960" y="3056400"/>
              <a:ext cx="145800" cy="20952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5921640" y="2178720"/>
              <a:ext cx="255600" cy="11808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7130880" y="2072160"/>
              <a:ext cx="221040" cy="43956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6901560" y="5563080"/>
              <a:ext cx="63720" cy="8640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6834600" y="5627160"/>
              <a:ext cx="38520" cy="5364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6757920" y="5651640"/>
              <a:ext cx="32040" cy="2304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804000" y="5684400"/>
              <a:ext cx="17640" cy="3924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703560" y="5669640"/>
              <a:ext cx="29160" cy="2952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645240" y="5684400"/>
              <a:ext cx="17640" cy="1800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6603480" y="5688000"/>
              <a:ext cx="17640" cy="1152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280" bIns="-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6579720" y="5715720"/>
              <a:ext cx="2196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6666120" y="5712480"/>
              <a:ext cx="41760" cy="2916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6730200" y="5709240"/>
              <a:ext cx="50040" cy="1476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6618600" y="5712480"/>
              <a:ext cx="11160" cy="2628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842000" y="4482000"/>
              <a:ext cx="762480" cy="67392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453800" y="2350800"/>
              <a:ext cx="56880" cy="11484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4" name=""/>
          <p:cNvSpPr/>
          <p:nvPr/>
        </p:nvSpPr>
        <p:spPr>
          <a:xfrm>
            <a:off x="6931080" y="2803680"/>
            <a:ext cx="353880" cy="542880"/>
          </a:xfrm>
          <a:custGeom>
            <a:avLst/>
            <a:gdLst/>
            <a:ahLst/>
            <a:rect l="l" t="t" r="r" b="b"/>
            <a:pathLst>
              <a:path w="236" h="311">
                <a:moveTo>
                  <a:pt x="236" y="7"/>
                </a:moveTo>
                <a:cubicBezTo>
                  <a:pt x="216" y="0"/>
                  <a:pt x="196" y="4"/>
                  <a:pt x="176" y="11"/>
                </a:cubicBezTo>
                <a:cubicBezTo>
                  <a:pt x="159" y="36"/>
                  <a:pt x="161" y="28"/>
                  <a:pt x="156" y="51"/>
                </a:cubicBezTo>
                <a:cubicBezTo>
                  <a:pt x="156" y="52"/>
                  <a:pt x="152" y="95"/>
                  <a:pt x="140" y="103"/>
                </a:cubicBezTo>
                <a:cubicBezTo>
                  <a:pt x="140" y="103"/>
                  <a:pt x="110" y="113"/>
                  <a:pt x="104" y="115"/>
                </a:cubicBezTo>
                <a:cubicBezTo>
                  <a:pt x="86" y="121"/>
                  <a:pt x="74" y="137"/>
                  <a:pt x="56" y="143"/>
                </a:cubicBezTo>
                <a:cubicBezTo>
                  <a:pt x="42" y="164"/>
                  <a:pt x="32" y="167"/>
                  <a:pt x="24" y="191"/>
                </a:cubicBezTo>
                <a:cubicBezTo>
                  <a:pt x="21" y="199"/>
                  <a:pt x="12" y="219"/>
                  <a:pt x="12" y="219"/>
                </a:cubicBezTo>
                <a:cubicBezTo>
                  <a:pt x="14" y="235"/>
                  <a:pt x="0" y="277"/>
                  <a:pt x="16" y="291"/>
                </a:cubicBezTo>
                <a:cubicBezTo>
                  <a:pt x="23" y="297"/>
                  <a:pt x="53" y="300"/>
                  <a:pt x="60" y="307"/>
                </a:cubicBezTo>
                <a:cubicBezTo>
                  <a:pt x="61" y="308"/>
                  <a:pt x="63" y="310"/>
                  <a:pt x="64" y="311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H="1" flipV="1">
            <a:off x="1314000" y="3617640"/>
            <a:ext cx="244440" cy="274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979800" y="418608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Dallas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706920" y="2654280"/>
            <a:ext cx="73332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Omaha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843440" y="2413080"/>
            <a:ext cx="719280" cy="584280"/>
          </a:xfrm>
          <a:custGeom>
            <a:avLst/>
            <a:gdLst/>
            <a:ahLst/>
            <a:rect l="l" t="t" r="r" b="b"/>
            <a:pathLst>
              <a:path w="483" h="336">
                <a:moveTo>
                  <a:pt x="472" y="336"/>
                </a:moveTo>
                <a:cubicBezTo>
                  <a:pt x="462" y="327"/>
                  <a:pt x="483" y="293"/>
                  <a:pt x="456" y="280"/>
                </a:cubicBezTo>
                <a:cubicBezTo>
                  <a:pt x="442" y="262"/>
                  <a:pt x="362" y="256"/>
                  <a:pt x="344" y="244"/>
                </a:cubicBezTo>
                <a:cubicBezTo>
                  <a:pt x="333" y="227"/>
                  <a:pt x="293" y="203"/>
                  <a:pt x="276" y="192"/>
                </a:cubicBezTo>
                <a:cubicBezTo>
                  <a:pt x="249" y="174"/>
                  <a:pt x="246" y="149"/>
                  <a:pt x="220" y="136"/>
                </a:cubicBezTo>
                <a:cubicBezTo>
                  <a:pt x="191" y="121"/>
                  <a:pt x="175" y="77"/>
                  <a:pt x="144" y="68"/>
                </a:cubicBezTo>
                <a:cubicBezTo>
                  <a:pt x="87" y="51"/>
                  <a:pt x="61" y="0"/>
                  <a:pt x="0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H="1" flipV="1">
            <a:off x="632880" y="4008240"/>
            <a:ext cx="1165320" cy="145800"/>
          </a:xfrm>
          <a:prstGeom prst="line">
            <a:avLst/>
          </a:prstGeom>
          <a:ln w="381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565280" y="2011320"/>
            <a:ext cx="973080" cy="2141640"/>
          </a:xfrm>
          <a:custGeom>
            <a:avLst/>
            <a:gdLst/>
            <a:ahLst/>
            <a:rect l="l" t="t" r="r" b="b"/>
            <a:pathLst>
              <a:path w="651" h="1229">
                <a:moveTo>
                  <a:pt x="0" y="12"/>
                </a:moveTo>
                <a:cubicBezTo>
                  <a:pt x="24" y="9"/>
                  <a:pt x="31" y="0"/>
                  <a:pt x="39" y="24"/>
                </a:cubicBezTo>
                <a:cubicBezTo>
                  <a:pt x="34" y="50"/>
                  <a:pt x="24" y="105"/>
                  <a:pt x="42" y="123"/>
                </a:cubicBezTo>
                <a:cubicBezTo>
                  <a:pt x="58" y="139"/>
                  <a:pt x="82" y="150"/>
                  <a:pt x="96" y="168"/>
                </a:cubicBezTo>
                <a:cubicBezTo>
                  <a:pt x="104" y="179"/>
                  <a:pt x="111" y="196"/>
                  <a:pt x="123" y="204"/>
                </a:cubicBezTo>
                <a:cubicBezTo>
                  <a:pt x="158" y="227"/>
                  <a:pt x="209" y="229"/>
                  <a:pt x="249" y="231"/>
                </a:cubicBezTo>
                <a:cubicBezTo>
                  <a:pt x="278" y="237"/>
                  <a:pt x="307" y="239"/>
                  <a:pt x="336" y="246"/>
                </a:cubicBezTo>
                <a:cubicBezTo>
                  <a:pt x="348" y="254"/>
                  <a:pt x="355" y="251"/>
                  <a:pt x="369" y="246"/>
                </a:cubicBezTo>
                <a:cubicBezTo>
                  <a:pt x="376" y="257"/>
                  <a:pt x="382" y="266"/>
                  <a:pt x="393" y="273"/>
                </a:cubicBezTo>
                <a:cubicBezTo>
                  <a:pt x="403" y="288"/>
                  <a:pt x="418" y="297"/>
                  <a:pt x="435" y="303"/>
                </a:cubicBezTo>
                <a:cubicBezTo>
                  <a:pt x="447" y="312"/>
                  <a:pt x="450" y="319"/>
                  <a:pt x="459" y="330"/>
                </a:cubicBezTo>
                <a:cubicBezTo>
                  <a:pt x="473" y="348"/>
                  <a:pt x="497" y="356"/>
                  <a:pt x="513" y="372"/>
                </a:cubicBezTo>
                <a:cubicBezTo>
                  <a:pt x="527" y="386"/>
                  <a:pt x="537" y="402"/>
                  <a:pt x="552" y="417"/>
                </a:cubicBezTo>
                <a:cubicBezTo>
                  <a:pt x="601" y="466"/>
                  <a:pt x="636" y="478"/>
                  <a:pt x="651" y="552"/>
                </a:cubicBezTo>
                <a:cubicBezTo>
                  <a:pt x="634" y="602"/>
                  <a:pt x="649" y="675"/>
                  <a:pt x="639" y="735"/>
                </a:cubicBezTo>
                <a:cubicBezTo>
                  <a:pt x="635" y="756"/>
                  <a:pt x="637" y="782"/>
                  <a:pt x="618" y="795"/>
                </a:cubicBezTo>
                <a:cubicBezTo>
                  <a:pt x="611" y="805"/>
                  <a:pt x="602" y="809"/>
                  <a:pt x="594" y="819"/>
                </a:cubicBezTo>
                <a:cubicBezTo>
                  <a:pt x="581" y="834"/>
                  <a:pt x="568" y="853"/>
                  <a:pt x="552" y="864"/>
                </a:cubicBezTo>
                <a:cubicBezTo>
                  <a:pt x="543" y="878"/>
                  <a:pt x="532" y="899"/>
                  <a:pt x="516" y="906"/>
                </a:cubicBezTo>
                <a:cubicBezTo>
                  <a:pt x="498" y="914"/>
                  <a:pt x="479" y="916"/>
                  <a:pt x="462" y="927"/>
                </a:cubicBezTo>
                <a:cubicBezTo>
                  <a:pt x="449" y="947"/>
                  <a:pt x="418" y="952"/>
                  <a:pt x="402" y="972"/>
                </a:cubicBezTo>
                <a:cubicBezTo>
                  <a:pt x="397" y="978"/>
                  <a:pt x="392" y="984"/>
                  <a:pt x="387" y="990"/>
                </a:cubicBezTo>
                <a:cubicBezTo>
                  <a:pt x="383" y="996"/>
                  <a:pt x="375" y="1008"/>
                  <a:pt x="375" y="1008"/>
                </a:cubicBezTo>
                <a:cubicBezTo>
                  <a:pt x="377" y="1037"/>
                  <a:pt x="376" y="1053"/>
                  <a:pt x="384" y="1077"/>
                </a:cubicBezTo>
                <a:cubicBezTo>
                  <a:pt x="376" y="1100"/>
                  <a:pt x="384" y="1075"/>
                  <a:pt x="378" y="1125"/>
                </a:cubicBezTo>
                <a:cubicBezTo>
                  <a:pt x="374" y="1163"/>
                  <a:pt x="336" y="1174"/>
                  <a:pt x="303" y="1179"/>
                </a:cubicBezTo>
                <a:cubicBezTo>
                  <a:pt x="260" y="1170"/>
                  <a:pt x="217" y="1170"/>
                  <a:pt x="174" y="1164"/>
                </a:cubicBezTo>
                <a:cubicBezTo>
                  <a:pt x="150" y="1167"/>
                  <a:pt x="128" y="1169"/>
                  <a:pt x="108" y="1182"/>
                </a:cubicBezTo>
                <a:cubicBezTo>
                  <a:pt x="103" y="1190"/>
                  <a:pt x="97" y="1200"/>
                  <a:pt x="93" y="1209"/>
                </a:cubicBezTo>
                <a:cubicBezTo>
                  <a:pt x="90" y="1215"/>
                  <a:pt x="81" y="1229"/>
                  <a:pt x="87" y="1227"/>
                </a:cubicBezTo>
                <a:cubicBezTo>
                  <a:pt x="90" y="1226"/>
                  <a:pt x="96" y="1224"/>
                  <a:pt x="96" y="1224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523960" y="2982960"/>
            <a:ext cx="2892600" cy="2320920"/>
          </a:xfrm>
          <a:custGeom>
            <a:avLst/>
            <a:gdLst/>
            <a:ahLst/>
            <a:rect l="l" t="t" r="r" b="b"/>
            <a:pathLst>
              <a:path w="1936" h="1333">
                <a:moveTo>
                  <a:pt x="0" y="44"/>
                </a:moveTo>
                <a:cubicBezTo>
                  <a:pt x="35" y="47"/>
                  <a:pt x="62" y="52"/>
                  <a:pt x="92" y="32"/>
                </a:cubicBezTo>
                <a:cubicBezTo>
                  <a:pt x="104" y="15"/>
                  <a:pt x="120" y="13"/>
                  <a:pt x="140" y="8"/>
                </a:cubicBezTo>
                <a:cubicBezTo>
                  <a:pt x="151" y="5"/>
                  <a:pt x="172" y="0"/>
                  <a:pt x="172" y="0"/>
                </a:cubicBezTo>
                <a:cubicBezTo>
                  <a:pt x="229" y="4"/>
                  <a:pt x="287" y="8"/>
                  <a:pt x="344" y="16"/>
                </a:cubicBezTo>
                <a:cubicBezTo>
                  <a:pt x="359" y="15"/>
                  <a:pt x="373" y="15"/>
                  <a:pt x="388" y="12"/>
                </a:cubicBezTo>
                <a:cubicBezTo>
                  <a:pt x="400" y="10"/>
                  <a:pt x="424" y="0"/>
                  <a:pt x="424" y="0"/>
                </a:cubicBezTo>
                <a:cubicBezTo>
                  <a:pt x="464" y="3"/>
                  <a:pt x="505" y="5"/>
                  <a:pt x="544" y="12"/>
                </a:cubicBezTo>
                <a:cubicBezTo>
                  <a:pt x="573" y="17"/>
                  <a:pt x="599" y="33"/>
                  <a:pt x="628" y="40"/>
                </a:cubicBezTo>
                <a:cubicBezTo>
                  <a:pt x="644" y="52"/>
                  <a:pt x="653" y="67"/>
                  <a:pt x="668" y="80"/>
                </a:cubicBezTo>
                <a:cubicBezTo>
                  <a:pt x="675" y="86"/>
                  <a:pt x="692" y="96"/>
                  <a:pt x="692" y="96"/>
                </a:cubicBezTo>
                <a:cubicBezTo>
                  <a:pt x="700" y="121"/>
                  <a:pt x="704" y="149"/>
                  <a:pt x="708" y="176"/>
                </a:cubicBezTo>
                <a:cubicBezTo>
                  <a:pt x="702" y="204"/>
                  <a:pt x="692" y="224"/>
                  <a:pt x="668" y="240"/>
                </a:cubicBezTo>
                <a:cubicBezTo>
                  <a:pt x="654" y="261"/>
                  <a:pt x="652" y="283"/>
                  <a:pt x="680" y="292"/>
                </a:cubicBezTo>
                <a:cubicBezTo>
                  <a:pt x="701" y="288"/>
                  <a:pt x="712" y="283"/>
                  <a:pt x="736" y="292"/>
                </a:cubicBezTo>
                <a:cubicBezTo>
                  <a:pt x="744" y="295"/>
                  <a:pt x="744" y="310"/>
                  <a:pt x="748" y="316"/>
                </a:cubicBezTo>
                <a:cubicBezTo>
                  <a:pt x="757" y="329"/>
                  <a:pt x="771" y="332"/>
                  <a:pt x="784" y="340"/>
                </a:cubicBezTo>
                <a:cubicBezTo>
                  <a:pt x="792" y="363"/>
                  <a:pt x="790" y="372"/>
                  <a:pt x="808" y="384"/>
                </a:cubicBezTo>
                <a:cubicBezTo>
                  <a:pt x="828" y="414"/>
                  <a:pt x="821" y="429"/>
                  <a:pt x="824" y="472"/>
                </a:cubicBezTo>
                <a:cubicBezTo>
                  <a:pt x="821" y="562"/>
                  <a:pt x="823" y="622"/>
                  <a:pt x="844" y="704"/>
                </a:cubicBezTo>
                <a:cubicBezTo>
                  <a:pt x="846" y="761"/>
                  <a:pt x="917" y="802"/>
                  <a:pt x="930" y="856"/>
                </a:cubicBezTo>
                <a:cubicBezTo>
                  <a:pt x="934" y="872"/>
                  <a:pt x="959" y="867"/>
                  <a:pt x="972" y="880"/>
                </a:cubicBezTo>
                <a:cubicBezTo>
                  <a:pt x="982" y="890"/>
                  <a:pt x="1026" y="902"/>
                  <a:pt x="1038" y="910"/>
                </a:cubicBezTo>
                <a:cubicBezTo>
                  <a:pt x="1074" y="924"/>
                  <a:pt x="1151" y="869"/>
                  <a:pt x="1182" y="892"/>
                </a:cubicBezTo>
                <a:cubicBezTo>
                  <a:pt x="1199" y="917"/>
                  <a:pt x="1269" y="858"/>
                  <a:pt x="1278" y="886"/>
                </a:cubicBezTo>
                <a:cubicBezTo>
                  <a:pt x="1281" y="894"/>
                  <a:pt x="1239" y="1004"/>
                  <a:pt x="1242" y="1012"/>
                </a:cubicBezTo>
                <a:cubicBezTo>
                  <a:pt x="1243" y="1016"/>
                  <a:pt x="1260" y="1084"/>
                  <a:pt x="1260" y="1084"/>
                </a:cubicBezTo>
                <a:cubicBezTo>
                  <a:pt x="1256" y="1111"/>
                  <a:pt x="1292" y="1150"/>
                  <a:pt x="1284" y="1174"/>
                </a:cubicBezTo>
                <a:cubicBezTo>
                  <a:pt x="1282" y="1198"/>
                  <a:pt x="1263" y="1203"/>
                  <a:pt x="1242" y="1216"/>
                </a:cubicBezTo>
                <a:cubicBezTo>
                  <a:pt x="1235" y="1220"/>
                  <a:pt x="1200" y="1257"/>
                  <a:pt x="1192" y="1260"/>
                </a:cubicBezTo>
                <a:cubicBezTo>
                  <a:pt x="1183" y="1263"/>
                  <a:pt x="1168" y="1276"/>
                  <a:pt x="1168" y="1276"/>
                </a:cubicBezTo>
                <a:cubicBezTo>
                  <a:pt x="1165" y="1280"/>
                  <a:pt x="1163" y="1285"/>
                  <a:pt x="1160" y="1288"/>
                </a:cubicBezTo>
                <a:cubicBezTo>
                  <a:pt x="1157" y="1291"/>
                  <a:pt x="1151" y="1292"/>
                  <a:pt x="1148" y="1296"/>
                </a:cubicBezTo>
                <a:cubicBezTo>
                  <a:pt x="1142" y="1303"/>
                  <a:pt x="1141" y="1313"/>
                  <a:pt x="1136" y="1320"/>
                </a:cubicBezTo>
                <a:cubicBezTo>
                  <a:pt x="1150" y="1329"/>
                  <a:pt x="1149" y="1333"/>
                  <a:pt x="1168" y="1324"/>
                </a:cubicBezTo>
                <a:cubicBezTo>
                  <a:pt x="1211" y="1304"/>
                  <a:pt x="1228" y="1284"/>
                  <a:pt x="1280" y="1280"/>
                </a:cubicBezTo>
                <a:cubicBezTo>
                  <a:pt x="1309" y="1278"/>
                  <a:pt x="1339" y="1277"/>
                  <a:pt x="1368" y="1276"/>
                </a:cubicBezTo>
                <a:cubicBezTo>
                  <a:pt x="1371" y="1276"/>
                  <a:pt x="1407" y="1272"/>
                  <a:pt x="1416" y="1268"/>
                </a:cubicBezTo>
                <a:cubicBezTo>
                  <a:pt x="1425" y="1264"/>
                  <a:pt x="1432" y="1257"/>
                  <a:pt x="1440" y="1252"/>
                </a:cubicBezTo>
                <a:cubicBezTo>
                  <a:pt x="1444" y="1249"/>
                  <a:pt x="1452" y="1244"/>
                  <a:pt x="1452" y="1244"/>
                </a:cubicBezTo>
                <a:cubicBezTo>
                  <a:pt x="1457" y="1245"/>
                  <a:pt x="1463" y="1251"/>
                  <a:pt x="1468" y="1248"/>
                </a:cubicBezTo>
                <a:cubicBezTo>
                  <a:pt x="1472" y="1246"/>
                  <a:pt x="1464" y="1240"/>
                  <a:pt x="1464" y="1236"/>
                </a:cubicBezTo>
                <a:cubicBezTo>
                  <a:pt x="1464" y="1226"/>
                  <a:pt x="1480" y="1195"/>
                  <a:pt x="1488" y="1188"/>
                </a:cubicBezTo>
                <a:cubicBezTo>
                  <a:pt x="1513" y="1166"/>
                  <a:pt x="1530" y="1164"/>
                  <a:pt x="1560" y="1156"/>
                </a:cubicBezTo>
                <a:cubicBezTo>
                  <a:pt x="1596" y="1146"/>
                  <a:pt x="1627" y="1133"/>
                  <a:pt x="1664" y="1128"/>
                </a:cubicBezTo>
                <a:cubicBezTo>
                  <a:pt x="1705" y="1129"/>
                  <a:pt x="1747" y="1130"/>
                  <a:pt x="1788" y="1132"/>
                </a:cubicBezTo>
                <a:cubicBezTo>
                  <a:pt x="1795" y="1132"/>
                  <a:pt x="1825" y="1143"/>
                  <a:pt x="1828" y="1144"/>
                </a:cubicBezTo>
                <a:cubicBezTo>
                  <a:pt x="1836" y="1147"/>
                  <a:pt x="1852" y="1152"/>
                  <a:pt x="1852" y="1152"/>
                </a:cubicBezTo>
                <a:cubicBezTo>
                  <a:pt x="1867" y="1175"/>
                  <a:pt x="1875" y="1172"/>
                  <a:pt x="1904" y="1176"/>
                </a:cubicBezTo>
                <a:cubicBezTo>
                  <a:pt x="1911" y="1190"/>
                  <a:pt x="1925" y="1221"/>
                  <a:pt x="1936" y="1232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570120" y="2390760"/>
            <a:ext cx="3900600" cy="996840"/>
          </a:xfrm>
          <a:custGeom>
            <a:avLst/>
            <a:gdLst/>
            <a:ahLst/>
            <a:rect l="l" t="t" r="r" b="b"/>
            <a:pathLst>
              <a:path w="2612" h="572">
                <a:moveTo>
                  <a:pt x="0" y="548"/>
                </a:moveTo>
                <a:cubicBezTo>
                  <a:pt x="61" y="554"/>
                  <a:pt x="65" y="552"/>
                  <a:pt x="108" y="560"/>
                </a:cubicBezTo>
                <a:cubicBezTo>
                  <a:pt x="131" y="564"/>
                  <a:pt x="176" y="572"/>
                  <a:pt x="176" y="572"/>
                </a:cubicBezTo>
                <a:cubicBezTo>
                  <a:pt x="344" y="544"/>
                  <a:pt x="522" y="551"/>
                  <a:pt x="692" y="548"/>
                </a:cubicBezTo>
                <a:cubicBezTo>
                  <a:pt x="702" y="519"/>
                  <a:pt x="703" y="526"/>
                  <a:pt x="696" y="492"/>
                </a:cubicBezTo>
                <a:cubicBezTo>
                  <a:pt x="694" y="484"/>
                  <a:pt x="691" y="476"/>
                  <a:pt x="688" y="468"/>
                </a:cubicBezTo>
                <a:cubicBezTo>
                  <a:pt x="687" y="464"/>
                  <a:pt x="684" y="456"/>
                  <a:pt x="684" y="456"/>
                </a:cubicBezTo>
                <a:cubicBezTo>
                  <a:pt x="681" y="428"/>
                  <a:pt x="679" y="400"/>
                  <a:pt x="676" y="372"/>
                </a:cubicBezTo>
                <a:cubicBezTo>
                  <a:pt x="675" y="362"/>
                  <a:pt x="666" y="339"/>
                  <a:pt x="664" y="332"/>
                </a:cubicBezTo>
                <a:cubicBezTo>
                  <a:pt x="663" y="328"/>
                  <a:pt x="660" y="320"/>
                  <a:pt x="660" y="320"/>
                </a:cubicBezTo>
                <a:cubicBezTo>
                  <a:pt x="661" y="313"/>
                  <a:pt x="658" y="303"/>
                  <a:pt x="664" y="300"/>
                </a:cubicBezTo>
                <a:cubicBezTo>
                  <a:pt x="679" y="293"/>
                  <a:pt x="696" y="296"/>
                  <a:pt x="712" y="296"/>
                </a:cubicBezTo>
                <a:cubicBezTo>
                  <a:pt x="755" y="296"/>
                  <a:pt x="797" y="299"/>
                  <a:pt x="840" y="300"/>
                </a:cubicBezTo>
                <a:cubicBezTo>
                  <a:pt x="881" y="308"/>
                  <a:pt x="924" y="323"/>
                  <a:pt x="964" y="336"/>
                </a:cubicBezTo>
                <a:cubicBezTo>
                  <a:pt x="974" y="339"/>
                  <a:pt x="991" y="342"/>
                  <a:pt x="1000" y="348"/>
                </a:cubicBezTo>
                <a:cubicBezTo>
                  <a:pt x="1008" y="353"/>
                  <a:pt x="1024" y="364"/>
                  <a:pt x="1024" y="364"/>
                </a:cubicBezTo>
                <a:cubicBezTo>
                  <a:pt x="1038" y="385"/>
                  <a:pt x="1064" y="395"/>
                  <a:pt x="1088" y="400"/>
                </a:cubicBezTo>
                <a:cubicBezTo>
                  <a:pt x="1149" y="397"/>
                  <a:pt x="1145" y="401"/>
                  <a:pt x="1184" y="392"/>
                </a:cubicBezTo>
                <a:cubicBezTo>
                  <a:pt x="1262" y="375"/>
                  <a:pt x="1330" y="337"/>
                  <a:pt x="1404" y="312"/>
                </a:cubicBezTo>
                <a:cubicBezTo>
                  <a:pt x="1428" y="304"/>
                  <a:pt x="1514" y="291"/>
                  <a:pt x="1544" y="288"/>
                </a:cubicBezTo>
                <a:cubicBezTo>
                  <a:pt x="1562" y="282"/>
                  <a:pt x="1581" y="276"/>
                  <a:pt x="1600" y="272"/>
                </a:cubicBezTo>
                <a:cubicBezTo>
                  <a:pt x="1613" y="269"/>
                  <a:pt x="1627" y="267"/>
                  <a:pt x="1640" y="264"/>
                </a:cubicBezTo>
                <a:cubicBezTo>
                  <a:pt x="1647" y="263"/>
                  <a:pt x="1660" y="260"/>
                  <a:pt x="1660" y="260"/>
                </a:cubicBezTo>
                <a:cubicBezTo>
                  <a:pt x="1680" y="247"/>
                  <a:pt x="1701" y="234"/>
                  <a:pt x="1720" y="220"/>
                </a:cubicBezTo>
                <a:cubicBezTo>
                  <a:pt x="1733" y="210"/>
                  <a:pt x="1753" y="175"/>
                  <a:pt x="1768" y="168"/>
                </a:cubicBezTo>
                <a:cubicBezTo>
                  <a:pt x="1785" y="160"/>
                  <a:pt x="1806" y="149"/>
                  <a:pt x="1824" y="144"/>
                </a:cubicBezTo>
                <a:cubicBezTo>
                  <a:pt x="1849" y="137"/>
                  <a:pt x="1866" y="109"/>
                  <a:pt x="1892" y="108"/>
                </a:cubicBezTo>
                <a:cubicBezTo>
                  <a:pt x="1919" y="107"/>
                  <a:pt x="1973" y="109"/>
                  <a:pt x="2000" y="108"/>
                </a:cubicBezTo>
                <a:cubicBezTo>
                  <a:pt x="2128" y="104"/>
                  <a:pt x="2085" y="99"/>
                  <a:pt x="2184" y="92"/>
                </a:cubicBezTo>
                <a:cubicBezTo>
                  <a:pt x="2216" y="90"/>
                  <a:pt x="2280" y="68"/>
                  <a:pt x="2280" y="68"/>
                </a:cubicBezTo>
                <a:cubicBezTo>
                  <a:pt x="2340" y="56"/>
                  <a:pt x="2385" y="100"/>
                  <a:pt x="2440" y="76"/>
                </a:cubicBezTo>
                <a:cubicBezTo>
                  <a:pt x="2458" y="68"/>
                  <a:pt x="2478" y="70"/>
                  <a:pt x="2496" y="64"/>
                </a:cubicBezTo>
                <a:cubicBezTo>
                  <a:pt x="2536" y="51"/>
                  <a:pt x="2582" y="30"/>
                  <a:pt x="2612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300320" y="990720"/>
            <a:ext cx="771480" cy="3301920"/>
          </a:xfrm>
          <a:custGeom>
            <a:avLst/>
            <a:gdLst/>
            <a:ahLst/>
            <a:rect l="l" t="t" r="r" b="b"/>
            <a:pathLst>
              <a:path w="517" h="1896">
                <a:moveTo>
                  <a:pt x="216" y="0"/>
                </a:moveTo>
                <a:cubicBezTo>
                  <a:pt x="221" y="58"/>
                  <a:pt x="218" y="119"/>
                  <a:pt x="232" y="176"/>
                </a:cubicBezTo>
                <a:cubicBezTo>
                  <a:pt x="237" y="196"/>
                  <a:pt x="245" y="216"/>
                  <a:pt x="252" y="236"/>
                </a:cubicBezTo>
                <a:cubicBezTo>
                  <a:pt x="259" y="256"/>
                  <a:pt x="281" y="263"/>
                  <a:pt x="288" y="284"/>
                </a:cubicBezTo>
                <a:cubicBezTo>
                  <a:pt x="298" y="313"/>
                  <a:pt x="291" y="301"/>
                  <a:pt x="304" y="320"/>
                </a:cubicBezTo>
                <a:cubicBezTo>
                  <a:pt x="302" y="351"/>
                  <a:pt x="308" y="384"/>
                  <a:pt x="296" y="412"/>
                </a:cubicBezTo>
                <a:cubicBezTo>
                  <a:pt x="285" y="437"/>
                  <a:pt x="255" y="447"/>
                  <a:pt x="244" y="472"/>
                </a:cubicBezTo>
                <a:cubicBezTo>
                  <a:pt x="229" y="506"/>
                  <a:pt x="228" y="558"/>
                  <a:pt x="208" y="588"/>
                </a:cubicBezTo>
                <a:cubicBezTo>
                  <a:pt x="198" y="603"/>
                  <a:pt x="153" y="657"/>
                  <a:pt x="148" y="672"/>
                </a:cubicBezTo>
                <a:cubicBezTo>
                  <a:pt x="138" y="701"/>
                  <a:pt x="126" y="730"/>
                  <a:pt x="116" y="760"/>
                </a:cubicBezTo>
                <a:cubicBezTo>
                  <a:pt x="105" y="793"/>
                  <a:pt x="87" y="823"/>
                  <a:pt x="76" y="856"/>
                </a:cubicBezTo>
                <a:cubicBezTo>
                  <a:pt x="69" y="876"/>
                  <a:pt x="69" y="901"/>
                  <a:pt x="48" y="908"/>
                </a:cubicBezTo>
                <a:cubicBezTo>
                  <a:pt x="47" y="944"/>
                  <a:pt x="46" y="980"/>
                  <a:pt x="44" y="1016"/>
                </a:cubicBezTo>
                <a:cubicBezTo>
                  <a:pt x="44" y="1023"/>
                  <a:pt x="33" y="1052"/>
                  <a:pt x="32" y="1056"/>
                </a:cubicBezTo>
                <a:cubicBezTo>
                  <a:pt x="29" y="1064"/>
                  <a:pt x="24" y="1080"/>
                  <a:pt x="24" y="1080"/>
                </a:cubicBezTo>
                <a:cubicBezTo>
                  <a:pt x="18" y="1122"/>
                  <a:pt x="10" y="1159"/>
                  <a:pt x="0" y="1200"/>
                </a:cubicBezTo>
                <a:cubicBezTo>
                  <a:pt x="1" y="1231"/>
                  <a:pt x="0" y="1262"/>
                  <a:pt x="4" y="1292"/>
                </a:cubicBezTo>
                <a:cubicBezTo>
                  <a:pt x="4" y="1294"/>
                  <a:pt x="28" y="1338"/>
                  <a:pt x="32" y="1348"/>
                </a:cubicBezTo>
                <a:cubicBezTo>
                  <a:pt x="47" y="1384"/>
                  <a:pt x="56" y="1422"/>
                  <a:pt x="64" y="1460"/>
                </a:cubicBezTo>
                <a:cubicBezTo>
                  <a:pt x="68" y="1479"/>
                  <a:pt x="74" y="1514"/>
                  <a:pt x="84" y="1532"/>
                </a:cubicBezTo>
                <a:cubicBezTo>
                  <a:pt x="84" y="1532"/>
                  <a:pt x="104" y="1562"/>
                  <a:pt x="108" y="1568"/>
                </a:cubicBezTo>
                <a:cubicBezTo>
                  <a:pt x="111" y="1572"/>
                  <a:pt x="116" y="1580"/>
                  <a:pt x="116" y="1580"/>
                </a:cubicBezTo>
                <a:cubicBezTo>
                  <a:pt x="109" y="1600"/>
                  <a:pt x="116" y="1591"/>
                  <a:pt x="88" y="1600"/>
                </a:cubicBezTo>
                <a:cubicBezTo>
                  <a:pt x="84" y="1601"/>
                  <a:pt x="76" y="1604"/>
                  <a:pt x="76" y="1604"/>
                </a:cubicBezTo>
                <a:cubicBezTo>
                  <a:pt x="72" y="1608"/>
                  <a:pt x="59" y="1614"/>
                  <a:pt x="64" y="1616"/>
                </a:cubicBezTo>
                <a:cubicBezTo>
                  <a:pt x="70" y="1618"/>
                  <a:pt x="118" y="1597"/>
                  <a:pt x="128" y="1592"/>
                </a:cubicBezTo>
                <a:cubicBezTo>
                  <a:pt x="144" y="1608"/>
                  <a:pt x="154" y="1632"/>
                  <a:pt x="164" y="1652"/>
                </a:cubicBezTo>
                <a:cubicBezTo>
                  <a:pt x="166" y="1656"/>
                  <a:pt x="165" y="1661"/>
                  <a:pt x="168" y="1664"/>
                </a:cubicBezTo>
                <a:cubicBezTo>
                  <a:pt x="176" y="1672"/>
                  <a:pt x="205" y="1680"/>
                  <a:pt x="216" y="1688"/>
                </a:cubicBezTo>
                <a:cubicBezTo>
                  <a:pt x="224" y="1700"/>
                  <a:pt x="252" y="1692"/>
                  <a:pt x="260" y="1704"/>
                </a:cubicBezTo>
                <a:cubicBezTo>
                  <a:pt x="261" y="1708"/>
                  <a:pt x="277" y="1753"/>
                  <a:pt x="280" y="1760"/>
                </a:cubicBezTo>
                <a:cubicBezTo>
                  <a:pt x="284" y="1771"/>
                  <a:pt x="305" y="1780"/>
                  <a:pt x="312" y="1788"/>
                </a:cubicBezTo>
                <a:cubicBezTo>
                  <a:pt x="329" y="1809"/>
                  <a:pt x="321" y="1825"/>
                  <a:pt x="344" y="1840"/>
                </a:cubicBezTo>
                <a:cubicBezTo>
                  <a:pt x="358" y="1861"/>
                  <a:pt x="361" y="1872"/>
                  <a:pt x="388" y="1876"/>
                </a:cubicBezTo>
                <a:cubicBezTo>
                  <a:pt x="406" y="1882"/>
                  <a:pt x="407" y="1882"/>
                  <a:pt x="424" y="1888"/>
                </a:cubicBezTo>
                <a:cubicBezTo>
                  <a:pt x="517" y="1884"/>
                  <a:pt x="467" y="1896"/>
                  <a:pt x="512" y="1896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225440" y="2008080"/>
            <a:ext cx="6262920" cy="3073680"/>
          </a:xfrm>
          <a:custGeom>
            <a:avLst/>
            <a:gdLst/>
            <a:ahLst/>
            <a:rect l="l" t="t" r="r" b="b"/>
            <a:pathLst>
              <a:path w="4024" h="1755">
                <a:moveTo>
                  <a:pt x="230" y="0"/>
                </a:moveTo>
                <a:lnTo>
                  <a:pt x="2797" y="555"/>
                </a:lnTo>
                <a:lnTo>
                  <a:pt x="3298" y="425"/>
                </a:lnTo>
                <a:lnTo>
                  <a:pt x="4024" y="233"/>
                </a:lnTo>
                <a:lnTo>
                  <a:pt x="3886" y="472"/>
                </a:lnTo>
                <a:lnTo>
                  <a:pt x="3473" y="987"/>
                </a:lnTo>
                <a:lnTo>
                  <a:pt x="3183" y="1218"/>
                </a:lnTo>
                <a:lnTo>
                  <a:pt x="2262" y="1755"/>
                </a:lnTo>
                <a:lnTo>
                  <a:pt x="293" y="1200"/>
                </a:lnTo>
                <a:lnTo>
                  <a:pt x="58" y="925"/>
                </a:lnTo>
                <a:lnTo>
                  <a:pt x="0" y="376"/>
                </a:lnTo>
                <a:lnTo>
                  <a:pt x="230" y="0"/>
                </a:lnTo>
                <a:close/>
              </a:path>
            </a:pathLst>
          </a:custGeom>
          <a:noFill/>
          <a:ln w="38160">
            <a:solidFill>
              <a:srgbClr val="a5002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541600" y="2979720"/>
            <a:ext cx="3013200" cy="387360"/>
          </a:xfrm>
          <a:custGeom>
            <a:avLst/>
            <a:gdLst/>
            <a:ahLst/>
            <a:rect l="l" t="t" r="r" b="b"/>
            <a:pathLst>
              <a:path w="2016" h="222">
                <a:moveTo>
                  <a:pt x="0" y="54"/>
                </a:moveTo>
                <a:lnTo>
                  <a:pt x="708" y="222"/>
                </a:lnTo>
                <a:lnTo>
                  <a:pt x="2016" y="0"/>
                </a:lnTo>
              </a:path>
            </a:pathLst>
          </a:custGeom>
          <a:noFill/>
          <a:ln w="38160">
            <a:solidFill>
              <a:srgbClr val="a5002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440240" y="2979720"/>
            <a:ext cx="2465280" cy="2508120"/>
          </a:xfrm>
          <a:custGeom>
            <a:avLst/>
            <a:gdLst/>
            <a:ahLst/>
            <a:rect l="l" t="t" r="r" b="b"/>
            <a:pathLst>
              <a:path w="1650" h="1440">
                <a:moveTo>
                  <a:pt x="744" y="0"/>
                </a:moveTo>
                <a:lnTo>
                  <a:pt x="0" y="894"/>
                </a:lnTo>
                <a:lnTo>
                  <a:pt x="210" y="1218"/>
                </a:lnTo>
                <a:lnTo>
                  <a:pt x="1650" y="1440"/>
                </a:lnTo>
                <a:lnTo>
                  <a:pt x="1164" y="654"/>
                </a:lnTo>
              </a:path>
            </a:pathLst>
          </a:custGeom>
          <a:noFill/>
          <a:ln w="38160">
            <a:solidFill>
              <a:srgbClr val="a5002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4440240" y="2843280"/>
            <a:ext cx="2833560" cy="1682640"/>
          </a:xfrm>
          <a:prstGeom prst="line">
            <a:avLst/>
          </a:prstGeom>
          <a:ln w="381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4738680" y="2842920"/>
            <a:ext cx="2535120" cy="2205000"/>
          </a:xfrm>
          <a:prstGeom prst="line">
            <a:avLst/>
          </a:prstGeom>
          <a:ln w="381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V="1">
            <a:off x="5581800" y="2844360"/>
            <a:ext cx="1698480" cy="119160"/>
          </a:xfrm>
          <a:prstGeom prst="line">
            <a:avLst/>
          </a:prstGeom>
          <a:ln w="381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25600" y="351144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93720" y="366876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Jose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979560" y="417024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Los Angeles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171440" y="4334040"/>
            <a:ext cx="7286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Diego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6320" y="391644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Tokyo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295360" y="4102200"/>
            <a:ext cx="7304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071880" y="381780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Albuquerque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139840" y="3652920"/>
            <a:ext cx="73044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Las Vegas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579920" y="5216400"/>
            <a:ext cx="7333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483000" y="517356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Antonio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611760" y="4865760"/>
            <a:ext cx="7336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Orlando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748560" y="529740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Miami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494320" y="492588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Orleans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727280" y="1249200"/>
            <a:ext cx="5205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Seattle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620360" y="1811160"/>
            <a:ext cx="600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297080" y="310032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Sacramento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203560" y="2322360"/>
            <a:ext cx="462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Boise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411360" y="311004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494320" y="2998800"/>
            <a:ext cx="7333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151160" y="220176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Minneapolis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575240" y="3135240"/>
            <a:ext cx="7333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Kansas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5245200" y="3351240"/>
            <a:ext cx="7300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St. Louis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129440" y="3392640"/>
            <a:ext cx="73044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583320" y="2695680"/>
            <a:ext cx="7333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083360" y="3222720"/>
            <a:ext cx="7333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Philadelphia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683400" y="3773520"/>
            <a:ext cx="7300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Charlotte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832280" y="424800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Jackson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161040" y="4178160"/>
            <a:ext cx="7286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Atlanta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209000" y="2184480"/>
            <a:ext cx="7315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Boston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368760" y="2255760"/>
            <a:ext cx="5720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Toronto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597280" y="2468520"/>
            <a:ext cx="5148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Detroit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947280" y="2205000"/>
            <a:ext cx="526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509920" y="278136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Salt Lake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071760" y="2928960"/>
            <a:ext cx="670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Cleveland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41520" y="108000"/>
            <a:ext cx="724032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Communications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"/>
          <p:cNvSpPr/>
          <p:nvPr/>
        </p:nvSpPr>
        <p:spPr>
          <a:xfrm flipH="1">
            <a:off x="9723600" y="460548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H="1">
            <a:off x="9258480" y="4303800"/>
            <a:ext cx="144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H="1">
            <a:off x="10056960" y="4622760"/>
            <a:ext cx="1440" cy="6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8244000" y="5157720"/>
            <a:ext cx="28440" cy="2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9" name=""/>
          <p:cNvGrpSpPr/>
          <p:nvPr/>
        </p:nvGrpSpPr>
        <p:grpSpPr>
          <a:xfrm>
            <a:off x="1130400" y="1022400"/>
            <a:ext cx="6906600" cy="4712760"/>
            <a:chOff x="1130400" y="1022400"/>
            <a:chExt cx="6906600" cy="4712760"/>
          </a:xfrm>
        </p:grpSpPr>
        <p:sp>
          <p:nvSpPr>
            <p:cNvPr id="320" name=""/>
            <p:cNvSpPr/>
            <p:nvPr/>
          </p:nvSpPr>
          <p:spPr>
            <a:xfrm>
              <a:off x="4578480" y="1089720"/>
              <a:ext cx="266760" cy="365400"/>
            </a:xfrm>
            <a:prstGeom prst="rect">
              <a:avLst/>
            </a:prstGeom>
            <a:solidFill>
              <a:srgbClr val="99ff99"/>
            </a:solidFill>
            <a:ln w="1260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1" name=""/>
            <p:cNvGrpSpPr/>
            <p:nvPr/>
          </p:nvGrpSpPr>
          <p:grpSpPr>
            <a:xfrm>
              <a:off x="4625640" y="1028880"/>
              <a:ext cx="2417760" cy="1850040"/>
              <a:chOff x="4625640" y="1028880"/>
              <a:chExt cx="2417760" cy="1850040"/>
            </a:xfrm>
          </p:grpSpPr>
          <p:sp>
            <p:nvSpPr>
              <p:cNvPr id="322" name=""/>
              <p:cNvSpPr/>
              <p:nvPr/>
            </p:nvSpPr>
            <p:spPr>
              <a:xfrm>
                <a:off x="4625640" y="1028880"/>
                <a:ext cx="2417760" cy="185004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99ff99"/>
              </a:solidFill>
              <a:ln cap="rnd" w="1260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6205680" y="2457360"/>
                <a:ext cx="13320" cy="13680"/>
              </a:xfrm>
              <a:prstGeom prst="rect">
                <a:avLst/>
              </a:prstGeom>
              <a:solidFill>
                <a:srgbClr val="99ff99"/>
              </a:solidFill>
              <a:ln w="1260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3120" bIns="-33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4" name=""/>
            <p:cNvSpPr/>
            <p:nvPr/>
          </p:nvSpPr>
          <p:spPr>
            <a:xfrm>
              <a:off x="6250680" y="1028880"/>
              <a:ext cx="1786320" cy="110556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037040" y="1028880"/>
              <a:ext cx="896040" cy="77076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3152160" y="1025640"/>
              <a:ext cx="923760" cy="76752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2230920" y="1022400"/>
              <a:ext cx="1046520" cy="69228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536480" y="1022400"/>
              <a:ext cx="1134000" cy="62172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421280" y="1427400"/>
              <a:ext cx="876240" cy="66420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191600" y="1844280"/>
              <a:ext cx="1050480" cy="89388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2083320" y="1583280"/>
              <a:ext cx="734400" cy="127152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2360520" y="1593360"/>
              <a:ext cx="1307880" cy="8625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622320" y="1773720"/>
              <a:ext cx="864000" cy="54792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2738880" y="2362680"/>
              <a:ext cx="873360" cy="76572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597480" y="2295360"/>
              <a:ext cx="909720" cy="60228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572280" y="2799000"/>
              <a:ext cx="1068480" cy="51660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2277000" y="2795760"/>
              <a:ext cx="688680" cy="92700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2894760" y="3053160"/>
              <a:ext cx="909720" cy="75600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796200" y="3314160"/>
              <a:ext cx="954360" cy="51660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3666960" y="3798360"/>
              <a:ext cx="1110240" cy="5752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2795760" y="3724200"/>
              <a:ext cx="872280" cy="95292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2065320" y="3617280"/>
              <a:ext cx="829080" cy="103860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603440" y="2651400"/>
              <a:ext cx="802440" cy="128304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130400" y="2525040"/>
              <a:ext cx="1060200" cy="178128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404240" y="1737720"/>
              <a:ext cx="826560" cy="100692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484880" y="2725200"/>
              <a:ext cx="776520" cy="51660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595040" y="3197880"/>
              <a:ext cx="860760" cy="76716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745160" y="3878640"/>
              <a:ext cx="653760" cy="61128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115240" y="2856240"/>
              <a:ext cx="525960" cy="9187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4906440" y="2122920"/>
              <a:ext cx="673560" cy="74448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187600" y="2009880"/>
              <a:ext cx="628560" cy="37908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564880" y="2926800"/>
              <a:ext cx="408960" cy="70704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658120" y="2274120"/>
              <a:ext cx="507600" cy="66744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918040" y="2807280"/>
              <a:ext cx="539640" cy="64584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6410520" y="2669400"/>
              <a:ext cx="740160" cy="501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6254640" y="3078000"/>
              <a:ext cx="510840" cy="55260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410440" y="3359880"/>
              <a:ext cx="926640" cy="51336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6602760" y="3074760"/>
              <a:ext cx="591120" cy="28044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288920" y="2009880"/>
              <a:ext cx="237600" cy="46728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380720" y="1580400"/>
              <a:ext cx="457560" cy="78372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7216560" y="2408400"/>
              <a:ext cx="467280" cy="22644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7445880" y="2556000"/>
              <a:ext cx="83520" cy="12132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242840" y="2562840"/>
              <a:ext cx="217080" cy="22464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7284600" y="2721960"/>
              <a:ext cx="162720" cy="1209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7572600" y="2633400"/>
              <a:ext cx="47160" cy="277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6174360" y="3176280"/>
              <a:ext cx="988920" cy="58392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6113160" y="3589560"/>
              <a:ext cx="1094760" cy="51012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337720" y="3719520"/>
              <a:ext cx="1082520" cy="40824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6250680" y="3952080"/>
              <a:ext cx="648360" cy="50976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955480" y="4023000"/>
              <a:ext cx="690120" cy="75276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616000" y="4065480"/>
              <a:ext cx="497880" cy="85968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749920" y="4685400"/>
              <a:ext cx="1193400" cy="93312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197320" y="4107960"/>
              <a:ext cx="457560" cy="83664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3139560" y="3881520"/>
              <a:ext cx="1793160" cy="182268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6208920" y="2461320"/>
              <a:ext cx="7920" cy="144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542240" y="1022400"/>
              <a:ext cx="982080" cy="180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288040" y="1899720"/>
              <a:ext cx="96840" cy="8352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632920" y="1939320"/>
              <a:ext cx="77760" cy="2304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6483240" y="2115000"/>
              <a:ext cx="813600" cy="104652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7048080" y="3049920"/>
              <a:ext cx="145800" cy="20952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927760" y="2172240"/>
              <a:ext cx="255600" cy="11808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7137000" y="2065680"/>
              <a:ext cx="221040" cy="43956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907680" y="5556600"/>
              <a:ext cx="63720" cy="8640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6840720" y="5620680"/>
              <a:ext cx="38520" cy="5364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6764040" y="5645160"/>
              <a:ext cx="32040" cy="2304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6810120" y="5677920"/>
              <a:ext cx="17640" cy="3924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6709680" y="5663160"/>
              <a:ext cx="29160" cy="2952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6651360" y="5677920"/>
              <a:ext cx="17640" cy="1800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6609600" y="5681520"/>
              <a:ext cx="17640" cy="1152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280" bIns="-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6586200" y="5709240"/>
              <a:ext cx="2196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6672240" y="5706000"/>
              <a:ext cx="41760" cy="2916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736320" y="5702760"/>
              <a:ext cx="50040" cy="1476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6625080" y="5706000"/>
              <a:ext cx="11160" cy="2628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4848120" y="4475520"/>
              <a:ext cx="762480" cy="67392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7459920" y="2344320"/>
              <a:ext cx="56880" cy="11484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99ff99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6" name=""/>
          <p:cNvSpPr/>
          <p:nvPr/>
        </p:nvSpPr>
        <p:spPr>
          <a:xfrm>
            <a:off x="6939000" y="2797200"/>
            <a:ext cx="353880" cy="542880"/>
          </a:xfrm>
          <a:custGeom>
            <a:avLst/>
            <a:gdLst/>
            <a:ahLst/>
            <a:rect l="l" t="t" r="r" b="b"/>
            <a:pathLst>
              <a:path w="236" h="311">
                <a:moveTo>
                  <a:pt x="236" y="7"/>
                </a:moveTo>
                <a:cubicBezTo>
                  <a:pt x="216" y="0"/>
                  <a:pt x="196" y="4"/>
                  <a:pt x="176" y="11"/>
                </a:cubicBezTo>
                <a:cubicBezTo>
                  <a:pt x="159" y="36"/>
                  <a:pt x="161" y="28"/>
                  <a:pt x="156" y="51"/>
                </a:cubicBezTo>
                <a:cubicBezTo>
                  <a:pt x="156" y="52"/>
                  <a:pt x="152" y="95"/>
                  <a:pt x="140" y="103"/>
                </a:cubicBezTo>
                <a:cubicBezTo>
                  <a:pt x="140" y="103"/>
                  <a:pt x="110" y="113"/>
                  <a:pt x="104" y="115"/>
                </a:cubicBezTo>
                <a:cubicBezTo>
                  <a:pt x="86" y="121"/>
                  <a:pt x="74" y="137"/>
                  <a:pt x="56" y="143"/>
                </a:cubicBezTo>
                <a:cubicBezTo>
                  <a:pt x="42" y="164"/>
                  <a:pt x="32" y="167"/>
                  <a:pt x="24" y="191"/>
                </a:cubicBezTo>
                <a:cubicBezTo>
                  <a:pt x="21" y="199"/>
                  <a:pt x="12" y="219"/>
                  <a:pt x="12" y="219"/>
                </a:cubicBezTo>
                <a:cubicBezTo>
                  <a:pt x="14" y="235"/>
                  <a:pt x="0" y="277"/>
                  <a:pt x="16" y="291"/>
                </a:cubicBezTo>
                <a:cubicBezTo>
                  <a:pt x="23" y="297"/>
                  <a:pt x="53" y="300"/>
                  <a:pt x="60" y="307"/>
                </a:cubicBezTo>
                <a:cubicBezTo>
                  <a:pt x="61" y="308"/>
                  <a:pt x="63" y="310"/>
                  <a:pt x="64" y="311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H="1" flipV="1">
            <a:off x="1321920" y="3611160"/>
            <a:ext cx="244440" cy="274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3986280" y="4179960"/>
            <a:ext cx="7333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Dallas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8215200" y="203364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London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8215200" y="225756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Paris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8215200" y="250200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Copenhagen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8215200" y="277020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Munich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215200" y="3013200"/>
            <a:ext cx="7318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Amsterdam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8215200" y="327492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Rome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3714840" y="2647800"/>
            <a:ext cx="73332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Omaha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849920" y="2336760"/>
            <a:ext cx="718920" cy="584280"/>
          </a:xfrm>
          <a:custGeom>
            <a:avLst/>
            <a:gdLst/>
            <a:ahLst/>
            <a:rect l="l" t="t" r="r" b="b"/>
            <a:pathLst>
              <a:path w="483" h="336">
                <a:moveTo>
                  <a:pt x="472" y="336"/>
                </a:moveTo>
                <a:cubicBezTo>
                  <a:pt x="462" y="327"/>
                  <a:pt x="483" y="293"/>
                  <a:pt x="456" y="280"/>
                </a:cubicBezTo>
                <a:cubicBezTo>
                  <a:pt x="442" y="262"/>
                  <a:pt x="362" y="256"/>
                  <a:pt x="344" y="244"/>
                </a:cubicBezTo>
                <a:cubicBezTo>
                  <a:pt x="333" y="227"/>
                  <a:pt x="293" y="203"/>
                  <a:pt x="276" y="192"/>
                </a:cubicBezTo>
                <a:cubicBezTo>
                  <a:pt x="249" y="174"/>
                  <a:pt x="246" y="149"/>
                  <a:pt x="220" y="136"/>
                </a:cubicBezTo>
                <a:cubicBezTo>
                  <a:pt x="191" y="121"/>
                  <a:pt x="175" y="77"/>
                  <a:pt x="144" y="68"/>
                </a:cubicBezTo>
                <a:cubicBezTo>
                  <a:pt x="87" y="51"/>
                  <a:pt x="61" y="0"/>
                  <a:pt x="0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flipH="1" flipV="1">
            <a:off x="641520" y="3932280"/>
            <a:ext cx="1164960" cy="146160"/>
          </a:xfrm>
          <a:prstGeom prst="line">
            <a:avLst/>
          </a:prstGeom>
          <a:ln w="381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573200" y="1935000"/>
            <a:ext cx="973080" cy="2141640"/>
          </a:xfrm>
          <a:custGeom>
            <a:avLst/>
            <a:gdLst/>
            <a:ahLst/>
            <a:rect l="l" t="t" r="r" b="b"/>
            <a:pathLst>
              <a:path w="651" h="1229">
                <a:moveTo>
                  <a:pt x="0" y="12"/>
                </a:moveTo>
                <a:cubicBezTo>
                  <a:pt x="24" y="9"/>
                  <a:pt x="31" y="0"/>
                  <a:pt x="39" y="24"/>
                </a:cubicBezTo>
                <a:cubicBezTo>
                  <a:pt x="34" y="50"/>
                  <a:pt x="24" y="105"/>
                  <a:pt x="42" y="123"/>
                </a:cubicBezTo>
                <a:cubicBezTo>
                  <a:pt x="58" y="139"/>
                  <a:pt x="82" y="150"/>
                  <a:pt x="96" y="168"/>
                </a:cubicBezTo>
                <a:cubicBezTo>
                  <a:pt x="104" y="179"/>
                  <a:pt x="111" y="196"/>
                  <a:pt x="123" y="204"/>
                </a:cubicBezTo>
                <a:cubicBezTo>
                  <a:pt x="158" y="227"/>
                  <a:pt x="209" y="229"/>
                  <a:pt x="249" y="231"/>
                </a:cubicBezTo>
                <a:cubicBezTo>
                  <a:pt x="278" y="237"/>
                  <a:pt x="307" y="239"/>
                  <a:pt x="336" y="246"/>
                </a:cubicBezTo>
                <a:cubicBezTo>
                  <a:pt x="348" y="254"/>
                  <a:pt x="355" y="251"/>
                  <a:pt x="369" y="246"/>
                </a:cubicBezTo>
                <a:cubicBezTo>
                  <a:pt x="376" y="257"/>
                  <a:pt x="382" y="266"/>
                  <a:pt x="393" y="273"/>
                </a:cubicBezTo>
                <a:cubicBezTo>
                  <a:pt x="403" y="288"/>
                  <a:pt x="418" y="297"/>
                  <a:pt x="435" y="303"/>
                </a:cubicBezTo>
                <a:cubicBezTo>
                  <a:pt x="447" y="312"/>
                  <a:pt x="450" y="319"/>
                  <a:pt x="459" y="330"/>
                </a:cubicBezTo>
                <a:cubicBezTo>
                  <a:pt x="473" y="348"/>
                  <a:pt x="497" y="356"/>
                  <a:pt x="513" y="372"/>
                </a:cubicBezTo>
                <a:cubicBezTo>
                  <a:pt x="527" y="386"/>
                  <a:pt x="537" y="402"/>
                  <a:pt x="552" y="417"/>
                </a:cubicBezTo>
                <a:cubicBezTo>
                  <a:pt x="601" y="466"/>
                  <a:pt x="636" y="478"/>
                  <a:pt x="651" y="552"/>
                </a:cubicBezTo>
                <a:cubicBezTo>
                  <a:pt x="634" y="602"/>
                  <a:pt x="649" y="675"/>
                  <a:pt x="639" y="735"/>
                </a:cubicBezTo>
                <a:cubicBezTo>
                  <a:pt x="635" y="756"/>
                  <a:pt x="637" y="782"/>
                  <a:pt x="618" y="795"/>
                </a:cubicBezTo>
                <a:cubicBezTo>
                  <a:pt x="611" y="805"/>
                  <a:pt x="602" y="809"/>
                  <a:pt x="594" y="819"/>
                </a:cubicBezTo>
                <a:cubicBezTo>
                  <a:pt x="581" y="834"/>
                  <a:pt x="568" y="853"/>
                  <a:pt x="552" y="864"/>
                </a:cubicBezTo>
                <a:cubicBezTo>
                  <a:pt x="543" y="878"/>
                  <a:pt x="532" y="899"/>
                  <a:pt x="516" y="906"/>
                </a:cubicBezTo>
                <a:cubicBezTo>
                  <a:pt x="498" y="914"/>
                  <a:pt x="479" y="916"/>
                  <a:pt x="462" y="927"/>
                </a:cubicBezTo>
                <a:cubicBezTo>
                  <a:pt x="449" y="947"/>
                  <a:pt x="418" y="952"/>
                  <a:pt x="402" y="972"/>
                </a:cubicBezTo>
                <a:cubicBezTo>
                  <a:pt x="397" y="978"/>
                  <a:pt x="392" y="984"/>
                  <a:pt x="387" y="990"/>
                </a:cubicBezTo>
                <a:cubicBezTo>
                  <a:pt x="383" y="996"/>
                  <a:pt x="375" y="1008"/>
                  <a:pt x="375" y="1008"/>
                </a:cubicBezTo>
                <a:cubicBezTo>
                  <a:pt x="377" y="1037"/>
                  <a:pt x="376" y="1053"/>
                  <a:pt x="384" y="1077"/>
                </a:cubicBezTo>
                <a:cubicBezTo>
                  <a:pt x="376" y="1100"/>
                  <a:pt x="384" y="1075"/>
                  <a:pt x="378" y="1125"/>
                </a:cubicBezTo>
                <a:cubicBezTo>
                  <a:pt x="374" y="1163"/>
                  <a:pt x="336" y="1174"/>
                  <a:pt x="303" y="1179"/>
                </a:cubicBezTo>
                <a:cubicBezTo>
                  <a:pt x="260" y="1170"/>
                  <a:pt x="217" y="1170"/>
                  <a:pt x="174" y="1164"/>
                </a:cubicBezTo>
                <a:cubicBezTo>
                  <a:pt x="150" y="1167"/>
                  <a:pt x="128" y="1169"/>
                  <a:pt x="108" y="1182"/>
                </a:cubicBezTo>
                <a:cubicBezTo>
                  <a:pt x="103" y="1190"/>
                  <a:pt x="97" y="1200"/>
                  <a:pt x="93" y="1209"/>
                </a:cubicBezTo>
                <a:cubicBezTo>
                  <a:pt x="90" y="1215"/>
                  <a:pt x="81" y="1229"/>
                  <a:pt x="87" y="1227"/>
                </a:cubicBezTo>
                <a:cubicBezTo>
                  <a:pt x="90" y="1226"/>
                  <a:pt x="96" y="1224"/>
                  <a:pt x="96" y="1224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532240" y="2906640"/>
            <a:ext cx="2890800" cy="2320920"/>
          </a:xfrm>
          <a:custGeom>
            <a:avLst/>
            <a:gdLst/>
            <a:ahLst/>
            <a:rect l="l" t="t" r="r" b="b"/>
            <a:pathLst>
              <a:path w="1936" h="1333">
                <a:moveTo>
                  <a:pt x="0" y="44"/>
                </a:moveTo>
                <a:cubicBezTo>
                  <a:pt x="35" y="47"/>
                  <a:pt x="62" y="52"/>
                  <a:pt x="92" y="32"/>
                </a:cubicBezTo>
                <a:cubicBezTo>
                  <a:pt x="104" y="15"/>
                  <a:pt x="120" y="13"/>
                  <a:pt x="140" y="8"/>
                </a:cubicBezTo>
                <a:cubicBezTo>
                  <a:pt x="151" y="5"/>
                  <a:pt x="172" y="0"/>
                  <a:pt x="172" y="0"/>
                </a:cubicBezTo>
                <a:cubicBezTo>
                  <a:pt x="229" y="4"/>
                  <a:pt x="287" y="8"/>
                  <a:pt x="344" y="16"/>
                </a:cubicBezTo>
                <a:cubicBezTo>
                  <a:pt x="359" y="15"/>
                  <a:pt x="373" y="15"/>
                  <a:pt x="388" y="12"/>
                </a:cubicBezTo>
                <a:cubicBezTo>
                  <a:pt x="400" y="10"/>
                  <a:pt x="424" y="0"/>
                  <a:pt x="424" y="0"/>
                </a:cubicBezTo>
                <a:cubicBezTo>
                  <a:pt x="464" y="3"/>
                  <a:pt x="505" y="5"/>
                  <a:pt x="544" y="12"/>
                </a:cubicBezTo>
                <a:cubicBezTo>
                  <a:pt x="573" y="17"/>
                  <a:pt x="599" y="33"/>
                  <a:pt x="628" y="40"/>
                </a:cubicBezTo>
                <a:cubicBezTo>
                  <a:pt x="644" y="52"/>
                  <a:pt x="653" y="67"/>
                  <a:pt x="668" y="80"/>
                </a:cubicBezTo>
                <a:cubicBezTo>
                  <a:pt x="675" y="86"/>
                  <a:pt x="692" y="96"/>
                  <a:pt x="692" y="96"/>
                </a:cubicBezTo>
                <a:cubicBezTo>
                  <a:pt x="700" y="121"/>
                  <a:pt x="704" y="149"/>
                  <a:pt x="708" y="176"/>
                </a:cubicBezTo>
                <a:cubicBezTo>
                  <a:pt x="702" y="204"/>
                  <a:pt x="692" y="224"/>
                  <a:pt x="668" y="240"/>
                </a:cubicBezTo>
                <a:cubicBezTo>
                  <a:pt x="654" y="261"/>
                  <a:pt x="652" y="283"/>
                  <a:pt x="680" y="292"/>
                </a:cubicBezTo>
                <a:cubicBezTo>
                  <a:pt x="701" y="288"/>
                  <a:pt x="712" y="283"/>
                  <a:pt x="736" y="292"/>
                </a:cubicBezTo>
                <a:cubicBezTo>
                  <a:pt x="744" y="295"/>
                  <a:pt x="744" y="310"/>
                  <a:pt x="748" y="316"/>
                </a:cubicBezTo>
                <a:cubicBezTo>
                  <a:pt x="757" y="329"/>
                  <a:pt x="771" y="332"/>
                  <a:pt x="784" y="340"/>
                </a:cubicBezTo>
                <a:cubicBezTo>
                  <a:pt x="792" y="363"/>
                  <a:pt x="790" y="372"/>
                  <a:pt x="808" y="384"/>
                </a:cubicBezTo>
                <a:cubicBezTo>
                  <a:pt x="828" y="414"/>
                  <a:pt x="821" y="429"/>
                  <a:pt x="824" y="472"/>
                </a:cubicBezTo>
                <a:cubicBezTo>
                  <a:pt x="821" y="562"/>
                  <a:pt x="823" y="622"/>
                  <a:pt x="844" y="704"/>
                </a:cubicBezTo>
                <a:cubicBezTo>
                  <a:pt x="846" y="761"/>
                  <a:pt x="917" y="802"/>
                  <a:pt x="930" y="856"/>
                </a:cubicBezTo>
                <a:cubicBezTo>
                  <a:pt x="934" y="872"/>
                  <a:pt x="959" y="867"/>
                  <a:pt x="972" y="880"/>
                </a:cubicBezTo>
                <a:cubicBezTo>
                  <a:pt x="982" y="890"/>
                  <a:pt x="1026" y="902"/>
                  <a:pt x="1038" y="910"/>
                </a:cubicBezTo>
                <a:cubicBezTo>
                  <a:pt x="1074" y="924"/>
                  <a:pt x="1151" y="869"/>
                  <a:pt x="1182" y="892"/>
                </a:cubicBezTo>
                <a:cubicBezTo>
                  <a:pt x="1199" y="917"/>
                  <a:pt x="1269" y="858"/>
                  <a:pt x="1278" y="886"/>
                </a:cubicBezTo>
                <a:cubicBezTo>
                  <a:pt x="1281" y="894"/>
                  <a:pt x="1239" y="1004"/>
                  <a:pt x="1242" y="1012"/>
                </a:cubicBezTo>
                <a:cubicBezTo>
                  <a:pt x="1243" y="1016"/>
                  <a:pt x="1260" y="1084"/>
                  <a:pt x="1260" y="1084"/>
                </a:cubicBezTo>
                <a:cubicBezTo>
                  <a:pt x="1256" y="1111"/>
                  <a:pt x="1292" y="1150"/>
                  <a:pt x="1284" y="1174"/>
                </a:cubicBezTo>
                <a:cubicBezTo>
                  <a:pt x="1282" y="1198"/>
                  <a:pt x="1263" y="1203"/>
                  <a:pt x="1242" y="1216"/>
                </a:cubicBezTo>
                <a:cubicBezTo>
                  <a:pt x="1235" y="1220"/>
                  <a:pt x="1200" y="1257"/>
                  <a:pt x="1192" y="1260"/>
                </a:cubicBezTo>
                <a:cubicBezTo>
                  <a:pt x="1183" y="1263"/>
                  <a:pt x="1168" y="1276"/>
                  <a:pt x="1168" y="1276"/>
                </a:cubicBezTo>
                <a:cubicBezTo>
                  <a:pt x="1165" y="1280"/>
                  <a:pt x="1163" y="1285"/>
                  <a:pt x="1160" y="1288"/>
                </a:cubicBezTo>
                <a:cubicBezTo>
                  <a:pt x="1157" y="1291"/>
                  <a:pt x="1151" y="1292"/>
                  <a:pt x="1148" y="1296"/>
                </a:cubicBezTo>
                <a:cubicBezTo>
                  <a:pt x="1142" y="1303"/>
                  <a:pt x="1141" y="1313"/>
                  <a:pt x="1136" y="1320"/>
                </a:cubicBezTo>
                <a:cubicBezTo>
                  <a:pt x="1150" y="1329"/>
                  <a:pt x="1149" y="1333"/>
                  <a:pt x="1168" y="1324"/>
                </a:cubicBezTo>
                <a:cubicBezTo>
                  <a:pt x="1211" y="1304"/>
                  <a:pt x="1228" y="1284"/>
                  <a:pt x="1280" y="1280"/>
                </a:cubicBezTo>
                <a:cubicBezTo>
                  <a:pt x="1309" y="1278"/>
                  <a:pt x="1339" y="1277"/>
                  <a:pt x="1368" y="1276"/>
                </a:cubicBezTo>
                <a:cubicBezTo>
                  <a:pt x="1371" y="1276"/>
                  <a:pt x="1407" y="1272"/>
                  <a:pt x="1416" y="1268"/>
                </a:cubicBezTo>
                <a:cubicBezTo>
                  <a:pt x="1425" y="1264"/>
                  <a:pt x="1432" y="1257"/>
                  <a:pt x="1440" y="1252"/>
                </a:cubicBezTo>
                <a:cubicBezTo>
                  <a:pt x="1444" y="1249"/>
                  <a:pt x="1452" y="1244"/>
                  <a:pt x="1452" y="1244"/>
                </a:cubicBezTo>
                <a:cubicBezTo>
                  <a:pt x="1457" y="1245"/>
                  <a:pt x="1463" y="1251"/>
                  <a:pt x="1468" y="1248"/>
                </a:cubicBezTo>
                <a:cubicBezTo>
                  <a:pt x="1472" y="1246"/>
                  <a:pt x="1464" y="1240"/>
                  <a:pt x="1464" y="1236"/>
                </a:cubicBezTo>
                <a:cubicBezTo>
                  <a:pt x="1464" y="1226"/>
                  <a:pt x="1480" y="1195"/>
                  <a:pt x="1488" y="1188"/>
                </a:cubicBezTo>
                <a:cubicBezTo>
                  <a:pt x="1513" y="1166"/>
                  <a:pt x="1530" y="1164"/>
                  <a:pt x="1560" y="1156"/>
                </a:cubicBezTo>
                <a:cubicBezTo>
                  <a:pt x="1596" y="1146"/>
                  <a:pt x="1627" y="1133"/>
                  <a:pt x="1664" y="1128"/>
                </a:cubicBezTo>
                <a:cubicBezTo>
                  <a:pt x="1705" y="1129"/>
                  <a:pt x="1747" y="1130"/>
                  <a:pt x="1788" y="1132"/>
                </a:cubicBezTo>
                <a:cubicBezTo>
                  <a:pt x="1795" y="1132"/>
                  <a:pt x="1825" y="1143"/>
                  <a:pt x="1828" y="1144"/>
                </a:cubicBezTo>
                <a:cubicBezTo>
                  <a:pt x="1836" y="1147"/>
                  <a:pt x="1852" y="1152"/>
                  <a:pt x="1852" y="1152"/>
                </a:cubicBezTo>
                <a:cubicBezTo>
                  <a:pt x="1867" y="1175"/>
                  <a:pt x="1875" y="1172"/>
                  <a:pt x="1904" y="1176"/>
                </a:cubicBezTo>
                <a:cubicBezTo>
                  <a:pt x="1911" y="1190"/>
                  <a:pt x="1925" y="1221"/>
                  <a:pt x="1936" y="1232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576600" y="2314440"/>
            <a:ext cx="3900600" cy="997200"/>
          </a:xfrm>
          <a:custGeom>
            <a:avLst/>
            <a:gdLst/>
            <a:ahLst/>
            <a:rect l="l" t="t" r="r" b="b"/>
            <a:pathLst>
              <a:path w="2612" h="572">
                <a:moveTo>
                  <a:pt x="0" y="548"/>
                </a:moveTo>
                <a:cubicBezTo>
                  <a:pt x="61" y="554"/>
                  <a:pt x="65" y="552"/>
                  <a:pt x="108" y="560"/>
                </a:cubicBezTo>
                <a:cubicBezTo>
                  <a:pt x="131" y="564"/>
                  <a:pt x="176" y="572"/>
                  <a:pt x="176" y="572"/>
                </a:cubicBezTo>
                <a:cubicBezTo>
                  <a:pt x="344" y="544"/>
                  <a:pt x="522" y="551"/>
                  <a:pt x="692" y="548"/>
                </a:cubicBezTo>
                <a:cubicBezTo>
                  <a:pt x="702" y="519"/>
                  <a:pt x="703" y="526"/>
                  <a:pt x="696" y="492"/>
                </a:cubicBezTo>
                <a:cubicBezTo>
                  <a:pt x="694" y="484"/>
                  <a:pt x="691" y="476"/>
                  <a:pt x="688" y="468"/>
                </a:cubicBezTo>
                <a:cubicBezTo>
                  <a:pt x="687" y="464"/>
                  <a:pt x="684" y="456"/>
                  <a:pt x="684" y="456"/>
                </a:cubicBezTo>
                <a:cubicBezTo>
                  <a:pt x="681" y="428"/>
                  <a:pt x="679" y="400"/>
                  <a:pt x="676" y="372"/>
                </a:cubicBezTo>
                <a:cubicBezTo>
                  <a:pt x="675" y="362"/>
                  <a:pt x="666" y="339"/>
                  <a:pt x="664" y="332"/>
                </a:cubicBezTo>
                <a:cubicBezTo>
                  <a:pt x="663" y="328"/>
                  <a:pt x="660" y="320"/>
                  <a:pt x="660" y="320"/>
                </a:cubicBezTo>
                <a:cubicBezTo>
                  <a:pt x="661" y="313"/>
                  <a:pt x="658" y="303"/>
                  <a:pt x="664" y="300"/>
                </a:cubicBezTo>
                <a:cubicBezTo>
                  <a:pt x="679" y="293"/>
                  <a:pt x="696" y="296"/>
                  <a:pt x="712" y="296"/>
                </a:cubicBezTo>
                <a:cubicBezTo>
                  <a:pt x="755" y="296"/>
                  <a:pt x="797" y="299"/>
                  <a:pt x="840" y="300"/>
                </a:cubicBezTo>
                <a:cubicBezTo>
                  <a:pt x="881" y="308"/>
                  <a:pt x="924" y="323"/>
                  <a:pt x="964" y="336"/>
                </a:cubicBezTo>
                <a:cubicBezTo>
                  <a:pt x="974" y="339"/>
                  <a:pt x="991" y="342"/>
                  <a:pt x="1000" y="348"/>
                </a:cubicBezTo>
                <a:cubicBezTo>
                  <a:pt x="1008" y="353"/>
                  <a:pt x="1024" y="364"/>
                  <a:pt x="1024" y="364"/>
                </a:cubicBezTo>
                <a:cubicBezTo>
                  <a:pt x="1038" y="385"/>
                  <a:pt x="1064" y="395"/>
                  <a:pt x="1088" y="400"/>
                </a:cubicBezTo>
                <a:cubicBezTo>
                  <a:pt x="1149" y="397"/>
                  <a:pt x="1145" y="401"/>
                  <a:pt x="1184" y="392"/>
                </a:cubicBezTo>
                <a:cubicBezTo>
                  <a:pt x="1262" y="375"/>
                  <a:pt x="1330" y="337"/>
                  <a:pt x="1404" y="312"/>
                </a:cubicBezTo>
                <a:cubicBezTo>
                  <a:pt x="1428" y="304"/>
                  <a:pt x="1514" y="291"/>
                  <a:pt x="1544" y="288"/>
                </a:cubicBezTo>
                <a:cubicBezTo>
                  <a:pt x="1562" y="282"/>
                  <a:pt x="1581" y="276"/>
                  <a:pt x="1600" y="272"/>
                </a:cubicBezTo>
                <a:cubicBezTo>
                  <a:pt x="1613" y="269"/>
                  <a:pt x="1627" y="267"/>
                  <a:pt x="1640" y="264"/>
                </a:cubicBezTo>
                <a:cubicBezTo>
                  <a:pt x="1647" y="263"/>
                  <a:pt x="1660" y="260"/>
                  <a:pt x="1660" y="260"/>
                </a:cubicBezTo>
                <a:cubicBezTo>
                  <a:pt x="1680" y="247"/>
                  <a:pt x="1701" y="234"/>
                  <a:pt x="1720" y="220"/>
                </a:cubicBezTo>
                <a:cubicBezTo>
                  <a:pt x="1733" y="210"/>
                  <a:pt x="1753" y="175"/>
                  <a:pt x="1768" y="168"/>
                </a:cubicBezTo>
                <a:cubicBezTo>
                  <a:pt x="1785" y="160"/>
                  <a:pt x="1806" y="149"/>
                  <a:pt x="1824" y="144"/>
                </a:cubicBezTo>
                <a:cubicBezTo>
                  <a:pt x="1849" y="137"/>
                  <a:pt x="1866" y="109"/>
                  <a:pt x="1892" y="108"/>
                </a:cubicBezTo>
                <a:cubicBezTo>
                  <a:pt x="1919" y="107"/>
                  <a:pt x="1973" y="109"/>
                  <a:pt x="2000" y="108"/>
                </a:cubicBezTo>
                <a:cubicBezTo>
                  <a:pt x="2128" y="104"/>
                  <a:pt x="2085" y="99"/>
                  <a:pt x="2184" y="92"/>
                </a:cubicBezTo>
                <a:cubicBezTo>
                  <a:pt x="2216" y="90"/>
                  <a:pt x="2280" y="68"/>
                  <a:pt x="2280" y="68"/>
                </a:cubicBezTo>
                <a:cubicBezTo>
                  <a:pt x="2340" y="56"/>
                  <a:pt x="2385" y="100"/>
                  <a:pt x="2440" y="76"/>
                </a:cubicBezTo>
                <a:cubicBezTo>
                  <a:pt x="2458" y="68"/>
                  <a:pt x="2478" y="70"/>
                  <a:pt x="2496" y="64"/>
                </a:cubicBezTo>
                <a:cubicBezTo>
                  <a:pt x="2536" y="51"/>
                  <a:pt x="2582" y="30"/>
                  <a:pt x="2612" y="0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306440" y="914400"/>
            <a:ext cx="773280" cy="3301920"/>
          </a:xfrm>
          <a:custGeom>
            <a:avLst/>
            <a:gdLst/>
            <a:ahLst/>
            <a:rect l="l" t="t" r="r" b="b"/>
            <a:pathLst>
              <a:path w="517" h="1896">
                <a:moveTo>
                  <a:pt x="216" y="0"/>
                </a:moveTo>
                <a:cubicBezTo>
                  <a:pt x="221" y="58"/>
                  <a:pt x="218" y="119"/>
                  <a:pt x="232" y="176"/>
                </a:cubicBezTo>
                <a:cubicBezTo>
                  <a:pt x="237" y="196"/>
                  <a:pt x="245" y="216"/>
                  <a:pt x="252" y="236"/>
                </a:cubicBezTo>
                <a:cubicBezTo>
                  <a:pt x="259" y="256"/>
                  <a:pt x="281" y="263"/>
                  <a:pt x="288" y="284"/>
                </a:cubicBezTo>
                <a:cubicBezTo>
                  <a:pt x="298" y="313"/>
                  <a:pt x="291" y="301"/>
                  <a:pt x="304" y="320"/>
                </a:cubicBezTo>
                <a:cubicBezTo>
                  <a:pt x="302" y="351"/>
                  <a:pt x="308" y="384"/>
                  <a:pt x="296" y="412"/>
                </a:cubicBezTo>
                <a:cubicBezTo>
                  <a:pt x="285" y="437"/>
                  <a:pt x="255" y="447"/>
                  <a:pt x="244" y="472"/>
                </a:cubicBezTo>
                <a:cubicBezTo>
                  <a:pt x="229" y="506"/>
                  <a:pt x="228" y="558"/>
                  <a:pt x="208" y="588"/>
                </a:cubicBezTo>
                <a:cubicBezTo>
                  <a:pt x="198" y="603"/>
                  <a:pt x="153" y="657"/>
                  <a:pt x="148" y="672"/>
                </a:cubicBezTo>
                <a:cubicBezTo>
                  <a:pt x="138" y="701"/>
                  <a:pt x="126" y="730"/>
                  <a:pt x="116" y="760"/>
                </a:cubicBezTo>
                <a:cubicBezTo>
                  <a:pt x="105" y="793"/>
                  <a:pt x="87" y="823"/>
                  <a:pt x="76" y="856"/>
                </a:cubicBezTo>
                <a:cubicBezTo>
                  <a:pt x="69" y="876"/>
                  <a:pt x="69" y="901"/>
                  <a:pt x="48" y="908"/>
                </a:cubicBezTo>
                <a:cubicBezTo>
                  <a:pt x="47" y="944"/>
                  <a:pt x="46" y="980"/>
                  <a:pt x="44" y="1016"/>
                </a:cubicBezTo>
                <a:cubicBezTo>
                  <a:pt x="44" y="1023"/>
                  <a:pt x="33" y="1052"/>
                  <a:pt x="32" y="1056"/>
                </a:cubicBezTo>
                <a:cubicBezTo>
                  <a:pt x="29" y="1064"/>
                  <a:pt x="24" y="1080"/>
                  <a:pt x="24" y="1080"/>
                </a:cubicBezTo>
                <a:cubicBezTo>
                  <a:pt x="18" y="1122"/>
                  <a:pt x="10" y="1159"/>
                  <a:pt x="0" y="1200"/>
                </a:cubicBezTo>
                <a:cubicBezTo>
                  <a:pt x="1" y="1231"/>
                  <a:pt x="0" y="1262"/>
                  <a:pt x="4" y="1292"/>
                </a:cubicBezTo>
                <a:cubicBezTo>
                  <a:pt x="4" y="1294"/>
                  <a:pt x="28" y="1338"/>
                  <a:pt x="32" y="1348"/>
                </a:cubicBezTo>
                <a:cubicBezTo>
                  <a:pt x="47" y="1384"/>
                  <a:pt x="56" y="1422"/>
                  <a:pt x="64" y="1460"/>
                </a:cubicBezTo>
                <a:cubicBezTo>
                  <a:pt x="68" y="1479"/>
                  <a:pt x="74" y="1514"/>
                  <a:pt x="84" y="1532"/>
                </a:cubicBezTo>
                <a:cubicBezTo>
                  <a:pt x="84" y="1532"/>
                  <a:pt x="104" y="1562"/>
                  <a:pt x="108" y="1568"/>
                </a:cubicBezTo>
                <a:cubicBezTo>
                  <a:pt x="111" y="1572"/>
                  <a:pt x="116" y="1580"/>
                  <a:pt x="116" y="1580"/>
                </a:cubicBezTo>
                <a:cubicBezTo>
                  <a:pt x="109" y="1600"/>
                  <a:pt x="116" y="1591"/>
                  <a:pt x="88" y="1600"/>
                </a:cubicBezTo>
                <a:cubicBezTo>
                  <a:pt x="84" y="1601"/>
                  <a:pt x="76" y="1604"/>
                  <a:pt x="76" y="1604"/>
                </a:cubicBezTo>
                <a:cubicBezTo>
                  <a:pt x="72" y="1608"/>
                  <a:pt x="59" y="1614"/>
                  <a:pt x="64" y="1616"/>
                </a:cubicBezTo>
                <a:cubicBezTo>
                  <a:pt x="70" y="1618"/>
                  <a:pt x="118" y="1597"/>
                  <a:pt x="128" y="1592"/>
                </a:cubicBezTo>
                <a:cubicBezTo>
                  <a:pt x="144" y="1608"/>
                  <a:pt x="154" y="1632"/>
                  <a:pt x="164" y="1652"/>
                </a:cubicBezTo>
                <a:cubicBezTo>
                  <a:pt x="166" y="1656"/>
                  <a:pt x="165" y="1661"/>
                  <a:pt x="168" y="1664"/>
                </a:cubicBezTo>
                <a:cubicBezTo>
                  <a:pt x="176" y="1672"/>
                  <a:pt x="205" y="1680"/>
                  <a:pt x="216" y="1688"/>
                </a:cubicBezTo>
                <a:cubicBezTo>
                  <a:pt x="224" y="1700"/>
                  <a:pt x="252" y="1692"/>
                  <a:pt x="260" y="1704"/>
                </a:cubicBezTo>
                <a:cubicBezTo>
                  <a:pt x="261" y="1708"/>
                  <a:pt x="277" y="1753"/>
                  <a:pt x="280" y="1760"/>
                </a:cubicBezTo>
                <a:cubicBezTo>
                  <a:pt x="284" y="1771"/>
                  <a:pt x="305" y="1780"/>
                  <a:pt x="312" y="1788"/>
                </a:cubicBezTo>
                <a:cubicBezTo>
                  <a:pt x="329" y="1809"/>
                  <a:pt x="321" y="1825"/>
                  <a:pt x="344" y="1840"/>
                </a:cubicBezTo>
                <a:cubicBezTo>
                  <a:pt x="358" y="1861"/>
                  <a:pt x="361" y="1872"/>
                  <a:pt x="388" y="1876"/>
                </a:cubicBezTo>
                <a:cubicBezTo>
                  <a:pt x="406" y="1882"/>
                  <a:pt x="407" y="1882"/>
                  <a:pt x="424" y="1888"/>
                </a:cubicBezTo>
                <a:cubicBezTo>
                  <a:pt x="517" y="1884"/>
                  <a:pt x="467" y="1896"/>
                  <a:pt x="512" y="1896"/>
                </a:cubicBezTo>
              </a:path>
            </a:pathLst>
          </a:custGeom>
          <a:noFill/>
          <a:ln w="381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231920" y="1932120"/>
            <a:ext cx="6264360" cy="3073320"/>
          </a:xfrm>
          <a:custGeom>
            <a:avLst/>
            <a:gdLst/>
            <a:ahLst/>
            <a:rect l="l" t="t" r="r" b="b"/>
            <a:pathLst>
              <a:path w="4024" h="1755">
                <a:moveTo>
                  <a:pt x="230" y="0"/>
                </a:moveTo>
                <a:lnTo>
                  <a:pt x="2797" y="555"/>
                </a:lnTo>
                <a:lnTo>
                  <a:pt x="3298" y="425"/>
                </a:lnTo>
                <a:lnTo>
                  <a:pt x="4024" y="233"/>
                </a:lnTo>
                <a:lnTo>
                  <a:pt x="3886" y="472"/>
                </a:lnTo>
                <a:lnTo>
                  <a:pt x="3473" y="987"/>
                </a:lnTo>
                <a:lnTo>
                  <a:pt x="3183" y="1218"/>
                </a:lnTo>
                <a:lnTo>
                  <a:pt x="2262" y="1755"/>
                </a:lnTo>
                <a:lnTo>
                  <a:pt x="293" y="1200"/>
                </a:lnTo>
                <a:lnTo>
                  <a:pt x="58" y="925"/>
                </a:lnTo>
                <a:lnTo>
                  <a:pt x="0" y="376"/>
                </a:lnTo>
                <a:lnTo>
                  <a:pt x="230" y="0"/>
                </a:lnTo>
                <a:close/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549520" y="2903400"/>
            <a:ext cx="3011400" cy="387360"/>
          </a:xfrm>
          <a:custGeom>
            <a:avLst/>
            <a:gdLst/>
            <a:ahLst/>
            <a:rect l="l" t="t" r="r" b="b"/>
            <a:pathLst>
              <a:path w="2016" h="222">
                <a:moveTo>
                  <a:pt x="0" y="54"/>
                </a:moveTo>
                <a:lnTo>
                  <a:pt x="708" y="222"/>
                </a:lnTo>
                <a:lnTo>
                  <a:pt x="2016" y="0"/>
                </a:lnTo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448160" y="2903400"/>
            <a:ext cx="2463840" cy="2508480"/>
          </a:xfrm>
          <a:custGeom>
            <a:avLst/>
            <a:gdLst/>
            <a:ahLst/>
            <a:rect l="l" t="t" r="r" b="b"/>
            <a:pathLst>
              <a:path w="1650" h="1440">
                <a:moveTo>
                  <a:pt x="744" y="0"/>
                </a:moveTo>
                <a:lnTo>
                  <a:pt x="0" y="894"/>
                </a:lnTo>
                <a:lnTo>
                  <a:pt x="210" y="1218"/>
                </a:lnTo>
                <a:lnTo>
                  <a:pt x="1650" y="1440"/>
                </a:lnTo>
                <a:lnTo>
                  <a:pt x="1164" y="654"/>
                </a:lnTo>
              </a:path>
            </a:pathLst>
          </a:custGeom>
          <a:noFill/>
          <a:ln w="38160">
            <a:solidFill>
              <a:srgbClr val="99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 flipV="1">
            <a:off x="4448160" y="2766960"/>
            <a:ext cx="2832120" cy="168264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4745160" y="2766600"/>
            <a:ext cx="2535120" cy="220500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7300800" y="2305440"/>
            <a:ext cx="797040" cy="45792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V="1">
            <a:off x="7291800" y="2616840"/>
            <a:ext cx="732600" cy="13932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306200" y="2738880"/>
            <a:ext cx="806760" cy="14652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302960" y="2724840"/>
            <a:ext cx="792720" cy="43992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302960" y="2750760"/>
            <a:ext cx="808920" cy="65808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 flipV="1">
            <a:off x="7289280" y="2057040"/>
            <a:ext cx="767880" cy="71748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 flipV="1">
            <a:off x="5587920" y="2768760"/>
            <a:ext cx="1698840" cy="118800"/>
          </a:xfrm>
          <a:prstGeom prst="line">
            <a:avLst/>
          </a:prstGeom>
          <a:ln w="38160">
            <a:solidFill>
              <a:srgbClr val="99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04640" y="3352680"/>
            <a:ext cx="7336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63480" y="3611520"/>
            <a:ext cx="7304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Jose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985680" y="416412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Los Angeles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1177920" y="4327560"/>
            <a:ext cx="7300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Diego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228600" y="403236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Tokyo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2303640" y="4095720"/>
            <a:ext cx="7286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901960" y="387828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Albuquerque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2146320" y="364644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Las Vegas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587840" y="521028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3489480" y="5167440"/>
            <a:ext cx="73332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San Antonio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6757920" y="495288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Orlando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862680" y="5329080"/>
            <a:ext cx="733680" cy="23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Miami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646600" y="4919760"/>
            <a:ext cx="73044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Orleans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824120" y="1219320"/>
            <a:ext cx="5205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Seattle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626840" y="1714680"/>
            <a:ext cx="600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1415880" y="3117960"/>
            <a:ext cx="7318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Sacramento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2210040" y="2316240"/>
            <a:ext cx="462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Boise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3457440" y="3003480"/>
            <a:ext cx="730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502240" y="299232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4159080" y="2195640"/>
            <a:ext cx="73044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Minneapolis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014720" y="3422520"/>
            <a:ext cx="73512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Kansas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253120" y="3344760"/>
            <a:ext cx="7300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St. Louis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7135920" y="3386160"/>
            <a:ext cx="7318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589800" y="2590920"/>
            <a:ext cx="7333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New York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091280" y="3216240"/>
            <a:ext cx="7336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Philadelphia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629400" y="365760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Charlotte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4838760" y="4241880"/>
            <a:ext cx="7318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Jackson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256440" y="4038480"/>
            <a:ext cx="7300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Atlanta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7216920" y="2095560"/>
            <a:ext cx="73008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Boston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6376680" y="2166840"/>
            <a:ext cx="5720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Toronto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605200" y="2462040"/>
            <a:ext cx="5148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Detroit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6953760" y="2116080"/>
            <a:ext cx="526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Albany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7913520" y="199548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913520" y="22496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7913520" y="249696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7913520" y="274464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913520" y="299232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7913520" y="323388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7405560" y="23256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891480" y="239544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7191360" y="27068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7067520" y="2967120"/>
            <a:ext cx="21924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875640" y="3182760"/>
            <a:ext cx="22032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477120" y="3581280"/>
            <a:ext cx="2188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316560" y="24336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6192720" y="2751120"/>
            <a:ext cx="21924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022800" y="26114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770360" y="2300400"/>
            <a:ext cx="21924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452920" y="28274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5164200" y="32846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4335480" y="25988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4487760" y="322092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118200" y="402732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599160" y="4967280"/>
            <a:ext cx="21924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773760" y="533556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334120" y="50292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5356080" y="434484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645080" y="494172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346640" y="43704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4160880" y="5170320"/>
            <a:ext cx="2188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476520" y="32400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871720" y="373392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185920" y="41148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043000" y="372888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467080" y="292896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2581200" y="2673360"/>
            <a:ext cx="7304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Salt Lake 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2212920" y="253512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1168560" y="311940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1179360" y="336060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1292400" y="3602160"/>
            <a:ext cx="22032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1563840" y="397656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1733400" y="4160880"/>
            <a:ext cx="21924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1490760" y="190656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1596960" y="1353960"/>
            <a:ext cx="220680" cy="23364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493560" y="3808440"/>
            <a:ext cx="220680" cy="23328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078240" y="2922480"/>
            <a:ext cx="670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 baseline="-25000">
                <a:solidFill>
                  <a:srgbClr val="000000"/>
                </a:solidFill>
                <a:effectLst/>
                <a:uFillTx/>
                <a:latin typeface="Frutiger 45 Light"/>
              </a:rPr>
              <a:t>Cleveland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41520" y="108000"/>
            <a:ext cx="724032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Communications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"/>
          <p:cNvSpPr/>
          <p:nvPr/>
        </p:nvSpPr>
        <p:spPr>
          <a:xfrm>
            <a:off x="457200" y="228600"/>
            <a:ext cx="8153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South American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2" name="SAmerica" descr=""/>
          <p:cNvPicPr/>
          <p:nvPr/>
        </p:nvPicPr>
        <p:blipFill>
          <a:blip r:embed="rId1"/>
          <a:stretch/>
        </p:blipFill>
        <p:spPr>
          <a:xfrm>
            <a:off x="2209680" y="1066680"/>
            <a:ext cx="4611960" cy="556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1999-08-12T15:45:26Z</dcterms:created>
  <dc:creator>jim_crowder</dc:creator>
  <dc:description/>
  <dc:language>en-US</dc:language>
  <cp:lastModifiedBy>rob_hause</cp:lastModifiedBy>
  <cp:lastPrinted>1999-08-13T18:45:56Z</cp:lastPrinted>
  <dcterms:modified xsi:type="dcterms:W3CDTF">1999-09-30T18:07:31Z</dcterms:modified>
  <cp:revision>23</cp:revision>
  <dc:subject/>
  <dc:title>No Slide Title</dc:title>
</cp:coreProperties>
</file>