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2801600" cy="7772400"/>
  <p:notesSz cx="11980863" cy="6980238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5654520" y="911160"/>
            <a:ext cx="1257480" cy="40176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"/>
          <p:cNvSpPr/>
          <p:nvPr/>
        </p:nvSpPr>
        <p:spPr>
          <a:xfrm>
            <a:off x="5937120" y="966960"/>
            <a:ext cx="725760" cy="25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Bill Donovan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4951440" y="2120760"/>
            <a:ext cx="7635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6846840" y="2160720"/>
            <a:ext cx="592200" cy="29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7742160" y="2160720"/>
            <a:ext cx="657360" cy="29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4818240" y="2963880"/>
            <a:ext cx="769680" cy="223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6564240" y="2963880"/>
            <a:ext cx="770040" cy="223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8597880" y="2963880"/>
            <a:ext cx="770040" cy="223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6754680" y="3268800"/>
            <a:ext cx="770040" cy="223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8616960" y="3606840"/>
            <a:ext cx="770040" cy="223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7669080" y="3807000"/>
            <a:ext cx="770040" cy="223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5342040" y="3921120"/>
            <a:ext cx="769680" cy="223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3909960" y="4976640"/>
            <a:ext cx="770040" cy="217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7731000" y="4978440"/>
            <a:ext cx="770040" cy="223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6281640" y="1312920"/>
            <a:ext cx="3240" cy="785880"/>
          </a:xfrm>
          <a:prstGeom prst="line">
            <a:avLst/>
          </a:prstGeom>
          <a:ln cap="rnd"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6756480" y="1504800"/>
            <a:ext cx="790560" cy="31608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6868440" y="1577880"/>
            <a:ext cx="569880" cy="16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Nina Garcia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Secretary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977760" y="2017800"/>
            <a:ext cx="10501560" cy="68040"/>
          </a:xfrm>
          <a:prstGeom prst="line">
            <a:avLst/>
          </a:prstGeom>
          <a:ln cap="rnd"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1240" bIns="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8610480" y="2120760"/>
            <a:ext cx="7509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1098720" y="6665760"/>
            <a:ext cx="769680" cy="24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9588600" y="2160720"/>
            <a:ext cx="730080" cy="29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8820000" y="4095720"/>
            <a:ext cx="770040" cy="150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10699920" y="3344760"/>
            <a:ext cx="874440" cy="211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11560320" y="3344760"/>
            <a:ext cx="874440" cy="20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11560320" y="3530520"/>
            <a:ext cx="874440" cy="20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1181160" y="149400"/>
            <a:ext cx="10455120" cy="56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18440" rIns="118440" tIns="59040" bIns="5904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1174680"/>
                <a:tab algn="l" pos="2349360"/>
                <a:tab algn="l" pos="3524400"/>
                <a:tab algn="l" pos="4699080"/>
                <a:tab algn="l" pos="5873760"/>
                <a:tab algn="l" pos="7048440"/>
                <a:tab algn="l" pos="8223120"/>
                <a:tab algn="l" pos="9398160"/>
                <a:tab algn="l" pos="10572840"/>
              </a:tabLst>
            </a:pPr>
            <a:r>
              <a:rPr b="1" lang="en-US" sz="2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Corporate Administrative Services</a:t>
            </a:r>
            <a:endParaRPr b="0" lang="en-US" sz="2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7743960" y="3433680"/>
            <a:ext cx="769680" cy="21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7040520" y="2840040"/>
            <a:ext cx="72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7558200" y="2755800"/>
            <a:ext cx="360" cy="36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6273720" y="1666800"/>
            <a:ext cx="466920" cy="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4680000" y="4538520"/>
            <a:ext cx="811080" cy="20664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8750160" y="2959200"/>
            <a:ext cx="72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 flipH="1">
            <a:off x="8248320" y="2085840"/>
            <a:ext cx="4680" cy="5072040"/>
          </a:xfrm>
          <a:prstGeom prst="line">
            <a:avLst/>
          </a:prstGeom>
          <a:ln cap="rnd"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8055000" y="2212920"/>
            <a:ext cx="803160" cy="31428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8190720" y="2257560"/>
            <a:ext cx="479160" cy="24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Steve Woods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Property Mgmt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8381880" y="2638440"/>
            <a:ext cx="793800" cy="2080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Christal Hattaway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Admin 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 flipV="1">
            <a:off x="10034640" y="2085480"/>
            <a:ext cx="0" cy="3537000"/>
          </a:xfrm>
          <a:prstGeom prst="line">
            <a:avLst/>
          </a:prstGeom>
          <a:ln cap="rnd"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7" name=""/>
          <p:cNvGrpSpPr/>
          <p:nvPr/>
        </p:nvGrpSpPr>
        <p:grpSpPr>
          <a:xfrm>
            <a:off x="9777240" y="2198520"/>
            <a:ext cx="789120" cy="316080"/>
            <a:chOff x="9777240" y="2198520"/>
            <a:chExt cx="789120" cy="316080"/>
          </a:xfrm>
        </p:grpSpPr>
        <p:sp>
          <p:nvSpPr>
            <p:cNvPr id="38" name=""/>
            <p:cNvSpPr/>
            <p:nvPr/>
          </p:nvSpPr>
          <p:spPr>
            <a:xfrm>
              <a:off x="9777240" y="2198520"/>
              <a:ext cx="789120" cy="31608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" name=""/>
            <p:cNvSpPr/>
            <p:nvPr/>
          </p:nvSpPr>
          <p:spPr>
            <a:xfrm>
              <a:off x="9946800" y="2239920"/>
              <a:ext cx="470880" cy="243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Chris Larson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Director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Facility Planning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0" name=""/>
          <p:cNvSpPr/>
          <p:nvPr/>
        </p:nvSpPr>
        <p:spPr>
          <a:xfrm>
            <a:off x="2266920" y="2984400"/>
            <a:ext cx="72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4122720" y="3460680"/>
            <a:ext cx="0" cy="3524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2" name=""/>
          <p:cNvGrpSpPr/>
          <p:nvPr/>
        </p:nvGrpSpPr>
        <p:grpSpPr>
          <a:xfrm>
            <a:off x="3757680" y="2025720"/>
            <a:ext cx="1199880" cy="2365200"/>
            <a:chOff x="3757680" y="2025720"/>
            <a:chExt cx="1199880" cy="2365200"/>
          </a:xfrm>
        </p:grpSpPr>
        <p:sp>
          <p:nvSpPr>
            <p:cNvPr id="43" name=""/>
            <p:cNvSpPr/>
            <p:nvPr/>
          </p:nvSpPr>
          <p:spPr>
            <a:xfrm flipV="1">
              <a:off x="3998880" y="2025720"/>
              <a:ext cx="3240" cy="2365200"/>
            </a:xfrm>
            <a:prstGeom prst="line">
              <a:avLst/>
            </a:prstGeom>
            <a:ln cap="rnd"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44" name=""/>
            <p:cNvGrpSpPr/>
            <p:nvPr/>
          </p:nvGrpSpPr>
          <p:grpSpPr>
            <a:xfrm>
              <a:off x="3757680" y="2129040"/>
              <a:ext cx="911160" cy="371880"/>
              <a:chOff x="3757680" y="2129040"/>
              <a:chExt cx="911160" cy="371880"/>
            </a:xfrm>
          </p:grpSpPr>
          <p:sp>
            <p:nvSpPr>
              <p:cNvPr id="45" name=""/>
              <p:cNvSpPr/>
              <p:nvPr/>
            </p:nvSpPr>
            <p:spPr>
              <a:xfrm>
                <a:off x="3757680" y="2129040"/>
                <a:ext cx="911160" cy="315720"/>
              </a:xfrm>
              <a:prstGeom prst="rect">
                <a:avLst/>
              </a:prstGeom>
              <a:solidFill>
                <a:srgbClr val="ffffff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" name=""/>
              <p:cNvSpPr/>
              <p:nvPr/>
            </p:nvSpPr>
            <p:spPr>
              <a:xfrm>
                <a:off x="4017240" y="2181240"/>
                <a:ext cx="377640" cy="3196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Gary Fitch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Director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Aviation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47" name=""/>
            <p:cNvGrpSpPr/>
            <p:nvPr/>
          </p:nvGrpSpPr>
          <p:grpSpPr>
            <a:xfrm>
              <a:off x="4165560" y="2889360"/>
              <a:ext cx="790560" cy="223920"/>
              <a:chOff x="4165560" y="2889360"/>
              <a:chExt cx="790560" cy="223920"/>
            </a:xfrm>
          </p:grpSpPr>
          <p:sp>
            <p:nvSpPr>
              <p:cNvPr id="48" name=""/>
              <p:cNvSpPr/>
              <p:nvPr/>
            </p:nvSpPr>
            <p:spPr>
              <a:xfrm>
                <a:off x="4165560" y="2889360"/>
                <a:ext cx="790560" cy="223920"/>
              </a:xfrm>
              <a:prstGeom prst="rect">
                <a:avLst/>
              </a:prstGeom>
              <a:solidFill>
                <a:srgbClr val="ffffff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" name=""/>
              <p:cNvSpPr/>
              <p:nvPr/>
            </p:nvSpPr>
            <p:spPr>
              <a:xfrm>
                <a:off x="4325040" y="2919600"/>
                <a:ext cx="548640" cy="152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Michelle Prince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Receptionist/Acctg.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50" name=""/>
            <p:cNvSpPr/>
            <p:nvPr/>
          </p:nvSpPr>
          <p:spPr>
            <a:xfrm>
              <a:off x="4167000" y="2551320"/>
              <a:ext cx="790560" cy="21564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" name=""/>
            <p:cNvSpPr/>
            <p:nvPr/>
          </p:nvSpPr>
          <p:spPr>
            <a:xfrm>
              <a:off x="4375800" y="2575080"/>
              <a:ext cx="413280" cy="152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Bobbie McNiel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Sr. Scty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" name=""/>
            <p:cNvSpPr/>
            <p:nvPr/>
          </p:nvSpPr>
          <p:spPr>
            <a:xfrm>
              <a:off x="4006800" y="3003480"/>
              <a:ext cx="15228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" name=""/>
            <p:cNvSpPr/>
            <p:nvPr/>
          </p:nvSpPr>
          <p:spPr>
            <a:xfrm>
              <a:off x="3994200" y="2654280"/>
              <a:ext cx="15228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4" name=""/>
          <p:cNvGrpSpPr/>
          <p:nvPr/>
        </p:nvGrpSpPr>
        <p:grpSpPr>
          <a:xfrm>
            <a:off x="4660920" y="6229440"/>
            <a:ext cx="803160" cy="217440"/>
            <a:chOff x="4660920" y="6229440"/>
            <a:chExt cx="803160" cy="217440"/>
          </a:xfrm>
        </p:grpSpPr>
        <p:sp>
          <p:nvSpPr>
            <p:cNvPr id="55" name=""/>
            <p:cNvSpPr/>
            <p:nvPr/>
          </p:nvSpPr>
          <p:spPr>
            <a:xfrm>
              <a:off x="4660920" y="6229440"/>
              <a:ext cx="803160" cy="21744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" name=""/>
            <p:cNvSpPr/>
            <p:nvPr/>
          </p:nvSpPr>
          <p:spPr>
            <a:xfrm>
              <a:off x="4770360" y="6259680"/>
              <a:ext cx="563040" cy="152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John Ogden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Aircraft Technician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7" name=""/>
          <p:cNvGrpSpPr/>
          <p:nvPr/>
        </p:nvGrpSpPr>
        <p:grpSpPr>
          <a:xfrm>
            <a:off x="4280040" y="3700440"/>
            <a:ext cx="788760" cy="223920"/>
            <a:chOff x="4280040" y="3700440"/>
            <a:chExt cx="788760" cy="223920"/>
          </a:xfrm>
        </p:grpSpPr>
        <p:sp>
          <p:nvSpPr>
            <p:cNvPr id="58" name=""/>
            <p:cNvSpPr/>
            <p:nvPr/>
          </p:nvSpPr>
          <p:spPr>
            <a:xfrm>
              <a:off x="4280040" y="3700440"/>
              <a:ext cx="788760" cy="22392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" name=""/>
            <p:cNvSpPr/>
            <p:nvPr/>
          </p:nvSpPr>
          <p:spPr>
            <a:xfrm>
              <a:off x="4296960" y="3735360"/>
              <a:ext cx="740880" cy="152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Anna Harris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Asst. Aviation Coordinator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0" name=""/>
          <p:cNvSpPr/>
          <p:nvPr/>
        </p:nvSpPr>
        <p:spPr>
          <a:xfrm>
            <a:off x="4675320" y="4564080"/>
            <a:ext cx="77292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Charlotte Brown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Coordinator Maint/Scty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1" name=""/>
          <p:cNvGrpSpPr/>
          <p:nvPr/>
        </p:nvGrpSpPr>
        <p:grpSpPr>
          <a:xfrm>
            <a:off x="4194000" y="3300480"/>
            <a:ext cx="788760" cy="277920"/>
            <a:chOff x="4194000" y="3300480"/>
            <a:chExt cx="788760" cy="277920"/>
          </a:xfrm>
        </p:grpSpPr>
        <p:sp>
          <p:nvSpPr>
            <p:cNvPr id="62" name=""/>
            <p:cNvSpPr/>
            <p:nvPr/>
          </p:nvSpPr>
          <p:spPr>
            <a:xfrm>
              <a:off x="4194000" y="3300480"/>
              <a:ext cx="788760" cy="27792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" name=""/>
            <p:cNvSpPr/>
            <p:nvPr/>
          </p:nvSpPr>
          <p:spPr>
            <a:xfrm>
              <a:off x="4219200" y="3343320"/>
              <a:ext cx="723960" cy="228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Kristi Kraemer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Coordinator 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Aviation Svcs.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4" name=""/>
          <p:cNvGrpSpPr/>
          <p:nvPr/>
        </p:nvGrpSpPr>
        <p:grpSpPr>
          <a:xfrm>
            <a:off x="4673520" y="4857840"/>
            <a:ext cx="790560" cy="217440"/>
            <a:chOff x="4673520" y="4857840"/>
            <a:chExt cx="790560" cy="217440"/>
          </a:xfrm>
        </p:grpSpPr>
        <p:sp>
          <p:nvSpPr>
            <p:cNvPr id="65" name=""/>
            <p:cNvSpPr/>
            <p:nvPr/>
          </p:nvSpPr>
          <p:spPr>
            <a:xfrm>
              <a:off x="4673520" y="4857840"/>
              <a:ext cx="790560" cy="21744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" name=""/>
            <p:cNvSpPr/>
            <p:nvPr/>
          </p:nvSpPr>
          <p:spPr>
            <a:xfrm>
              <a:off x="4781520" y="4888080"/>
              <a:ext cx="554040" cy="152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Michael Boegler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Aircraft Technician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7" name=""/>
          <p:cNvSpPr/>
          <p:nvPr/>
        </p:nvSpPr>
        <p:spPr>
          <a:xfrm>
            <a:off x="4216320" y="4290840"/>
            <a:ext cx="798480" cy="20016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4281480" y="4309920"/>
            <a:ext cx="69696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Keith Jones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Chief of Maintenance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4125960" y="3805200"/>
            <a:ext cx="152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 flipV="1">
            <a:off x="3995640" y="3449520"/>
            <a:ext cx="204840" cy="50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1760" bIns="-41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4006800" y="4387680"/>
            <a:ext cx="204840" cy="50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1760" bIns="-41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2" name=""/>
          <p:cNvGrpSpPr/>
          <p:nvPr/>
        </p:nvGrpSpPr>
        <p:grpSpPr>
          <a:xfrm>
            <a:off x="4667400" y="5149800"/>
            <a:ext cx="803160" cy="217440"/>
            <a:chOff x="4667400" y="5149800"/>
            <a:chExt cx="803160" cy="217440"/>
          </a:xfrm>
        </p:grpSpPr>
        <p:sp>
          <p:nvSpPr>
            <p:cNvPr id="73" name=""/>
            <p:cNvSpPr/>
            <p:nvPr/>
          </p:nvSpPr>
          <p:spPr>
            <a:xfrm>
              <a:off x="4667400" y="5149800"/>
              <a:ext cx="803160" cy="21744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" name=""/>
            <p:cNvSpPr/>
            <p:nvPr/>
          </p:nvSpPr>
          <p:spPr>
            <a:xfrm>
              <a:off x="4776840" y="5180040"/>
              <a:ext cx="563040" cy="152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Randall Gross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Aircraft Technician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75" name=""/>
          <p:cNvGrpSpPr/>
          <p:nvPr/>
        </p:nvGrpSpPr>
        <p:grpSpPr>
          <a:xfrm>
            <a:off x="4660920" y="5435640"/>
            <a:ext cx="803160" cy="217440"/>
            <a:chOff x="4660920" y="5435640"/>
            <a:chExt cx="803160" cy="217440"/>
          </a:xfrm>
        </p:grpSpPr>
        <p:sp>
          <p:nvSpPr>
            <p:cNvPr id="76" name=""/>
            <p:cNvSpPr/>
            <p:nvPr/>
          </p:nvSpPr>
          <p:spPr>
            <a:xfrm>
              <a:off x="4660920" y="5435640"/>
              <a:ext cx="803160" cy="21744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" name=""/>
            <p:cNvSpPr/>
            <p:nvPr/>
          </p:nvSpPr>
          <p:spPr>
            <a:xfrm>
              <a:off x="4770360" y="5465880"/>
              <a:ext cx="563040" cy="152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Tracy Pursiful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Aircraft Technician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78" name=""/>
          <p:cNvGrpSpPr/>
          <p:nvPr/>
        </p:nvGrpSpPr>
        <p:grpSpPr>
          <a:xfrm>
            <a:off x="4667400" y="5708520"/>
            <a:ext cx="803160" cy="217440"/>
            <a:chOff x="4667400" y="5708520"/>
            <a:chExt cx="803160" cy="217440"/>
          </a:xfrm>
        </p:grpSpPr>
        <p:sp>
          <p:nvSpPr>
            <p:cNvPr id="79" name=""/>
            <p:cNvSpPr/>
            <p:nvPr/>
          </p:nvSpPr>
          <p:spPr>
            <a:xfrm>
              <a:off x="4667400" y="5708520"/>
              <a:ext cx="803160" cy="21744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" name=""/>
            <p:cNvSpPr/>
            <p:nvPr/>
          </p:nvSpPr>
          <p:spPr>
            <a:xfrm>
              <a:off x="4776840" y="5738760"/>
              <a:ext cx="563040" cy="152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Lance Stanley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Aircraft Technician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81" name=""/>
          <p:cNvGrpSpPr/>
          <p:nvPr/>
        </p:nvGrpSpPr>
        <p:grpSpPr>
          <a:xfrm>
            <a:off x="4667400" y="5975280"/>
            <a:ext cx="803160" cy="217440"/>
            <a:chOff x="4667400" y="5975280"/>
            <a:chExt cx="803160" cy="217440"/>
          </a:xfrm>
        </p:grpSpPr>
        <p:sp>
          <p:nvSpPr>
            <p:cNvPr id="82" name=""/>
            <p:cNvSpPr/>
            <p:nvPr/>
          </p:nvSpPr>
          <p:spPr>
            <a:xfrm>
              <a:off x="4667400" y="5975280"/>
              <a:ext cx="803160" cy="21744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" name=""/>
            <p:cNvSpPr/>
            <p:nvPr/>
          </p:nvSpPr>
          <p:spPr>
            <a:xfrm>
              <a:off x="4776840" y="6005520"/>
              <a:ext cx="563040" cy="152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James Click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Aircraft Technician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84" name=""/>
          <p:cNvGrpSpPr/>
          <p:nvPr/>
        </p:nvGrpSpPr>
        <p:grpSpPr>
          <a:xfrm>
            <a:off x="4667400" y="6483240"/>
            <a:ext cx="803160" cy="217440"/>
            <a:chOff x="4667400" y="6483240"/>
            <a:chExt cx="803160" cy="217440"/>
          </a:xfrm>
        </p:grpSpPr>
        <p:sp>
          <p:nvSpPr>
            <p:cNvPr id="85" name=""/>
            <p:cNvSpPr/>
            <p:nvPr/>
          </p:nvSpPr>
          <p:spPr>
            <a:xfrm>
              <a:off x="4667400" y="6483240"/>
              <a:ext cx="803160" cy="21744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" name=""/>
            <p:cNvSpPr/>
            <p:nvPr/>
          </p:nvSpPr>
          <p:spPr>
            <a:xfrm>
              <a:off x="4776840" y="6513480"/>
              <a:ext cx="563040" cy="152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Dick Jones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Aircraft Technician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87" name=""/>
          <p:cNvGrpSpPr/>
          <p:nvPr/>
        </p:nvGrpSpPr>
        <p:grpSpPr>
          <a:xfrm>
            <a:off x="4673520" y="6750000"/>
            <a:ext cx="803520" cy="217440"/>
            <a:chOff x="4673520" y="6750000"/>
            <a:chExt cx="803520" cy="217440"/>
          </a:xfrm>
        </p:grpSpPr>
        <p:sp>
          <p:nvSpPr>
            <p:cNvPr id="88" name=""/>
            <p:cNvSpPr/>
            <p:nvPr/>
          </p:nvSpPr>
          <p:spPr>
            <a:xfrm>
              <a:off x="4673520" y="6750000"/>
              <a:ext cx="803520" cy="21744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" name=""/>
            <p:cNvSpPr/>
            <p:nvPr/>
          </p:nvSpPr>
          <p:spPr>
            <a:xfrm>
              <a:off x="4783320" y="6780240"/>
              <a:ext cx="563400" cy="152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Gabriel Franco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Aircraft Technician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90" name=""/>
          <p:cNvGrpSpPr/>
          <p:nvPr/>
        </p:nvGrpSpPr>
        <p:grpSpPr>
          <a:xfrm>
            <a:off x="4667400" y="7023240"/>
            <a:ext cx="803160" cy="217440"/>
            <a:chOff x="4667400" y="7023240"/>
            <a:chExt cx="803160" cy="217440"/>
          </a:xfrm>
        </p:grpSpPr>
        <p:sp>
          <p:nvSpPr>
            <p:cNvPr id="91" name=""/>
            <p:cNvSpPr/>
            <p:nvPr/>
          </p:nvSpPr>
          <p:spPr>
            <a:xfrm>
              <a:off x="4667400" y="7023240"/>
              <a:ext cx="803160" cy="21744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" name=""/>
            <p:cNvSpPr/>
            <p:nvPr/>
          </p:nvSpPr>
          <p:spPr>
            <a:xfrm>
              <a:off x="4776840" y="7053480"/>
              <a:ext cx="563040" cy="152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James Norris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Hangar Attendant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93" name=""/>
          <p:cNvGrpSpPr/>
          <p:nvPr/>
        </p:nvGrpSpPr>
        <p:grpSpPr>
          <a:xfrm>
            <a:off x="4667400" y="7289640"/>
            <a:ext cx="803160" cy="217440"/>
            <a:chOff x="4667400" y="7289640"/>
            <a:chExt cx="803160" cy="217440"/>
          </a:xfrm>
        </p:grpSpPr>
        <p:sp>
          <p:nvSpPr>
            <p:cNvPr id="94" name=""/>
            <p:cNvSpPr/>
            <p:nvPr/>
          </p:nvSpPr>
          <p:spPr>
            <a:xfrm>
              <a:off x="4667400" y="7289640"/>
              <a:ext cx="803160" cy="21744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" name=""/>
            <p:cNvSpPr/>
            <p:nvPr/>
          </p:nvSpPr>
          <p:spPr>
            <a:xfrm>
              <a:off x="4776840" y="7319880"/>
              <a:ext cx="563040" cy="152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Arthur Johnson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Hangar Attendant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96" name=""/>
          <p:cNvSpPr/>
          <p:nvPr/>
        </p:nvSpPr>
        <p:spPr>
          <a:xfrm flipV="1">
            <a:off x="4449600" y="4495680"/>
            <a:ext cx="9720" cy="2880000"/>
          </a:xfrm>
          <a:prstGeom prst="line">
            <a:avLst/>
          </a:prstGeom>
          <a:ln cap="rnd"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4457880" y="7378560"/>
            <a:ext cx="2030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4464000" y="7137360"/>
            <a:ext cx="203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4464000" y="6877080"/>
            <a:ext cx="203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4451400" y="6597720"/>
            <a:ext cx="2030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4470480" y="4686480"/>
            <a:ext cx="2030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4457880" y="6343560"/>
            <a:ext cx="2030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4464000" y="6070680"/>
            <a:ext cx="203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4470480" y="5797440"/>
            <a:ext cx="2030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4459320" y="5537160"/>
            <a:ext cx="2080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4470480" y="5257800"/>
            <a:ext cx="2030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4470480" y="4946760"/>
            <a:ext cx="2030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08" name=""/>
          <p:cNvGrpSpPr/>
          <p:nvPr/>
        </p:nvGrpSpPr>
        <p:grpSpPr>
          <a:xfrm>
            <a:off x="5584680" y="2063520"/>
            <a:ext cx="1013040" cy="1420200"/>
            <a:chOff x="5584680" y="2063520"/>
            <a:chExt cx="1013040" cy="1420200"/>
          </a:xfrm>
        </p:grpSpPr>
        <p:sp>
          <p:nvSpPr>
            <p:cNvPr id="109" name=""/>
            <p:cNvSpPr/>
            <p:nvPr/>
          </p:nvSpPr>
          <p:spPr>
            <a:xfrm flipH="1" flipV="1">
              <a:off x="5892840" y="2063520"/>
              <a:ext cx="9360" cy="1276200"/>
            </a:xfrm>
            <a:prstGeom prst="line">
              <a:avLst/>
            </a:prstGeom>
            <a:ln cap="rnd"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" name=""/>
            <p:cNvSpPr/>
            <p:nvPr/>
          </p:nvSpPr>
          <p:spPr>
            <a:xfrm>
              <a:off x="5584680" y="2168280"/>
              <a:ext cx="790560" cy="31572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" name=""/>
            <p:cNvSpPr/>
            <p:nvPr/>
          </p:nvSpPr>
          <p:spPr>
            <a:xfrm>
              <a:off x="5659560" y="2199960"/>
              <a:ext cx="635040" cy="243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Billie Akhave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Director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Finance &amp; Acctg.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12" name=""/>
            <p:cNvGrpSpPr/>
            <p:nvPr/>
          </p:nvGrpSpPr>
          <p:grpSpPr>
            <a:xfrm>
              <a:off x="6054840" y="2604960"/>
              <a:ext cx="523800" cy="215640"/>
              <a:chOff x="6054840" y="2604960"/>
              <a:chExt cx="523800" cy="215640"/>
            </a:xfrm>
          </p:grpSpPr>
          <p:sp>
            <p:nvSpPr>
              <p:cNvPr id="113" name=""/>
              <p:cNvSpPr/>
              <p:nvPr/>
            </p:nvSpPr>
            <p:spPr>
              <a:xfrm>
                <a:off x="6054840" y="2604960"/>
                <a:ext cx="523800" cy="215640"/>
              </a:xfrm>
              <a:prstGeom prst="rect">
                <a:avLst/>
              </a:prstGeom>
              <a:solidFill>
                <a:srgbClr val="ffffff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4" name=""/>
              <p:cNvSpPr/>
              <p:nvPr/>
            </p:nvSpPr>
            <p:spPr>
              <a:xfrm>
                <a:off x="6110280" y="2639520"/>
                <a:ext cx="452520" cy="152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Norma Mottu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Clerk Acctg. Int.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15" name=""/>
            <p:cNvGrpSpPr/>
            <p:nvPr/>
          </p:nvGrpSpPr>
          <p:grpSpPr>
            <a:xfrm>
              <a:off x="6067440" y="2896920"/>
              <a:ext cx="523800" cy="262800"/>
              <a:chOff x="6067440" y="2896920"/>
              <a:chExt cx="523800" cy="262800"/>
            </a:xfrm>
          </p:grpSpPr>
          <p:sp>
            <p:nvSpPr>
              <p:cNvPr id="116" name=""/>
              <p:cNvSpPr/>
              <p:nvPr/>
            </p:nvSpPr>
            <p:spPr>
              <a:xfrm>
                <a:off x="6067440" y="2896920"/>
                <a:ext cx="523800" cy="215640"/>
              </a:xfrm>
              <a:prstGeom prst="rect">
                <a:avLst/>
              </a:prstGeom>
              <a:solidFill>
                <a:srgbClr val="ffffff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7" name=""/>
              <p:cNvSpPr/>
              <p:nvPr/>
            </p:nvSpPr>
            <p:spPr>
              <a:xfrm>
                <a:off x="6107040" y="2931480"/>
                <a:ext cx="480960" cy="2282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Patricia Sanchez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Clerk Acctg. Int.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18" name=""/>
            <p:cNvGrpSpPr/>
            <p:nvPr/>
          </p:nvGrpSpPr>
          <p:grpSpPr>
            <a:xfrm>
              <a:off x="6073920" y="3220920"/>
              <a:ext cx="523800" cy="262800"/>
              <a:chOff x="6073920" y="3220920"/>
              <a:chExt cx="523800" cy="262800"/>
            </a:xfrm>
          </p:grpSpPr>
          <p:sp>
            <p:nvSpPr>
              <p:cNvPr id="119" name=""/>
              <p:cNvSpPr/>
              <p:nvPr/>
            </p:nvSpPr>
            <p:spPr>
              <a:xfrm>
                <a:off x="6073920" y="3220920"/>
                <a:ext cx="523800" cy="215640"/>
              </a:xfrm>
              <a:prstGeom prst="rect">
                <a:avLst/>
              </a:prstGeom>
              <a:solidFill>
                <a:srgbClr val="ffffff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0" name=""/>
              <p:cNvSpPr/>
              <p:nvPr/>
            </p:nvSpPr>
            <p:spPr>
              <a:xfrm>
                <a:off x="6127920" y="3255480"/>
                <a:ext cx="452520" cy="2282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Sarah Clark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Clerk Acctg. Int.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21" name=""/>
            <p:cNvSpPr/>
            <p:nvPr/>
          </p:nvSpPr>
          <p:spPr>
            <a:xfrm>
              <a:off x="5899320" y="2685960"/>
              <a:ext cx="13320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" name=""/>
            <p:cNvSpPr/>
            <p:nvPr/>
          </p:nvSpPr>
          <p:spPr>
            <a:xfrm>
              <a:off x="5911920" y="3327120"/>
              <a:ext cx="15228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" name=""/>
            <p:cNvSpPr/>
            <p:nvPr/>
          </p:nvSpPr>
          <p:spPr>
            <a:xfrm>
              <a:off x="5905440" y="2997000"/>
              <a:ext cx="15228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24" name=""/>
          <p:cNvGrpSpPr/>
          <p:nvPr/>
        </p:nvGrpSpPr>
        <p:grpSpPr>
          <a:xfrm>
            <a:off x="6651720" y="2072880"/>
            <a:ext cx="1146240" cy="1616400"/>
            <a:chOff x="6651720" y="2072880"/>
            <a:chExt cx="1146240" cy="1616400"/>
          </a:xfrm>
        </p:grpSpPr>
        <p:sp>
          <p:nvSpPr>
            <p:cNvPr id="125" name=""/>
            <p:cNvSpPr/>
            <p:nvPr/>
          </p:nvSpPr>
          <p:spPr>
            <a:xfrm flipV="1">
              <a:off x="6853320" y="2072880"/>
              <a:ext cx="1800" cy="1500120"/>
            </a:xfrm>
            <a:prstGeom prst="line">
              <a:avLst/>
            </a:prstGeom>
            <a:ln cap="rnd"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" name=""/>
            <p:cNvSpPr/>
            <p:nvPr/>
          </p:nvSpPr>
          <p:spPr>
            <a:xfrm>
              <a:off x="6651720" y="2183040"/>
              <a:ext cx="879480" cy="30924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" name=""/>
            <p:cNvSpPr/>
            <p:nvPr/>
          </p:nvSpPr>
          <p:spPr>
            <a:xfrm>
              <a:off x="6861960" y="2197080"/>
              <a:ext cx="487800" cy="243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Henry Terech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Director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Construction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" name=""/>
            <p:cNvSpPr/>
            <p:nvPr/>
          </p:nvSpPr>
          <p:spPr>
            <a:xfrm>
              <a:off x="6988320" y="2551320"/>
              <a:ext cx="790560" cy="22356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" name=""/>
            <p:cNvSpPr/>
            <p:nvPr/>
          </p:nvSpPr>
          <p:spPr>
            <a:xfrm>
              <a:off x="7195320" y="2603520"/>
              <a:ext cx="310320" cy="228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Tara Soyal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Sr. Scty.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30" name=""/>
            <p:cNvGrpSpPr/>
            <p:nvPr/>
          </p:nvGrpSpPr>
          <p:grpSpPr>
            <a:xfrm>
              <a:off x="6982200" y="2887560"/>
              <a:ext cx="790560" cy="223920"/>
              <a:chOff x="6982200" y="2887560"/>
              <a:chExt cx="790560" cy="223920"/>
            </a:xfrm>
          </p:grpSpPr>
          <p:sp>
            <p:nvSpPr>
              <p:cNvPr id="131" name=""/>
              <p:cNvSpPr/>
              <p:nvPr/>
            </p:nvSpPr>
            <p:spPr>
              <a:xfrm>
                <a:off x="6982200" y="2887560"/>
                <a:ext cx="790560" cy="223920"/>
              </a:xfrm>
              <a:prstGeom prst="rect">
                <a:avLst/>
              </a:prstGeom>
              <a:solidFill>
                <a:srgbClr val="ffffff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2" name=""/>
              <p:cNvSpPr/>
              <p:nvPr/>
            </p:nvSpPr>
            <p:spPr>
              <a:xfrm>
                <a:off x="7077240" y="2921040"/>
                <a:ext cx="584280" cy="152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Charles Upshaw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Mgr. Construction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33" name=""/>
            <p:cNvGrpSpPr/>
            <p:nvPr/>
          </p:nvGrpSpPr>
          <p:grpSpPr>
            <a:xfrm>
              <a:off x="6982200" y="3160800"/>
              <a:ext cx="815760" cy="261720"/>
              <a:chOff x="6982200" y="3160800"/>
              <a:chExt cx="815760" cy="261720"/>
            </a:xfrm>
          </p:grpSpPr>
          <p:sp>
            <p:nvSpPr>
              <p:cNvPr id="134" name=""/>
              <p:cNvSpPr/>
              <p:nvPr/>
            </p:nvSpPr>
            <p:spPr>
              <a:xfrm>
                <a:off x="6982200" y="3160800"/>
                <a:ext cx="815760" cy="223920"/>
              </a:xfrm>
              <a:prstGeom prst="rect">
                <a:avLst/>
              </a:prstGeom>
              <a:solidFill>
                <a:srgbClr val="ffffff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5" name=""/>
              <p:cNvSpPr/>
              <p:nvPr/>
            </p:nvSpPr>
            <p:spPr>
              <a:xfrm>
                <a:off x="7020000" y="3194280"/>
                <a:ext cx="749520" cy="2282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Alan Jones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Coord. Security Sys Tech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36" name=""/>
            <p:cNvGrpSpPr/>
            <p:nvPr/>
          </p:nvGrpSpPr>
          <p:grpSpPr>
            <a:xfrm>
              <a:off x="6994800" y="3465720"/>
              <a:ext cx="790560" cy="223560"/>
              <a:chOff x="6994800" y="3465720"/>
              <a:chExt cx="790560" cy="223560"/>
            </a:xfrm>
          </p:grpSpPr>
          <p:sp>
            <p:nvSpPr>
              <p:cNvPr id="137" name=""/>
              <p:cNvSpPr/>
              <p:nvPr/>
            </p:nvSpPr>
            <p:spPr>
              <a:xfrm>
                <a:off x="6994800" y="3465720"/>
                <a:ext cx="790560" cy="223560"/>
              </a:xfrm>
              <a:prstGeom prst="rect">
                <a:avLst/>
              </a:prstGeom>
              <a:solidFill>
                <a:srgbClr val="ffffff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8" name=""/>
              <p:cNvSpPr/>
              <p:nvPr/>
            </p:nvSpPr>
            <p:spPr>
              <a:xfrm>
                <a:off x="7039080" y="3498840"/>
                <a:ext cx="717480" cy="152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VACANT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Sr. Coord. Construction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39" name=""/>
            <p:cNvSpPr/>
            <p:nvPr/>
          </p:nvSpPr>
          <p:spPr>
            <a:xfrm>
              <a:off x="6845400" y="3562560"/>
              <a:ext cx="14616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" name=""/>
            <p:cNvSpPr/>
            <p:nvPr/>
          </p:nvSpPr>
          <p:spPr>
            <a:xfrm>
              <a:off x="6858360" y="3301920"/>
              <a:ext cx="14580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" name=""/>
            <p:cNvSpPr/>
            <p:nvPr/>
          </p:nvSpPr>
          <p:spPr>
            <a:xfrm>
              <a:off x="6845400" y="3009960"/>
              <a:ext cx="14616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" name=""/>
            <p:cNvSpPr/>
            <p:nvPr/>
          </p:nvSpPr>
          <p:spPr>
            <a:xfrm>
              <a:off x="6851880" y="2660760"/>
              <a:ext cx="14616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43" name=""/>
          <p:cNvSpPr/>
          <p:nvPr/>
        </p:nvSpPr>
        <p:spPr>
          <a:xfrm>
            <a:off x="8394840" y="2911320"/>
            <a:ext cx="793440" cy="2080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Iain Russell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Coordinator 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8400960" y="3165480"/>
            <a:ext cx="793800" cy="2080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Georgeanna Hoiseth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Analyst Business Syst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8407440" y="3419640"/>
            <a:ext cx="819000" cy="2077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Brenda Anderson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Supervisor Phone Operators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46" name=""/>
          <p:cNvGrpSpPr/>
          <p:nvPr/>
        </p:nvGrpSpPr>
        <p:grpSpPr>
          <a:xfrm>
            <a:off x="8628120" y="3616200"/>
            <a:ext cx="960480" cy="1922400"/>
            <a:chOff x="8628120" y="3616200"/>
            <a:chExt cx="960480" cy="1922400"/>
          </a:xfrm>
        </p:grpSpPr>
        <p:sp>
          <p:nvSpPr>
            <p:cNvPr id="147" name=""/>
            <p:cNvSpPr/>
            <p:nvPr/>
          </p:nvSpPr>
          <p:spPr>
            <a:xfrm>
              <a:off x="8776080" y="3692160"/>
              <a:ext cx="793440" cy="13176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Edgar Ponce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" name=""/>
            <p:cNvSpPr/>
            <p:nvPr/>
          </p:nvSpPr>
          <p:spPr>
            <a:xfrm>
              <a:off x="8776080" y="3895560"/>
              <a:ext cx="793440" cy="13176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Veronica Dominguez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" name=""/>
            <p:cNvSpPr/>
            <p:nvPr/>
          </p:nvSpPr>
          <p:spPr>
            <a:xfrm>
              <a:off x="8788680" y="4060440"/>
              <a:ext cx="793800" cy="13176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Carolyn Freeman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" name=""/>
            <p:cNvSpPr/>
            <p:nvPr/>
          </p:nvSpPr>
          <p:spPr>
            <a:xfrm>
              <a:off x="8788680" y="4257360"/>
              <a:ext cx="793800" cy="13176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Bonnie Allen – 3AC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" name=""/>
            <p:cNvSpPr/>
            <p:nvPr/>
          </p:nvSpPr>
          <p:spPr>
            <a:xfrm>
              <a:off x="8788680" y="4447800"/>
              <a:ext cx="793800" cy="13176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Melinda Nagle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" name=""/>
            <p:cNvSpPr/>
            <p:nvPr/>
          </p:nvSpPr>
          <p:spPr>
            <a:xfrm>
              <a:off x="8782200" y="4644720"/>
              <a:ext cx="793800" cy="13176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Marittsa Carrizales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" name=""/>
            <p:cNvSpPr/>
            <p:nvPr/>
          </p:nvSpPr>
          <p:spPr>
            <a:xfrm>
              <a:off x="8782200" y="4816080"/>
              <a:ext cx="793800" cy="13176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Amy Schuster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" name=""/>
            <p:cNvSpPr/>
            <p:nvPr/>
          </p:nvSpPr>
          <p:spPr>
            <a:xfrm>
              <a:off x="8788680" y="5013000"/>
              <a:ext cx="793800" cy="13176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Delisha Dennis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" name=""/>
            <p:cNvSpPr/>
            <p:nvPr/>
          </p:nvSpPr>
          <p:spPr>
            <a:xfrm>
              <a:off x="8794800" y="5209920"/>
              <a:ext cx="793800" cy="13176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Open Positions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" name=""/>
            <p:cNvSpPr/>
            <p:nvPr/>
          </p:nvSpPr>
          <p:spPr>
            <a:xfrm>
              <a:off x="8782200" y="5406840"/>
              <a:ext cx="793800" cy="13176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Open Positions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" name=""/>
            <p:cNvSpPr/>
            <p:nvPr/>
          </p:nvSpPr>
          <p:spPr>
            <a:xfrm>
              <a:off x="8628120" y="3616200"/>
              <a:ext cx="7920" cy="1858680"/>
            </a:xfrm>
            <a:prstGeom prst="line">
              <a:avLst/>
            </a:prstGeom>
            <a:ln cap="rnd"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" name=""/>
            <p:cNvSpPr/>
            <p:nvPr/>
          </p:nvSpPr>
          <p:spPr>
            <a:xfrm>
              <a:off x="8636040" y="5454360"/>
              <a:ext cx="14616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" name=""/>
            <p:cNvSpPr/>
            <p:nvPr/>
          </p:nvSpPr>
          <p:spPr>
            <a:xfrm>
              <a:off x="8642520" y="5251320"/>
              <a:ext cx="14616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" name=""/>
            <p:cNvSpPr/>
            <p:nvPr/>
          </p:nvSpPr>
          <p:spPr>
            <a:xfrm>
              <a:off x="8642520" y="5073480"/>
              <a:ext cx="14616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" name=""/>
            <p:cNvSpPr/>
            <p:nvPr/>
          </p:nvSpPr>
          <p:spPr>
            <a:xfrm>
              <a:off x="8636040" y="3765240"/>
              <a:ext cx="14616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" name=""/>
            <p:cNvSpPr/>
            <p:nvPr/>
          </p:nvSpPr>
          <p:spPr>
            <a:xfrm>
              <a:off x="8636040" y="4883040"/>
              <a:ext cx="14616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" name=""/>
            <p:cNvSpPr/>
            <p:nvPr/>
          </p:nvSpPr>
          <p:spPr>
            <a:xfrm>
              <a:off x="8636040" y="4711320"/>
              <a:ext cx="14616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" name=""/>
            <p:cNvSpPr/>
            <p:nvPr/>
          </p:nvSpPr>
          <p:spPr>
            <a:xfrm>
              <a:off x="8642520" y="4520880"/>
              <a:ext cx="14616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" name=""/>
            <p:cNvSpPr/>
            <p:nvPr/>
          </p:nvSpPr>
          <p:spPr>
            <a:xfrm>
              <a:off x="8636040" y="4317840"/>
              <a:ext cx="14616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" name=""/>
            <p:cNvSpPr/>
            <p:nvPr/>
          </p:nvSpPr>
          <p:spPr>
            <a:xfrm>
              <a:off x="8642520" y="4114440"/>
              <a:ext cx="14616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" name=""/>
            <p:cNvSpPr/>
            <p:nvPr/>
          </p:nvSpPr>
          <p:spPr>
            <a:xfrm>
              <a:off x="8636040" y="3962160"/>
              <a:ext cx="14616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68" name=""/>
          <p:cNvGrpSpPr/>
          <p:nvPr/>
        </p:nvGrpSpPr>
        <p:grpSpPr>
          <a:xfrm>
            <a:off x="2119320" y="2038320"/>
            <a:ext cx="1275840" cy="1668600"/>
            <a:chOff x="2119320" y="2038320"/>
            <a:chExt cx="1275840" cy="1668600"/>
          </a:xfrm>
        </p:grpSpPr>
        <p:grpSp>
          <p:nvGrpSpPr>
            <p:cNvPr id="169" name=""/>
            <p:cNvGrpSpPr/>
            <p:nvPr/>
          </p:nvGrpSpPr>
          <p:grpSpPr>
            <a:xfrm>
              <a:off x="2581200" y="3205080"/>
              <a:ext cx="779400" cy="192240"/>
              <a:chOff x="2581200" y="3205080"/>
              <a:chExt cx="779400" cy="192240"/>
            </a:xfrm>
          </p:grpSpPr>
          <p:sp>
            <p:nvSpPr>
              <p:cNvPr id="170" name=""/>
              <p:cNvSpPr/>
              <p:nvPr/>
            </p:nvSpPr>
            <p:spPr>
              <a:xfrm>
                <a:off x="2581200" y="3205080"/>
                <a:ext cx="779400" cy="192240"/>
              </a:xfrm>
              <a:prstGeom prst="rect">
                <a:avLst/>
              </a:prstGeom>
              <a:solidFill>
                <a:srgbClr val="ffffff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1" name=""/>
              <p:cNvSpPr/>
              <p:nvPr/>
            </p:nvSpPr>
            <p:spPr>
              <a:xfrm>
                <a:off x="2752560" y="3234600"/>
                <a:ext cx="420480" cy="1371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9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Sara Davidson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9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Sr. Legal Asst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72" name=""/>
            <p:cNvGrpSpPr/>
            <p:nvPr/>
          </p:nvGrpSpPr>
          <p:grpSpPr>
            <a:xfrm>
              <a:off x="2581200" y="3505320"/>
              <a:ext cx="813960" cy="201600"/>
              <a:chOff x="2581200" y="3505320"/>
              <a:chExt cx="813960" cy="201600"/>
            </a:xfrm>
          </p:grpSpPr>
          <p:sp>
            <p:nvSpPr>
              <p:cNvPr id="173" name=""/>
              <p:cNvSpPr/>
              <p:nvPr/>
            </p:nvSpPr>
            <p:spPr>
              <a:xfrm>
                <a:off x="2581200" y="3505320"/>
                <a:ext cx="813960" cy="201600"/>
              </a:xfrm>
              <a:prstGeom prst="rect">
                <a:avLst/>
              </a:prstGeom>
              <a:solidFill>
                <a:srgbClr val="ffffff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4" name=""/>
              <p:cNvSpPr/>
              <p:nvPr/>
            </p:nvSpPr>
            <p:spPr>
              <a:xfrm>
                <a:off x="2984760" y="3529440"/>
                <a:ext cx="18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.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75" name=""/>
            <p:cNvGrpSpPr/>
            <p:nvPr/>
          </p:nvGrpSpPr>
          <p:grpSpPr>
            <a:xfrm>
              <a:off x="2581200" y="2913120"/>
              <a:ext cx="779400" cy="191880"/>
              <a:chOff x="2581200" y="2913120"/>
              <a:chExt cx="779400" cy="191880"/>
            </a:xfrm>
          </p:grpSpPr>
          <p:sp>
            <p:nvSpPr>
              <p:cNvPr id="176" name=""/>
              <p:cNvSpPr/>
              <p:nvPr/>
            </p:nvSpPr>
            <p:spPr>
              <a:xfrm>
                <a:off x="2581200" y="2913120"/>
                <a:ext cx="779400" cy="191880"/>
              </a:xfrm>
              <a:prstGeom prst="rect">
                <a:avLst/>
              </a:prstGeom>
              <a:solidFill>
                <a:srgbClr val="ffffff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7" name=""/>
              <p:cNvSpPr/>
              <p:nvPr/>
            </p:nvSpPr>
            <p:spPr>
              <a:xfrm>
                <a:off x="2719800" y="2942280"/>
                <a:ext cx="488160" cy="1371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9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Susan Bulgawicz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9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Sr. Atty.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78" name=""/>
            <p:cNvGrpSpPr/>
            <p:nvPr/>
          </p:nvGrpSpPr>
          <p:grpSpPr>
            <a:xfrm>
              <a:off x="2581200" y="2608200"/>
              <a:ext cx="779400" cy="192240"/>
              <a:chOff x="2581200" y="2608200"/>
              <a:chExt cx="779400" cy="192240"/>
            </a:xfrm>
          </p:grpSpPr>
          <p:sp>
            <p:nvSpPr>
              <p:cNvPr id="179" name=""/>
              <p:cNvSpPr/>
              <p:nvPr/>
            </p:nvSpPr>
            <p:spPr>
              <a:xfrm>
                <a:off x="2581200" y="2608200"/>
                <a:ext cx="779400" cy="192240"/>
              </a:xfrm>
              <a:prstGeom prst="rect">
                <a:avLst/>
              </a:prstGeom>
              <a:solidFill>
                <a:srgbClr val="ffffff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0" name=""/>
              <p:cNvSpPr/>
              <p:nvPr/>
            </p:nvSpPr>
            <p:spPr>
              <a:xfrm>
                <a:off x="2762640" y="2637720"/>
                <a:ext cx="399240" cy="1371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9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Betsy Raybon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9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Admin Scty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81" name=""/>
            <p:cNvGrpSpPr/>
            <p:nvPr/>
          </p:nvGrpSpPr>
          <p:grpSpPr>
            <a:xfrm>
              <a:off x="2119320" y="2179800"/>
              <a:ext cx="911160" cy="315720"/>
              <a:chOff x="2119320" y="2179800"/>
              <a:chExt cx="911160" cy="315720"/>
            </a:xfrm>
          </p:grpSpPr>
          <p:sp>
            <p:nvSpPr>
              <p:cNvPr id="182" name=""/>
              <p:cNvSpPr/>
              <p:nvPr/>
            </p:nvSpPr>
            <p:spPr>
              <a:xfrm>
                <a:off x="2119320" y="2179800"/>
                <a:ext cx="911160" cy="315720"/>
              </a:xfrm>
              <a:prstGeom prst="rect">
                <a:avLst/>
              </a:prstGeom>
              <a:solidFill>
                <a:srgbClr val="ffffff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3" name=""/>
              <p:cNvSpPr/>
              <p:nvPr/>
            </p:nvSpPr>
            <p:spPr>
              <a:xfrm>
                <a:off x="2181240" y="2232000"/>
                <a:ext cx="792360" cy="1677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Elizabeth Labanowski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VP &amp; General Counsel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84" name=""/>
            <p:cNvSpPr/>
            <p:nvPr/>
          </p:nvSpPr>
          <p:spPr>
            <a:xfrm flipV="1">
              <a:off x="2411280" y="2502000"/>
              <a:ext cx="3240" cy="790560"/>
            </a:xfrm>
            <a:prstGeom prst="line">
              <a:avLst/>
            </a:prstGeom>
            <a:ln cap="rnd"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" name=""/>
            <p:cNvSpPr/>
            <p:nvPr/>
          </p:nvSpPr>
          <p:spPr>
            <a:xfrm>
              <a:off x="2425680" y="2038320"/>
              <a:ext cx="0" cy="13968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" name=""/>
            <p:cNvSpPr/>
            <p:nvPr/>
          </p:nvSpPr>
          <p:spPr>
            <a:xfrm>
              <a:off x="2412720" y="2717640"/>
              <a:ext cx="16524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" name=""/>
            <p:cNvSpPr/>
            <p:nvPr/>
          </p:nvSpPr>
          <p:spPr>
            <a:xfrm>
              <a:off x="2419200" y="3009960"/>
              <a:ext cx="16524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" name=""/>
            <p:cNvSpPr/>
            <p:nvPr/>
          </p:nvSpPr>
          <p:spPr>
            <a:xfrm>
              <a:off x="2412720" y="3282840"/>
              <a:ext cx="16524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" name=""/>
            <p:cNvSpPr/>
            <p:nvPr/>
          </p:nvSpPr>
          <p:spPr>
            <a:xfrm>
              <a:off x="2419200" y="3295800"/>
              <a:ext cx="0" cy="298440"/>
            </a:xfrm>
            <a:prstGeom prst="line">
              <a:avLst/>
            </a:prstGeom>
            <a:ln w="9360">
              <a:solidFill>
                <a:srgbClr val="000000"/>
              </a:solidFill>
              <a:prstDash val="sysDot"/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" name=""/>
            <p:cNvSpPr/>
            <p:nvPr/>
          </p:nvSpPr>
          <p:spPr>
            <a:xfrm>
              <a:off x="2412720" y="3600360"/>
              <a:ext cx="177840" cy="0"/>
            </a:xfrm>
            <a:prstGeom prst="line">
              <a:avLst/>
            </a:prstGeom>
            <a:ln w="9360">
              <a:solidFill>
                <a:srgbClr val="000000"/>
              </a:solidFill>
              <a:prstDash val="sysDot"/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91" name=""/>
          <p:cNvGrpSpPr/>
          <p:nvPr/>
        </p:nvGrpSpPr>
        <p:grpSpPr>
          <a:xfrm>
            <a:off x="728640" y="2037960"/>
            <a:ext cx="1200240" cy="1132200"/>
            <a:chOff x="728640" y="2037960"/>
            <a:chExt cx="1200240" cy="1132200"/>
          </a:xfrm>
        </p:grpSpPr>
        <p:sp>
          <p:nvSpPr>
            <p:cNvPr id="192" name=""/>
            <p:cNvSpPr/>
            <p:nvPr/>
          </p:nvSpPr>
          <p:spPr>
            <a:xfrm flipV="1">
              <a:off x="963720" y="2037960"/>
              <a:ext cx="9360" cy="1025640"/>
            </a:xfrm>
            <a:prstGeom prst="line">
              <a:avLst/>
            </a:prstGeom>
            <a:ln cap="rnd"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93" name=""/>
            <p:cNvGrpSpPr/>
            <p:nvPr/>
          </p:nvGrpSpPr>
          <p:grpSpPr>
            <a:xfrm>
              <a:off x="728640" y="2185920"/>
              <a:ext cx="911160" cy="371880"/>
              <a:chOff x="728640" y="2185920"/>
              <a:chExt cx="911160" cy="371880"/>
            </a:xfrm>
          </p:grpSpPr>
          <p:sp>
            <p:nvSpPr>
              <p:cNvPr id="194" name=""/>
              <p:cNvSpPr/>
              <p:nvPr/>
            </p:nvSpPr>
            <p:spPr>
              <a:xfrm>
                <a:off x="728640" y="2185920"/>
                <a:ext cx="911160" cy="315720"/>
              </a:xfrm>
              <a:prstGeom prst="rect">
                <a:avLst/>
              </a:prstGeom>
              <a:solidFill>
                <a:srgbClr val="ffffff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5" name=""/>
              <p:cNvSpPr/>
              <p:nvPr/>
            </p:nvSpPr>
            <p:spPr>
              <a:xfrm>
                <a:off x="886320" y="2238120"/>
                <a:ext cx="589320" cy="3196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Lance McCarthy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Manager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Real Estate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96" name=""/>
            <p:cNvGrpSpPr/>
            <p:nvPr/>
          </p:nvGrpSpPr>
          <p:grpSpPr>
            <a:xfrm>
              <a:off x="1136880" y="2946240"/>
              <a:ext cx="790560" cy="223920"/>
              <a:chOff x="1136880" y="2946240"/>
              <a:chExt cx="790560" cy="223920"/>
            </a:xfrm>
          </p:grpSpPr>
          <p:sp>
            <p:nvSpPr>
              <p:cNvPr id="197" name=""/>
              <p:cNvSpPr/>
              <p:nvPr/>
            </p:nvSpPr>
            <p:spPr>
              <a:xfrm>
                <a:off x="1136880" y="2946240"/>
                <a:ext cx="790560" cy="223920"/>
              </a:xfrm>
              <a:prstGeom prst="rect">
                <a:avLst/>
              </a:prstGeom>
              <a:solidFill>
                <a:srgbClr val="ffffff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8" name=""/>
              <p:cNvSpPr/>
              <p:nvPr/>
            </p:nvSpPr>
            <p:spPr>
              <a:xfrm>
                <a:off x="1433520" y="2976480"/>
                <a:ext cx="274680" cy="152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VACANT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Specialist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99" name=""/>
            <p:cNvSpPr/>
            <p:nvPr/>
          </p:nvSpPr>
          <p:spPr>
            <a:xfrm>
              <a:off x="1138320" y="2608200"/>
              <a:ext cx="790560" cy="21600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" name=""/>
            <p:cNvSpPr/>
            <p:nvPr/>
          </p:nvSpPr>
          <p:spPr>
            <a:xfrm>
              <a:off x="1250640" y="2631960"/>
              <a:ext cx="537840" cy="152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Wade Nelson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Rep. Real Estate II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" name=""/>
            <p:cNvSpPr/>
            <p:nvPr/>
          </p:nvSpPr>
          <p:spPr>
            <a:xfrm>
              <a:off x="978120" y="3060720"/>
              <a:ext cx="15228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" name=""/>
            <p:cNvSpPr/>
            <p:nvPr/>
          </p:nvSpPr>
          <p:spPr>
            <a:xfrm>
              <a:off x="965160" y="2711520"/>
              <a:ext cx="15264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03" name=""/>
          <p:cNvSpPr/>
          <p:nvPr/>
        </p:nvSpPr>
        <p:spPr>
          <a:xfrm>
            <a:off x="8477280" y="5641920"/>
            <a:ext cx="793800" cy="2080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Louis Allen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Parking &amp; Transportation 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8477280" y="5934240"/>
            <a:ext cx="793800" cy="2077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Richard Hensch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Mgr. – Food Services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8477280" y="6226200"/>
            <a:ext cx="793800" cy="2080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Harry Grubbs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Coordinator - Facilities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8489880" y="6492960"/>
            <a:ext cx="793800" cy="2077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Juan Torres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Clerk 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8489880" y="6784920"/>
            <a:ext cx="793800" cy="2080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Monica Rodriguez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8489880" y="7077240"/>
            <a:ext cx="793800" cy="2077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Patti Ucci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 Admin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8826480" y="7343640"/>
            <a:ext cx="793800" cy="1317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Becky Jones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8705880" y="7289640"/>
            <a:ext cx="0" cy="133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8699400" y="7410600"/>
            <a:ext cx="1144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>
            <a:off x="8255160" y="2736720"/>
            <a:ext cx="133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8261280" y="3003480"/>
            <a:ext cx="133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8261280" y="3263760"/>
            <a:ext cx="133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>
            <a:off x="8267760" y="3511440"/>
            <a:ext cx="133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/>
          <p:nvPr/>
        </p:nvSpPr>
        <p:spPr>
          <a:xfrm>
            <a:off x="8261280" y="7156440"/>
            <a:ext cx="2224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/>
          <p:nvPr/>
        </p:nvSpPr>
        <p:spPr>
          <a:xfrm>
            <a:off x="8267760" y="6883560"/>
            <a:ext cx="2221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>
            <a:off x="8255160" y="5740560"/>
            <a:ext cx="2221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"/>
          <p:cNvSpPr/>
          <p:nvPr/>
        </p:nvSpPr>
        <p:spPr>
          <a:xfrm>
            <a:off x="8267760" y="6578640"/>
            <a:ext cx="2221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"/>
          <p:cNvSpPr/>
          <p:nvPr/>
        </p:nvSpPr>
        <p:spPr>
          <a:xfrm>
            <a:off x="8261280" y="6330960"/>
            <a:ext cx="2224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" name=""/>
          <p:cNvSpPr/>
          <p:nvPr/>
        </p:nvSpPr>
        <p:spPr>
          <a:xfrm>
            <a:off x="8255160" y="6045120"/>
            <a:ext cx="2221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"/>
          <p:cNvSpPr/>
          <p:nvPr/>
        </p:nvSpPr>
        <p:spPr>
          <a:xfrm>
            <a:off x="10191600" y="2575080"/>
            <a:ext cx="793800" cy="2077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Maricela Perez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Sr. Scty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" name=""/>
          <p:cNvSpPr/>
          <p:nvPr/>
        </p:nvSpPr>
        <p:spPr>
          <a:xfrm>
            <a:off x="10198080" y="2847960"/>
            <a:ext cx="793800" cy="2080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Annie Buford Stephenson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Mgr. Remote/Sp Projects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" name=""/>
          <p:cNvSpPr/>
          <p:nvPr/>
        </p:nvSpPr>
        <p:spPr>
          <a:xfrm>
            <a:off x="10198080" y="3108240"/>
            <a:ext cx="793800" cy="2080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Deborah Bubenko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Mgr. – Facility Plng.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" name=""/>
          <p:cNvSpPr/>
          <p:nvPr/>
        </p:nvSpPr>
        <p:spPr>
          <a:xfrm>
            <a:off x="10039320" y="2933640"/>
            <a:ext cx="146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" name=""/>
          <p:cNvSpPr/>
          <p:nvPr/>
        </p:nvSpPr>
        <p:spPr>
          <a:xfrm>
            <a:off x="10032840" y="3219480"/>
            <a:ext cx="146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" name=""/>
          <p:cNvSpPr/>
          <p:nvPr/>
        </p:nvSpPr>
        <p:spPr>
          <a:xfrm>
            <a:off x="10032840" y="2673360"/>
            <a:ext cx="146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" name=""/>
          <p:cNvSpPr/>
          <p:nvPr/>
        </p:nvSpPr>
        <p:spPr>
          <a:xfrm>
            <a:off x="10541160" y="3368520"/>
            <a:ext cx="793440" cy="2080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Vacant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" name=""/>
          <p:cNvSpPr/>
          <p:nvPr/>
        </p:nvSpPr>
        <p:spPr>
          <a:xfrm>
            <a:off x="10553760" y="3635280"/>
            <a:ext cx="793800" cy="2080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Paul Foust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Assoc. Proj. Mgr. 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"/>
          <p:cNvSpPr/>
          <p:nvPr/>
        </p:nvSpPr>
        <p:spPr>
          <a:xfrm>
            <a:off x="10553760" y="4232160"/>
            <a:ext cx="793800" cy="2080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Kimberly Kegley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Mgr. Facilities Proj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"/>
          <p:cNvSpPr/>
          <p:nvPr/>
        </p:nvSpPr>
        <p:spPr>
          <a:xfrm>
            <a:off x="10553760" y="3933720"/>
            <a:ext cx="793800" cy="2080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Fred Tan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Assoc. Proj. Mgr. 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2" name=""/>
          <p:cNvSpPr/>
          <p:nvPr/>
        </p:nvSpPr>
        <p:spPr>
          <a:xfrm>
            <a:off x="10566360" y="4505400"/>
            <a:ext cx="793800" cy="2077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Katherine Miller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Mgr. Facilities Proj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3" name=""/>
          <p:cNvSpPr/>
          <p:nvPr/>
        </p:nvSpPr>
        <p:spPr>
          <a:xfrm>
            <a:off x="10566360" y="4759200"/>
            <a:ext cx="793800" cy="2080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Gary Napper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Mgr. Facilities Proj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4" name=""/>
          <p:cNvSpPr/>
          <p:nvPr/>
        </p:nvSpPr>
        <p:spPr>
          <a:xfrm>
            <a:off x="10566360" y="5006880"/>
            <a:ext cx="793800" cy="2080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JoAnn Holloway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Coordinator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5" name=""/>
          <p:cNvSpPr/>
          <p:nvPr/>
        </p:nvSpPr>
        <p:spPr>
          <a:xfrm>
            <a:off x="10382400" y="3340080"/>
            <a:ext cx="0" cy="1758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6" name=""/>
          <p:cNvSpPr/>
          <p:nvPr/>
        </p:nvSpPr>
        <p:spPr>
          <a:xfrm>
            <a:off x="10382400" y="5092560"/>
            <a:ext cx="183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7" name=""/>
          <p:cNvSpPr/>
          <p:nvPr/>
        </p:nvSpPr>
        <p:spPr>
          <a:xfrm>
            <a:off x="10369440" y="3479760"/>
            <a:ext cx="184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8" name=""/>
          <p:cNvSpPr/>
          <p:nvPr/>
        </p:nvSpPr>
        <p:spPr>
          <a:xfrm>
            <a:off x="10382400" y="4838760"/>
            <a:ext cx="183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9" name=""/>
          <p:cNvSpPr/>
          <p:nvPr/>
        </p:nvSpPr>
        <p:spPr>
          <a:xfrm>
            <a:off x="10395000" y="4610160"/>
            <a:ext cx="183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0" name=""/>
          <p:cNvSpPr/>
          <p:nvPr/>
        </p:nvSpPr>
        <p:spPr>
          <a:xfrm>
            <a:off x="10382400" y="4324320"/>
            <a:ext cx="183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1" name=""/>
          <p:cNvSpPr/>
          <p:nvPr/>
        </p:nvSpPr>
        <p:spPr>
          <a:xfrm>
            <a:off x="10375920" y="4038480"/>
            <a:ext cx="183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2" name=""/>
          <p:cNvSpPr/>
          <p:nvPr/>
        </p:nvSpPr>
        <p:spPr>
          <a:xfrm flipV="1">
            <a:off x="10388520" y="3735000"/>
            <a:ext cx="160560" cy="46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43" name=""/>
          <p:cNvGrpSpPr/>
          <p:nvPr/>
        </p:nvGrpSpPr>
        <p:grpSpPr>
          <a:xfrm>
            <a:off x="10032840" y="5261040"/>
            <a:ext cx="1035000" cy="487440"/>
            <a:chOff x="10032840" y="5261040"/>
            <a:chExt cx="1035000" cy="487440"/>
          </a:xfrm>
        </p:grpSpPr>
        <p:sp>
          <p:nvSpPr>
            <p:cNvPr id="244" name=""/>
            <p:cNvSpPr/>
            <p:nvPr/>
          </p:nvSpPr>
          <p:spPr>
            <a:xfrm>
              <a:off x="10248840" y="5540400"/>
              <a:ext cx="819000" cy="20808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Janelle Duree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Mgr.-Bldg Svcs/Ofc. Reloc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" name=""/>
            <p:cNvSpPr/>
            <p:nvPr/>
          </p:nvSpPr>
          <p:spPr>
            <a:xfrm>
              <a:off x="10242360" y="5261040"/>
              <a:ext cx="819360" cy="20772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Reggie Wilson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Mgr.- Furniture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" name=""/>
            <p:cNvSpPr/>
            <p:nvPr/>
          </p:nvSpPr>
          <p:spPr>
            <a:xfrm>
              <a:off x="10032840" y="5632560"/>
              <a:ext cx="20340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" name=""/>
            <p:cNvSpPr/>
            <p:nvPr/>
          </p:nvSpPr>
          <p:spPr>
            <a:xfrm>
              <a:off x="10032840" y="5353200"/>
              <a:ext cx="20340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48" name=""/>
          <p:cNvSpPr/>
          <p:nvPr/>
        </p:nvSpPr>
        <p:spPr>
          <a:xfrm>
            <a:off x="11785680" y="5940360"/>
            <a:ext cx="793800" cy="2080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Tiko Reynolds-Hausman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Cust. Svc. Rep.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9" name=""/>
          <p:cNvSpPr/>
          <p:nvPr/>
        </p:nvSpPr>
        <p:spPr>
          <a:xfrm>
            <a:off x="11798280" y="6207120"/>
            <a:ext cx="793800" cy="2080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Judy Marttin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Cust. Svc. Rep.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0" name=""/>
          <p:cNvSpPr/>
          <p:nvPr/>
        </p:nvSpPr>
        <p:spPr>
          <a:xfrm>
            <a:off x="11798280" y="6505560"/>
            <a:ext cx="793800" cy="2080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Maria Yepez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Cust. Svc. Rep.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1" name=""/>
          <p:cNvSpPr/>
          <p:nvPr/>
        </p:nvSpPr>
        <p:spPr>
          <a:xfrm>
            <a:off x="11614320" y="5848200"/>
            <a:ext cx="0" cy="76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2" name=""/>
          <p:cNvSpPr/>
          <p:nvPr/>
        </p:nvSpPr>
        <p:spPr>
          <a:xfrm>
            <a:off x="11620440" y="6032520"/>
            <a:ext cx="1713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3" name=""/>
          <p:cNvSpPr/>
          <p:nvPr/>
        </p:nvSpPr>
        <p:spPr>
          <a:xfrm>
            <a:off x="11620440" y="6610320"/>
            <a:ext cx="184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4" name=""/>
          <p:cNvSpPr/>
          <p:nvPr/>
        </p:nvSpPr>
        <p:spPr>
          <a:xfrm>
            <a:off x="11614320" y="6305400"/>
            <a:ext cx="183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5" name=""/>
          <p:cNvSpPr/>
          <p:nvPr/>
        </p:nvSpPr>
        <p:spPr>
          <a:xfrm>
            <a:off x="10541160" y="5959440"/>
            <a:ext cx="793440" cy="2080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Shonda Richard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Clerk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" name=""/>
          <p:cNvSpPr/>
          <p:nvPr/>
        </p:nvSpPr>
        <p:spPr>
          <a:xfrm>
            <a:off x="10553760" y="6226200"/>
            <a:ext cx="793800" cy="2080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Erica Beltran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Clerk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7" name=""/>
          <p:cNvSpPr/>
          <p:nvPr/>
        </p:nvSpPr>
        <p:spPr>
          <a:xfrm>
            <a:off x="10553760" y="6823080"/>
            <a:ext cx="793800" cy="2080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Dolores Sustaita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Cust. Svc. Rep.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8" name=""/>
          <p:cNvSpPr/>
          <p:nvPr/>
        </p:nvSpPr>
        <p:spPr>
          <a:xfrm>
            <a:off x="10553760" y="6524640"/>
            <a:ext cx="793800" cy="2080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Susan Espinoza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Cust. Svc. Rep. 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9" name=""/>
          <p:cNvSpPr/>
          <p:nvPr/>
        </p:nvSpPr>
        <p:spPr>
          <a:xfrm>
            <a:off x="10382400" y="5867280"/>
            <a:ext cx="6120" cy="10670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0" name=""/>
          <p:cNvSpPr/>
          <p:nvPr/>
        </p:nvSpPr>
        <p:spPr>
          <a:xfrm>
            <a:off x="10369440" y="6070680"/>
            <a:ext cx="184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1" name=""/>
          <p:cNvSpPr/>
          <p:nvPr/>
        </p:nvSpPr>
        <p:spPr>
          <a:xfrm>
            <a:off x="10382400" y="6915240"/>
            <a:ext cx="183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2" name=""/>
          <p:cNvSpPr/>
          <p:nvPr/>
        </p:nvSpPr>
        <p:spPr>
          <a:xfrm>
            <a:off x="10375920" y="6629400"/>
            <a:ext cx="183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3" name=""/>
          <p:cNvSpPr/>
          <p:nvPr/>
        </p:nvSpPr>
        <p:spPr>
          <a:xfrm>
            <a:off x="10388520" y="6330960"/>
            <a:ext cx="184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4" name=""/>
          <p:cNvSpPr/>
          <p:nvPr/>
        </p:nvSpPr>
        <p:spPr>
          <a:xfrm>
            <a:off x="10680840" y="5746680"/>
            <a:ext cx="0" cy="1144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5" name=""/>
          <p:cNvSpPr/>
          <p:nvPr/>
        </p:nvSpPr>
        <p:spPr>
          <a:xfrm>
            <a:off x="10369440" y="5854680"/>
            <a:ext cx="12448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" name=""/>
          <p:cNvSpPr/>
          <p:nvPr/>
        </p:nvSpPr>
        <p:spPr>
          <a:xfrm>
            <a:off x="9448920" y="5950080"/>
            <a:ext cx="539640" cy="1522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John Whiting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" name=""/>
          <p:cNvSpPr/>
          <p:nvPr/>
        </p:nvSpPr>
        <p:spPr>
          <a:xfrm>
            <a:off x="9455040" y="6184800"/>
            <a:ext cx="533520" cy="1526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Joe Teagle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" name=""/>
          <p:cNvSpPr/>
          <p:nvPr/>
        </p:nvSpPr>
        <p:spPr>
          <a:xfrm>
            <a:off x="9277200" y="6045120"/>
            <a:ext cx="184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269" name=""/>
          <p:cNvCxnSpPr/>
          <p:nvPr/>
        </p:nvCxnSpPr>
        <p:spPr>
          <a:xfrm rot="10800000">
            <a:off x="9270360" y="6050880"/>
            <a:ext cx="184680" cy="222840"/>
          </a:xfrm>
          <a:prstGeom prst="bentConnector3">
            <a:avLst>
              <a:gd name="adj1" fmla="val 50000"/>
            </a:avLst>
          </a:prstGeom>
          <a:ln w="9360">
            <a:solidFill>
              <a:srgbClr val="000000"/>
            </a:solidFill>
            <a:miter/>
          </a:ln>
        </p:spPr>
      </p:cxnSp>
      <p:sp>
        <p:nvSpPr>
          <p:cNvPr id="270" name=""/>
          <p:cNvSpPr/>
          <p:nvPr/>
        </p:nvSpPr>
        <p:spPr>
          <a:xfrm>
            <a:off x="9468000" y="6521400"/>
            <a:ext cx="552240" cy="1522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Open Position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271" name=""/>
          <p:cNvCxnSpPr>
            <a:stCxn id="270" idx="1"/>
            <a:endCxn id="206" idx="3"/>
          </p:cNvCxnSpPr>
          <p:nvPr/>
        </p:nvCxnSpPr>
        <p:spPr>
          <a:xfrm flipH="1" flipV="1">
            <a:off x="9283680" y="6596640"/>
            <a:ext cx="184680" cy="1080"/>
          </a:xfrm>
          <a:prstGeom prst="straightConnector1">
            <a:avLst/>
          </a:prstGeom>
          <a:ln w="9360">
            <a:solidFill>
              <a:srgbClr val="000000"/>
            </a:solidFill>
            <a:miter/>
          </a:ln>
        </p:spPr>
      </p:cxnSp>
      <p:sp>
        <p:nvSpPr>
          <p:cNvPr id="272" name=""/>
          <p:cNvSpPr/>
          <p:nvPr/>
        </p:nvSpPr>
        <p:spPr>
          <a:xfrm>
            <a:off x="2843280" y="4281480"/>
            <a:ext cx="914400" cy="1904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Ron Fain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Chief Pilot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3" name=""/>
          <p:cNvSpPr/>
          <p:nvPr/>
        </p:nvSpPr>
        <p:spPr>
          <a:xfrm>
            <a:off x="2209680" y="4591080"/>
            <a:ext cx="914400" cy="1904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John Stabler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Asst. Chief Pilot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4" name=""/>
          <p:cNvSpPr/>
          <p:nvPr/>
        </p:nvSpPr>
        <p:spPr>
          <a:xfrm>
            <a:off x="3276720" y="4600440"/>
            <a:ext cx="914400" cy="190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James Gramke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Captain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5" name=""/>
          <p:cNvSpPr/>
          <p:nvPr/>
        </p:nvSpPr>
        <p:spPr>
          <a:xfrm>
            <a:off x="3286080" y="4829040"/>
            <a:ext cx="914400" cy="190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James Little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Captain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6" name=""/>
          <p:cNvSpPr/>
          <p:nvPr/>
        </p:nvSpPr>
        <p:spPr>
          <a:xfrm>
            <a:off x="2219400" y="4838760"/>
            <a:ext cx="914400" cy="1904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Blair Hicks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Captain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7" name=""/>
          <p:cNvSpPr/>
          <p:nvPr/>
        </p:nvSpPr>
        <p:spPr>
          <a:xfrm>
            <a:off x="2209680" y="5086440"/>
            <a:ext cx="914400" cy="1904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Dale Lukert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Captain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8" name=""/>
          <p:cNvSpPr/>
          <p:nvPr/>
        </p:nvSpPr>
        <p:spPr>
          <a:xfrm>
            <a:off x="3295800" y="5067360"/>
            <a:ext cx="914400" cy="1904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Donald Martin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Captain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9" name=""/>
          <p:cNvSpPr/>
          <p:nvPr/>
        </p:nvSpPr>
        <p:spPr>
          <a:xfrm>
            <a:off x="2200320" y="5315040"/>
            <a:ext cx="914400" cy="1904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Andrew Mattei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Captain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0" name=""/>
          <p:cNvSpPr/>
          <p:nvPr/>
        </p:nvSpPr>
        <p:spPr>
          <a:xfrm>
            <a:off x="3290760" y="5315040"/>
            <a:ext cx="914400" cy="1904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Darvin Mitchell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Captain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1" name=""/>
          <p:cNvSpPr/>
          <p:nvPr/>
        </p:nvSpPr>
        <p:spPr>
          <a:xfrm>
            <a:off x="2209680" y="5553000"/>
            <a:ext cx="914400" cy="1904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Wesley Pearson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Captain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2" name=""/>
          <p:cNvSpPr/>
          <p:nvPr/>
        </p:nvSpPr>
        <p:spPr>
          <a:xfrm>
            <a:off x="3286080" y="5553000"/>
            <a:ext cx="914400" cy="1904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Ray Pizarro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Captain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3" name=""/>
          <p:cNvSpPr/>
          <p:nvPr/>
        </p:nvSpPr>
        <p:spPr>
          <a:xfrm>
            <a:off x="2200320" y="5819760"/>
            <a:ext cx="914400" cy="1904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Bill Redick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Captain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4" name=""/>
          <p:cNvSpPr/>
          <p:nvPr/>
        </p:nvSpPr>
        <p:spPr>
          <a:xfrm>
            <a:off x="3276720" y="5810400"/>
            <a:ext cx="914400" cy="1904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Kenneth Reese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Captain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5" name=""/>
          <p:cNvSpPr/>
          <p:nvPr/>
        </p:nvSpPr>
        <p:spPr>
          <a:xfrm>
            <a:off x="2209680" y="6076800"/>
            <a:ext cx="914400" cy="190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Gary Simmons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Captain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6" name=""/>
          <p:cNvSpPr/>
          <p:nvPr/>
        </p:nvSpPr>
        <p:spPr>
          <a:xfrm>
            <a:off x="3276720" y="6067440"/>
            <a:ext cx="914400" cy="1904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David Upton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Captain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7" name=""/>
          <p:cNvSpPr/>
          <p:nvPr/>
        </p:nvSpPr>
        <p:spPr>
          <a:xfrm>
            <a:off x="2209680" y="6324480"/>
            <a:ext cx="914400" cy="190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 Richardson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First Officer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8" name=""/>
          <p:cNvSpPr/>
          <p:nvPr/>
        </p:nvSpPr>
        <p:spPr>
          <a:xfrm>
            <a:off x="3267000" y="6324480"/>
            <a:ext cx="914400" cy="190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Natalie Rau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First Officer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9" name=""/>
          <p:cNvSpPr/>
          <p:nvPr/>
        </p:nvSpPr>
        <p:spPr>
          <a:xfrm>
            <a:off x="2219400" y="6578640"/>
            <a:ext cx="914400" cy="1904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 Oldham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First Officer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0" name=""/>
          <p:cNvSpPr/>
          <p:nvPr/>
        </p:nvSpPr>
        <p:spPr>
          <a:xfrm>
            <a:off x="3267000" y="6572160"/>
            <a:ext cx="914400" cy="1904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Joe Schnieders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First Officer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1" name=""/>
          <p:cNvSpPr/>
          <p:nvPr/>
        </p:nvSpPr>
        <p:spPr>
          <a:xfrm>
            <a:off x="2209680" y="6862680"/>
            <a:ext cx="914400" cy="1904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Delaney Trimble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First Officer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2" name=""/>
          <p:cNvSpPr/>
          <p:nvPr/>
        </p:nvSpPr>
        <p:spPr>
          <a:xfrm flipH="1">
            <a:off x="3200400" y="4491000"/>
            <a:ext cx="9360" cy="24908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3" name=""/>
          <p:cNvSpPr/>
          <p:nvPr/>
        </p:nvSpPr>
        <p:spPr>
          <a:xfrm flipV="1">
            <a:off x="3757680" y="4381200"/>
            <a:ext cx="252360" cy="46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4" name=""/>
          <p:cNvSpPr/>
          <p:nvPr/>
        </p:nvSpPr>
        <p:spPr>
          <a:xfrm>
            <a:off x="3124080" y="4686480"/>
            <a:ext cx="1526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5" name=""/>
          <p:cNvSpPr/>
          <p:nvPr/>
        </p:nvSpPr>
        <p:spPr>
          <a:xfrm>
            <a:off x="3133800" y="4933800"/>
            <a:ext cx="142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6" name=""/>
          <p:cNvSpPr/>
          <p:nvPr/>
        </p:nvSpPr>
        <p:spPr>
          <a:xfrm>
            <a:off x="3133800" y="5181480"/>
            <a:ext cx="1620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7" name=""/>
          <p:cNvSpPr/>
          <p:nvPr/>
        </p:nvSpPr>
        <p:spPr>
          <a:xfrm>
            <a:off x="3114720" y="5438880"/>
            <a:ext cx="1620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8" name=""/>
          <p:cNvSpPr/>
          <p:nvPr/>
        </p:nvSpPr>
        <p:spPr>
          <a:xfrm flipV="1">
            <a:off x="3124080" y="5643360"/>
            <a:ext cx="162000" cy="46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9" name=""/>
          <p:cNvSpPr/>
          <p:nvPr/>
        </p:nvSpPr>
        <p:spPr>
          <a:xfrm>
            <a:off x="3133800" y="6162840"/>
            <a:ext cx="133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0" name=""/>
          <p:cNvSpPr/>
          <p:nvPr/>
        </p:nvSpPr>
        <p:spPr>
          <a:xfrm>
            <a:off x="3133800" y="6429240"/>
            <a:ext cx="133200" cy="97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1" name=""/>
          <p:cNvSpPr/>
          <p:nvPr/>
        </p:nvSpPr>
        <p:spPr>
          <a:xfrm flipV="1">
            <a:off x="3133800" y="6671880"/>
            <a:ext cx="123840" cy="46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2" name=""/>
          <p:cNvSpPr/>
          <p:nvPr/>
        </p:nvSpPr>
        <p:spPr>
          <a:xfrm flipH="1" flipV="1">
            <a:off x="3124080" y="6981480"/>
            <a:ext cx="76320" cy="46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3" name=""/>
          <p:cNvSpPr/>
          <p:nvPr/>
        </p:nvSpPr>
        <p:spPr>
          <a:xfrm flipH="1">
            <a:off x="3111120" y="5911920"/>
            <a:ext cx="1587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4" name=""/>
          <p:cNvSpPr/>
          <p:nvPr/>
        </p:nvSpPr>
        <p:spPr>
          <a:xfrm>
            <a:off x="11044080" y="2219400"/>
            <a:ext cx="833760" cy="2905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Rich Fruge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Manager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Omaha Bldg. Svcs.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5" name=""/>
          <p:cNvSpPr/>
          <p:nvPr/>
        </p:nvSpPr>
        <p:spPr>
          <a:xfrm flipV="1">
            <a:off x="11482560" y="2080800"/>
            <a:ext cx="0" cy="133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6" name=""/>
          <p:cNvSpPr/>
          <p:nvPr/>
        </p:nvSpPr>
        <p:spPr>
          <a:xfrm>
            <a:off x="11511000" y="2590920"/>
            <a:ext cx="733320" cy="2379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Skip Glatte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7" name=""/>
          <p:cNvSpPr/>
          <p:nvPr/>
        </p:nvSpPr>
        <p:spPr>
          <a:xfrm>
            <a:off x="11511000" y="2919240"/>
            <a:ext cx="733320" cy="228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Tim Riskowsky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8" name=""/>
          <p:cNvSpPr/>
          <p:nvPr/>
        </p:nvSpPr>
        <p:spPr>
          <a:xfrm>
            <a:off x="11420640" y="2505240"/>
            <a:ext cx="4680" cy="5378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9" name=""/>
          <p:cNvSpPr/>
          <p:nvPr/>
        </p:nvSpPr>
        <p:spPr>
          <a:xfrm flipH="1" flipV="1">
            <a:off x="11420280" y="3043080"/>
            <a:ext cx="90360" cy="50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1760" bIns="-41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0" name=""/>
          <p:cNvSpPr/>
          <p:nvPr/>
        </p:nvSpPr>
        <p:spPr>
          <a:xfrm flipH="1" flipV="1">
            <a:off x="11434680" y="2685600"/>
            <a:ext cx="76320" cy="46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1" name=""/>
          <p:cNvSpPr/>
          <p:nvPr/>
        </p:nvSpPr>
        <p:spPr>
          <a:xfrm>
            <a:off x="11248920" y="5238720"/>
            <a:ext cx="647640" cy="1094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Bill Jennett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2" name=""/>
          <p:cNvSpPr/>
          <p:nvPr/>
        </p:nvSpPr>
        <p:spPr>
          <a:xfrm>
            <a:off x="11248920" y="5376960"/>
            <a:ext cx="647640" cy="1094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Pat Scarborough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3" name=""/>
          <p:cNvSpPr/>
          <p:nvPr/>
        </p:nvSpPr>
        <p:spPr>
          <a:xfrm>
            <a:off x="11063160" y="5357880"/>
            <a:ext cx="1000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4" name=""/>
          <p:cNvSpPr/>
          <p:nvPr/>
        </p:nvSpPr>
        <p:spPr>
          <a:xfrm>
            <a:off x="11163240" y="5353200"/>
            <a:ext cx="4680" cy="80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3840" bIns="33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5" name=""/>
          <p:cNvSpPr/>
          <p:nvPr/>
        </p:nvSpPr>
        <p:spPr>
          <a:xfrm flipV="1">
            <a:off x="11163240" y="5300640"/>
            <a:ext cx="0" cy="475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720" bIns="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6" name=""/>
          <p:cNvSpPr/>
          <p:nvPr/>
        </p:nvSpPr>
        <p:spPr>
          <a:xfrm>
            <a:off x="11167920" y="5433840"/>
            <a:ext cx="810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7" name=""/>
          <p:cNvSpPr/>
          <p:nvPr/>
        </p:nvSpPr>
        <p:spPr>
          <a:xfrm flipV="1">
            <a:off x="11163240" y="5295600"/>
            <a:ext cx="81000" cy="46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5694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2000-02-18T20:13:37Z</dcterms:created>
  <dc:creator>Simon Shih</dc:creator>
  <dc:description/>
  <dc:language>en-US</dc:language>
  <cp:lastModifiedBy>bakhave</cp:lastModifiedBy>
  <cp:lastPrinted>2000-07-26T17:55:13Z</cp:lastPrinted>
  <dcterms:modified xsi:type="dcterms:W3CDTF">2001-11-16T21:21:55Z</dcterms:modified>
  <cp:revision>340</cp:revision>
  <dc:subject/>
  <dc:title>No Slide Title</dc:title>
</cp:coreProperties>
</file>