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28A3D1-208A-492A-8BC4-0CDADC21AAC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3B4E3D0-6465-405A-A43C-219EFD22041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390760" y="1887480"/>
            <a:ext cx="56307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808280" y="1612800"/>
            <a:ext cx="3301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North America Business Units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390760" y="1898640"/>
            <a:ext cx="0" cy="2570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352680" y="1911240"/>
            <a:ext cx="1800" cy="2541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410000" y="1898640"/>
            <a:ext cx="0" cy="2541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ENE_COLOR" descr=""/>
          <p:cNvPicPr/>
          <p:nvPr/>
        </p:nvPicPr>
        <p:blipFill>
          <a:blip r:embed="rId1"/>
          <a:stretch/>
        </p:blipFill>
        <p:spPr>
          <a:xfrm>
            <a:off x="7478640" y="233280"/>
            <a:ext cx="1295640" cy="1295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"/>
          <p:cNvSpPr/>
          <p:nvPr/>
        </p:nvSpPr>
        <p:spPr>
          <a:xfrm>
            <a:off x="6031080" y="309600"/>
            <a:ext cx="2286000" cy="99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Broadband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762280" y="3438360"/>
            <a:ext cx="0" cy="2271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" name=""/>
          <p:cNvGrpSpPr/>
          <p:nvPr/>
        </p:nvGrpSpPr>
        <p:grpSpPr>
          <a:xfrm>
            <a:off x="2011320" y="2149560"/>
            <a:ext cx="761760" cy="1377360"/>
            <a:chOff x="2011320" y="2149560"/>
            <a:chExt cx="761760" cy="1377360"/>
          </a:xfrm>
        </p:grpSpPr>
        <p:sp>
          <p:nvSpPr>
            <p:cNvPr id="14" name=""/>
            <p:cNvSpPr/>
            <p:nvPr/>
          </p:nvSpPr>
          <p:spPr>
            <a:xfrm>
              <a:off x="2011320" y="2149560"/>
              <a:ext cx="761760" cy="42372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Wholesale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2011320" y="2573280"/>
              <a:ext cx="761760" cy="2646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Ted Seitz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2011320" y="2838240"/>
              <a:ext cx="761760" cy="688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91440" anchor="t">
              <a:noAutofit/>
            </a:bodyPr>
            <a:p>
              <a:pPr algn="ctr">
                <a:lnSpc>
                  <a:spcPct val="85000"/>
                </a:lnSpc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" name=""/>
          <p:cNvGrpSpPr/>
          <p:nvPr/>
        </p:nvGrpSpPr>
        <p:grpSpPr>
          <a:xfrm>
            <a:off x="2379600" y="3665520"/>
            <a:ext cx="761760" cy="1378080"/>
            <a:chOff x="2379600" y="3665520"/>
            <a:chExt cx="761760" cy="1378080"/>
          </a:xfrm>
        </p:grpSpPr>
        <p:sp>
          <p:nvSpPr>
            <p:cNvPr id="18" name=""/>
            <p:cNvSpPr/>
            <p:nvPr/>
          </p:nvSpPr>
          <p:spPr>
            <a:xfrm>
              <a:off x="2379600" y="3665520"/>
              <a:ext cx="761760" cy="42408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EBS Europe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2379600" y="4089600"/>
              <a:ext cx="761760" cy="2646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Steve Elliott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2379600" y="4354560"/>
              <a:ext cx="761760" cy="689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9144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" name=""/>
          <p:cNvGrpSpPr/>
          <p:nvPr/>
        </p:nvGrpSpPr>
        <p:grpSpPr>
          <a:xfrm>
            <a:off x="2976480" y="2165400"/>
            <a:ext cx="761760" cy="1378080"/>
            <a:chOff x="2976480" y="2165400"/>
            <a:chExt cx="761760" cy="1378080"/>
          </a:xfrm>
        </p:grpSpPr>
        <p:sp>
          <p:nvSpPr>
            <p:cNvPr id="22" name=""/>
            <p:cNvSpPr/>
            <p:nvPr/>
          </p:nvSpPr>
          <p:spPr>
            <a:xfrm>
              <a:off x="2976480" y="2165400"/>
              <a:ext cx="761760" cy="42408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Content</a:t>
              </a:r>
              <a:br>
                <a:rPr sz="900"/>
              </a:b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Origination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2976480" y="2589480"/>
              <a:ext cx="761760" cy="2646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David Cox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976480" y="2854440"/>
              <a:ext cx="761760" cy="689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91440" anchor="t">
              <a:noAutofit/>
            </a:bodyPr>
            <a:p>
              <a:pPr algn="ctr">
                <a:lnSpc>
                  <a:spcPct val="80000"/>
                </a:lnSpc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" name=""/>
          <p:cNvGrpSpPr/>
          <p:nvPr/>
        </p:nvGrpSpPr>
        <p:grpSpPr>
          <a:xfrm>
            <a:off x="3935520" y="2146320"/>
            <a:ext cx="866160" cy="1378080"/>
            <a:chOff x="3935520" y="2146320"/>
            <a:chExt cx="866160" cy="1378080"/>
          </a:xfrm>
        </p:grpSpPr>
        <p:sp>
          <p:nvSpPr>
            <p:cNvPr id="26" name=""/>
            <p:cNvSpPr/>
            <p:nvPr/>
          </p:nvSpPr>
          <p:spPr>
            <a:xfrm>
              <a:off x="3935520" y="2146320"/>
              <a:ext cx="866160" cy="42408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Business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Ventures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935520" y="2570400"/>
              <a:ext cx="866160" cy="2646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Kevin Garland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3935520" y="2835360"/>
              <a:ext cx="866160" cy="689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91440" anchor="t">
              <a:noAutofit/>
            </a:bodyPr>
            <a:p>
              <a:pPr algn="ctr">
                <a:lnSpc>
                  <a:spcPct val="85000"/>
                </a:lnSpc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" name=""/>
          <p:cNvGrpSpPr/>
          <p:nvPr/>
        </p:nvGrpSpPr>
        <p:grpSpPr>
          <a:xfrm>
            <a:off x="5462640" y="3652920"/>
            <a:ext cx="844200" cy="1395360"/>
            <a:chOff x="5462640" y="3652920"/>
            <a:chExt cx="844200" cy="1395360"/>
          </a:xfrm>
        </p:grpSpPr>
        <p:sp>
          <p:nvSpPr>
            <p:cNvPr id="30" name=""/>
            <p:cNvSpPr/>
            <p:nvPr/>
          </p:nvSpPr>
          <p:spPr>
            <a:xfrm>
              <a:off x="5462640" y="3652920"/>
              <a:ext cx="844200" cy="42948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EBS Latin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America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5462640" y="4082400"/>
              <a:ext cx="844200" cy="2682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Jon Thomsen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5462640" y="4350600"/>
              <a:ext cx="844200" cy="69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9144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" name=""/>
          <p:cNvGrpSpPr/>
          <p:nvPr/>
        </p:nvGrpSpPr>
        <p:grpSpPr>
          <a:xfrm>
            <a:off x="4398840" y="3652920"/>
            <a:ext cx="888840" cy="1344240"/>
            <a:chOff x="4398840" y="3652920"/>
            <a:chExt cx="888840" cy="1344240"/>
          </a:xfrm>
        </p:grpSpPr>
        <p:sp>
          <p:nvSpPr>
            <p:cNvPr id="34" name=""/>
            <p:cNvSpPr/>
            <p:nvPr/>
          </p:nvSpPr>
          <p:spPr>
            <a:xfrm>
              <a:off x="4398840" y="3652920"/>
              <a:ext cx="888840" cy="41364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Global Trading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and Risk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Management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4398840" y="4066560"/>
              <a:ext cx="888840" cy="25848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Jim Fallon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4398840" y="4325040"/>
              <a:ext cx="888840" cy="672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9144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" name=""/>
          <p:cNvSpPr/>
          <p:nvPr/>
        </p:nvSpPr>
        <p:spPr>
          <a:xfrm>
            <a:off x="5473800" y="1911240"/>
            <a:ext cx="0" cy="2541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534440" y="1898640"/>
            <a:ext cx="0" cy="266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791240" y="3435480"/>
            <a:ext cx="0" cy="2174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864400" y="3448080"/>
            <a:ext cx="0" cy="2412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" name=""/>
          <p:cNvGrpSpPr/>
          <p:nvPr/>
        </p:nvGrpSpPr>
        <p:grpSpPr>
          <a:xfrm>
            <a:off x="7054920" y="2165400"/>
            <a:ext cx="885240" cy="1386000"/>
            <a:chOff x="7054920" y="2165400"/>
            <a:chExt cx="885240" cy="1386000"/>
          </a:xfrm>
        </p:grpSpPr>
        <p:sp>
          <p:nvSpPr>
            <p:cNvPr id="42" name=""/>
            <p:cNvSpPr/>
            <p:nvPr/>
          </p:nvSpPr>
          <p:spPr>
            <a:xfrm>
              <a:off x="7054920" y="2165400"/>
              <a:ext cx="885240" cy="4266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Enterprise</a:t>
              </a:r>
              <a:br>
                <a:rPr sz="900"/>
              </a:b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Services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7054920" y="2592000"/>
              <a:ext cx="885240" cy="2664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Jim Crowder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7054920" y="2858400"/>
              <a:ext cx="885240" cy="69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9144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" name=""/>
          <p:cNvSpPr/>
          <p:nvPr/>
        </p:nvSpPr>
        <p:spPr>
          <a:xfrm>
            <a:off x="6435720" y="1898640"/>
            <a:ext cx="7920" cy="2476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6" name=""/>
          <p:cNvGrpSpPr/>
          <p:nvPr/>
        </p:nvGrpSpPr>
        <p:grpSpPr>
          <a:xfrm>
            <a:off x="4408560" y="5216400"/>
            <a:ext cx="869760" cy="785520"/>
            <a:chOff x="4408560" y="5216400"/>
            <a:chExt cx="869760" cy="785520"/>
          </a:xfrm>
        </p:grpSpPr>
        <p:sp>
          <p:nvSpPr>
            <p:cNvPr id="47" name=""/>
            <p:cNvSpPr/>
            <p:nvPr/>
          </p:nvSpPr>
          <p:spPr>
            <a:xfrm>
              <a:off x="4408560" y="5216400"/>
              <a:ext cx="869760" cy="49248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Network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Engineering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and Operations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4408560" y="5706720"/>
              <a:ext cx="869760" cy="2952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8360" bIns="1836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" name=""/>
          <p:cNvGrpSpPr/>
          <p:nvPr/>
        </p:nvGrpSpPr>
        <p:grpSpPr>
          <a:xfrm>
            <a:off x="6580080" y="5230800"/>
            <a:ext cx="898200" cy="765000"/>
            <a:chOff x="6580080" y="5230800"/>
            <a:chExt cx="898200" cy="765000"/>
          </a:xfrm>
        </p:grpSpPr>
        <p:sp>
          <p:nvSpPr>
            <p:cNvPr id="50" name=""/>
            <p:cNvSpPr/>
            <p:nvPr/>
          </p:nvSpPr>
          <p:spPr>
            <a:xfrm>
              <a:off x="6580080" y="5230800"/>
              <a:ext cx="898200" cy="47952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Product and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Information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Engineering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6580080" y="5708160"/>
              <a:ext cx="898200" cy="28764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8360" bIns="1836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Everett Plante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2" name=""/>
          <p:cNvGrpSpPr/>
          <p:nvPr/>
        </p:nvGrpSpPr>
        <p:grpSpPr>
          <a:xfrm>
            <a:off x="5452920" y="5230800"/>
            <a:ext cx="1012680" cy="788400"/>
            <a:chOff x="5452920" y="5230800"/>
            <a:chExt cx="1012680" cy="788400"/>
          </a:xfrm>
        </p:grpSpPr>
        <p:sp>
          <p:nvSpPr>
            <p:cNvPr id="53" name=""/>
            <p:cNvSpPr/>
            <p:nvPr/>
          </p:nvSpPr>
          <p:spPr>
            <a:xfrm>
              <a:off x="5452920" y="5230800"/>
              <a:ext cx="1012680" cy="49464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Enron Broadband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Switching Systems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5452920" y="5722920"/>
              <a:ext cx="1012680" cy="29628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8360" bIns="1836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T. Stavropoulos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5" name=""/>
          <p:cNvGrpSpPr/>
          <p:nvPr/>
        </p:nvGrpSpPr>
        <p:grpSpPr>
          <a:xfrm>
            <a:off x="3341520" y="3676680"/>
            <a:ext cx="863280" cy="1378080"/>
            <a:chOff x="3341520" y="3676680"/>
            <a:chExt cx="863280" cy="1378080"/>
          </a:xfrm>
        </p:grpSpPr>
        <p:sp>
          <p:nvSpPr>
            <p:cNvPr id="56" name=""/>
            <p:cNvSpPr/>
            <p:nvPr/>
          </p:nvSpPr>
          <p:spPr>
            <a:xfrm>
              <a:off x="3341520" y="3676680"/>
              <a:ext cx="863280" cy="42408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EBS Asia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Origination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3341520" y="4100760"/>
              <a:ext cx="863280" cy="2646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Sanjay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Bhatnagar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341520" y="4365720"/>
              <a:ext cx="863280" cy="689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9144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9" name=""/>
          <p:cNvSpPr/>
          <p:nvPr/>
        </p:nvSpPr>
        <p:spPr>
          <a:xfrm>
            <a:off x="4175280" y="328680"/>
            <a:ext cx="934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Ken 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CEO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004640" y="847800"/>
            <a:ext cx="1295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Kevin Hannon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COO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408560" y="5773680"/>
            <a:ext cx="1011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Golden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828880" y="2870280"/>
            <a:ext cx="106020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Franklin Bay</a:t>
            </a:r>
            <a:br>
              <a:rPr sz="900"/>
            </a:b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Stewart Seeligson</a:t>
            </a:r>
            <a:br>
              <a:rPr sz="900"/>
            </a:b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April Hodgson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219480" y="4378320"/>
            <a:ext cx="1002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Anthony Duenner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230640" y="5931000"/>
            <a:ext cx="980640" cy="91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Lou Casari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Gay Mayeux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Barry Pearce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David Reece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Sherron Watkins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Philip Lord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890880" y="2878200"/>
            <a:ext cx="866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Patrick Hickey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314960" y="4295880"/>
            <a:ext cx="122508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Paul Racicot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Diane Hetzel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Andrew Unverzagt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Pravin Jain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Raj Thapar 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326120" y="6002280"/>
            <a:ext cx="109152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Kenneth Burroughs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Dorn Hetzel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David Leatherwood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338560" y="5969160"/>
            <a:ext cx="812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Kenneth Stott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056720" y="2822400"/>
            <a:ext cx="9648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Boris Brevnov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Matt Harris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Brad Nebergall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Michael Rogala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198520" y="4363920"/>
            <a:ext cx="12639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Stephen Barth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Kevin Kohnstamm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502320" y="6002280"/>
            <a:ext cx="100188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Larry Ciscon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James Reece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2" name=""/>
          <p:cNvGrpSpPr/>
          <p:nvPr/>
        </p:nvGrpSpPr>
        <p:grpSpPr>
          <a:xfrm>
            <a:off x="4997520" y="2151000"/>
            <a:ext cx="890280" cy="1455840"/>
            <a:chOff x="4997520" y="2151000"/>
            <a:chExt cx="890280" cy="1455840"/>
          </a:xfrm>
        </p:grpSpPr>
        <p:sp>
          <p:nvSpPr>
            <p:cNvPr id="73" name=""/>
            <p:cNvSpPr/>
            <p:nvPr/>
          </p:nvSpPr>
          <p:spPr>
            <a:xfrm>
              <a:off x="4997520" y="2151000"/>
              <a:ext cx="890280" cy="44784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Semiconductor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Services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4997520" y="2598840"/>
              <a:ext cx="890280" cy="27972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Wade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Doshier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4997520" y="2878920"/>
              <a:ext cx="890280" cy="727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9144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6" name=""/>
          <p:cNvSpPr/>
          <p:nvPr/>
        </p:nvSpPr>
        <p:spPr>
          <a:xfrm>
            <a:off x="6896160" y="3448080"/>
            <a:ext cx="0" cy="2048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7" name=""/>
          <p:cNvGrpSpPr/>
          <p:nvPr/>
        </p:nvGrpSpPr>
        <p:grpSpPr>
          <a:xfrm>
            <a:off x="6491160" y="3625920"/>
            <a:ext cx="834840" cy="1503360"/>
            <a:chOff x="6491160" y="3625920"/>
            <a:chExt cx="834840" cy="1503360"/>
          </a:xfrm>
        </p:grpSpPr>
        <p:sp>
          <p:nvSpPr>
            <p:cNvPr id="78" name=""/>
            <p:cNvSpPr/>
            <p:nvPr/>
          </p:nvSpPr>
          <p:spPr>
            <a:xfrm>
              <a:off x="6491160" y="3625920"/>
              <a:ext cx="834840" cy="4626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Chief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Commercial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Officer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6491160" y="4088520"/>
              <a:ext cx="834840" cy="28872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Diomedes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Christodoulou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6491160" y="4377600"/>
              <a:ext cx="834840" cy="75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9144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1" name=""/>
          <p:cNvSpPr/>
          <p:nvPr/>
        </p:nvSpPr>
        <p:spPr>
          <a:xfrm>
            <a:off x="8012160" y="6396120"/>
            <a:ext cx="9201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November 2000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935520" y="309600"/>
            <a:ext cx="1431720" cy="5364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935520" y="846000"/>
            <a:ext cx="1431720" cy="5191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4" name=""/>
          <p:cNvGrpSpPr/>
          <p:nvPr/>
        </p:nvGrpSpPr>
        <p:grpSpPr>
          <a:xfrm>
            <a:off x="6099120" y="2139840"/>
            <a:ext cx="796680" cy="1438560"/>
            <a:chOff x="6099120" y="2139840"/>
            <a:chExt cx="796680" cy="1438560"/>
          </a:xfrm>
        </p:grpSpPr>
        <p:sp>
          <p:nvSpPr>
            <p:cNvPr id="85" name=""/>
            <p:cNvSpPr/>
            <p:nvPr/>
          </p:nvSpPr>
          <p:spPr>
            <a:xfrm>
              <a:off x="6099120" y="2139840"/>
              <a:ext cx="796680" cy="44244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Enron Media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Services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6099120" y="2582280"/>
              <a:ext cx="796680" cy="27648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Edward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Ondarza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6099120" y="2859120"/>
              <a:ext cx="796680" cy="719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9144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8" name=""/>
          <p:cNvSpPr/>
          <p:nvPr/>
        </p:nvSpPr>
        <p:spPr>
          <a:xfrm>
            <a:off x="2766960" y="3448080"/>
            <a:ext cx="52610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751200" y="3435480"/>
            <a:ext cx="0" cy="2300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0" name=""/>
          <p:cNvGrpSpPr/>
          <p:nvPr/>
        </p:nvGrpSpPr>
        <p:grpSpPr>
          <a:xfrm>
            <a:off x="2390760" y="5216400"/>
            <a:ext cx="761760" cy="1503360"/>
            <a:chOff x="2390760" y="5216400"/>
            <a:chExt cx="761760" cy="1503360"/>
          </a:xfrm>
        </p:grpSpPr>
        <p:sp>
          <p:nvSpPr>
            <p:cNvPr id="91" name=""/>
            <p:cNvSpPr/>
            <p:nvPr/>
          </p:nvSpPr>
          <p:spPr>
            <a:xfrm>
              <a:off x="2390760" y="5216400"/>
              <a:ext cx="761760" cy="4626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Structuring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2390760" y="5679000"/>
              <a:ext cx="761760" cy="28872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Brad Richter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2390760" y="5968080"/>
              <a:ext cx="761760" cy="75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9144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4" name=""/>
          <p:cNvSpPr/>
          <p:nvPr/>
        </p:nvSpPr>
        <p:spPr>
          <a:xfrm>
            <a:off x="4802040" y="5064120"/>
            <a:ext cx="0" cy="152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5" name=""/>
          <p:cNvGrpSpPr/>
          <p:nvPr/>
        </p:nvGrpSpPr>
        <p:grpSpPr>
          <a:xfrm>
            <a:off x="3321000" y="5207040"/>
            <a:ext cx="863280" cy="1503360"/>
            <a:chOff x="3321000" y="5207040"/>
            <a:chExt cx="863280" cy="1503360"/>
          </a:xfrm>
        </p:grpSpPr>
        <p:sp>
          <p:nvSpPr>
            <p:cNvPr id="96" name=""/>
            <p:cNvSpPr/>
            <p:nvPr/>
          </p:nvSpPr>
          <p:spPr>
            <a:xfrm>
              <a:off x="3321000" y="5207040"/>
              <a:ext cx="863280" cy="4626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Risk Mgmt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Operations and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Reporting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3321000" y="5669640"/>
              <a:ext cx="863280" cy="28872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John Echols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3321000" y="5958720"/>
              <a:ext cx="863280" cy="75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9144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9" name=""/>
          <p:cNvSpPr/>
          <p:nvPr/>
        </p:nvSpPr>
        <p:spPr>
          <a:xfrm>
            <a:off x="2771640" y="5064120"/>
            <a:ext cx="52610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899320" y="5073480"/>
            <a:ext cx="0" cy="1573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141720" y="3189240"/>
            <a:ext cx="3301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Business Units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978200" y="4770360"/>
            <a:ext cx="3301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Functions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637160" y="1365120"/>
            <a:ext cx="0" cy="5223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8023320" y="1927080"/>
            <a:ext cx="11160" cy="31482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1120" y="23760"/>
            <a:ext cx="2458440" cy="175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Global Staff Functions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Strategic Development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Scott Yeager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Steve Pearlman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Kristina Mordaunt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 Development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Rich DiMichele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Mark Russ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Human Resources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Marla Barnard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Marketing, PR and Research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Kelly Kimberly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Tony Mends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Control and Security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John Brindle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Finance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Kevin Howard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Jim Ginty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760920" y="5075280"/>
            <a:ext cx="1440" cy="13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771640" y="5054760"/>
            <a:ext cx="0" cy="1760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000920" y="5073480"/>
            <a:ext cx="0" cy="1573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935520" y="-39600"/>
            <a:ext cx="7938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635280" y="23760"/>
            <a:ext cx="20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of the Chairman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9320" y="23760"/>
            <a:ext cx="2455920" cy="16956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2000-01-31T16:42:52Z</dcterms:created>
  <dc:creator>joe_hirko</dc:creator>
  <dc:description/>
  <dc:language>en-US</dc:language>
  <cp:lastModifiedBy>kelly_kimberly</cp:lastModifiedBy>
  <cp:lastPrinted>2000-11-28T13:24:19Z</cp:lastPrinted>
  <dcterms:modified xsi:type="dcterms:W3CDTF">2000-11-28T20:43:14Z</dcterms:modified>
  <cp:revision>113</cp:revision>
  <dc:subject/>
  <dc:title>No Slide Title</dc:title>
</cp:coreProperties>
</file>