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jpeg" ContentType="image/jpe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191880" y="64231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12/12/00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638280" y="1969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" descr=""/>
          <p:cNvPicPr/>
          <p:nvPr/>
        </p:nvPicPr>
        <p:blipFill>
          <a:blip r:embed="rId2"/>
          <a:stretch/>
        </p:blipFill>
        <p:spPr>
          <a:xfrm>
            <a:off x="8102520" y="5943600"/>
            <a:ext cx="914400" cy="9144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"/>
          <p:cNvGrpSpPr/>
          <p:nvPr/>
        </p:nvGrpSpPr>
        <p:grpSpPr>
          <a:xfrm>
            <a:off x="1297080" y="1168560"/>
            <a:ext cx="6418080" cy="3914640"/>
            <a:chOff x="1297080" y="1168560"/>
            <a:chExt cx="6418080" cy="3914640"/>
          </a:xfrm>
        </p:grpSpPr>
        <p:sp>
          <p:nvSpPr>
            <p:cNvPr id="5" name=""/>
            <p:cNvSpPr/>
            <p:nvPr/>
          </p:nvSpPr>
          <p:spPr>
            <a:xfrm>
              <a:off x="6647040" y="2563920"/>
              <a:ext cx="607680" cy="261720"/>
            </a:xfrm>
            <a:custGeom>
              <a:avLst/>
              <a:gdLst/>
              <a:ahLst/>
              <a:rect l="l" t="t" r="r" b="b"/>
              <a:pathLst>
                <a:path w="383" h="165">
                  <a:moveTo>
                    <a:pt x="0" y="58"/>
                  </a:moveTo>
                  <a:lnTo>
                    <a:pt x="290" y="0"/>
                  </a:lnTo>
                  <a:lnTo>
                    <a:pt x="336" y="116"/>
                  </a:lnTo>
                  <a:lnTo>
                    <a:pt x="382" y="105"/>
                  </a:lnTo>
                  <a:lnTo>
                    <a:pt x="382" y="164"/>
                  </a:lnTo>
                  <a:lnTo>
                    <a:pt x="347" y="164"/>
                  </a:lnTo>
                  <a:lnTo>
                    <a:pt x="313" y="129"/>
                  </a:lnTo>
                  <a:lnTo>
                    <a:pt x="290" y="82"/>
                  </a:lnTo>
                  <a:lnTo>
                    <a:pt x="278" y="23"/>
                  </a:lnTo>
                  <a:lnTo>
                    <a:pt x="266" y="58"/>
                  </a:lnTo>
                  <a:lnTo>
                    <a:pt x="278" y="152"/>
                  </a:lnTo>
                  <a:lnTo>
                    <a:pt x="197" y="164"/>
                  </a:lnTo>
                  <a:lnTo>
                    <a:pt x="197" y="93"/>
                  </a:lnTo>
                  <a:lnTo>
                    <a:pt x="139" y="70"/>
                  </a:lnTo>
                  <a:lnTo>
                    <a:pt x="93" y="58"/>
                  </a:lnTo>
                  <a:lnTo>
                    <a:pt x="12" y="105"/>
                  </a:lnTo>
                  <a:lnTo>
                    <a:pt x="0" y="58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1571760" y="1168560"/>
              <a:ext cx="830160" cy="607680"/>
            </a:xfrm>
            <a:custGeom>
              <a:avLst/>
              <a:gdLst/>
              <a:ahLst/>
              <a:rect l="l" t="t" r="r" b="b"/>
              <a:pathLst>
                <a:path w="523" h="383">
                  <a:moveTo>
                    <a:pt x="139" y="0"/>
                  </a:moveTo>
                  <a:lnTo>
                    <a:pt x="243" y="34"/>
                  </a:lnTo>
                  <a:lnTo>
                    <a:pt x="325" y="58"/>
                  </a:lnTo>
                  <a:lnTo>
                    <a:pt x="360" y="58"/>
                  </a:lnTo>
                  <a:lnTo>
                    <a:pt x="406" y="69"/>
                  </a:lnTo>
                  <a:lnTo>
                    <a:pt x="452" y="81"/>
                  </a:lnTo>
                  <a:lnTo>
                    <a:pt x="522" y="92"/>
                  </a:lnTo>
                  <a:lnTo>
                    <a:pt x="475" y="382"/>
                  </a:lnTo>
                  <a:lnTo>
                    <a:pt x="279" y="336"/>
                  </a:lnTo>
                  <a:lnTo>
                    <a:pt x="254" y="359"/>
                  </a:lnTo>
                  <a:lnTo>
                    <a:pt x="220" y="336"/>
                  </a:lnTo>
                  <a:lnTo>
                    <a:pt x="185" y="359"/>
                  </a:lnTo>
                  <a:lnTo>
                    <a:pt x="150" y="336"/>
                  </a:lnTo>
                  <a:lnTo>
                    <a:pt x="69" y="336"/>
                  </a:lnTo>
                  <a:lnTo>
                    <a:pt x="81" y="278"/>
                  </a:lnTo>
                  <a:lnTo>
                    <a:pt x="23" y="278"/>
                  </a:lnTo>
                  <a:lnTo>
                    <a:pt x="23" y="255"/>
                  </a:lnTo>
                  <a:lnTo>
                    <a:pt x="35" y="220"/>
                  </a:lnTo>
                  <a:lnTo>
                    <a:pt x="11" y="196"/>
                  </a:lnTo>
                  <a:lnTo>
                    <a:pt x="11" y="127"/>
                  </a:lnTo>
                  <a:lnTo>
                    <a:pt x="0" y="69"/>
                  </a:lnTo>
                  <a:lnTo>
                    <a:pt x="11" y="46"/>
                  </a:lnTo>
                  <a:lnTo>
                    <a:pt x="35" y="58"/>
                  </a:lnTo>
                  <a:lnTo>
                    <a:pt x="69" y="81"/>
                  </a:lnTo>
                  <a:lnTo>
                    <a:pt x="116" y="92"/>
                  </a:lnTo>
                  <a:lnTo>
                    <a:pt x="127" y="115"/>
                  </a:lnTo>
                  <a:lnTo>
                    <a:pt x="104" y="115"/>
                  </a:lnTo>
                  <a:lnTo>
                    <a:pt x="104" y="138"/>
                  </a:lnTo>
                  <a:lnTo>
                    <a:pt x="116" y="150"/>
                  </a:lnTo>
                  <a:lnTo>
                    <a:pt x="127" y="173"/>
                  </a:lnTo>
                  <a:lnTo>
                    <a:pt x="92" y="186"/>
                  </a:lnTo>
                  <a:lnTo>
                    <a:pt x="92" y="209"/>
                  </a:lnTo>
                  <a:lnTo>
                    <a:pt x="127" y="209"/>
                  </a:lnTo>
                  <a:lnTo>
                    <a:pt x="139" y="162"/>
                  </a:lnTo>
                  <a:lnTo>
                    <a:pt x="162" y="138"/>
                  </a:lnTo>
                  <a:lnTo>
                    <a:pt x="127" y="69"/>
                  </a:lnTo>
                  <a:lnTo>
                    <a:pt x="150" y="58"/>
                  </a:lnTo>
                  <a:lnTo>
                    <a:pt x="139" y="0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1387440" y="1609560"/>
              <a:ext cx="1014480" cy="773280"/>
            </a:xfrm>
            <a:custGeom>
              <a:avLst/>
              <a:gdLst/>
              <a:ahLst/>
              <a:rect l="l" t="t" r="r" b="b"/>
              <a:pathLst>
                <a:path w="639" h="487">
                  <a:moveTo>
                    <a:pt x="139" y="0"/>
                  </a:moveTo>
                  <a:lnTo>
                    <a:pt x="116" y="12"/>
                  </a:lnTo>
                  <a:lnTo>
                    <a:pt x="104" y="58"/>
                  </a:lnTo>
                  <a:lnTo>
                    <a:pt x="93" y="93"/>
                  </a:lnTo>
                  <a:lnTo>
                    <a:pt x="93" y="116"/>
                  </a:lnTo>
                  <a:lnTo>
                    <a:pt x="81" y="151"/>
                  </a:lnTo>
                  <a:lnTo>
                    <a:pt x="70" y="185"/>
                  </a:lnTo>
                  <a:lnTo>
                    <a:pt x="46" y="220"/>
                  </a:lnTo>
                  <a:lnTo>
                    <a:pt x="23" y="255"/>
                  </a:lnTo>
                  <a:lnTo>
                    <a:pt x="0" y="301"/>
                  </a:lnTo>
                  <a:lnTo>
                    <a:pt x="0" y="382"/>
                  </a:lnTo>
                  <a:lnTo>
                    <a:pt x="360" y="451"/>
                  </a:lnTo>
                  <a:lnTo>
                    <a:pt x="522" y="486"/>
                  </a:lnTo>
                  <a:lnTo>
                    <a:pt x="557" y="324"/>
                  </a:lnTo>
                  <a:lnTo>
                    <a:pt x="580" y="301"/>
                  </a:lnTo>
                  <a:lnTo>
                    <a:pt x="568" y="266"/>
                  </a:lnTo>
                  <a:lnTo>
                    <a:pt x="568" y="232"/>
                  </a:lnTo>
                  <a:lnTo>
                    <a:pt x="638" y="162"/>
                  </a:lnTo>
                  <a:lnTo>
                    <a:pt x="591" y="104"/>
                  </a:lnTo>
                  <a:lnTo>
                    <a:pt x="395" y="58"/>
                  </a:lnTo>
                  <a:lnTo>
                    <a:pt x="371" y="81"/>
                  </a:lnTo>
                  <a:lnTo>
                    <a:pt x="337" y="47"/>
                  </a:lnTo>
                  <a:lnTo>
                    <a:pt x="301" y="81"/>
                  </a:lnTo>
                  <a:lnTo>
                    <a:pt x="266" y="47"/>
                  </a:lnTo>
                  <a:lnTo>
                    <a:pt x="185" y="58"/>
                  </a:lnTo>
                  <a:lnTo>
                    <a:pt x="197" y="0"/>
                  </a:lnTo>
                  <a:lnTo>
                    <a:pt x="139" y="0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1297080" y="2214720"/>
              <a:ext cx="1085760" cy="1655640"/>
            </a:xfrm>
            <a:custGeom>
              <a:avLst/>
              <a:gdLst/>
              <a:ahLst/>
              <a:rect l="l" t="t" r="r" b="b"/>
              <a:pathLst>
                <a:path w="684" h="1043">
                  <a:moveTo>
                    <a:pt x="58" y="0"/>
                  </a:moveTo>
                  <a:lnTo>
                    <a:pt x="371" y="58"/>
                  </a:lnTo>
                  <a:lnTo>
                    <a:pt x="301" y="370"/>
                  </a:lnTo>
                  <a:lnTo>
                    <a:pt x="648" y="834"/>
                  </a:lnTo>
                  <a:lnTo>
                    <a:pt x="683" y="891"/>
                  </a:lnTo>
                  <a:lnTo>
                    <a:pt x="648" y="926"/>
                  </a:lnTo>
                  <a:lnTo>
                    <a:pt x="625" y="972"/>
                  </a:lnTo>
                  <a:lnTo>
                    <a:pt x="602" y="1007"/>
                  </a:lnTo>
                  <a:lnTo>
                    <a:pt x="625" y="1030"/>
                  </a:lnTo>
                  <a:lnTo>
                    <a:pt x="590" y="1042"/>
                  </a:lnTo>
                  <a:lnTo>
                    <a:pt x="382" y="1030"/>
                  </a:lnTo>
                  <a:lnTo>
                    <a:pt x="371" y="972"/>
                  </a:lnTo>
                  <a:lnTo>
                    <a:pt x="336" y="926"/>
                  </a:lnTo>
                  <a:lnTo>
                    <a:pt x="313" y="915"/>
                  </a:lnTo>
                  <a:lnTo>
                    <a:pt x="301" y="880"/>
                  </a:lnTo>
                  <a:lnTo>
                    <a:pt x="278" y="857"/>
                  </a:lnTo>
                  <a:lnTo>
                    <a:pt x="266" y="845"/>
                  </a:lnTo>
                  <a:lnTo>
                    <a:pt x="255" y="810"/>
                  </a:lnTo>
                  <a:lnTo>
                    <a:pt x="232" y="799"/>
                  </a:lnTo>
                  <a:lnTo>
                    <a:pt x="197" y="810"/>
                  </a:lnTo>
                  <a:lnTo>
                    <a:pt x="162" y="799"/>
                  </a:lnTo>
                  <a:lnTo>
                    <a:pt x="162" y="787"/>
                  </a:lnTo>
                  <a:lnTo>
                    <a:pt x="162" y="753"/>
                  </a:lnTo>
                  <a:lnTo>
                    <a:pt x="151" y="718"/>
                  </a:lnTo>
                  <a:lnTo>
                    <a:pt x="151" y="695"/>
                  </a:lnTo>
                  <a:lnTo>
                    <a:pt x="128" y="672"/>
                  </a:lnTo>
                  <a:lnTo>
                    <a:pt x="139" y="649"/>
                  </a:lnTo>
                  <a:lnTo>
                    <a:pt x="93" y="602"/>
                  </a:lnTo>
                  <a:lnTo>
                    <a:pt x="93" y="568"/>
                  </a:lnTo>
                  <a:lnTo>
                    <a:pt x="116" y="556"/>
                  </a:lnTo>
                  <a:lnTo>
                    <a:pt x="116" y="533"/>
                  </a:lnTo>
                  <a:lnTo>
                    <a:pt x="93" y="533"/>
                  </a:lnTo>
                  <a:lnTo>
                    <a:pt x="81" y="497"/>
                  </a:lnTo>
                  <a:lnTo>
                    <a:pt x="70" y="451"/>
                  </a:lnTo>
                  <a:lnTo>
                    <a:pt x="104" y="474"/>
                  </a:lnTo>
                  <a:lnTo>
                    <a:pt x="93" y="439"/>
                  </a:lnTo>
                  <a:lnTo>
                    <a:pt x="116" y="439"/>
                  </a:lnTo>
                  <a:lnTo>
                    <a:pt x="116" y="416"/>
                  </a:lnTo>
                  <a:lnTo>
                    <a:pt x="93" y="405"/>
                  </a:lnTo>
                  <a:lnTo>
                    <a:pt x="81" y="428"/>
                  </a:lnTo>
                  <a:lnTo>
                    <a:pt x="58" y="416"/>
                  </a:lnTo>
                  <a:lnTo>
                    <a:pt x="12" y="301"/>
                  </a:lnTo>
                  <a:lnTo>
                    <a:pt x="23" y="220"/>
                  </a:lnTo>
                  <a:lnTo>
                    <a:pt x="0" y="173"/>
                  </a:lnTo>
                  <a:lnTo>
                    <a:pt x="12" y="127"/>
                  </a:lnTo>
                  <a:lnTo>
                    <a:pt x="35" y="127"/>
                  </a:lnTo>
                  <a:lnTo>
                    <a:pt x="58" y="69"/>
                  </a:lnTo>
                  <a:lnTo>
                    <a:pt x="58" y="0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1773360" y="2308320"/>
              <a:ext cx="811080" cy="1233360"/>
            </a:xfrm>
            <a:custGeom>
              <a:avLst/>
              <a:gdLst/>
              <a:ahLst/>
              <a:rect l="l" t="t" r="r" b="b"/>
              <a:pathLst>
                <a:path w="511" h="777">
                  <a:moveTo>
                    <a:pt x="70" y="0"/>
                  </a:moveTo>
                  <a:lnTo>
                    <a:pt x="0" y="312"/>
                  </a:lnTo>
                  <a:lnTo>
                    <a:pt x="348" y="776"/>
                  </a:lnTo>
                  <a:lnTo>
                    <a:pt x="371" y="752"/>
                  </a:lnTo>
                  <a:lnTo>
                    <a:pt x="371" y="660"/>
                  </a:lnTo>
                  <a:lnTo>
                    <a:pt x="406" y="672"/>
                  </a:lnTo>
                  <a:lnTo>
                    <a:pt x="452" y="381"/>
                  </a:lnTo>
                  <a:lnTo>
                    <a:pt x="487" y="196"/>
                  </a:lnTo>
                  <a:lnTo>
                    <a:pt x="499" y="139"/>
                  </a:lnTo>
                  <a:lnTo>
                    <a:pt x="510" y="81"/>
                  </a:lnTo>
                  <a:lnTo>
                    <a:pt x="279" y="46"/>
                  </a:lnTo>
                  <a:lnTo>
                    <a:pt x="70" y="0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2216160" y="1314360"/>
              <a:ext cx="738000" cy="1177920"/>
            </a:xfrm>
            <a:custGeom>
              <a:avLst/>
              <a:gdLst/>
              <a:ahLst/>
              <a:rect l="l" t="t" r="r" b="b"/>
              <a:pathLst>
                <a:path w="465" h="742">
                  <a:moveTo>
                    <a:pt x="116" y="0"/>
                  </a:moveTo>
                  <a:lnTo>
                    <a:pt x="69" y="289"/>
                  </a:lnTo>
                  <a:lnTo>
                    <a:pt x="116" y="347"/>
                  </a:lnTo>
                  <a:lnTo>
                    <a:pt x="46" y="418"/>
                  </a:lnTo>
                  <a:lnTo>
                    <a:pt x="35" y="464"/>
                  </a:lnTo>
                  <a:lnTo>
                    <a:pt x="58" y="487"/>
                  </a:lnTo>
                  <a:lnTo>
                    <a:pt x="35" y="510"/>
                  </a:lnTo>
                  <a:lnTo>
                    <a:pt x="0" y="672"/>
                  </a:lnTo>
                  <a:lnTo>
                    <a:pt x="220" y="718"/>
                  </a:lnTo>
                  <a:lnTo>
                    <a:pt x="429" y="741"/>
                  </a:lnTo>
                  <a:lnTo>
                    <a:pt x="452" y="591"/>
                  </a:lnTo>
                  <a:lnTo>
                    <a:pt x="464" y="499"/>
                  </a:lnTo>
                  <a:lnTo>
                    <a:pt x="441" y="475"/>
                  </a:lnTo>
                  <a:lnTo>
                    <a:pt x="394" y="475"/>
                  </a:lnTo>
                  <a:lnTo>
                    <a:pt x="336" y="487"/>
                  </a:lnTo>
                  <a:lnTo>
                    <a:pt x="325" y="418"/>
                  </a:lnTo>
                  <a:lnTo>
                    <a:pt x="244" y="360"/>
                  </a:lnTo>
                  <a:lnTo>
                    <a:pt x="254" y="324"/>
                  </a:lnTo>
                  <a:lnTo>
                    <a:pt x="267" y="266"/>
                  </a:lnTo>
                  <a:lnTo>
                    <a:pt x="162" y="127"/>
                  </a:lnTo>
                  <a:lnTo>
                    <a:pt x="185" y="0"/>
                  </a:lnTo>
                  <a:lnTo>
                    <a:pt x="116" y="0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2436840" y="2454120"/>
              <a:ext cx="681120" cy="866880"/>
            </a:xfrm>
            <a:custGeom>
              <a:avLst/>
              <a:gdLst/>
              <a:ahLst/>
              <a:rect l="l" t="t" r="r" b="b"/>
              <a:pathLst>
                <a:path w="429" h="546">
                  <a:moveTo>
                    <a:pt x="81" y="0"/>
                  </a:moveTo>
                  <a:lnTo>
                    <a:pt x="289" y="23"/>
                  </a:lnTo>
                  <a:lnTo>
                    <a:pt x="277" y="127"/>
                  </a:lnTo>
                  <a:lnTo>
                    <a:pt x="428" y="139"/>
                  </a:lnTo>
                  <a:lnTo>
                    <a:pt x="393" y="545"/>
                  </a:lnTo>
                  <a:lnTo>
                    <a:pt x="0" y="510"/>
                  </a:lnTo>
                  <a:lnTo>
                    <a:pt x="46" y="243"/>
                  </a:lnTo>
                  <a:lnTo>
                    <a:pt x="81" y="0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2473200" y="1314360"/>
              <a:ext cx="1270080" cy="793800"/>
            </a:xfrm>
            <a:custGeom>
              <a:avLst/>
              <a:gdLst/>
              <a:ahLst/>
              <a:rect l="l" t="t" r="r" b="b"/>
              <a:pathLst>
                <a:path w="800" h="500">
                  <a:moveTo>
                    <a:pt x="11" y="0"/>
                  </a:moveTo>
                  <a:lnTo>
                    <a:pt x="173" y="23"/>
                  </a:lnTo>
                  <a:lnTo>
                    <a:pt x="266" y="35"/>
                  </a:lnTo>
                  <a:lnTo>
                    <a:pt x="393" y="46"/>
                  </a:lnTo>
                  <a:lnTo>
                    <a:pt x="510" y="58"/>
                  </a:lnTo>
                  <a:lnTo>
                    <a:pt x="707" y="70"/>
                  </a:lnTo>
                  <a:lnTo>
                    <a:pt x="799" y="81"/>
                  </a:lnTo>
                  <a:lnTo>
                    <a:pt x="799" y="487"/>
                  </a:lnTo>
                  <a:lnTo>
                    <a:pt x="312" y="452"/>
                  </a:lnTo>
                  <a:lnTo>
                    <a:pt x="301" y="499"/>
                  </a:lnTo>
                  <a:lnTo>
                    <a:pt x="278" y="475"/>
                  </a:lnTo>
                  <a:lnTo>
                    <a:pt x="231" y="475"/>
                  </a:lnTo>
                  <a:lnTo>
                    <a:pt x="173" y="487"/>
                  </a:lnTo>
                  <a:lnTo>
                    <a:pt x="162" y="418"/>
                  </a:lnTo>
                  <a:lnTo>
                    <a:pt x="81" y="360"/>
                  </a:lnTo>
                  <a:lnTo>
                    <a:pt x="92" y="313"/>
                  </a:lnTo>
                  <a:lnTo>
                    <a:pt x="104" y="266"/>
                  </a:lnTo>
                  <a:lnTo>
                    <a:pt x="0" y="127"/>
                  </a:lnTo>
                  <a:lnTo>
                    <a:pt x="11" y="0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2876400" y="2013120"/>
              <a:ext cx="866880" cy="717480"/>
            </a:xfrm>
            <a:custGeom>
              <a:avLst/>
              <a:gdLst/>
              <a:ahLst/>
              <a:rect l="l" t="t" r="r" b="b"/>
              <a:pathLst>
                <a:path w="546" h="452">
                  <a:moveTo>
                    <a:pt x="47" y="0"/>
                  </a:moveTo>
                  <a:lnTo>
                    <a:pt x="35" y="173"/>
                  </a:lnTo>
                  <a:lnTo>
                    <a:pt x="0" y="404"/>
                  </a:lnTo>
                  <a:lnTo>
                    <a:pt x="162" y="416"/>
                  </a:lnTo>
                  <a:lnTo>
                    <a:pt x="534" y="451"/>
                  </a:lnTo>
                  <a:lnTo>
                    <a:pt x="545" y="46"/>
                  </a:lnTo>
                  <a:lnTo>
                    <a:pt x="47" y="0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3044880" y="2673360"/>
              <a:ext cx="919080" cy="684360"/>
            </a:xfrm>
            <a:custGeom>
              <a:avLst/>
              <a:gdLst/>
              <a:ahLst/>
              <a:rect l="l" t="t" r="r" b="b"/>
              <a:pathLst>
                <a:path w="579" h="431">
                  <a:moveTo>
                    <a:pt x="57" y="0"/>
                  </a:moveTo>
                  <a:lnTo>
                    <a:pt x="23" y="255"/>
                  </a:lnTo>
                  <a:lnTo>
                    <a:pt x="0" y="407"/>
                  </a:lnTo>
                  <a:lnTo>
                    <a:pt x="289" y="418"/>
                  </a:lnTo>
                  <a:lnTo>
                    <a:pt x="566" y="430"/>
                  </a:lnTo>
                  <a:lnTo>
                    <a:pt x="566" y="232"/>
                  </a:lnTo>
                  <a:lnTo>
                    <a:pt x="578" y="35"/>
                  </a:lnTo>
                  <a:lnTo>
                    <a:pt x="416" y="35"/>
                  </a:lnTo>
                  <a:lnTo>
                    <a:pt x="57" y="0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2233440" y="3243240"/>
              <a:ext cx="831960" cy="922320"/>
            </a:xfrm>
            <a:custGeom>
              <a:avLst/>
              <a:gdLst/>
              <a:ahLst/>
              <a:rect l="l" t="t" r="r" b="b"/>
              <a:pathLst>
                <a:path w="524" h="581">
                  <a:moveTo>
                    <a:pt x="129" y="0"/>
                  </a:moveTo>
                  <a:lnTo>
                    <a:pt x="116" y="81"/>
                  </a:lnTo>
                  <a:lnTo>
                    <a:pt x="81" y="69"/>
                  </a:lnTo>
                  <a:lnTo>
                    <a:pt x="81" y="161"/>
                  </a:lnTo>
                  <a:lnTo>
                    <a:pt x="58" y="186"/>
                  </a:lnTo>
                  <a:lnTo>
                    <a:pt x="93" y="243"/>
                  </a:lnTo>
                  <a:lnTo>
                    <a:pt x="58" y="267"/>
                  </a:lnTo>
                  <a:lnTo>
                    <a:pt x="47" y="313"/>
                  </a:lnTo>
                  <a:lnTo>
                    <a:pt x="12" y="359"/>
                  </a:lnTo>
                  <a:lnTo>
                    <a:pt x="35" y="382"/>
                  </a:lnTo>
                  <a:lnTo>
                    <a:pt x="0" y="394"/>
                  </a:lnTo>
                  <a:lnTo>
                    <a:pt x="0" y="430"/>
                  </a:lnTo>
                  <a:lnTo>
                    <a:pt x="291" y="580"/>
                  </a:lnTo>
                  <a:lnTo>
                    <a:pt x="454" y="580"/>
                  </a:lnTo>
                  <a:lnTo>
                    <a:pt x="523" y="46"/>
                  </a:lnTo>
                  <a:lnTo>
                    <a:pt x="129" y="0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2952720" y="3319560"/>
              <a:ext cx="884160" cy="863640"/>
            </a:xfrm>
            <a:custGeom>
              <a:avLst/>
              <a:gdLst/>
              <a:ahLst/>
              <a:rect l="l" t="t" r="r" b="b"/>
              <a:pathLst>
                <a:path w="557" h="544">
                  <a:moveTo>
                    <a:pt x="69" y="0"/>
                  </a:moveTo>
                  <a:lnTo>
                    <a:pt x="556" y="23"/>
                  </a:lnTo>
                  <a:lnTo>
                    <a:pt x="533" y="497"/>
                  </a:lnTo>
                  <a:lnTo>
                    <a:pt x="371" y="486"/>
                  </a:lnTo>
                  <a:lnTo>
                    <a:pt x="220" y="486"/>
                  </a:lnTo>
                  <a:lnTo>
                    <a:pt x="220" y="509"/>
                  </a:lnTo>
                  <a:lnTo>
                    <a:pt x="104" y="509"/>
                  </a:lnTo>
                  <a:lnTo>
                    <a:pt x="92" y="543"/>
                  </a:lnTo>
                  <a:lnTo>
                    <a:pt x="0" y="532"/>
                  </a:lnTo>
                  <a:lnTo>
                    <a:pt x="58" y="127"/>
                  </a:lnTo>
                  <a:lnTo>
                    <a:pt x="69" y="0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3301920" y="3446640"/>
              <a:ext cx="1763640" cy="1636560"/>
            </a:xfrm>
            <a:custGeom>
              <a:avLst/>
              <a:gdLst/>
              <a:ahLst/>
              <a:rect l="l" t="t" r="r" b="b"/>
              <a:pathLst>
                <a:path w="1111" h="1031">
                  <a:moveTo>
                    <a:pt x="323" y="0"/>
                  </a:moveTo>
                  <a:lnTo>
                    <a:pt x="566" y="0"/>
                  </a:lnTo>
                  <a:lnTo>
                    <a:pt x="566" y="196"/>
                  </a:lnTo>
                  <a:lnTo>
                    <a:pt x="694" y="243"/>
                  </a:lnTo>
                  <a:lnTo>
                    <a:pt x="728" y="231"/>
                  </a:lnTo>
                  <a:lnTo>
                    <a:pt x="809" y="266"/>
                  </a:lnTo>
                  <a:lnTo>
                    <a:pt x="856" y="266"/>
                  </a:lnTo>
                  <a:lnTo>
                    <a:pt x="960" y="220"/>
                  </a:lnTo>
                  <a:lnTo>
                    <a:pt x="1006" y="266"/>
                  </a:lnTo>
                  <a:lnTo>
                    <a:pt x="1052" y="277"/>
                  </a:lnTo>
                  <a:lnTo>
                    <a:pt x="1052" y="428"/>
                  </a:lnTo>
                  <a:lnTo>
                    <a:pt x="1110" y="520"/>
                  </a:lnTo>
                  <a:lnTo>
                    <a:pt x="1099" y="648"/>
                  </a:lnTo>
                  <a:lnTo>
                    <a:pt x="1041" y="706"/>
                  </a:lnTo>
                  <a:lnTo>
                    <a:pt x="1029" y="660"/>
                  </a:lnTo>
                  <a:lnTo>
                    <a:pt x="1006" y="683"/>
                  </a:lnTo>
                  <a:lnTo>
                    <a:pt x="1018" y="706"/>
                  </a:lnTo>
                  <a:lnTo>
                    <a:pt x="914" y="787"/>
                  </a:lnTo>
                  <a:lnTo>
                    <a:pt x="890" y="787"/>
                  </a:lnTo>
                  <a:lnTo>
                    <a:pt x="833" y="834"/>
                  </a:lnTo>
                  <a:lnTo>
                    <a:pt x="833" y="845"/>
                  </a:lnTo>
                  <a:lnTo>
                    <a:pt x="809" y="857"/>
                  </a:lnTo>
                  <a:lnTo>
                    <a:pt x="833" y="880"/>
                  </a:lnTo>
                  <a:lnTo>
                    <a:pt x="798" y="914"/>
                  </a:lnTo>
                  <a:lnTo>
                    <a:pt x="809" y="972"/>
                  </a:lnTo>
                  <a:lnTo>
                    <a:pt x="833" y="995"/>
                  </a:lnTo>
                  <a:lnTo>
                    <a:pt x="833" y="1030"/>
                  </a:lnTo>
                  <a:lnTo>
                    <a:pt x="786" y="1030"/>
                  </a:lnTo>
                  <a:lnTo>
                    <a:pt x="752" y="1007"/>
                  </a:lnTo>
                  <a:lnTo>
                    <a:pt x="717" y="1019"/>
                  </a:lnTo>
                  <a:lnTo>
                    <a:pt x="636" y="984"/>
                  </a:lnTo>
                  <a:lnTo>
                    <a:pt x="590" y="868"/>
                  </a:lnTo>
                  <a:lnTo>
                    <a:pt x="532" y="810"/>
                  </a:lnTo>
                  <a:lnTo>
                    <a:pt x="485" y="706"/>
                  </a:lnTo>
                  <a:lnTo>
                    <a:pt x="451" y="695"/>
                  </a:lnTo>
                  <a:lnTo>
                    <a:pt x="428" y="672"/>
                  </a:lnTo>
                  <a:lnTo>
                    <a:pt x="404" y="672"/>
                  </a:lnTo>
                  <a:lnTo>
                    <a:pt x="358" y="660"/>
                  </a:lnTo>
                  <a:lnTo>
                    <a:pt x="323" y="672"/>
                  </a:lnTo>
                  <a:lnTo>
                    <a:pt x="300" y="729"/>
                  </a:lnTo>
                  <a:lnTo>
                    <a:pt x="266" y="729"/>
                  </a:lnTo>
                  <a:lnTo>
                    <a:pt x="196" y="695"/>
                  </a:lnTo>
                  <a:lnTo>
                    <a:pt x="161" y="648"/>
                  </a:lnTo>
                  <a:lnTo>
                    <a:pt x="150" y="579"/>
                  </a:lnTo>
                  <a:lnTo>
                    <a:pt x="115" y="543"/>
                  </a:lnTo>
                  <a:lnTo>
                    <a:pt x="46" y="487"/>
                  </a:lnTo>
                  <a:lnTo>
                    <a:pt x="0" y="428"/>
                  </a:lnTo>
                  <a:lnTo>
                    <a:pt x="0" y="405"/>
                  </a:lnTo>
                  <a:lnTo>
                    <a:pt x="161" y="405"/>
                  </a:lnTo>
                  <a:lnTo>
                    <a:pt x="300" y="416"/>
                  </a:lnTo>
                  <a:lnTo>
                    <a:pt x="323" y="0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741840" y="1442880"/>
              <a:ext cx="866520" cy="498600"/>
            </a:xfrm>
            <a:custGeom>
              <a:avLst/>
              <a:gdLst/>
              <a:ahLst/>
              <a:rect l="l" t="t" r="r" b="b"/>
              <a:pathLst>
                <a:path w="546" h="314">
                  <a:moveTo>
                    <a:pt x="0" y="0"/>
                  </a:moveTo>
                  <a:lnTo>
                    <a:pt x="452" y="12"/>
                  </a:lnTo>
                  <a:lnTo>
                    <a:pt x="487" y="104"/>
                  </a:lnTo>
                  <a:lnTo>
                    <a:pt x="522" y="175"/>
                  </a:lnTo>
                  <a:lnTo>
                    <a:pt x="545" y="290"/>
                  </a:lnTo>
                  <a:lnTo>
                    <a:pt x="533" y="313"/>
                  </a:lnTo>
                  <a:lnTo>
                    <a:pt x="360" y="313"/>
                  </a:lnTo>
                  <a:lnTo>
                    <a:pt x="0" y="302"/>
                  </a:lnTo>
                  <a:lnTo>
                    <a:pt x="0" y="0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3724200" y="1920960"/>
              <a:ext cx="903240" cy="590400"/>
            </a:xfrm>
            <a:custGeom>
              <a:avLst/>
              <a:gdLst/>
              <a:ahLst/>
              <a:rect l="l" t="t" r="r" b="b"/>
              <a:pathLst>
                <a:path w="569" h="372">
                  <a:moveTo>
                    <a:pt x="11" y="0"/>
                  </a:moveTo>
                  <a:lnTo>
                    <a:pt x="11" y="150"/>
                  </a:lnTo>
                  <a:lnTo>
                    <a:pt x="0" y="313"/>
                  </a:lnTo>
                  <a:lnTo>
                    <a:pt x="417" y="325"/>
                  </a:lnTo>
                  <a:lnTo>
                    <a:pt x="452" y="348"/>
                  </a:lnTo>
                  <a:lnTo>
                    <a:pt x="487" y="313"/>
                  </a:lnTo>
                  <a:lnTo>
                    <a:pt x="568" y="371"/>
                  </a:lnTo>
                  <a:lnTo>
                    <a:pt x="556" y="313"/>
                  </a:lnTo>
                  <a:lnTo>
                    <a:pt x="556" y="255"/>
                  </a:lnTo>
                  <a:lnTo>
                    <a:pt x="568" y="92"/>
                  </a:lnTo>
                  <a:lnTo>
                    <a:pt x="533" y="58"/>
                  </a:lnTo>
                  <a:lnTo>
                    <a:pt x="544" y="11"/>
                  </a:lnTo>
                  <a:lnTo>
                    <a:pt x="277" y="11"/>
                  </a:lnTo>
                  <a:lnTo>
                    <a:pt x="11" y="0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3705120" y="2417760"/>
              <a:ext cx="1068480" cy="477720"/>
            </a:xfrm>
            <a:custGeom>
              <a:avLst/>
              <a:gdLst/>
              <a:ahLst/>
              <a:rect l="l" t="t" r="r" b="b"/>
              <a:pathLst>
                <a:path w="673" h="301">
                  <a:moveTo>
                    <a:pt x="12" y="0"/>
                  </a:moveTo>
                  <a:lnTo>
                    <a:pt x="0" y="196"/>
                  </a:lnTo>
                  <a:lnTo>
                    <a:pt x="150" y="196"/>
                  </a:lnTo>
                  <a:lnTo>
                    <a:pt x="150" y="300"/>
                  </a:lnTo>
                  <a:lnTo>
                    <a:pt x="360" y="300"/>
                  </a:lnTo>
                  <a:lnTo>
                    <a:pt x="545" y="288"/>
                  </a:lnTo>
                  <a:lnTo>
                    <a:pt x="672" y="300"/>
                  </a:lnTo>
                  <a:lnTo>
                    <a:pt x="637" y="207"/>
                  </a:lnTo>
                  <a:lnTo>
                    <a:pt x="603" y="127"/>
                  </a:lnTo>
                  <a:lnTo>
                    <a:pt x="580" y="46"/>
                  </a:lnTo>
                  <a:lnTo>
                    <a:pt x="499" y="0"/>
                  </a:lnTo>
                  <a:lnTo>
                    <a:pt x="464" y="23"/>
                  </a:lnTo>
                  <a:lnTo>
                    <a:pt x="418" y="12"/>
                  </a:lnTo>
                  <a:lnTo>
                    <a:pt x="243" y="0"/>
                  </a:lnTo>
                  <a:lnTo>
                    <a:pt x="12" y="0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3943440" y="2874960"/>
              <a:ext cx="941400" cy="482760"/>
            </a:xfrm>
            <a:custGeom>
              <a:avLst/>
              <a:gdLst/>
              <a:ahLst/>
              <a:rect l="l" t="t" r="r" b="b"/>
              <a:pathLst>
                <a:path w="593" h="304">
                  <a:moveTo>
                    <a:pt x="0" y="0"/>
                  </a:moveTo>
                  <a:lnTo>
                    <a:pt x="0" y="175"/>
                  </a:lnTo>
                  <a:lnTo>
                    <a:pt x="0" y="303"/>
                  </a:lnTo>
                  <a:lnTo>
                    <a:pt x="592" y="303"/>
                  </a:lnTo>
                  <a:lnTo>
                    <a:pt x="580" y="152"/>
                  </a:lnTo>
                  <a:lnTo>
                    <a:pt x="580" y="94"/>
                  </a:lnTo>
                  <a:lnTo>
                    <a:pt x="534" y="47"/>
                  </a:lnTo>
                  <a:lnTo>
                    <a:pt x="545" y="23"/>
                  </a:lnTo>
                  <a:lnTo>
                    <a:pt x="522" y="0"/>
                  </a:lnTo>
                  <a:lnTo>
                    <a:pt x="255" y="0"/>
                  </a:lnTo>
                  <a:lnTo>
                    <a:pt x="0" y="0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814920" y="3355920"/>
              <a:ext cx="1085760" cy="514440"/>
            </a:xfrm>
            <a:custGeom>
              <a:avLst/>
              <a:gdLst/>
              <a:ahLst/>
              <a:rect l="l" t="t" r="r" b="b"/>
              <a:pathLst>
                <a:path w="684" h="324">
                  <a:moveTo>
                    <a:pt x="0" y="0"/>
                  </a:moveTo>
                  <a:lnTo>
                    <a:pt x="0" y="58"/>
                  </a:lnTo>
                  <a:lnTo>
                    <a:pt x="243" y="58"/>
                  </a:lnTo>
                  <a:lnTo>
                    <a:pt x="243" y="253"/>
                  </a:lnTo>
                  <a:lnTo>
                    <a:pt x="371" y="300"/>
                  </a:lnTo>
                  <a:lnTo>
                    <a:pt x="405" y="288"/>
                  </a:lnTo>
                  <a:lnTo>
                    <a:pt x="486" y="323"/>
                  </a:lnTo>
                  <a:lnTo>
                    <a:pt x="533" y="323"/>
                  </a:lnTo>
                  <a:lnTo>
                    <a:pt x="637" y="288"/>
                  </a:lnTo>
                  <a:lnTo>
                    <a:pt x="683" y="323"/>
                  </a:lnTo>
                  <a:lnTo>
                    <a:pt x="683" y="116"/>
                  </a:lnTo>
                  <a:lnTo>
                    <a:pt x="672" y="0"/>
                  </a:lnTo>
                  <a:lnTo>
                    <a:pt x="0" y="0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4883040" y="3375000"/>
              <a:ext cx="625680" cy="568440"/>
            </a:xfrm>
            <a:custGeom>
              <a:avLst/>
              <a:gdLst/>
              <a:ahLst/>
              <a:rect l="l" t="t" r="r" b="b"/>
              <a:pathLst>
                <a:path w="394" h="358">
                  <a:moveTo>
                    <a:pt x="0" y="34"/>
                  </a:moveTo>
                  <a:lnTo>
                    <a:pt x="162" y="11"/>
                  </a:lnTo>
                  <a:lnTo>
                    <a:pt x="347" y="0"/>
                  </a:lnTo>
                  <a:lnTo>
                    <a:pt x="335" y="46"/>
                  </a:lnTo>
                  <a:lnTo>
                    <a:pt x="381" y="34"/>
                  </a:lnTo>
                  <a:lnTo>
                    <a:pt x="393" y="69"/>
                  </a:lnTo>
                  <a:lnTo>
                    <a:pt x="347" y="92"/>
                  </a:lnTo>
                  <a:lnTo>
                    <a:pt x="358" y="150"/>
                  </a:lnTo>
                  <a:lnTo>
                    <a:pt x="312" y="230"/>
                  </a:lnTo>
                  <a:lnTo>
                    <a:pt x="277" y="288"/>
                  </a:lnTo>
                  <a:lnTo>
                    <a:pt x="300" y="346"/>
                  </a:lnTo>
                  <a:lnTo>
                    <a:pt x="57" y="357"/>
                  </a:lnTo>
                  <a:lnTo>
                    <a:pt x="57" y="322"/>
                  </a:lnTo>
                  <a:lnTo>
                    <a:pt x="11" y="311"/>
                  </a:lnTo>
                  <a:lnTo>
                    <a:pt x="11" y="92"/>
                  </a:lnTo>
                  <a:lnTo>
                    <a:pt x="0" y="34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4975200" y="3925800"/>
              <a:ext cx="755640" cy="608040"/>
            </a:xfrm>
            <a:custGeom>
              <a:avLst/>
              <a:gdLst/>
              <a:ahLst/>
              <a:rect l="l" t="t" r="r" b="b"/>
              <a:pathLst>
                <a:path w="476" h="383">
                  <a:moveTo>
                    <a:pt x="0" y="11"/>
                  </a:moveTo>
                  <a:lnTo>
                    <a:pt x="243" y="0"/>
                  </a:lnTo>
                  <a:lnTo>
                    <a:pt x="278" y="80"/>
                  </a:lnTo>
                  <a:lnTo>
                    <a:pt x="243" y="173"/>
                  </a:lnTo>
                  <a:lnTo>
                    <a:pt x="232" y="209"/>
                  </a:lnTo>
                  <a:lnTo>
                    <a:pt x="394" y="196"/>
                  </a:lnTo>
                  <a:lnTo>
                    <a:pt x="405" y="255"/>
                  </a:lnTo>
                  <a:lnTo>
                    <a:pt x="359" y="255"/>
                  </a:lnTo>
                  <a:lnTo>
                    <a:pt x="336" y="278"/>
                  </a:lnTo>
                  <a:lnTo>
                    <a:pt x="359" y="290"/>
                  </a:lnTo>
                  <a:lnTo>
                    <a:pt x="405" y="278"/>
                  </a:lnTo>
                  <a:lnTo>
                    <a:pt x="405" y="301"/>
                  </a:lnTo>
                  <a:lnTo>
                    <a:pt x="429" y="278"/>
                  </a:lnTo>
                  <a:lnTo>
                    <a:pt x="440" y="278"/>
                  </a:lnTo>
                  <a:lnTo>
                    <a:pt x="429" y="324"/>
                  </a:lnTo>
                  <a:lnTo>
                    <a:pt x="463" y="336"/>
                  </a:lnTo>
                  <a:lnTo>
                    <a:pt x="475" y="371"/>
                  </a:lnTo>
                  <a:lnTo>
                    <a:pt x="463" y="371"/>
                  </a:lnTo>
                  <a:lnTo>
                    <a:pt x="429" y="359"/>
                  </a:lnTo>
                  <a:lnTo>
                    <a:pt x="394" y="347"/>
                  </a:lnTo>
                  <a:lnTo>
                    <a:pt x="394" y="382"/>
                  </a:lnTo>
                  <a:lnTo>
                    <a:pt x="371" y="382"/>
                  </a:lnTo>
                  <a:lnTo>
                    <a:pt x="359" y="347"/>
                  </a:lnTo>
                  <a:lnTo>
                    <a:pt x="348" y="371"/>
                  </a:lnTo>
                  <a:lnTo>
                    <a:pt x="278" y="371"/>
                  </a:lnTo>
                  <a:lnTo>
                    <a:pt x="278" y="347"/>
                  </a:lnTo>
                  <a:lnTo>
                    <a:pt x="255" y="324"/>
                  </a:lnTo>
                  <a:lnTo>
                    <a:pt x="197" y="324"/>
                  </a:lnTo>
                  <a:lnTo>
                    <a:pt x="243" y="347"/>
                  </a:lnTo>
                  <a:lnTo>
                    <a:pt x="186" y="359"/>
                  </a:lnTo>
                  <a:lnTo>
                    <a:pt x="81" y="347"/>
                  </a:lnTo>
                  <a:lnTo>
                    <a:pt x="47" y="347"/>
                  </a:lnTo>
                  <a:lnTo>
                    <a:pt x="58" y="220"/>
                  </a:lnTo>
                  <a:lnTo>
                    <a:pt x="0" y="127"/>
                  </a:lnTo>
                  <a:lnTo>
                    <a:pt x="0" y="11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4457880" y="1387440"/>
              <a:ext cx="849240" cy="939960"/>
            </a:xfrm>
            <a:custGeom>
              <a:avLst/>
              <a:gdLst/>
              <a:ahLst/>
              <a:rect l="l" t="t" r="r" b="b"/>
              <a:pathLst>
                <a:path w="535" h="592">
                  <a:moveTo>
                    <a:pt x="0" y="47"/>
                  </a:moveTo>
                  <a:lnTo>
                    <a:pt x="139" y="47"/>
                  </a:lnTo>
                  <a:lnTo>
                    <a:pt x="139" y="0"/>
                  </a:lnTo>
                  <a:lnTo>
                    <a:pt x="174" y="12"/>
                  </a:lnTo>
                  <a:lnTo>
                    <a:pt x="174" y="47"/>
                  </a:lnTo>
                  <a:lnTo>
                    <a:pt x="243" y="81"/>
                  </a:lnTo>
                  <a:lnTo>
                    <a:pt x="268" y="70"/>
                  </a:lnTo>
                  <a:lnTo>
                    <a:pt x="302" y="70"/>
                  </a:lnTo>
                  <a:lnTo>
                    <a:pt x="337" y="105"/>
                  </a:lnTo>
                  <a:lnTo>
                    <a:pt x="349" y="93"/>
                  </a:lnTo>
                  <a:lnTo>
                    <a:pt x="406" y="105"/>
                  </a:lnTo>
                  <a:lnTo>
                    <a:pt x="430" y="81"/>
                  </a:lnTo>
                  <a:lnTo>
                    <a:pt x="464" y="105"/>
                  </a:lnTo>
                  <a:lnTo>
                    <a:pt x="534" y="93"/>
                  </a:lnTo>
                  <a:lnTo>
                    <a:pt x="430" y="174"/>
                  </a:lnTo>
                  <a:lnTo>
                    <a:pt x="372" y="232"/>
                  </a:lnTo>
                  <a:lnTo>
                    <a:pt x="383" y="325"/>
                  </a:lnTo>
                  <a:lnTo>
                    <a:pt x="349" y="372"/>
                  </a:lnTo>
                  <a:lnTo>
                    <a:pt x="360" y="395"/>
                  </a:lnTo>
                  <a:lnTo>
                    <a:pt x="360" y="464"/>
                  </a:lnTo>
                  <a:lnTo>
                    <a:pt x="395" y="464"/>
                  </a:lnTo>
                  <a:lnTo>
                    <a:pt x="453" y="510"/>
                  </a:lnTo>
                  <a:lnTo>
                    <a:pt x="476" y="580"/>
                  </a:lnTo>
                  <a:lnTo>
                    <a:pt x="93" y="591"/>
                  </a:lnTo>
                  <a:lnTo>
                    <a:pt x="105" y="429"/>
                  </a:lnTo>
                  <a:lnTo>
                    <a:pt x="70" y="395"/>
                  </a:lnTo>
                  <a:lnTo>
                    <a:pt x="81" y="348"/>
                  </a:lnTo>
                  <a:lnTo>
                    <a:pt x="93" y="325"/>
                  </a:lnTo>
                  <a:lnTo>
                    <a:pt x="70" y="209"/>
                  </a:lnTo>
                  <a:lnTo>
                    <a:pt x="35" y="139"/>
                  </a:lnTo>
                  <a:lnTo>
                    <a:pt x="0" y="47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5013360" y="1719360"/>
              <a:ext cx="623880" cy="736560"/>
            </a:xfrm>
            <a:custGeom>
              <a:avLst/>
              <a:gdLst/>
              <a:ahLst/>
              <a:rect l="l" t="t" r="r" b="b"/>
              <a:pathLst>
                <a:path w="393" h="464">
                  <a:moveTo>
                    <a:pt x="23" y="23"/>
                  </a:moveTo>
                  <a:lnTo>
                    <a:pt x="57" y="23"/>
                  </a:lnTo>
                  <a:lnTo>
                    <a:pt x="81" y="23"/>
                  </a:lnTo>
                  <a:lnTo>
                    <a:pt x="104" y="0"/>
                  </a:lnTo>
                  <a:lnTo>
                    <a:pt x="115" y="34"/>
                  </a:lnTo>
                  <a:lnTo>
                    <a:pt x="162" y="34"/>
                  </a:lnTo>
                  <a:lnTo>
                    <a:pt x="185" y="57"/>
                  </a:lnTo>
                  <a:lnTo>
                    <a:pt x="218" y="57"/>
                  </a:lnTo>
                  <a:lnTo>
                    <a:pt x="253" y="69"/>
                  </a:lnTo>
                  <a:lnTo>
                    <a:pt x="311" y="81"/>
                  </a:lnTo>
                  <a:lnTo>
                    <a:pt x="323" y="115"/>
                  </a:lnTo>
                  <a:lnTo>
                    <a:pt x="346" y="115"/>
                  </a:lnTo>
                  <a:lnTo>
                    <a:pt x="346" y="138"/>
                  </a:lnTo>
                  <a:lnTo>
                    <a:pt x="346" y="162"/>
                  </a:lnTo>
                  <a:lnTo>
                    <a:pt x="334" y="196"/>
                  </a:lnTo>
                  <a:lnTo>
                    <a:pt x="346" y="208"/>
                  </a:lnTo>
                  <a:lnTo>
                    <a:pt x="380" y="173"/>
                  </a:lnTo>
                  <a:lnTo>
                    <a:pt x="380" y="150"/>
                  </a:lnTo>
                  <a:lnTo>
                    <a:pt x="392" y="150"/>
                  </a:lnTo>
                  <a:lnTo>
                    <a:pt x="392" y="173"/>
                  </a:lnTo>
                  <a:lnTo>
                    <a:pt x="369" y="196"/>
                  </a:lnTo>
                  <a:lnTo>
                    <a:pt x="357" y="255"/>
                  </a:lnTo>
                  <a:lnTo>
                    <a:pt x="357" y="359"/>
                  </a:lnTo>
                  <a:lnTo>
                    <a:pt x="380" y="371"/>
                  </a:lnTo>
                  <a:lnTo>
                    <a:pt x="369" y="429"/>
                  </a:lnTo>
                  <a:lnTo>
                    <a:pt x="185" y="463"/>
                  </a:lnTo>
                  <a:lnTo>
                    <a:pt x="138" y="440"/>
                  </a:lnTo>
                  <a:lnTo>
                    <a:pt x="138" y="394"/>
                  </a:lnTo>
                  <a:lnTo>
                    <a:pt x="115" y="359"/>
                  </a:lnTo>
                  <a:lnTo>
                    <a:pt x="104" y="301"/>
                  </a:lnTo>
                  <a:lnTo>
                    <a:pt x="46" y="255"/>
                  </a:lnTo>
                  <a:lnTo>
                    <a:pt x="11" y="255"/>
                  </a:lnTo>
                  <a:lnTo>
                    <a:pt x="11" y="185"/>
                  </a:lnTo>
                  <a:lnTo>
                    <a:pt x="0" y="162"/>
                  </a:lnTo>
                  <a:lnTo>
                    <a:pt x="34" y="115"/>
                  </a:lnTo>
                  <a:lnTo>
                    <a:pt x="23" y="23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4606920" y="2308320"/>
              <a:ext cx="738360" cy="479160"/>
            </a:xfrm>
            <a:custGeom>
              <a:avLst/>
              <a:gdLst/>
              <a:ahLst/>
              <a:rect l="l" t="t" r="r" b="b"/>
              <a:pathLst>
                <a:path w="465" h="302">
                  <a:moveTo>
                    <a:pt x="0" y="11"/>
                  </a:moveTo>
                  <a:lnTo>
                    <a:pt x="0" y="69"/>
                  </a:lnTo>
                  <a:lnTo>
                    <a:pt x="12" y="115"/>
                  </a:lnTo>
                  <a:lnTo>
                    <a:pt x="46" y="232"/>
                  </a:lnTo>
                  <a:lnTo>
                    <a:pt x="69" y="301"/>
                  </a:lnTo>
                  <a:lnTo>
                    <a:pt x="348" y="278"/>
                  </a:lnTo>
                  <a:lnTo>
                    <a:pt x="394" y="301"/>
                  </a:lnTo>
                  <a:lnTo>
                    <a:pt x="418" y="244"/>
                  </a:lnTo>
                  <a:lnTo>
                    <a:pt x="418" y="197"/>
                  </a:lnTo>
                  <a:lnTo>
                    <a:pt x="464" y="186"/>
                  </a:lnTo>
                  <a:lnTo>
                    <a:pt x="464" y="127"/>
                  </a:lnTo>
                  <a:lnTo>
                    <a:pt x="441" y="92"/>
                  </a:lnTo>
                  <a:lnTo>
                    <a:pt x="394" y="69"/>
                  </a:lnTo>
                  <a:lnTo>
                    <a:pt x="394" y="23"/>
                  </a:lnTo>
                  <a:lnTo>
                    <a:pt x="383" y="0"/>
                  </a:lnTo>
                  <a:lnTo>
                    <a:pt x="279" y="0"/>
                  </a:lnTo>
                  <a:lnTo>
                    <a:pt x="174" y="0"/>
                  </a:lnTo>
                  <a:lnTo>
                    <a:pt x="0" y="11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5249880" y="1609560"/>
              <a:ext cx="701640" cy="293760"/>
            </a:xfrm>
            <a:custGeom>
              <a:avLst/>
              <a:gdLst/>
              <a:ahLst/>
              <a:rect l="l" t="t" r="r" b="b"/>
              <a:pathLst>
                <a:path w="442" h="185">
                  <a:moveTo>
                    <a:pt x="0" y="103"/>
                  </a:moveTo>
                  <a:lnTo>
                    <a:pt x="104" y="0"/>
                  </a:lnTo>
                  <a:lnTo>
                    <a:pt x="81" y="35"/>
                  </a:lnTo>
                  <a:lnTo>
                    <a:pt x="93" y="58"/>
                  </a:lnTo>
                  <a:lnTo>
                    <a:pt x="127" y="35"/>
                  </a:lnTo>
                  <a:lnTo>
                    <a:pt x="197" y="58"/>
                  </a:lnTo>
                  <a:lnTo>
                    <a:pt x="221" y="35"/>
                  </a:lnTo>
                  <a:lnTo>
                    <a:pt x="313" y="23"/>
                  </a:lnTo>
                  <a:lnTo>
                    <a:pt x="325" y="58"/>
                  </a:lnTo>
                  <a:lnTo>
                    <a:pt x="360" y="47"/>
                  </a:lnTo>
                  <a:lnTo>
                    <a:pt x="429" y="81"/>
                  </a:lnTo>
                  <a:lnTo>
                    <a:pt x="441" y="93"/>
                  </a:lnTo>
                  <a:lnTo>
                    <a:pt x="360" y="115"/>
                  </a:lnTo>
                  <a:lnTo>
                    <a:pt x="337" y="103"/>
                  </a:lnTo>
                  <a:lnTo>
                    <a:pt x="302" y="103"/>
                  </a:lnTo>
                  <a:lnTo>
                    <a:pt x="256" y="126"/>
                  </a:lnTo>
                  <a:lnTo>
                    <a:pt x="244" y="126"/>
                  </a:lnTo>
                  <a:lnTo>
                    <a:pt x="221" y="115"/>
                  </a:lnTo>
                  <a:lnTo>
                    <a:pt x="197" y="184"/>
                  </a:lnTo>
                  <a:lnTo>
                    <a:pt x="174" y="184"/>
                  </a:lnTo>
                  <a:lnTo>
                    <a:pt x="162" y="150"/>
                  </a:lnTo>
                  <a:lnTo>
                    <a:pt x="104" y="138"/>
                  </a:lnTo>
                  <a:lnTo>
                    <a:pt x="69" y="126"/>
                  </a:lnTo>
                  <a:lnTo>
                    <a:pt x="23" y="126"/>
                  </a:lnTo>
                  <a:lnTo>
                    <a:pt x="0" y="103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5729400" y="1808280"/>
              <a:ext cx="495360" cy="664920"/>
            </a:xfrm>
            <a:custGeom>
              <a:avLst/>
              <a:gdLst/>
              <a:ahLst/>
              <a:rect l="l" t="t" r="r" b="b"/>
              <a:pathLst>
                <a:path w="312" h="419">
                  <a:moveTo>
                    <a:pt x="81" y="24"/>
                  </a:moveTo>
                  <a:lnTo>
                    <a:pt x="92" y="47"/>
                  </a:lnTo>
                  <a:lnTo>
                    <a:pt x="69" y="58"/>
                  </a:lnTo>
                  <a:lnTo>
                    <a:pt x="69" y="128"/>
                  </a:lnTo>
                  <a:lnTo>
                    <a:pt x="58" y="81"/>
                  </a:lnTo>
                  <a:lnTo>
                    <a:pt x="11" y="128"/>
                  </a:lnTo>
                  <a:lnTo>
                    <a:pt x="0" y="244"/>
                  </a:lnTo>
                  <a:lnTo>
                    <a:pt x="35" y="302"/>
                  </a:lnTo>
                  <a:lnTo>
                    <a:pt x="35" y="337"/>
                  </a:lnTo>
                  <a:lnTo>
                    <a:pt x="35" y="360"/>
                  </a:lnTo>
                  <a:lnTo>
                    <a:pt x="35" y="383"/>
                  </a:lnTo>
                  <a:lnTo>
                    <a:pt x="23" y="418"/>
                  </a:lnTo>
                  <a:lnTo>
                    <a:pt x="149" y="418"/>
                  </a:lnTo>
                  <a:lnTo>
                    <a:pt x="311" y="395"/>
                  </a:lnTo>
                  <a:lnTo>
                    <a:pt x="277" y="395"/>
                  </a:lnTo>
                  <a:lnTo>
                    <a:pt x="265" y="372"/>
                  </a:lnTo>
                  <a:lnTo>
                    <a:pt x="288" y="348"/>
                  </a:lnTo>
                  <a:lnTo>
                    <a:pt x="288" y="325"/>
                  </a:lnTo>
                  <a:lnTo>
                    <a:pt x="277" y="302"/>
                  </a:lnTo>
                  <a:lnTo>
                    <a:pt x="288" y="291"/>
                  </a:lnTo>
                  <a:lnTo>
                    <a:pt x="311" y="291"/>
                  </a:lnTo>
                  <a:lnTo>
                    <a:pt x="300" y="233"/>
                  </a:lnTo>
                  <a:lnTo>
                    <a:pt x="300" y="197"/>
                  </a:lnTo>
                  <a:lnTo>
                    <a:pt x="288" y="174"/>
                  </a:lnTo>
                  <a:lnTo>
                    <a:pt x="277" y="162"/>
                  </a:lnTo>
                  <a:lnTo>
                    <a:pt x="253" y="162"/>
                  </a:lnTo>
                  <a:lnTo>
                    <a:pt x="230" y="162"/>
                  </a:lnTo>
                  <a:lnTo>
                    <a:pt x="219" y="187"/>
                  </a:lnTo>
                  <a:lnTo>
                    <a:pt x="196" y="197"/>
                  </a:lnTo>
                  <a:lnTo>
                    <a:pt x="184" y="197"/>
                  </a:lnTo>
                  <a:lnTo>
                    <a:pt x="184" y="187"/>
                  </a:lnTo>
                  <a:lnTo>
                    <a:pt x="184" y="174"/>
                  </a:lnTo>
                  <a:lnTo>
                    <a:pt x="196" y="162"/>
                  </a:lnTo>
                  <a:lnTo>
                    <a:pt x="207" y="162"/>
                  </a:lnTo>
                  <a:lnTo>
                    <a:pt x="207" y="139"/>
                  </a:lnTo>
                  <a:lnTo>
                    <a:pt x="230" y="128"/>
                  </a:lnTo>
                  <a:lnTo>
                    <a:pt x="207" y="70"/>
                  </a:lnTo>
                  <a:lnTo>
                    <a:pt x="207" y="47"/>
                  </a:lnTo>
                  <a:lnTo>
                    <a:pt x="172" y="35"/>
                  </a:lnTo>
                  <a:lnTo>
                    <a:pt x="116" y="0"/>
                  </a:lnTo>
                  <a:lnTo>
                    <a:pt x="81" y="24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5195880" y="2400480"/>
              <a:ext cx="534960" cy="880920"/>
            </a:xfrm>
            <a:custGeom>
              <a:avLst/>
              <a:gdLst/>
              <a:ahLst/>
              <a:rect l="l" t="t" r="r" b="b"/>
              <a:pathLst>
                <a:path w="337" h="555">
                  <a:moveTo>
                    <a:pt x="58" y="34"/>
                  </a:moveTo>
                  <a:lnTo>
                    <a:pt x="255" y="0"/>
                  </a:lnTo>
                  <a:lnTo>
                    <a:pt x="290" y="69"/>
                  </a:lnTo>
                  <a:lnTo>
                    <a:pt x="324" y="346"/>
                  </a:lnTo>
                  <a:lnTo>
                    <a:pt x="336" y="392"/>
                  </a:lnTo>
                  <a:lnTo>
                    <a:pt x="301" y="461"/>
                  </a:lnTo>
                  <a:lnTo>
                    <a:pt x="301" y="519"/>
                  </a:lnTo>
                  <a:lnTo>
                    <a:pt x="266" y="507"/>
                  </a:lnTo>
                  <a:lnTo>
                    <a:pt x="278" y="554"/>
                  </a:lnTo>
                  <a:lnTo>
                    <a:pt x="232" y="531"/>
                  </a:lnTo>
                  <a:lnTo>
                    <a:pt x="220" y="542"/>
                  </a:lnTo>
                  <a:lnTo>
                    <a:pt x="185" y="542"/>
                  </a:lnTo>
                  <a:lnTo>
                    <a:pt x="174" y="473"/>
                  </a:lnTo>
                  <a:lnTo>
                    <a:pt x="128" y="450"/>
                  </a:lnTo>
                  <a:lnTo>
                    <a:pt x="128" y="380"/>
                  </a:lnTo>
                  <a:lnTo>
                    <a:pt x="93" y="392"/>
                  </a:lnTo>
                  <a:lnTo>
                    <a:pt x="70" y="334"/>
                  </a:lnTo>
                  <a:lnTo>
                    <a:pt x="0" y="276"/>
                  </a:lnTo>
                  <a:lnTo>
                    <a:pt x="47" y="185"/>
                  </a:lnTo>
                  <a:lnTo>
                    <a:pt x="35" y="138"/>
                  </a:lnTo>
                  <a:lnTo>
                    <a:pt x="93" y="127"/>
                  </a:lnTo>
                  <a:lnTo>
                    <a:pt x="93" y="69"/>
                  </a:lnTo>
                  <a:lnTo>
                    <a:pt x="58" y="34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714920" y="2747880"/>
              <a:ext cx="850680" cy="700200"/>
            </a:xfrm>
            <a:custGeom>
              <a:avLst/>
              <a:gdLst/>
              <a:ahLst/>
              <a:rect l="l" t="t" r="r" b="b"/>
              <a:pathLst>
                <a:path w="536" h="441">
                  <a:moveTo>
                    <a:pt x="0" y="23"/>
                  </a:moveTo>
                  <a:lnTo>
                    <a:pt x="233" y="0"/>
                  </a:lnTo>
                  <a:lnTo>
                    <a:pt x="291" y="0"/>
                  </a:lnTo>
                  <a:lnTo>
                    <a:pt x="325" y="23"/>
                  </a:lnTo>
                  <a:lnTo>
                    <a:pt x="302" y="58"/>
                  </a:lnTo>
                  <a:lnTo>
                    <a:pt x="372" y="116"/>
                  </a:lnTo>
                  <a:lnTo>
                    <a:pt x="395" y="174"/>
                  </a:lnTo>
                  <a:lnTo>
                    <a:pt x="431" y="162"/>
                  </a:lnTo>
                  <a:lnTo>
                    <a:pt x="431" y="232"/>
                  </a:lnTo>
                  <a:lnTo>
                    <a:pt x="477" y="255"/>
                  </a:lnTo>
                  <a:lnTo>
                    <a:pt x="488" y="313"/>
                  </a:lnTo>
                  <a:lnTo>
                    <a:pt x="523" y="324"/>
                  </a:lnTo>
                  <a:lnTo>
                    <a:pt x="535" y="347"/>
                  </a:lnTo>
                  <a:lnTo>
                    <a:pt x="500" y="382"/>
                  </a:lnTo>
                  <a:lnTo>
                    <a:pt x="488" y="428"/>
                  </a:lnTo>
                  <a:lnTo>
                    <a:pt x="442" y="440"/>
                  </a:lnTo>
                  <a:lnTo>
                    <a:pt x="454" y="394"/>
                  </a:lnTo>
                  <a:lnTo>
                    <a:pt x="256" y="417"/>
                  </a:lnTo>
                  <a:lnTo>
                    <a:pt x="105" y="428"/>
                  </a:lnTo>
                  <a:lnTo>
                    <a:pt x="105" y="382"/>
                  </a:lnTo>
                  <a:lnTo>
                    <a:pt x="93" y="243"/>
                  </a:lnTo>
                  <a:lnTo>
                    <a:pt x="93" y="162"/>
                  </a:lnTo>
                  <a:lnTo>
                    <a:pt x="35" y="128"/>
                  </a:lnTo>
                  <a:lnTo>
                    <a:pt x="58" y="104"/>
                  </a:lnTo>
                  <a:lnTo>
                    <a:pt x="35" y="81"/>
                  </a:lnTo>
                  <a:lnTo>
                    <a:pt x="0" y="23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5654520" y="2471760"/>
              <a:ext cx="406440" cy="663480"/>
            </a:xfrm>
            <a:custGeom>
              <a:avLst/>
              <a:gdLst/>
              <a:ahLst/>
              <a:rect l="l" t="t" r="r" b="b"/>
              <a:pathLst>
                <a:path w="256" h="418">
                  <a:moveTo>
                    <a:pt x="0" y="23"/>
                  </a:moveTo>
                  <a:lnTo>
                    <a:pt x="23" y="46"/>
                  </a:lnTo>
                  <a:lnTo>
                    <a:pt x="57" y="35"/>
                  </a:lnTo>
                  <a:lnTo>
                    <a:pt x="69" y="35"/>
                  </a:lnTo>
                  <a:lnTo>
                    <a:pt x="69" y="0"/>
                  </a:lnTo>
                  <a:lnTo>
                    <a:pt x="197" y="0"/>
                  </a:lnTo>
                  <a:lnTo>
                    <a:pt x="255" y="302"/>
                  </a:lnTo>
                  <a:lnTo>
                    <a:pt x="255" y="290"/>
                  </a:lnTo>
                  <a:lnTo>
                    <a:pt x="209" y="313"/>
                  </a:lnTo>
                  <a:lnTo>
                    <a:pt x="174" y="394"/>
                  </a:lnTo>
                  <a:lnTo>
                    <a:pt x="128" y="382"/>
                  </a:lnTo>
                  <a:lnTo>
                    <a:pt x="81" y="406"/>
                  </a:lnTo>
                  <a:lnTo>
                    <a:pt x="11" y="417"/>
                  </a:lnTo>
                  <a:lnTo>
                    <a:pt x="46" y="348"/>
                  </a:lnTo>
                  <a:lnTo>
                    <a:pt x="34" y="302"/>
                  </a:lnTo>
                  <a:lnTo>
                    <a:pt x="0" y="23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5965920" y="2325600"/>
              <a:ext cx="536400" cy="608040"/>
            </a:xfrm>
            <a:custGeom>
              <a:avLst/>
              <a:gdLst/>
              <a:ahLst/>
              <a:rect l="l" t="t" r="r" b="b"/>
              <a:pathLst>
                <a:path w="338" h="383">
                  <a:moveTo>
                    <a:pt x="0" y="93"/>
                  </a:moveTo>
                  <a:lnTo>
                    <a:pt x="151" y="70"/>
                  </a:lnTo>
                  <a:lnTo>
                    <a:pt x="186" y="81"/>
                  </a:lnTo>
                  <a:lnTo>
                    <a:pt x="256" y="47"/>
                  </a:lnTo>
                  <a:lnTo>
                    <a:pt x="267" y="12"/>
                  </a:lnTo>
                  <a:lnTo>
                    <a:pt x="314" y="0"/>
                  </a:lnTo>
                  <a:lnTo>
                    <a:pt x="337" y="151"/>
                  </a:lnTo>
                  <a:lnTo>
                    <a:pt x="314" y="162"/>
                  </a:lnTo>
                  <a:lnTo>
                    <a:pt x="325" y="266"/>
                  </a:lnTo>
                  <a:lnTo>
                    <a:pt x="290" y="266"/>
                  </a:lnTo>
                  <a:lnTo>
                    <a:pt x="267" y="324"/>
                  </a:lnTo>
                  <a:lnTo>
                    <a:pt x="244" y="324"/>
                  </a:lnTo>
                  <a:lnTo>
                    <a:pt x="233" y="382"/>
                  </a:lnTo>
                  <a:lnTo>
                    <a:pt x="198" y="359"/>
                  </a:lnTo>
                  <a:lnTo>
                    <a:pt x="128" y="370"/>
                  </a:lnTo>
                  <a:lnTo>
                    <a:pt x="93" y="347"/>
                  </a:lnTo>
                  <a:lnTo>
                    <a:pt x="47" y="347"/>
                  </a:lnTo>
                  <a:lnTo>
                    <a:pt x="23" y="243"/>
                  </a:lnTo>
                  <a:lnTo>
                    <a:pt x="0" y="93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5489640" y="2874960"/>
              <a:ext cx="938160" cy="519120"/>
            </a:xfrm>
            <a:custGeom>
              <a:avLst/>
              <a:gdLst/>
              <a:ahLst/>
              <a:rect l="l" t="t" r="r" b="b"/>
              <a:pathLst>
                <a:path w="591" h="327">
                  <a:moveTo>
                    <a:pt x="0" y="326"/>
                  </a:moveTo>
                  <a:lnTo>
                    <a:pt x="151" y="303"/>
                  </a:lnTo>
                  <a:lnTo>
                    <a:pt x="151" y="291"/>
                  </a:lnTo>
                  <a:lnTo>
                    <a:pt x="498" y="245"/>
                  </a:lnTo>
                  <a:lnTo>
                    <a:pt x="498" y="221"/>
                  </a:lnTo>
                  <a:lnTo>
                    <a:pt x="544" y="198"/>
                  </a:lnTo>
                  <a:lnTo>
                    <a:pt x="556" y="175"/>
                  </a:lnTo>
                  <a:lnTo>
                    <a:pt x="579" y="163"/>
                  </a:lnTo>
                  <a:lnTo>
                    <a:pt x="590" y="128"/>
                  </a:lnTo>
                  <a:lnTo>
                    <a:pt x="544" y="94"/>
                  </a:lnTo>
                  <a:lnTo>
                    <a:pt x="533" y="35"/>
                  </a:lnTo>
                  <a:lnTo>
                    <a:pt x="498" y="12"/>
                  </a:lnTo>
                  <a:lnTo>
                    <a:pt x="417" y="23"/>
                  </a:lnTo>
                  <a:lnTo>
                    <a:pt x="382" y="0"/>
                  </a:lnTo>
                  <a:lnTo>
                    <a:pt x="348" y="0"/>
                  </a:lnTo>
                  <a:lnTo>
                    <a:pt x="359" y="35"/>
                  </a:lnTo>
                  <a:lnTo>
                    <a:pt x="313" y="58"/>
                  </a:lnTo>
                  <a:lnTo>
                    <a:pt x="278" y="140"/>
                  </a:lnTo>
                  <a:lnTo>
                    <a:pt x="232" y="128"/>
                  </a:lnTo>
                  <a:lnTo>
                    <a:pt x="186" y="152"/>
                  </a:lnTo>
                  <a:lnTo>
                    <a:pt x="116" y="163"/>
                  </a:lnTo>
                  <a:lnTo>
                    <a:pt x="116" y="209"/>
                  </a:lnTo>
                  <a:lnTo>
                    <a:pt x="81" y="209"/>
                  </a:lnTo>
                  <a:lnTo>
                    <a:pt x="81" y="257"/>
                  </a:lnTo>
                  <a:lnTo>
                    <a:pt x="47" y="233"/>
                  </a:lnTo>
                  <a:lnTo>
                    <a:pt x="35" y="245"/>
                  </a:lnTo>
                  <a:lnTo>
                    <a:pt x="47" y="268"/>
                  </a:lnTo>
                  <a:lnTo>
                    <a:pt x="12" y="303"/>
                  </a:lnTo>
                  <a:lnTo>
                    <a:pt x="0" y="326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5433840" y="3205080"/>
              <a:ext cx="1087560" cy="408240"/>
            </a:xfrm>
            <a:custGeom>
              <a:avLst/>
              <a:gdLst/>
              <a:ahLst/>
              <a:rect l="l" t="t" r="r" b="b"/>
              <a:pathLst>
                <a:path w="685" h="257">
                  <a:moveTo>
                    <a:pt x="46" y="116"/>
                  </a:moveTo>
                  <a:lnTo>
                    <a:pt x="34" y="140"/>
                  </a:lnTo>
                  <a:lnTo>
                    <a:pt x="46" y="175"/>
                  </a:lnTo>
                  <a:lnTo>
                    <a:pt x="0" y="198"/>
                  </a:lnTo>
                  <a:lnTo>
                    <a:pt x="11" y="256"/>
                  </a:lnTo>
                  <a:lnTo>
                    <a:pt x="186" y="233"/>
                  </a:lnTo>
                  <a:lnTo>
                    <a:pt x="394" y="210"/>
                  </a:lnTo>
                  <a:lnTo>
                    <a:pt x="498" y="198"/>
                  </a:lnTo>
                  <a:lnTo>
                    <a:pt x="522" y="129"/>
                  </a:lnTo>
                  <a:lnTo>
                    <a:pt x="569" y="129"/>
                  </a:lnTo>
                  <a:lnTo>
                    <a:pt x="684" y="0"/>
                  </a:lnTo>
                  <a:lnTo>
                    <a:pt x="534" y="35"/>
                  </a:lnTo>
                  <a:lnTo>
                    <a:pt x="173" y="81"/>
                  </a:lnTo>
                  <a:lnTo>
                    <a:pt x="186" y="93"/>
                  </a:lnTo>
                  <a:lnTo>
                    <a:pt x="46" y="116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5324400" y="3575160"/>
              <a:ext cx="443160" cy="774720"/>
            </a:xfrm>
            <a:custGeom>
              <a:avLst/>
              <a:gdLst/>
              <a:ahLst/>
              <a:rect l="l" t="t" r="r" b="b"/>
              <a:pathLst>
                <a:path w="279" h="488">
                  <a:moveTo>
                    <a:pt x="81" y="11"/>
                  </a:moveTo>
                  <a:lnTo>
                    <a:pt x="35" y="92"/>
                  </a:lnTo>
                  <a:lnTo>
                    <a:pt x="0" y="150"/>
                  </a:lnTo>
                  <a:lnTo>
                    <a:pt x="12" y="220"/>
                  </a:lnTo>
                  <a:lnTo>
                    <a:pt x="58" y="301"/>
                  </a:lnTo>
                  <a:lnTo>
                    <a:pt x="23" y="394"/>
                  </a:lnTo>
                  <a:lnTo>
                    <a:pt x="12" y="440"/>
                  </a:lnTo>
                  <a:lnTo>
                    <a:pt x="174" y="417"/>
                  </a:lnTo>
                  <a:lnTo>
                    <a:pt x="185" y="475"/>
                  </a:lnTo>
                  <a:lnTo>
                    <a:pt x="209" y="487"/>
                  </a:lnTo>
                  <a:lnTo>
                    <a:pt x="220" y="452"/>
                  </a:lnTo>
                  <a:lnTo>
                    <a:pt x="278" y="440"/>
                  </a:lnTo>
                  <a:lnTo>
                    <a:pt x="266" y="348"/>
                  </a:lnTo>
                  <a:lnTo>
                    <a:pt x="266" y="0"/>
                  </a:lnTo>
                  <a:lnTo>
                    <a:pt x="81" y="11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5746680" y="3540240"/>
              <a:ext cx="498600" cy="771480"/>
            </a:xfrm>
            <a:custGeom>
              <a:avLst/>
              <a:gdLst/>
              <a:ahLst/>
              <a:rect l="l" t="t" r="r" b="b"/>
              <a:pathLst>
                <a:path w="314" h="486">
                  <a:moveTo>
                    <a:pt x="0" y="23"/>
                  </a:moveTo>
                  <a:lnTo>
                    <a:pt x="197" y="0"/>
                  </a:lnTo>
                  <a:lnTo>
                    <a:pt x="267" y="219"/>
                  </a:lnTo>
                  <a:lnTo>
                    <a:pt x="313" y="266"/>
                  </a:lnTo>
                  <a:lnTo>
                    <a:pt x="278" y="323"/>
                  </a:lnTo>
                  <a:lnTo>
                    <a:pt x="313" y="393"/>
                  </a:lnTo>
                  <a:lnTo>
                    <a:pt x="105" y="416"/>
                  </a:lnTo>
                  <a:lnTo>
                    <a:pt x="105" y="462"/>
                  </a:lnTo>
                  <a:lnTo>
                    <a:pt x="81" y="485"/>
                  </a:lnTo>
                  <a:lnTo>
                    <a:pt x="58" y="416"/>
                  </a:lnTo>
                  <a:lnTo>
                    <a:pt x="35" y="474"/>
                  </a:lnTo>
                  <a:lnTo>
                    <a:pt x="12" y="462"/>
                  </a:lnTo>
                  <a:lnTo>
                    <a:pt x="0" y="416"/>
                  </a:lnTo>
                  <a:lnTo>
                    <a:pt x="0" y="358"/>
                  </a:lnTo>
                  <a:lnTo>
                    <a:pt x="0" y="23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6059520" y="3502080"/>
              <a:ext cx="701640" cy="717480"/>
            </a:xfrm>
            <a:custGeom>
              <a:avLst/>
              <a:gdLst/>
              <a:ahLst/>
              <a:rect l="l" t="t" r="r" b="b"/>
              <a:pathLst>
                <a:path w="442" h="452">
                  <a:moveTo>
                    <a:pt x="0" y="24"/>
                  </a:moveTo>
                  <a:lnTo>
                    <a:pt x="12" y="24"/>
                  </a:lnTo>
                  <a:lnTo>
                    <a:pt x="104" y="12"/>
                  </a:lnTo>
                  <a:lnTo>
                    <a:pt x="197" y="0"/>
                  </a:lnTo>
                  <a:lnTo>
                    <a:pt x="185" y="24"/>
                  </a:lnTo>
                  <a:lnTo>
                    <a:pt x="208" y="24"/>
                  </a:lnTo>
                  <a:lnTo>
                    <a:pt x="371" y="162"/>
                  </a:lnTo>
                  <a:lnTo>
                    <a:pt x="429" y="254"/>
                  </a:lnTo>
                  <a:lnTo>
                    <a:pt x="441" y="312"/>
                  </a:lnTo>
                  <a:lnTo>
                    <a:pt x="418" y="323"/>
                  </a:lnTo>
                  <a:lnTo>
                    <a:pt x="429" y="381"/>
                  </a:lnTo>
                  <a:lnTo>
                    <a:pt x="383" y="381"/>
                  </a:lnTo>
                  <a:lnTo>
                    <a:pt x="383" y="439"/>
                  </a:lnTo>
                  <a:lnTo>
                    <a:pt x="348" y="416"/>
                  </a:lnTo>
                  <a:lnTo>
                    <a:pt x="127" y="451"/>
                  </a:lnTo>
                  <a:lnTo>
                    <a:pt x="81" y="346"/>
                  </a:lnTo>
                  <a:lnTo>
                    <a:pt x="116" y="289"/>
                  </a:lnTo>
                  <a:lnTo>
                    <a:pt x="70" y="254"/>
                  </a:lnTo>
                  <a:lnTo>
                    <a:pt x="0" y="24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6354720" y="3408480"/>
              <a:ext cx="627120" cy="498240"/>
            </a:xfrm>
            <a:custGeom>
              <a:avLst/>
              <a:gdLst/>
              <a:ahLst/>
              <a:rect l="l" t="t" r="r" b="b"/>
              <a:pathLst>
                <a:path w="395" h="314">
                  <a:moveTo>
                    <a:pt x="12" y="46"/>
                  </a:moveTo>
                  <a:lnTo>
                    <a:pt x="46" y="23"/>
                  </a:lnTo>
                  <a:lnTo>
                    <a:pt x="162" y="0"/>
                  </a:lnTo>
                  <a:lnTo>
                    <a:pt x="197" y="11"/>
                  </a:lnTo>
                  <a:lnTo>
                    <a:pt x="278" y="0"/>
                  </a:lnTo>
                  <a:lnTo>
                    <a:pt x="336" y="46"/>
                  </a:lnTo>
                  <a:lnTo>
                    <a:pt x="394" y="81"/>
                  </a:lnTo>
                  <a:lnTo>
                    <a:pt x="359" y="174"/>
                  </a:lnTo>
                  <a:lnTo>
                    <a:pt x="313" y="220"/>
                  </a:lnTo>
                  <a:lnTo>
                    <a:pt x="266" y="232"/>
                  </a:lnTo>
                  <a:lnTo>
                    <a:pt x="278" y="278"/>
                  </a:lnTo>
                  <a:lnTo>
                    <a:pt x="243" y="313"/>
                  </a:lnTo>
                  <a:lnTo>
                    <a:pt x="185" y="220"/>
                  </a:lnTo>
                  <a:lnTo>
                    <a:pt x="23" y="81"/>
                  </a:lnTo>
                  <a:lnTo>
                    <a:pt x="0" y="81"/>
                  </a:lnTo>
                  <a:lnTo>
                    <a:pt x="12" y="46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5913360" y="4106880"/>
              <a:ext cx="1177920" cy="811080"/>
            </a:xfrm>
            <a:custGeom>
              <a:avLst/>
              <a:gdLst/>
              <a:ahLst/>
              <a:rect l="l" t="t" r="r" b="b"/>
              <a:pathLst>
                <a:path w="742" h="511">
                  <a:moveTo>
                    <a:pt x="0" y="46"/>
                  </a:moveTo>
                  <a:lnTo>
                    <a:pt x="196" y="35"/>
                  </a:lnTo>
                  <a:lnTo>
                    <a:pt x="219" y="70"/>
                  </a:lnTo>
                  <a:lnTo>
                    <a:pt x="440" y="35"/>
                  </a:lnTo>
                  <a:lnTo>
                    <a:pt x="475" y="58"/>
                  </a:lnTo>
                  <a:lnTo>
                    <a:pt x="475" y="12"/>
                  </a:lnTo>
                  <a:lnTo>
                    <a:pt x="475" y="0"/>
                  </a:lnTo>
                  <a:lnTo>
                    <a:pt x="521" y="0"/>
                  </a:lnTo>
                  <a:lnTo>
                    <a:pt x="567" y="81"/>
                  </a:lnTo>
                  <a:lnTo>
                    <a:pt x="637" y="185"/>
                  </a:lnTo>
                  <a:lnTo>
                    <a:pt x="672" y="279"/>
                  </a:lnTo>
                  <a:lnTo>
                    <a:pt x="729" y="348"/>
                  </a:lnTo>
                  <a:lnTo>
                    <a:pt x="741" y="441"/>
                  </a:lnTo>
                  <a:lnTo>
                    <a:pt x="718" y="487"/>
                  </a:lnTo>
                  <a:lnTo>
                    <a:pt x="637" y="510"/>
                  </a:lnTo>
                  <a:lnTo>
                    <a:pt x="625" y="487"/>
                  </a:lnTo>
                  <a:lnTo>
                    <a:pt x="579" y="452"/>
                  </a:lnTo>
                  <a:lnTo>
                    <a:pt x="556" y="418"/>
                  </a:lnTo>
                  <a:lnTo>
                    <a:pt x="544" y="406"/>
                  </a:lnTo>
                  <a:lnTo>
                    <a:pt x="533" y="371"/>
                  </a:lnTo>
                  <a:lnTo>
                    <a:pt x="521" y="383"/>
                  </a:lnTo>
                  <a:lnTo>
                    <a:pt x="475" y="337"/>
                  </a:lnTo>
                  <a:lnTo>
                    <a:pt x="486" y="302"/>
                  </a:lnTo>
                  <a:lnTo>
                    <a:pt x="475" y="279"/>
                  </a:lnTo>
                  <a:lnTo>
                    <a:pt x="463" y="279"/>
                  </a:lnTo>
                  <a:lnTo>
                    <a:pt x="463" y="302"/>
                  </a:lnTo>
                  <a:lnTo>
                    <a:pt x="452" y="279"/>
                  </a:lnTo>
                  <a:lnTo>
                    <a:pt x="452" y="208"/>
                  </a:lnTo>
                  <a:lnTo>
                    <a:pt x="429" y="162"/>
                  </a:lnTo>
                  <a:lnTo>
                    <a:pt x="358" y="127"/>
                  </a:lnTo>
                  <a:lnTo>
                    <a:pt x="323" y="93"/>
                  </a:lnTo>
                  <a:lnTo>
                    <a:pt x="277" y="81"/>
                  </a:lnTo>
                  <a:lnTo>
                    <a:pt x="266" y="104"/>
                  </a:lnTo>
                  <a:lnTo>
                    <a:pt x="208" y="127"/>
                  </a:lnTo>
                  <a:lnTo>
                    <a:pt x="173" y="104"/>
                  </a:lnTo>
                  <a:lnTo>
                    <a:pt x="162" y="81"/>
                  </a:lnTo>
                  <a:lnTo>
                    <a:pt x="46" y="104"/>
                  </a:lnTo>
                  <a:lnTo>
                    <a:pt x="23" y="93"/>
                  </a:lnTo>
                  <a:lnTo>
                    <a:pt x="0" y="104"/>
                  </a:lnTo>
                  <a:lnTo>
                    <a:pt x="0" y="46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6222960" y="3059280"/>
              <a:ext cx="1089000" cy="482400"/>
            </a:xfrm>
            <a:custGeom>
              <a:avLst/>
              <a:gdLst/>
              <a:ahLst/>
              <a:rect l="l" t="t" r="r" b="b"/>
              <a:pathLst>
                <a:path w="686" h="304">
                  <a:moveTo>
                    <a:pt x="23" y="221"/>
                  </a:moveTo>
                  <a:lnTo>
                    <a:pt x="0" y="291"/>
                  </a:lnTo>
                  <a:lnTo>
                    <a:pt x="93" y="279"/>
                  </a:lnTo>
                  <a:lnTo>
                    <a:pt x="127" y="245"/>
                  </a:lnTo>
                  <a:lnTo>
                    <a:pt x="244" y="221"/>
                  </a:lnTo>
                  <a:lnTo>
                    <a:pt x="279" y="232"/>
                  </a:lnTo>
                  <a:lnTo>
                    <a:pt x="360" y="221"/>
                  </a:lnTo>
                  <a:lnTo>
                    <a:pt x="476" y="303"/>
                  </a:lnTo>
                  <a:lnTo>
                    <a:pt x="546" y="279"/>
                  </a:lnTo>
                  <a:lnTo>
                    <a:pt x="592" y="198"/>
                  </a:lnTo>
                  <a:lnTo>
                    <a:pt x="650" y="174"/>
                  </a:lnTo>
                  <a:lnTo>
                    <a:pt x="685" y="117"/>
                  </a:lnTo>
                  <a:lnTo>
                    <a:pt x="685" y="35"/>
                  </a:lnTo>
                  <a:lnTo>
                    <a:pt x="673" y="105"/>
                  </a:lnTo>
                  <a:lnTo>
                    <a:pt x="639" y="151"/>
                  </a:lnTo>
                  <a:lnTo>
                    <a:pt x="627" y="151"/>
                  </a:lnTo>
                  <a:lnTo>
                    <a:pt x="569" y="163"/>
                  </a:lnTo>
                  <a:lnTo>
                    <a:pt x="569" y="140"/>
                  </a:lnTo>
                  <a:lnTo>
                    <a:pt x="627" y="128"/>
                  </a:lnTo>
                  <a:lnTo>
                    <a:pt x="581" y="117"/>
                  </a:lnTo>
                  <a:lnTo>
                    <a:pt x="627" y="105"/>
                  </a:lnTo>
                  <a:lnTo>
                    <a:pt x="650" y="117"/>
                  </a:lnTo>
                  <a:lnTo>
                    <a:pt x="662" y="58"/>
                  </a:lnTo>
                  <a:lnTo>
                    <a:pt x="650" y="46"/>
                  </a:lnTo>
                  <a:lnTo>
                    <a:pt x="581" y="69"/>
                  </a:lnTo>
                  <a:lnTo>
                    <a:pt x="592" y="35"/>
                  </a:lnTo>
                  <a:lnTo>
                    <a:pt x="615" y="35"/>
                  </a:lnTo>
                  <a:lnTo>
                    <a:pt x="650" y="11"/>
                  </a:lnTo>
                  <a:lnTo>
                    <a:pt x="627" y="0"/>
                  </a:lnTo>
                  <a:lnTo>
                    <a:pt x="429" y="46"/>
                  </a:lnTo>
                  <a:lnTo>
                    <a:pt x="175" y="93"/>
                  </a:lnTo>
                  <a:lnTo>
                    <a:pt x="58" y="221"/>
                  </a:lnTo>
                  <a:lnTo>
                    <a:pt x="23" y="221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6280200" y="2673360"/>
              <a:ext cx="938160" cy="590400"/>
            </a:xfrm>
            <a:custGeom>
              <a:avLst/>
              <a:gdLst/>
              <a:ahLst/>
              <a:rect l="l" t="t" r="r" b="b"/>
              <a:pathLst>
                <a:path w="591" h="372">
                  <a:moveTo>
                    <a:pt x="92" y="255"/>
                  </a:moveTo>
                  <a:lnTo>
                    <a:pt x="81" y="290"/>
                  </a:lnTo>
                  <a:lnTo>
                    <a:pt x="58" y="302"/>
                  </a:lnTo>
                  <a:lnTo>
                    <a:pt x="46" y="325"/>
                  </a:lnTo>
                  <a:lnTo>
                    <a:pt x="0" y="348"/>
                  </a:lnTo>
                  <a:lnTo>
                    <a:pt x="0" y="371"/>
                  </a:lnTo>
                  <a:lnTo>
                    <a:pt x="139" y="348"/>
                  </a:lnTo>
                  <a:lnTo>
                    <a:pt x="393" y="290"/>
                  </a:lnTo>
                  <a:lnTo>
                    <a:pt x="590" y="244"/>
                  </a:lnTo>
                  <a:lnTo>
                    <a:pt x="590" y="209"/>
                  </a:lnTo>
                  <a:lnTo>
                    <a:pt x="567" y="198"/>
                  </a:lnTo>
                  <a:lnTo>
                    <a:pt x="555" y="209"/>
                  </a:lnTo>
                  <a:lnTo>
                    <a:pt x="544" y="162"/>
                  </a:lnTo>
                  <a:lnTo>
                    <a:pt x="555" y="116"/>
                  </a:lnTo>
                  <a:lnTo>
                    <a:pt x="474" y="81"/>
                  </a:lnTo>
                  <a:lnTo>
                    <a:pt x="428" y="93"/>
                  </a:lnTo>
                  <a:lnTo>
                    <a:pt x="428" y="23"/>
                  </a:lnTo>
                  <a:lnTo>
                    <a:pt x="370" y="0"/>
                  </a:lnTo>
                  <a:lnTo>
                    <a:pt x="335" y="12"/>
                  </a:lnTo>
                  <a:lnTo>
                    <a:pt x="312" y="81"/>
                  </a:lnTo>
                  <a:lnTo>
                    <a:pt x="266" y="104"/>
                  </a:lnTo>
                  <a:lnTo>
                    <a:pt x="243" y="209"/>
                  </a:lnTo>
                  <a:lnTo>
                    <a:pt x="173" y="255"/>
                  </a:lnTo>
                  <a:lnTo>
                    <a:pt x="116" y="279"/>
                  </a:lnTo>
                  <a:lnTo>
                    <a:pt x="92" y="255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6335640" y="2546280"/>
              <a:ext cx="534960" cy="571680"/>
            </a:xfrm>
            <a:custGeom>
              <a:avLst/>
              <a:gdLst/>
              <a:ahLst/>
              <a:rect l="l" t="t" r="r" b="b"/>
              <a:pathLst>
                <a:path w="337" h="360">
                  <a:moveTo>
                    <a:pt x="34" y="185"/>
                  </a:moveTo>
                  <a:lnTo>
                    <a:pt x="11" y="185"/>
                  </a:lnTo>
                  <a:lnTo>
                    <a:pt x="0" y="243"/>
                  </a:lnTo>
                  <a:lnTo>
                    <a:pt x="11" y="301"/>
                  </a:lnTo>
                  <a:lnTo>
                    <a:pt x="57" y="335"/>
                  </a:lnTo>
                  <a:lnTo>
                    <a:pt x="69" y="359"/>
                  </a:lnTo>
                  <a:lnTo>
                    <a:pt x="138" y="335"/>
                  </a:lnTo>
                  <a:lnTo>
                    <a:pt x="209" y="289"/>
                  </a:lnTo>
                  <a:lnTo>
                    <a:pt x="232" y="185"/>
                  </a:lnTo>
                  <a:lnTo>
                    <a:pt x="278" y="162"/>
                  </a:lnTo>
                  <a:lnTo>
                    <a:pt x="301" y="93"/>
                  </a:lnTo>
                  <a:lnTo>
                    <a:pt x="336" y="81"/>
                  </a:lnTo>
                  <a:lnTo>
                    <a:pt x="290" y="69"/>
                  </a:lnTo>
                  <a:lnTo>
                    <a:pt x="209" y="116"/>
                  </a:lnTo>
                  <a:lnTo>
                    <a:pt x="197" y="69"/>
                  </a:lnTo>
                  <a:lnTo>
                    <a:pt x="115" y="69"/>
                  </a:lnTo>
                  <a:lnTo>
                    <a:pt x="104" y="0"/>
                  </a:lnTo>
                  <a:lnTo>
                    <a:pt x="81" y="23"/>
                  </a:lnTo>
                  <a:lnTo>
                    <a:pt x="92" y="127"/>
                  </a:lnTo>
                  <a:lnTo>
                    <a:pt x="57" y="127"/>
                  </a:lnTo>
                  <a:lnTo>
                    <a:pt x="34" y="185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7108920" y="2563920"/>
              <a:ext cx="145800" cy="185760"/>
            </a:xfrm>
            <a:custGeom>
              <a:avLst/>
              <a:gdLst/>
              <a:ahLst/>
              <a:rect l="l" t="t" r="r" b="b"/>
              <a:pathLst>
                <a:path w="92" h="117">
                  <a:moveTo>
                    <a:pt x="0" y="0"/>
                  </a:moveTo>
                  <a:lnTo>
                    <a:pt x="23" y="0"/>
                  </a:lnTo>
                  <a:lnTo>
                    <a:pt x="56" y="23"/>
                  </a:lnTo>
                  <a:lnTo>
                    <a:pt x="56" y="46"/>
                  </a:lnTo>
                  <a:lnTo>
                    <a:pt x="91" y="70"/>
                  </a:lnTo>
                  <a:lnTo>
                    <a:pt x="91" y="105"/>
                  </a:lnTo>
                  <a:lnTo>
                    <a:pt x="46" y="116"/>
                  </a:lnTo>
                  <a:lnTo>
                    <a:pt x="0" y="0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6464160" y="2195640"/>
              <a:ext cx="717840" cy="479160"/>
            </a:xfrm>
            <a:custGeom>
              <a:avLst/>
              <a:gdLst/>
              <a:ahLst/>
              <a:rect l="l" t="t" r="r" b="b"/>
              <a:pathLst>
                <a:path w="452" h="302">
                  <a:moveTo>
                    <a:pt x="34" y="47"/>
                  </a:moveTo>
                  <a:lnTo>
                    <a:pt x="0" y="81"/>
                  </a:lnTo>
                  <a:lnTo>
                    <a:pt x="23" y="232"/>
                  </a:lnTo>
                  <a:lnTo>
                    <a:pt x="34" y="301"/>
                  </a:lnTo>
                  <a:lnTo>
                    <a:pt x="115" y="289"/>
                  </a:lnTo>
                  <a:lnTo>
                    <a:pt x="405" y="232"/>
                  </a:lnTo>
                  <a:lnTo>
                    <a:pt x="428" y="232"/>
                  </a:lnTo>
                  <a:lnTo>
                    <a:pt x="451" y="162"/>
                  </a:lnTo>
                  <a:lnTo>
                    <a:pt x="416" y="128"/>
                  </a:lnTo>
                  <a:lnTo>
                    <a:pt x="439" y="35"/>
                  </a:lnTo>
                  <a:lnTo>
                    <a:pt x="405" y="23"/>
                  </a:lnTo>
                  <a:lnTo>
                    <a:pt x="405" y="12"/>
                  </a:lnTo>
                  <a:lnTo>
                    <a:pt x="381" y="0"/>
                  </a:lnTo>
                  <a:lnTo>
                    <a:pt x="57" y="58"/>
                  </a:lnTo>
                  <a:lnTo>
                    <a:pt x="34" y="47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7126200" y="2252520"/>
              <a:ext cx="185760" cy="368280"/>
            </a:xfrm>
            <a:custGeom>
              <a:avLst/>
              <a:gdLst/>
              <a:ahLst/>
              <a:rect l="l" t="t" r="r" b="b"/>
              <a:pathLst>
                <a:path w="117" h="232">
                  <a:moveTo>
                    <a:pt x="12" y="0"/>
                  </a:moveTo>
                  <a:lnTo>
                    <a:pt x="46" y="0"/>
                  </a:lnTo>
                  <a:lnTo>
                    <a:pt x="104" y="35"/>
                  </a:lnTo>
                  <a:lnTo>
                    <a:pt x="93" y="58"/>
                  </a:lnTo>
                  <a:lnTo>
                    <a:pt x="116" y="81"/>
                  </a:lnTo>
                  <a:lnTo>
                    <a:pt x="116" y="197"/>
                  </a:lnTo>
                  <a:lnTo>
                    <a:pt x="93" y="231"/>
                  </a:lnTo>
                  <a:lnTo>
                    <a:pt x="70" y="220"/>
                  </a:lnTo>
                  <a:lnTo>
                    <a:pt x="46" y="220"/>
                  </a:lnTo>
                  <a:lnTo>
                    <a:pt x="12" y="197"/>
                  </a:lnTo>
                  <a:lnTo>
                    <a:pt x="35" y="127"/>
                  </a:lnTo>
                  <a:lnTo>
                    <a:pt x="0" y="93"/>
                  </a:lnTo>
                  <a:lnTo>
                    <a:pt x="12" y="0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6519960" y="1662120"/>
              <a:ext cx="811080" cy="647640"/>
            </a:xfrm>
            <a:custGeom>
              <a:avLst/>
              <a:gdLst/>
              <a:ahLst/>
              <a:rect l="l" t="t" r="r" b="b"/>
              <a:pathLst>
                <a:path w="511" h="408">
                  <a:moveTo>
                    <a:pt x="47" y="267"/>
                  </a:moveTo>
                  <a:lnTo>
                    <a:pt x="93" y="244"/>
                  </a:lnTo>
                  <a:lnTo>
                    <a:pt x="151" y="244"/>
                  </a:lnTo>
                  <a:lnTo>
                    <a:pt x="174" y="221"/>
                  </a:lnTo>
                  <a:lnTo>
                    <a:pt x="197" y="221"/>
                  </a:lnTo>
                  <a:lnTo>
                    <a:pt x="209" y="198"/>
                  </a:lnTo>
                  <a:lnTo>
                    <a:pt x="233" y="186"/>
                  </a:lnTo>
                  <a:lnTo>
                    <a:pt x="220" y="140"/>
                  </a:lnTo>
                  <a:lnTo>
                    <a:pt x="209" y="128"/>
                  </a:lnTo>
                  <a:lnTo>
                    <a:pt x="233" y="92"/>
                  </a:lnTo>
                  <a:lnTo>
                    <a:pt x="243" y="92"/>
                  </a:lnTo>
                  <a:lnTo>
                    <a:pt x="314" y="23"/>
                  </a:lnTo>
                  <a:lnTo>
                    <a:pt x="395" y="0"/>
                  </a:lnTo>
                  <a:lnTo>
                    <a:pt x="406" y="69"/>
                  </a:lnTo>
                  <a:lnTo>
                    <a:pt x="418" y="58"/>
                  </a:lnTo>
                  <a:lnTo>
                    <a:pt x="441" y="81"/>
                  </a:lnTo>
                  <a:lnTo>
                    <a:pt x="441" y="151"/>
                  </a:lnTo>
                  <a:lnTo>
                    <a:pt x="464" y="209"/>
                  </a:lnTo>
                  <a:lnTo>
                    <a:pt x="476" y="290"/>
                  </a:lnTo>
                  <a:lnTo>
                    <a:pt x="476" y="360"/>
                  </a:lnTo>
                  <a:lnTo>
                    <a:pt x="510" y="372"/>
                  </a:lnTo>
                  <a:lnTo>
                    <a:pt x="487" y="407"/>
                  </a:lnTo>
                  <a:lnTo>
                    <a:pt x="429" y="372"/>
                  </a:lnTo>
                  <a:lnTo>
                    <a:pt x="395" y="372"/>
                  </a:lnTo>
                  <a:lnTo>
                    <a:pt x="372" y="360"/>
                  </a:lnTo>
                  <a:lnTo>
                    <a:pt x="372" y="349"/>
                  </a:lnTo>
                  <a:lnTo>
                    <a:pt x="348" y="337"/>
                  </a:lnTo>
                  <a:lnTo>
                    <a:pt x="12" y="395"/>
                  </a:lnTo>
                  <a:lnTo>
                    <a:pt x="0" y="384"/>
                  </a:lnTo>
                  <a:lnTo>
                    <a:pt x="58" y="303"/>
                  </a:lnTo>
                  <a:lnTo>
                    <a:pt x="47" y="267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7143840" y="1625760"/>
              <a:ext cx="225360" cy="388800"/>
            </a:xfrm>
            <a:custGeom>
              <a:avLst/>
              <a:gdLst/>
              <a:ahLst/>
              <a:rect l="l" t="t" r="r" b="b"/>
              <a:pathLst>
                <a:path w="142" h="245">
                  <a:moveTo>
                    <a:pt x="0" y="23"/>
                  </a:moveTo>
                  <a:lnTo>
                    <a:pt x="105" y="0"/>
                  </a:lnTo>
                  <a:lnTo>
                    <a:pt x="141" y="58"/>
                  </a:lnTo>
                  <a:lnTo>
                    <a:pt x="117" y="81"/>
                  </a:lnTo>
                  <a:lnTo>
                    <a:pt x="129" y="232"/>
                  </a:lnTo>
                  <a:lnTo>
                    <a:pt x="70" y="244"/>
                  </a:lnTo>
                  <a:lnTo>
                    <a:pt x="47" y="186"/>
                  </a:lnTo>
                  <a:lnTo>
                    <a:pt x="34" y="104"/>
                  </a:lnTo>
                  <a:lnTo>
                    <a:pt x="11" y="81"/>
                  </a:lnTo>
                  <a:lnTo>
                    <a:pt x="0" y="23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7253280" y="1920960"/>
              <a:ext cx="461880" cy="203040"/>
            </a:xfrm>
            <a:custGeom>
              <a:avLst/>
              <a:gdLst/>
              <a:ahLst/>
              <a:rect l="l" t="t" r="r" b="b"/>
              <a:pathLst>
                <a:path w="291" h="128">
                  <a:moveTo>
                    <a:pt x="0" y="58"/>
                  </a:moveTo>
                  <a:lnTo>
                    <a:pt x="140" y="23"/>
                  </a:lnTo>
                  <a:lnTo>
                    <a:pt x="163" y="23"/>
                  </a:lnTo>
                  <a:lnTo>
                    <a:pt x="175" y="0"/>
                  </a:lnTo>
                  <a:lnTo>
                    <a:pt x="198" y="11"/>
                  </a:lnTo>
                  <a:lnTo>
                    <a:pt x="175" y="46"/>
                  </a:lnTo>
                  <a:lnTo>
                    <a:pt x="209" y="46"/>
                  </a:lnTo>
                  <a:lnTo>
                    <a:pt x="221" y="69"/>
                  </a:lnTo>
                  <a:lnTo>
                    <a:pt x="244" y="81"/>
                  </a:lnTo>
                  <a:lnTo>
                    <a:pt x="256" y="69"/>
                  </a:lnTo>
                  <a:lnTo>
                    <a:pt x="256" y="58"/>
                  </a:lnTo>
                  <a:lnTo>
                    <a:pt x="233" y="35"/>
                  </a:lnTo>
                  <a:lnTo>
                    <a:pt x="256" y="35"/>
                  </a:lnTo>
                  <a:lnTo>
                    <a:pt x="290" y="81"/>
                  </a:lnTo>
                  <a:lnTo>
                    <a:pt x="256" y="104"/>
                  </a:lnTo>
                  <a:lnTo>
                    <a:pt x="221" y="92"/>
                  </a:lnTo>
                  <a:lnTo>
                    <a:pt x="198" y="127"/>
                  </a:lnTo>
                  <a:lnTo>
                    <a:pt x="152" y="92"/>
                  </a:lnTo>
                  <a:lnTo>
                    <a:pt x="12" y="127"/>
                  </a:lnTo>
                  <a:lnTo>
                    <a:pt x="0" y="58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7275600" y="2085840"/>
              <a:ext cx="237960" cy="184320"/>
            </a:xfrm>
            <a:custGeom>
              <a:avLst/>
              <a:gdLst/>
              <a:ahLst/>
              <a:rect l="l" t="t" r="r" b="b"/>
              <a:pathLst>
                <a:path w="150" h="116">
                  <a:moveTo>
                    <a:pt x="0" y="23"/>
                  </a:moveTo>
                  <a:lnTo>
                    <a:pt x="114" y="0"/>
                  </a:lnTo>
                  <a:lnTo>
                    <a:pt x="149" y="46"/>
                  </a:lnTo>
                  <a:lnTo>
                    <a:pt x="126" y="68"/>
                  </a:lnTo>
                  <a:lnTo>
                    <a:pt x="91" y="58"/>
                  </a:lnTo>
                  <a:lnTo>
                    <a:pt x="34" y="115"/>
                  </a:lnTo>
                  <a:lnTo>
                    <a:pt x="0" y="80"/>
                  </a:lnTo>
                  <a:lnTo>
                    <a:pt x="0" y="23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7310520" y="2195640"/>
              <a:ext cx="239760" cy="150840"/>
            </a:xfrm>
            <a:custGeom>
              <a:avLst/>
              <a:gdLst/>
              <a:ahLst/>
              <a:rect l="l" t="t" r="r" b="b"/>
              <a:pathLst>
                <a:path w="151" h="95">
                  <a:moveTo>
                    <a:pt x="0" y="71"/>
                  </a:moveTo>
                  <a:lnTo>
                    <a:pt x="58" y="48"/>
                  </a:lnTo>
                  <a:lnTo>
                    <a:pt x="116" y="0"/>
                  </a:lnTo>
                  <a:lnTo>
                    <a:pt x="127" y="12"/>
                  </a:lnTo>
                  <a:lnTo>
                    <a:pt x="150" y="12"/>
                  </a:lnTo>
                  <a:lnTo>
                    <a:pt x="92" y="59"/>
                  </a:lnTo>
                  <a:lnTo>
                    <a:pt x="11" y="94"/>
                  </a:lnTo>
                  <a:lnTo>
                    <a:pt x="0" y="71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7310520" y="1535040"/>
              <a:ext cx="239760" cy="460440"/>
            </a:xfrm>
            <a:custGeom>
              <a:avLst/>
              <a:gdLst/>
              <a:ahLst/>
              <a:rect l="l" t="t" r="r" b="b"/>
              <a:pathLst>
                <a:path w="151" h="290">
                  <a:moveTo>
                    <a:pt x="35" y="0"/>
                  </a:moveTo>
                  <a:lnTo>
                    <a:pt x="0" y="58"/>
                  </a:lnTo>
                  <a:lnTo>
                    <a:pt x="35" y="116"/>
                  </a:lnTo>
                  <a:lnTo>
                    <a:pt x="11" y="139"/>
                  </a:lnTo>
                  <a:lnTo>
                    <a:pt x="23" y="289"/>
                  </a:lnTo>
                  <a:lnTo>
                    <a:pt x="104" y="266"/>
                  </a:lnTo>
                  <a:lnTo>
                    <a:pt x="127" y="266"/>
                  </a:lnTo>
                  <a:lnTo>
                    <a:pt x="139" y="243"/>
                  </a:lnTo>
                  <a:lnTo>
                    <a:pt x="139" y="220"/>
                  </a:lnTo>
                  <a:lnTo>
                    <a:pt x="150" y="197"/>
                  </a:lnTo>
                  <a:lnTo>
                    <a:pt x="104" y="185"/>
                  </a:lnTo>
                  <a:lnTo>
                    <a:pt x="46" y="23"/>
                  </a:lnTo>
                  <a:lnTo>
                    <a:pt x="35" y="0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7458120" y="2066760"/>
              <a:ext cx="112680" cy="93960"/>
            </a:xfrm>
            <a:custGeom>
              <a:avLst/>
              <a:gdLst/>
              <a:ahLst/>
              <a:rect l="l" t="t" r="r" b="b"/>
              <a:pathLst>
                <a:path w="71" h="59">
                  <a:moveTo>
                    <a:pt x="0" y="12"/>
                  </a:moveTo>
                  <a:lnTo>
                    <a:pt x="24" y="0"/>
                  </a:lnTo>
                  <a:lnTo>
                    <a:pt x="70" y="35"/>
                  </a:lnTo>
                  <a:lnTo>
                    <a:pt x="58" y="35"/>
                  </a:lnTo>
                  <a:lnTo>
                    <a:pt x="35" y="35"/>
                  </a:lnTo>
                  <a:lnTo>
                    <a:pt x="35" y="58"/>
                  </a:lnTo>
                  <a:lnTo>
                    <a:pt x="0" y="12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7199280" y="2824200"/>
              <a:ext cx="55440" cy="109440"/>
            </a:xfrm>
            <a:custGeom>
              <a:avLst/>
              <a:gdLst/>
              <a:ahLst/>
              <a:rect l="l" t="t" r="r" b="b"/>
              <a:pathLst>
                <a:path w="35" h="69">
                  <a:moveTo>
                    <a:pt x="0" y="0"/>
                  </a:moveTo>
                  <a:lnTo>
                    <a:pt x="34" y="0"/>
                  </a:lnTo>
                  <a:lnTo>
                    <a:pt x="12" y="68"/>
                  </a:lnTo>
                  <a:lnTo>
                    <a:pt x="0" y="68"/>
                  </a:lnTo>
                  <a:lnTo>
                    <a:pt x="0" y="0"/>
                  </a:lnTo>
                </a:path>
              </a:pathLst>
            </a:custGeom>
            <a:solidFill>
              <a:srgbClr val="8686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5" name=""/>
          <p:cNvSpPr/>
          <p:nvPr/>
        </p:nvSpPr>
        <p:spPr>
          <a:xfrm>
            <a:off x="3249720" y="3451320"/>
            <a:ext cx="1765080" cy="1636560"/>
          </a:xfrm>
          <a:custGeom>
            <a:avLst/>
            <a:gdLst/>
            <a:ahLst/>
            <a:rect l="l" t="t" r="r" b="b"/>
            <a:pathLst>
              <a:path w="1112" h="1031">
                <a:moveTo>
                  <a:pt x="323" y="0"/>
                </a:moveTo>
                <a:lnTo>
                  <a:pt x="566" y="0"/>
                </a:lnTo>
                <a:lnTo>
                  <a:pt x="566" y="196"/>
                </a:lnTo>
                <a:lnTo>
                  <a:pt x="695" y="243"/>
                </a:lnTo>
                <a:lnTo>
                  <a:pt x="729" y="231"/>
                </a:lnTo>
                <a:lnTo>
                  <a:pt x="810" y="266"/>
                </a:lnTo>
                <a:lnTo>
                  <a:pt x="857" y="266"/>
                </a:lnTo>
                <a:lnTo>
                  <a:pt x="961" y="220"/>
                </a:lnTo>
                <a:lnTo>
                  <a:pt x="1007" y="266"/>
                </a:lnTo>
                <a:lnTo>
                  <a:pt x="1053" y="277"/>
                </a:lnTo>
                <a:lnTo>
                  <a:pt x="1053" y="428"/>
                </a:lnTo>
                <a:lnTo>
                  <a:pt x="1111" y="520"/>
                </a:lnTo>
                <a:lnTo>
                  <a:pt x="1100" y="648"/>
                </a:lnTo>
                <a:lnTo>
                  <a:pt x="1042" y="706"/>
                </a:lnTo>
                <a:lnTo>
                  <a:pt x="1030" y="660"/>
                </a:lnTo>
                <a:lnTo>
                  <a:pt x="1007" y="683"/>
                </a:lnTo>
                <a:lnTo>
                  <a:pt x="1019" y="706"/>
                </a:lnTo>
                <a:lnTo>
                  <a:pt x="915" y="787"/>
                </a:lnTo>
                <a:lnTo>
                  <a:pt x="891" y="787"/>
                </a:lnTo>
                <a:lnTo>
                  <a:pt x="834" y="834"/>
                </a:lnTo>
                <a:lnTo>
                  <a:pt x="834" y="845"/>
                </a:lnTo>
                <a:lnTo>
                  <a:pt x="810" y="857"/>
                </a:lnTo>
                <a:lnTo>
                  <a:pt x="834" y="880"/>
                </a:lnTo>
                <a:lnTo>
                  <a:pt x="799" y="914"/>
                </a:lnTo>
                <a:lnTo>
                  <a:pt x="810" y="972"/>
                </a:lnTo>
                <a:lnTo>
                  <a:pt x="834" y="995"/>
                </a:lnTo>
                <a:lnTo>
                  <a:pt x="834" y="1030"/>
                </a:lnTo>
                <a:lnTo>
                  <a:pt x="787" y="1030"/>
                </a:lnTo>
                <a:lnTo>
                  <a:pt x="753" y="1007"/>
                </a:lnTo>
                <a:lnTo>
                  <a:pt x="718" y="1019"/>
                </a:lnTo>
                <a:lnTo>
                  <a:pt x="637" y="984"/>
                </a:lnTo>
                <a:lnTo>
                  <a:pt x="591" y="868"/>
                </a:lnTo>
                <a:lnTo>
                  <a:pt x="532" y="810"/>
                </a:lnTo>
                <a:lnTo>
                  <a:pt x="485" y="706"/>
                </a:lnTo>
                <a:lnTo>
                  <a:pt x="451" y="695"/>
                </a:lnTo>
                <a:lnTo>
                  <a:pt x="428" y="672"/>
                </a:lnTo>
                <a:lnTo>
                  <a:pt x="404" y="672"/>
                </a:lnTo>
                <a:lnTo>
                  <a:pt x="358" y="660"/>
                </a:lnTo>
                <a:lnTo>
                  <a:pt x="323" y="672"/>
                </a:lnTo>
                <a:lnTo>
                  <a:pt x="300" y="729"/>
                </a:lnTo>
                <a:lnTo>
                  <a:pt x="266" y="729"/>
                </a:lnTo>
                <a:lnTo>
                  <a:pt x="196" y="695"/>
                </a:lnTo>
                <a:lnTo>
                  <a:pt x="161" y="648"/>
                </a:lnTo>
                <a:lnTo>
                  <a:pt x="150" y="579"/>
                </a:lnTo>
                <a:lnTo>
                  <a:pt x="115" y="543"/>
                </a:lnTo>
                <a:lnTo>
                  <a:pt x="46" y="487"/>
                </a:lnTo>
                <a:lnTo>
                  <a:pt x="0" y="428"/>
                </a:lnTo>
                <a:lnTo>
                  <a:pt x="0" y="405"/>
                </a:lnTo>
                <a:lnTo>
                  <a:pt x="161" y="405"/>
                </a:lnTo>
                <a:lnTo>
                  <a:pt x="300" y="416"/>
                </a:lnTo>
                <a:lnTo>
                  <a:pt x="323" y="0"/>
                </a:lnTo>
              </a:path>
            </a:pathLst>
          </a:custGeom>
          <a:solidFill>
            <a:srgbClr val="ff003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367760" y="1143000"/>
            <a:ext cx="475920" cy="735120"/>
          </a:xfrm>
          <a:custGeom>
            <a:avLst/>
            <a:gdLst/>
            <a:ahLst/>
            <a:rect l="l" t="t" r="r" b="b"/>
            <a:pathLst>
              <a:path w="300" h="463">
                <a:moveTo>
                  <a:pt x="69" y="23"/>
                </a:moveTo>
                <a:lnTo>
                  <a:pt x="23" y="104"/>
                </a:lnTo>
                <a:lnTo>
                  <a:pt x="46" y="139"/>
                </a:lnTo>
                <a:lnTo>
                  <a:pt x="23" y="173"/>
                </a:lnTo>
                <a:lnTo>
                  <a:pt x="34" y="185"/>
                </a:lnTo>
                <a:lnTo>
                  <a:pt x="23" y="220"/>
                </a:lnTo>
                <a:lnTo>
                  <a:pt x="23" y="253"/>
                </a:lnTo>
                <a:lnTo>
                  <a:pt x="0" y="277"/>
                </a:lnTo>
                <a:lnTo>
                  <a:pt x="11" y="288"/>
                </a:lnTo>
                <a:lnTo>
                  <a:pt x="69" y="450"/>
                </a:lnTo>
                <a:lnTo>
                  <a:pt x="115" y="462"/>
                </a:lnTo>
                <a:lnTo>
                  <a:pt x="115" y="438"/>
                </a:lnTo>
                <a:lnTo>
                  <a:pt x="137" y="404"/>
                </a:lnTo>
                <a:lnTo>
                  <a:pt x="137" y="381"/>
                </a:lnTo>
                <a:lnTo>
                  <a:pt x="195" y="346"/>
                </a:lnTo>
                <a:lnTo>
                  <a:pt x="195" y="300"/>
                </a:lnTo>
                <a:lnTo>
                  <a:pt x="230" y="300"/>
                </a:lnTo>
                <a:lnTo>
                  <a:pt x="265" y="265"/>
                </a:lnTo>
                <a:lnTo>
                  <a:pt x="299" y="242"/>
                </a:lnTo>
                <a:lnTo>
                  <a:pt x="299" y="220"/>
                </a:lnTo>
                <a:lnTo>
                  <a:pt x="253" y="208"/>
                </a:lnTo>
                <a:lnTo>
                  <a:pt x="242" y="173"/>
                </a:lnTo>
                <a:lnTo>
                  <a:pt x="195" y="173"/>
                </a:lnTo>
                <a:lnTo>
                  <a:pt x="150" y="35"/>
                </a:lnTo>
                <a:lnTo>
                  <a:pt x="137" y="0"/>
                </a:lnTo>
                <a:lnTo>
                  <a:pt x="92" y="12"/>
                </a:lnTo>
                <a:lnTo>
                  <a:pt x="81" y="35"/>
                </a:lnTo>
                <a:lnTo>
                  <a:pt x="69" y="23"/>
                </a:lnTo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243080" y="2219400"/>
            <a:ext cx="1085760" cy="1655640"/>
          </a:xfrm>
          <a:custGeom>
            <a:avLst/>
            <a:gdLst/>
            <a:ahLst/>
            <a:rect l="l" t="t" r="r" b="b"/>
            <a:pathLst>
              <a:path w="684" h="1043">
                <a:moveTo>
                  <a:pt x="58" y="0"/>
                </a:moveTo>
                <a:lnTo>
                  <a:pt x="371" y="58"/>
                </a:lnTo>
                <a:lnTo>
                  <a:pt x="301" y="370"/>
                </a:lnTo>
                <a:lnTo>
                  <a:pt x="648" y="834"/>
                </a:lnTo>
                <a:lnTo>
                  <a:pt x="683" y="891"/>
                </a:lnTo>
                <a:lnTo>
                  <a:pt x="648" y="926"/>
                </a:lnTo>
                <a:lnTo>
                  <a:pt x="625" y="972"/>
                </a:lnTo>
                <a:lnTo>
                  <a:pt x="602" y="1007"/>
                </a:lnTo>
                <a:lnTo>
                  <a:pt x="625" y="1030"/>
                </a:lnTo>
                <a:lnTo>
                  <a:pt x="590" y="1042"/>
                </a:lnTo>
                <a:lnTo>
                  <a:pt x="382" y="1030"/>
                </a:lnTo>
                <a:lnTo>
                  <a:pt x="371" y="972"/>
                </a:lnTo>
                <a:lnTo>
                  <a:pt x="336" y="926"/>
                </a:lnTo>
                <a:lnTo>
                  <a:pt x="313" y="915"/>
                </a:lnTo>
                <a:lnTo>
                  <a:pt x="301" y="880"/>
                </a:lnTo>
                <a:lnTo>
                  <a:pt x="278" y="857"/>
                </a:lnTo>
                <a:lnTo>
                  <a:pt x="266" y="845"/>
                </a:lnTo>
                <a:lnTo>
                  <a:pt x="255" y="810"/>
                </a:lnTo>
                <a:lnTo>
                  <a:pt x="232" y="799"/>
                </a:lnTo>
                <a:lnTo>
                  <a:pt x="197" y="810"/>
                </a:lnTo>
                <a:lnTo>
                  <a:pt x="162" y="799"/>
                </a:lnTo>
                <a:lnTo>
                  <a:pt x="162" y="787"/>
                </a:lnTo>
                <a:lnTo>
                  <a:pt x="162" y="753"/>
                </a:lnTo>
                <a:lnTo>
                  <a:pt x="151" y="718"/>
                </a:lnTo>
                <a:lnTo>
                  <a:pt x="151" y="695"/>
                </a:lnTo>
                <a:lnTo>
                  <a:pt x="128" y="672"/>
                </a:lnTo>
                <a:lnTo>
                  <a:pt x="139" y="649"/>
                </a:lnTo>
                <a:lnTo>
                  <a:pt x="93" y="602"/>
                </a:lnTo>
                <a:lnTo>
                  <a:pt x="93" y="568"/>
                </a:lnTo>
                <a:lnTo>
                  <a:pt x="116" y="556"/>
                </a:lnTo>
                <a:lnTo>
                  <a:pt x="116" y="533"/>
                </a:lnTo>
                <a:lnTo>
                  <a:pt x="93" y="533"/>
                </a:lnTo>
                <a:lnTo>
                  <a:pt x="81" y="497"/>
                </a:lnTo>
                <a:lnTo>
                  <a:pt x="70" y="451"/>
                </a:lnTo>
                <a:lnTo>
                  <a:pt x="104" y="474"/>
                </a:lnTo>
                <a:lnTo>
                  <a:pt x="93" y="439"/>
                </a:lnTo>
                <a:lnTo>
                  <a:pt x="116" y="439"/>
                </a:lnTo>
                <a:lnTo>
                  <a:pt x="116" y="416"/>
                </a:lnTo>
                <a:lnTo>
                  <a:pt x="93" y="405"/>
                </a:lnTo>
                <a:lnTo>
                  <a:pt x="81" y="428"/>
                </a:lnTo>
                <a:lnTo>
                  <a:pt x="58" y="416"/>
                </a:lnTo>
                <a:lnTo>
                  <a:pt x="12" y="301"/>
                </a:lnTo>
                <a:lnTo>
                  <a:pt x="23" y="220"/>
                </a:lnTo>
                <a:lnTo>
                  <a:pt x="0" y="173"/>
                </a:lnTo>
                <a:lnTo>
                  <a:pt x="12" y="127"/>
                </a:lnTo>
                <a:lnTo>
                  <a:pt x="35" y="127"/>
                </a:lnTo>
                <a:lnTo>
                  <a:pt x="58" y="69"/>
                </a:lnTo>
                <a:lnTo>
                  <a:pt x="58" y="0"/>
                </a:lnTo>
              </a:path>
            </a:pathLst>
          </a:custGeom>
          <a:solidFill>
            <a:srgbClr val="0099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313760" y="1117440"/>
            <a:ext cx="477720" cy="736920"/>
          </a:xfrm>
          <a:custGeom>
            <a:avLst/>
            <a:gdLst/>
            <a:ahLst/>
            <a:rect l="l" t="t" r="r" b="b"/>
            <a:pathLst>
              <a:path w="301" h="464">
                <a:moveTo>
                  <a:pt x="69" y="23"/>
                </a:moveTo>
                <a:lnTo>
                  <a:pt x="23" y="104"/>
                </a:lnTo>
                <a:lnTo>
                  <a:pt x="46" y="139"/>
                </a:lnTo>
                <a:lnTo>
                  <a:pt x="23" y="173"/>
                </a:lnTo>
                <a:lnTo>
                  <a:pt x="34" y="185"/>
                </a:lnTo>
                <a:lnTo>
                  <a:pt x="23" y="220"/>
                </a:lnTo>
                <a:lnTo>
                  <a:pt x="23" y="254"/>
                </a:lnTo>
                <a:lnTo>
                  <a:pt x="0" y="278"/>
                </a:lnTo>
                <a:lnTo>
                  <a:pt x="11" y="289"/>
                </a:lnTo>
                <a:lnTo>
                  <a:pt x="69" y="451"/>
                </a:lnTo>
                <a:lnTo>
                  <a:pt x="115" y="463"/>
                </a:lnTo>
                <a:lnTo>
                  <a:pt x="115" y="439"/>
                </a:lnTo>
                <a:lnTo>
                  <a:pt x="138" y="405"/>
                </a:lnTo>
                <a:lnTo>
                  <a:pt x="138" y="382"/>
                </a:lnTo>
                <a:lnTo>
                  <a:pt x="196" y="347"/>
                </a:lnTo>
                <a:lnTo>
                  <a:pt x="196" y="301"/>
                </a:lnTo>
                <a:lnTo>
                  <a:pt x="231" y="301"/>
                </a:lnTo>
                <a:lnTo>
                  <a:pt x="266" y="266"/>
                </a:lnTo>
                <a:lnTo>
                  <a:pt x="300" y="243"/>
                </a:lnTo>
                <a:lnTo>
                  <a:pt x="300" y="220"/>
                </a:lnTo>
                <a:lnTo>
                  <a:pt x="254" y="208"/>
                </a:lnTo>
                <a:lnTo>
                  <a:pt x="243" y="173"/>
                </a:lnTo>
                <a:lnTo>
                  <a:pt x="196" y="173"/>
                </a:lnTo>
                <a:lnTo>
                  <a:pt x="150" y="35"/>
                </a:lnTo>
                <a:lnTo>
                  <a:pt x="138" y="0"/>
                </a:lnTo>
                <a:lnTo>
                  <a:pt x="92" y="12"/>
                </a:lnTo>
                <a:lnTo>
                  <a:pt x="81" y="35"/>
                </a:lnTo>
                <a:lnTo>
                  <a:pt x="69" y="23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595920" y="2568600"/>
            <a:ext cx="605160" cy="262080"/>
          </a:xfrm>
          <a:custGeom>
            <a:avLst/>
            <a:gdLst/>
            <a:ahLst/>
            <a:rect l="l" t="t" r="r" b="b"/>
            <a:pathLst>
              <a:path w="381" h="165">
                <a:moveTo>
                  <a:pt x="0" y="58"/>
                </a:moveTo>
                <a:lnTo>
                  <a:pt x="289" y="0"/>
                </a:lnTo>
                <a:lnTo>
                  <a:pt x="334" y="116"/>
                </a:lnTo>
                <a:lnTo>
                  <a:pt x="380" y="105"/>
                </a:lnTo>
                <a:lnTo>
                  <a:pt x="380" y="164"/>
                </a:lnTo>
                <a:lnTo>
                  <a:pt x="345" y="164"/>
                </a:lnTo>
                <a:lnTo>
                  <a:pt x="311" y="129"/>
                </a:lnTo>
                <a:lnTo>
                  <a:pt x="289" y="82"/>
                </a:lnTo>
                <a:lnTo>
                  <a:pt x="277" y="23"/>
                </a:lnTo>
                <a:lnTo>
                  <a:pt x="265" y="58"/>
                </a:lnTo>
                <a:lnTo>
                  <a:pt x="277" y="152"/>
                </a:lnTo>
                <a:lnTo>
                  <a:pt x="196" y="164"/>
                </a:lnTo>
                <a:lnTo>
                  <a:pt x="196" y="93"/>
                </a:lnTo>
                <a:lnTo>
                  <a:pt x="138" y="70"/>
                </a:lnTo>
                <a:lnTo>
                  <a:pt x="93" y="58"/>
                </a:lnTo>
                <a:lnTo>
                  <a:pt x="12" y="105"/>
                </a:lnTo>
                <a:lnTo>
                  <a:pt x="0" y="58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720800" y="2313000"/>
            <a:ext cx="809640" cy="1233360"/>
          </a:xfrm>
          <a:custGeom>
            <a:avLst/>
            <a:gdLst/>
            <a:ahLst/>
            <a:rect l="l" t="t" r="r" b="b"/>
            <a:pathLst>
              <a:path w="510" h="777">
                <a:moveTo>
                  <a:pt x="70" y="0"/>
                </a:moveTo>
                <a:lnTo>
                  <a:pt x="0" y="312"/>
                </a:lnTo>
                <a:lnTo>
                  <a:pt x="347" y="776"/>
                </a:lnTo>
                <a:lnTo>
                  <a:pt x="370" y="752"/>
                </a:lnTo>
                <a:lnTo>
                  <a:pt x="370" y="660"/>
                </a:lnTo>
                <a:lnTo>
                  <a:pt x="405" y="672"/>
                </a:lnTo>
                <a:lnTo>
                  <a:pt x="451" y="381"/>
                </a:lnTo>
                <a:lnTo>
                  <a:pt x="486" y="196"/>
                </a:lnTo>
                <a:lnTo>
                  <a:pt x="498" y="139"/>
                </a:lnTo>
                <a:lnTo>
                  <a:pt x="509" y="81"/>
                </a:lnTo>
                <a:lnTo>
                  <a:pt x="278" y="46"/>
                </a:lnTo>
                <a:lnTo>
                  <a:pt x="7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421000" y="1319040"/>
            <a:ext cx="1268280" cy="793800"/>
          </a:xfrm>
          <a:custGeom>
            <a:avLst/>
            <a:gdLst/>
            <a:ahLst/>
            <a:rect l="l" t="t" r="r" b="b"/>
            <a:pathLst>
              <a:path w="799" h="500">
                <a:moveTo>
                  <a:pt x="11" y="0"/>
                </a:moveTo>
                <a:lnTo>
                  <a:pt x="173" y="23"/>
                </a:lnTo>
                <a:lnTo>
                  <a:pt x="266" y="35"/>
                </a:lnTo>
                <a:lnTo>
                  <a:pt x="393" y="46"/>
                </a:lnTo>
                <a:lnTo>
                  <a:pt x="509" y="58"/>
                </a:lnTo>
                <a:lnTo>
                  <a:pt x="706" y="70"/>
                </a:lnTo>
                <a:lnTo>
                  <a:pt x="798" y="81"/>
                </a:lnTo>
                <a:lnTo>
                  <a:pt x="798" y="487"/>
                </a:lnTo>
                <a:lnTo>
                  <a:pt x="312" y="452"/>
                </a:lnTo>
                <a:lnTo>
                  <a:pt x="301" y="499"/>
                </a:lnTo>
                <a:lnTo>
                  <a:pt x="278" y="475"/>
                </a:lnTo>
                <a:lnTo>
                  <a:pt x="231" y="475"/>
                </a:lnTo>
                <a:lnTo>
                  <a:pt x="173" y="487"/>
                </a:lnTo>
                <a:lnTo>
                  <a:pt x="162" y="418"/>
                </a:lnTo>
                <a:lnTo>
                  <a:pt x="81" y="360"/>
                </a:lnTo>
                <a:lnTo>
                  <a:pt x="92" y="313"/>
                </a:lnTo>
                <a:lnTo>
                  <a:pt x="104" y="266"/>
                </a:lnTo>
                <a:lnTo>
                  <a:pt x="0" y="127"/>
                </a:lnTo>
                <a:lnTo>
                  <a:pt x="11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179800" y="3249720"/>
            <a:ext cx="831600" cy="920520"/>
          </a:xfrm>
          <a:custGeom>
            <a:avLst/>
            <a:gdLst/>
            <a:ahLst/>
            <a:rect l="l" t="t" r="r" b="b"/>
            <a:pathLst>
              <a:path w="524" h="580">
                <a:moveTo>
                  <a:pt x="129" y="0"/>
                </a:moveTo>
                <a:lnTo>
                  <a:pt x="116" y="81"/>
                </a:lnTo>
                <a:lnTo>
                  <a:pt x="81" y="69"/>
                </a:lnTo>
                <a:lnTo>
                  <a:pt x="81" y="161"/>
                </a:lnTo>
                <a:lnTo>
                  <a:pt x="58" y="185"/>
                </a:lnTo>
                <a:lnTo>
                  <a:pt x="93" y="242"/>
                </a:lnTo>
                <a:lnTo>
                  <a:pt x="58" y="266"/>
                </a:lnTo>
                <a:lnTo>
                  <a:pt x="47" y="313"/>
                </a:lnTo>
                <a:lnTo>
                  <a:pt x="12" y="359"/>
                </a:lnTo>
                <a:lnTo>
                  <a:pt x="35" y="382"/>
                </a:lnTo>
                <a:lnTo>
                  <a:pt x="0" y="394"/>
                </a:lnTo>
                <a:lnTo>
                  <a:pt x="0" y="429"/>
                </a:lnTo>
                <a:lnTo>
                  <a:pt x="291" y="579"/>
                </a:lnTo>
                <a:lnTo>
                  <a:pt x="454" y="579"/>
                </a:lnTo>
                <a:lnTo>
                  <a:pt x="523" y="46"/>
                </a:lnTo>
                <a:lnTo>
                  <a:pt x="129" y="0"/>
                </a:lnTo>
              </a:path>
            </a:pathLst>
          </a:custGeom>
          <a:solidFill>
            <a:srgbClr val="0099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672000" y="1927080"/>
            <a:ext cx="901440" cy="588960"/>
          </a:xfrm>
          <a:custGeom>
            <a:avLst/>
            <a:gdLst/>
            <a:ahLst/>
            <a:rect l="l" t="t" r="r" b="b"/>
            <a:pathLst>
              <a:path w="568" h="371">
                <a:moveTo>
                  <a:pt x="11" y="0"/>
                </a:moveTo>
                <a:lnTo>
                  <a:pt x="11" y="150"/>
                </a:lnTo>
                <a:lnTo>
                  <a:pt x="0" y="312"/>
                </a:lnTo>
                <a:lnTo>
                  <a:pt x="416" y="324"/>
                </a:lnTo>
                <a:lnTo>
                  <a:pt x="451" y="347"/>
                </a:lnTo>
                <a:lnTo>
                  <a:pt x="486" y="312"/>
                </a:lnTo>
                <a:lnTo>
                  <a:pt x="567" y="370"/>
                </a:lnTo>
                <a:lnTo>
                  <a:pt x="555" y="312"/>
                </a:lnTo>
                <a:lnTo>
                  <a:pt x="555" y="254"/>
                </a:lnTo>
                <a:lnTo>
                  <a:pt x="567" y="92"/>
                </a:lnTo>
                <a:lnTo>
                  <a:pt x="532" y="58"/>
                </a:lnTo>
                <a:lnTo>
                  <a:pt x="543" y="11"/>
                </a:lnTo>
                <a:lnTo>
                  <a:pt x="277" y="11"/>
                </a:lnTo>
                <a:lnTo>
                  <a:pt x="11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762360" y="3360600"/>
            <a:ext cx="1087560" cy="514440"/>
          </a:xfrm>
          <a:custGeom>
            <a:avLst/>
            <a:gdLst/>
            <a:ahLst/>
            <a:rect l="l" t="t" r="r" b="b"/>
            <a:pathLst>
              <a:path w="685" h="324">
                <a:moveTo>
                  <a:pt x="0" y="0"/>
                </a:moveTo>
                <a:lnTo>
                  <a:pt x="0" y="58"/>
                </a:lnTo>
                <a:lnTo>
                  <a:pt x="243" y="58"/>
                </a:lnTo>
                <a:lnTo>
                  <a:pt x="243" y="253"/>
                </a:lnTo>
                <a:lnTo>
                  <a:pt x="372" y="300"/>
                </a:lnTo>
                <a:lnTo>
                  <a:pt x="406" y="288"/>
                </a:lnTo>
                <a:lnTo>
                  <a:pt x="487" y="323"/>
                </a:lnTo>
                <a:lnTo>
                  <a:pt x="534" y="323"/>
                </a:lnTo>
                <a:lnTo>
                  <a:pt x="638" y="288"/>
                </a:lnTo>
                <a:lnTo>
                  <a:pt x="684" y="323"/>
                </a:lnTo>
                <a:lnTo>
                  <a:pt x="684" y="116"/>
                </a:lnTo>
                <a:lnTo>
                  <a:pt x="673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197320" y="1614600"/>
            <a:ext cx="700200" cy="295200"/>
          </a:xfrm>
          <a:custGeom>
            <a:avLst/>
            <a:gdLst/>
            <a:ahLst/>
            <a:rect l="l" t="t" r="r" b="b"/>
            <a:pathLst>
              <a:path w="441" h="186">
                <a:moveTo>
                  <a:pt x="0" y="104"/>
                </a:moveTo>
                <a:lnTo>
                  <a:pt x="104" y="0"/>
                </a:lnTo>
                <a:lnTo>
                  <a:pt x="81" y="35"/>
                </a:lnTo>
                <a:lnTo>
                  <a:pt x="93" y="58"/>
                </a:lnTo>
                <a:lnTo>
                  <a:pt x="127" y="35"/>
                </a:lnTo>
                <a:lnTo>
                  <a:pt x="197" y="58"/>
                </a:lnTo>
                <a:lnTo>
                  <a:pt x="220" y="35"/>
                </a:lnTo>
                <a:lnTo>
                  <a:pt x="312" y="23"/>
                </a:lnTo>
                <a:lnTo>
                  <a:pt x="324" y="58"/>
                </a:lnTo>
                <a:lnTo>
                  <a:pt x="359" y="47"/>
                </a:lnTo>
                <a:lnTo>
                  <a:pt x="428" y="81"/>
                </a:lnTo>
                <a:lnTo>
                  <a:pt x="440" y="93"/>
                </a:lnTo>
                <a:lnTo>
                  <a:pt x="359" y="116"/>
                </a:lnTo>
                <a:lnTo>
                  <a:pt x="336" y="104"/>
                </a:lnTo>
                <a:lnTo>
                  <a:pt x="301" y="104"/>
                </a:lnTo>
                <a:lnTo>
                  <a:pt x="255" y="127"/>
                </a:lnTo>
                <a:lnTo>
                  <a:pt x="243" y="127"/>
                </a:lnTo>
                <a:lnTo>
                  <a:pt x="220" y="116"/>
                </a:lnTo>
                <a:lnTo>
                  <a:pt x="197" y="185"/>
                </a:lnTo>
                <a:lnTo>
                  <a:pt x="174" y="185"/>
                </a:lnTo>
                <a:lnTo>
                  <a:pt x="162" y="151"/>
                </a:lnTo>
                <a:lnTo>
                  <a:pt x="104" y="139"/>
                </a:lnTo>
                <a:lnTo>
                  <a:pt x="69" y="127"/>
                </a:lnTo>
                <a:lnTo>
                  <a:pt x="23" y="127"/>
                </a:lnTo>
                <a:lnTo>
                  <a:pt x="0" y="104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675400" y="1814400"/>
            <a:ext cx="498240" cy="663840"/>
          </a:xfrm>
          <a:custGeom>
            <a:avLst/>
            <a:gdLst/>
            <a:ahLst/>
            <a:rect l="l" t="t" r="r" b="b"/>
            <a:pathLst>
              <a:path w="314" h="418">
                <a:moveTo>
                  <a:pt x="81" y="24"/>
                </a:moveTo>
                <a:lnTo>
                  <a:pt x="92" y="47"/>
                </a:lnTo>
                <a:lnTo>
                  <a:pt x="69" y="58"/>
                </a:lnTo>
                <a:lnTo>
                  <a:pt x="69" y="128"/>
                </a:lnTo>
                <a:lnTo>
                  <a:pt x="58" y="81"/>
                </a:lnTo>
                <a:lnTo>
                  <a:pt x="11" y="128"/>
                </a:lnTo>
                <a:lnTo>
                  <a:pt x="0" y="243"/>
                </a:lnTo>
                <a:lnTo>
                  <a:pt x="35" y="301"/>
                </a:lnTo>
                <a:lnTo>
                  <a:pt x="35" y="336"/>
                </a:lnTo>
                <a:lnTo>
                  <a:pt x="35" y="359"/>
                </a:lnTo>
                <a:lnTo>
                  <a:pt x="35" y="382"/>
                </a:lnTo>
                <a:lnTo>
                  <a:pt x="23" y="417"/>
                </a:lnTo>
                <a:lnTo>
                  <a:pt x="150" y="417"/>
                </a:lnTo>
                <a:lnTo>
                  <a:pt x="313" y="394"/>
                </a:lnTo>
                <a:lnTo>
                  <a:pt x="279" y="394"/>
                </a:lnTo>
                <a:lnTo>
                  <a:pt x="267" y="371"/>
                </a:lnTo>
                <a:lnTo>
                  <a:pt x="290" y="347"/>
                </a:lnTo>
                <a:lnTo>
                  <a:pt x="290" y="324"/>
                </a:lnTo>
                <a:lnTo>
                  <a:pt x="279" y="301"/>
                </a:lnTo>
                <a:lnTo>
                  <a:pt x="290" y="290"/>
                </a:lnTo>
                <a:lnTo>
                  <a:pt x="313" y="290"/>
                </a:lnTo>
                <a:lnTo>
                  <a:pt x="302" y="232"/>
                </a:lnTo>
                <a:lnTo>
                  <a:pt x="302" y="197"/>
                </a:lnTo>
                <a:lnTo>
                  <a:pt x="290" y="174"/>
                </a:lnTo>
                <a:lnTo>
                  <a:pt x="279" y="162"/>
                </a:lnTo>
                <a:lnTo>
                  <a:pt x="255" y="162"/>
                </a:lnTo>
                <a:lnTo>
                  <a:pt x="232" y="162"/>
                </a:lnTo>
                <a:lnTo>
                  <a:pt x="221" y="186"/>
                </a:lnTo>
                <a:lnTo>
                  <a:pt x="198" y="197"/>
                </a:lnTo>
                <a:lnTo>
                  <a:pt x="186" y="197"/>
                </a:lnTo>
                <a:lnTo>
                  <a:pt x="186" y="186"/>
                </a:lnTo>
                <a:lnTo>
                  <a:pt x="186" y="174"/>
                </a:lnTo>
                <a:lnTo>
                  <a:pt x="198" y="162"/>
                </a:lnTo>
                <a:lnTo>
                  <a:pt x="209" y="162"/>
                </a:lnTo>
                <a:lnTo>
                  <a:pt x="209" y="139"/>
                </a:lnTo>
                <a:lnTo>
                  <a:pt x="232" y="128"/>
                </a:lnTo>
                <a:lnTo>
                  <a:pt x="209" y="70"/>
                </a:lnTo>
                <a:lnTo>
                  <a:pt x="209" y="47"/>
                </a:lnTo>
                <a:lnTo>
                  <a:pt x="174" y="35"/>
                </a:lnTo>
                <a:lnTo>
                  <a:pt x="116" y="0"/>
                </a:lnTo>
                <a:lnTo>
                  <a:pt x="81" y="24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141880" y="2405160"/>
            <a:ext cx="534960" cy="882720"/>
          </a:xfrm>
          <a:custGeom>
            <a:avLst/>
            <a:gdLst/>
            <a:ahLst/>
            <a:rect l="l" t="t" r="r" b="b"/>
            <a:pathLst>
              <a:path w="337" h="556">
                <a:moveTo>
                  <a:pt x="58" y="34"/>
                </a:moveTo>
                <a:lnTo>
                  <a:pt x="255" y="0"/>
                </a:lnTo>
                <a:lnTo>
                  <a:pt x="290" y="69"/>
                </a:lnTo>
                <a:lnTo>
                  <a:pt x="324" y="347"/>
                </a:lnTo>
                <a:lnTo>
                  <a:pt x="336" y="393"/>
                </a:lnTo>
                <a:lnTo>
                  <a:pt x="301" y="462"/>
                </a:lnTo>
                <a:lnTo>
                  <a:pt x="301" y="520"/>
                </a:lnTo>
                <a:lnTo>
                  <a:pt x="266" y="508"/>
                </a:lnTo>
                <a:lnTo>
                  <a:pt x="278" y="555"/>
                </a:lnTo>
                <a:lnTo>
                  <a:pt x="232" y="532"/>
                </a:lnTo>
                <a:lnTo>
                  <a:pt x="220" y="543"/>
                </a:lnTo>
                <a:lnTo>
                  <a:pt x="185" y="543"/>
                </a:lnTo>
                <a:lnTo>
                  <a:pt x="174" y="474"/>
                </a:lnTo>
                <a:lnTo>
                  <a:pt x="128" y="451"/>
                </a:lnTo>
                <a:lnTo>
                  <a:pt x="128" y="381"/>
                </a:lnTo>
                <a:lnTo>
                  <a:pt x="93" y="393"/>
                </a:lnTo>
                <a:lnTo>
                  <a:pt x="70" y="335"/>
                </a:lnTo>
                <a:lnTo>
                  <a:pt x="0" y="277"/>
                </a:lnTo>
                <a:lnTo>
                  <a:pt x="47" y="185"/>
                </a:lnTo>
                <a:lnTo>
                  <a:pt x="35" y="138"/>
                </a:lnTo>
                <a:lnTo>
                  <a:pt x="93" y="127"/>
                </a:lnTo>
                <a:lnTo>
                  <a:pt x="93" y="69"/>
                </a:lnTo>
                <a:lnTo>
                  <a:pt x="58" y="34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435640" y="2879640"/>
            <a:ext cx="939600" cy="519120"/>
          </a:xfrm>
          <a:custGeom>
            <a:avLst/>
            <a:gdLst/>
            <a:ahLst/>
            <a:rect l="l" t="t" r="r" b="b"/>
            <a:pathLst>
              <a:path w="592" h="327">
                <a:moveTo>
                  <a:pt x="0" y="326"/>
                </a:moveTo>
                <a:lnTo>
                  <a:pt x="151" y="303"/>
                </a:lnTo>
                <a:lnTo>
                  <a:pt x="151" y="291"/>
                </a:lnTo>
                <a:lnTo>
                  <a:pt x="499" y="245"/>
                </a:lnTo>
                <a:lnTo>
                  <a:pt x="499" y="221"/>
                </a:lnTo>
                <a:lnTo>
                  <a:pt x="545" y="198"/>
                </a:lnTo>
                <a:lnTo>
                  <a:pt x="557" y="175"/>
                </a:lnTo>
                <a:lnTo>
                  <a:pt x="580" y="163"/>
                </a:lnTo>
                <a:lnTo>
                  <a:pt x="591" y="128"/>
                </a:lnTo>
                <a:lnTo>
                  <a:pt x="545" y="94"/>
                </a:lnTo>
                <a:lnTo>
                  <a:pt x="534" y="35"/>
                </a:lnTo>
                <a:lnTo>
                  <a:pt x="499" y="12"/>
                </a:lnTo>
                <a:lnTo>
                  <a:pt x="418" y="23"/>
                </a:lnTo>
                <a:lnTo>
                  <a:pt x="383" y="0"/>
                </a:lnTo>
                <a:lnTo>
                  <a:pt x="349" y="0"/>
                </a:lnTo>
                <a:lnTo>
                  <a:pt x="360" y="35"/>
                </a:lnTo>
                <a:lnTo>
                  <a:pt x="314" y="58"/>
                </a:lnTo>
                <a:lnTo>
                  <a:pt x="279" y="140"/>
                </a:lnTo>
                <a:lnTo>
                  <a:pt x="232" y="128"/>
                </a:lnTo>
                <a:lnTo>
                  <a:pt x="186" y="152"/>
                </a:lnTo>
                <a:lnTo>
                  <a:pt x="116" y="163"/>
                </a:lnTo>
                <a:lnTo>
                  <a:pt x="116" y="209"/>
                </a:lnTo>
                <a:lnTo>
                  <a:pt x="81" y="209"/>
                </a:lnTo>
                <a:lnTo>
                  <a:pt x="81" y="257"/>
                </a:lnTo>
                <a:lnTo>
                  <a:pt x="47" y="233"/>
                </a:lnTo>
                <a:lnTo>
                  <a:pt x="35" y="245"/>
                </a:lnTo>
                <a:lnTo>
                  <a:pt x="47" y="268"/>
                </a:lnTo>
                <a:lnTo>
                  <a:pt x="12" y="303"/>
                </a:lnTo>
                <a:lnTo>
                  <a:pt x="0" y="326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692680" y="3544920"/>
            <a:ext cx="500040" cy="771480"/>
          </a:xfrm>
          <a:custGeom>
            <a:avLst/>
            <a:gdLst/>
            <a:ahLst/>
            <a:rect l="l" t="t" r="r" b="b"/>
            <a:pathLst>
              <a:path w="315" h="486">
                <a:moveTo>
                  <a:pt x="0" y="23"/>
                </a:moveTo>
                <a:lnTo>
                  <a:pt x="198" y="0"/>
                </a:lnTo>
                <a:lnTo>
                  <a:pt x="268" y="219"/>
                </a:lnTo>
                <a:lnTo>
                  <a:pt x="314" y="266"/>
                </a:lnTo>
                <a:lnTo>
                  <a:pt x="279" y="323"/>
                </a:lnTo>
                <a:lnTo>
                  <a:pt x="314" y="393"/>
                </a:lnTo>
                <a:lnTo>
                  <a:pt x="105" y="416"/>
                </a:lnTo>
                <a:lnTo>
                  <a:pt x="105" y="462"/>
                </a:lnTo>
                <a:lnTo>
                  <a:pt x="81" y="485"/>
                </a:lnTo>
                <a:lnTo>
                  <a:pt x="58" y="416"/>
                </a:lnTo>
                <a:lnTo>
                  <a:pt x="35" y="474"/>
                </a:lnTo>
                <a:lnTo>
                  <a:pt x="12" y="462"/>
                </a:lnTo>
                <a:lnTo>
                  <a:pt x="0" y="416"/>
                </a:lnTo>
                <a:lnTo>
                  <a:pt x="0" y="358"/>
                </a:lnTo>
                <a:lnTo>
                  <a:pt x="0" y="23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846760" y="4095720"/>
            <a:ext cx="1212840" cy="919080"/>
          </a:xfrm>
          <a:custGeom>
            <a:avLst/>
            <a:gdLst/>
            <a:ahLst/>
            <a:rect l="l" t="t" r="r" b="b"/>
            <a:pathLst>
              <a:path w="764" h="579">
                <a:moveTo>
                  <a:pt x="0" y="62"/>
                </a:moveTo>
                <a:lnTo>
                  <a:pt x="199" y="45"/>
                </a:lnTo>
                <a:lnTo>
                  <a:pt x="223" y="85"/>
                </a:lnTo>
                <a:lnTo>
                  <a:pt x="448" y="41"/>
                </a:lnTo>
                <a:lnTo>
                  <a:pt x="483" y="67"/>
                </a:lnTo>
                <a:lnTo>
                  <a:pt x="482" y="14"/>
                </a:lnTo>
                <a:lnTo>
                  <a:pt x="482" y="1"/>
                </a:lnTo>
                <a:lnTo>
                  <a:pt x="529" y="0"/>
                </a:lnTo>
                <a:lnTo>
                  <a:pt x="578" y="92"/>
                </a:lnTo>
                <a:lnTo>
                  <a:pt x="652" y="208"/>
                </a:lnTo>
                <a:lnTo>
                  <a:pt x="688" y="314"/>
                </a:lnTo>
                <a:lnTo>
                  <a:pt x="748" y="392"/>
                </a:lnTo>
                <a:lnTo>
                  <a:pt x="763" y="497"/>
                </a:lnTo>
                <a:lnTo>
                  <a:pt x="740" y="550"/>
                </a:lnTo>
                <a:lnTo>
                  <a:pt x="658" y="578"/>
                </a:lnTo>
                <a:lnTo>
                  <a:pt x="645" y="551"/>
                </a:lnTo>
                <a:lnTo>
                  <a:pt x="597" y="512"/>
                </a:lnTo>
                <a:lnTo>
                  <a:pt x="573" y="475"/>
                </a:lnTo>
                <a:lnTo>
                  <a:pt x="561" y="461"/>
                </a:lnTo>
                <a:lnTo>
                  <a:pt x="549" y="421"/>
                </a:lnTo>
                <a:lnTo>
                  <a:pt x="537" y="435"/>
                </a:lnTo>
                <a:lnTo>
                  <a:pt x="489" y="383"/>
                </a:lnTo>
                <a:lnTo>
                  <a:pt x="500" y="343"/>
                </a:lnTo>
                <a:lnTo>
                  <a:pt x="487" y="317"/>
                </a:lnTo>
                <a:lnTo>
                  <a:pt x="475" y="317"/>
                </a:lnTo>
                <a:lnTo>
                  <a:pt x="476" y="343"/>
                </a:lnTo>
                <a:lnTo>
                  <a:pt x="464" y="318"/>
                </a:lnTo>
                <a:lnTo>
                  <a:pt x="463" y="239"/>
                </a:lnTo>
                <a:lnTo>
                  <a:pt x="439" y="186"/>
                </a:lnTo>
                <a:lnTo>
                  <a:pt x="365" y="147"/>
                </a:lnTo>
                <a:lnTo>
                  <a:pt x="330" y="109"/>
                </a:lnTo>
                <a:lnTo>
                  <a:pt x="283" y="97"/>
                </a:lnTo>
                <a:lnTo>
                  <a:pt x="272" y="123"/>
                </a:lnTo>
                <a:lnTo>
                  <a:pt x="212" y="150"/>
                </a:lnTo>
                <a:lnTo>
                  <a:pt x="177" y="125"/>
                </a:lnTo>
                <a:lnTo>
                  <a:pt x="166" y="99"/>
                </a:lnTo>
                <a:lnTo>
                  <a:pt x="47" y="127"/>
                </a:lnTo>
                <a:lnTo>
                  <a:pt x="24" y="114"/>
                </a:lnTo>
                <a:lnTo>
                  <a:pt x="1" y="128"/>
                </a:lnTo>
                <a:lnTo>
                  <a:pt x="0" y="62"/>
                </a:lnTo>
              </a:path>
            </a:pathLst>
          </a:custGeom>
          <a:solidFill>
            <a:srgbClr val="ff003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411960" y="2201760"/>
            <a:ext cx="717480" cy="478080"/>
          </a:xfrm>
          <a:custGeom>
            <a:avLst/>
            <a:gdLst/>
            <a:ahLst/>
            <a:rect l="l" t="t" r="r" b="b"/>
            <a:pathLst>
              <a:path w="452" h="301">
                <a:moveTo>
                  <a:pt x="34" y="47"/>
                </a:moveTo>
                <a:lnTo>
                  <a:pt x="0" y="81"/>
                </a:lnTo>
                <a:lnTo>
                  <a:pt x="23" y="231"/>
                </a:lnTo>
                <a:lnTo>
                  <a:pt x="34" y="300"/>
                </a:lnTo>
                <a:lnTo>
                  <a:pt x="115" y="288"/>
                </a:lnTo>
                <a:lnTo>
                  <a:pt x="405" y="231"/>
                </a:lnTo>
                <a:lnTo>
                  <a:pt x="428" y="231"/>
                </a:lnTo>
                <a:lnTo>
                  <a:pt x="451" y="161"/>
                </a:lnTo>
                <a:lnTo>
                  <a:pt x="416" y="128"/>
                </a:lnTo>
                <a:lnTo>
                  <a:pt x="439" y="35"/>
                </a:lnTo>
                <a:lnTo>
                  <a:pt x="405" y="23"/>
                </a:lnTo>
                <a:lnTo>
                  <a:pt x="405" y="12"/>
                </a:lnTo>
                <a:lnTo>
                  <a:pt x="381" y="0"/>
                </a:lnTo>
                <a:lnTo>
                  <a:pt x="57" y="58"/>
                </a:lnTo>
                <a:lnTo>
                  <a:pt x="34" y="47"/>
                </a:lnTo>
              </a:path>
            </a:pathLst>
          </a:custGeom>
          <a:solidFill>
            <a:srgbClr val="ff003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072200" y="2257560"/>
            <a:ext cx="185760" cy="368280"/>
          </a:xfrm>
          <a:custGeom>
            <a:avLst/>
            <a:gdLst/>
            <a:ahLst/>
            <a:rect l="l" t="t" r="r" b="b"/>
            <a:pathLst>
              <a:path w="117" h="232">
                <a:moveTo>
                  <a:pt x="12" y="0"/>
                </a:moveTo>
                <a:lnTo>
                  <a:pt x="46" y="0"/>
                </a:lnTo>
                <a:lnTo>
                  <a:pt x="104" y="35"/>
                </a:lnTo>
                <a:lnTo>
                  <a:pt x="93" y="58"/>
                </a:lnTo>
                <a:lnTo>
                  <a:pt x="116" y="81"/>
                </a:lnTo>
                <a:lnTo>
                  <a:pt x="116" y="197"/>
                </a:lnTo>
                <a:lnTo>
                  <a:pt x="93" y="231"/>
                </a:lnTo>
                <a:lnTo>
                  <a:pt x="70" y="220"/>
                </a:lnTo>
                <a:lnTo>
                  <a:pt x="46" y="220"/>
                </a:lnTo>
                <a:lnTo>
                  <a:pt x="12" y="197"/>
                </a:lnTo>
                <a:lnTo>
                  <a:pt x="35" y="127"/>
                </a:lnTo>
                <a:lnTo>
                  <a:pt x="0" y="93"/>
                </a:lnTo>
                <a:lnTo>
                  <a:pt x="12" y="0"/>
                </a:lnTo>
              </a:path>
            </a:pathLst>
          </a:custGeom>
          <a:solidFill>
            <a:srgbClr val="ff003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465960" y="1666800"/>
            <a:ext cx="811080" cy="647640"/>
          </a:xfrm>
          <a:custGeom>
            <a:avLst/>
            <a:gdLst/>
            <a:ahLst/>
            <a:rect l="l" t="t" r="r" b="b"/>
            <a:pathLst>
              <a:path w="511" h="408">
                <a:moveTo>
                  <a:pt x="47" y="267"/>
                </a:moveTo>
                <a:lnTo>
                  <a:pt x="93" y="244"/>
                </a:lnTo>
                <a:lnTo>
                  <a:pt x="151" y="244"/>
                </a:lnTo>
                <a:lnTo>
                  <a:pt x="174" y="221"/>
                </a:lnTo>
                <a:lnTo>
                  <a:pt x="197" y="221"/>
                </a:lnTo>
                <a:lnTo>
                  <a:pt x="209" y="198"/>
                </a:lnTo>
                <a:lnTo>
                  <a:pt x="233" y="186"/>
                </a:lnTo>
                <a:lnTo>
                  <a:pt x="220" y="140"/>
                </a:lnTo>
                <a:lnTo>
                  <a:pt x="209" y="128"/>
                </a:lnTo>
                <a:lnTo>
                  <a:pt x="233" y="92"/>
                </a:lnTo>
                <a:lnTo>
                  <a:pt x="243" y="92"/>
                </a:lnTo>
                <a:lnTo>
                  <a:pt x="314" y="23"/>
                </a:lnTo>
                <a:lnTo>
                  <a:pt x="395" y="0"/>
                </a:lnTo>
                <a:lnTo>
                  <a:pt x="406" y="69"/>
                </a:lnTo>
                <a:lnTo>
                  <a:pt x="418" y="58"/>
                </a:lnTo>
                <a:lnTo>
                  <a:pt x="441" y="81"/>
                </a:lnTo>
                <a:lnTo>
                  <a:pt x="441" y="151"/>
                </a:lnTo>
                <a:lnTo>
                  <a:pt x="464" y="209"/>
                </a:lnTo>
                <a:lnTo>
                  <a:pt x="476" y="290"/>
                </a:lnTo>
                <a:lnTo>
                  <a:pt x="476" y="360"/>
                </a:lnTo>
                <a:lnTo>
                  <a:pt x="510" y="372"/>
                </a:lnTo>
                <a:lnTo>
                  <a:pt x="487" y="407"/>
                </a:lnTo>
                <a:lnTo>
                  <a:pt x="429" y="372"/>
                </a:lnTo>
                <a:lnTo>
                  <a:pt x="395" y="372"/>
                </a:lnTo>
                <a:lnTo>
                  <a:pt x="372" y="360"/>
                </a:lnTo>
                <a:lnTo>
                  <a:pt x="372" y="349"/>
                </a:lnTo>
                <a:lnTo>
                  <a:pt x="348" y="337"/>
                </a:lnTo>
                <a:lnTo>
                  <a:pt x="12" y="395"/>
                </a:lnTo>
                <a:lnTo>
                  <a:pt x="0" y="384"/>
                </a:lnTo>
                <a:lnTo>
                  <a:pt x="58" y="303"/>
                </a:lnTo>
                <a:lnTo>
                  <a:pt x="47" y="267"/>
                </a:lnTo>
              </a:path>
            </a:pathLst>
          </a:custGeom>
          <a:solidFill>
            <a:srgbClr val="ff003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091280" y="1630440"/>
            <a:ext cx="223920" cy="388800"/>
          </a:xfrm>
          <a:custGeom>
            <a:avLst/>
            <a:gdLst/>
            <a:ahLst/>
            <a:rect l="l" t="t" r="r" b="b"/>
            <a:pathLst>
              <a:path w="141" h="245">
                <a:moveTo>
                  <a:pt x="0" y="23"/>
                </a:moveTo>
                <a:lnTo>
                  <a:pt x="105" y="0"/>
                </a:lnTo>
                <a:lnTo>
                  <a:pt x="140" y="58"/>
                </a:lnTo>
                <a:lnTo>
                  <a:pt x="116" y="81"/>
                </a:lnTo>
                <a:lnTo>
                  <a:pt x="128" y="232"/>
                </a:lnTo>
                <a:lnTo>
                  <a:pt x="69" y="244"/>
                </a:lnTo>
                <a:lnTo>
                  <a:pt x="46" y="186"/>
                </a:lnTo>
                <a:lnTo>
                  <a:pt x="34" y="104"/>
                </a:lnTo>
                <a:lnTo>
                  <a:pt x="11" y="81"/>
                </a:lnTo>
                <a:lnTo>
                  <a:pt x="0" y="23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7199280" y="1927080"/>
            <a:ext cx="463680" cy="203400"/>
          </a:xfrm>
          <a:custGeom>
            <a:avLst/>
            <a:gdLst/>
            <a:ahLst/>
            <a:rect l="l" t="t" r="r" b="b"/>
            <a:pathLst>
              <a:path w="292" h="128">
                <a:moveTo>
                  <a:pt x="0" y="58"/>
                </a:moveTo>
                <a:lnTo>
                  <a:pt x="140" y="23"/>
                </a:lnTo>
                <a:lnTo>
                  <a:pt x="163" y="23"/>
                </a:lnTo>
                <a:lnTo>
                  <a:pt x="175" y="0"/>
                </a:lnTo>
                <a:lnTo>
                  <a:pt x="198" y="11"/>
                </a:lnTo>
                <a:lnTo>
                  <a:pt x="175" y="46"/>
                </a:lnTo>
                <a:lnTo>
                  <a:pt x="209" y="46"/>
                </a:lnTo>
                <a:lnTo>
                  <a:pt x="222" y="69"/>
                </a:lnTo>
                <a:lnTo>
                  <a:pt x="245" y="81"/>
                </a:lnTo>
                <a:lnTo>
                  <a:pt x="257" y="69"/>
                </a:lnTo>
                <a:lnTo>
                  <a:pt x="257" y="58"/>
                </a:lnTo>
                <a:lnTo>
                  <a:pt x="234" y="35"/>
                </a:lnTo>
                <a:lnTo>
                  <a:pt x="257" y="35"/>
                </a:lnTo>
                <a:lnTo>
                  <a:pt x="291" y="81"/>
                </a:lnTo>
                <a:lnTo>
                  <a:pt x="257" y="104"/>
                </a:lnTo>
                <a:lnTo>
                  <a:pt x="222" y="92"/>
                </a:lnTo>
                <a:lnTo>
                  <a:pt x="198" y="127"/>
                </a:lnTo>
                <a:lnTo>
                  <a:pt x="152" y="92"/>
                </a:lnTo>
                <a:lnTo>
                  <a:pt x="12" y="127"/>
                </a:lnTo>
                <a:lnTo>
                  <a:pt x="0" y="58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687840" y="1447920"/>
            <a:ext cx="868320" cy="500040"/>
          </a:xfrm>
          <a:custGeom>
            <a:avLst/>
            <a:gdLst/>
            <a:ahLst/>
            <a:rect l="l" t="t" r="r" b="b"/>
            <a:pathLst>
              <a:path w="547" h="315">
                <a:moveTo>
                  <a:pt x="0" y="0"/>
                </a:moveTo>
                <a:lnTo>
                  <a:pt x="453" y="12"/>
                </a:lnTo>
                <a:lnTo>
                  <a:pt x="488" y="105"/>
                </a:lnTo>
                <a:lnTo>
                  <a:pt x="523" y="175"/>
                </a:lnTo>
                <a:lnTo>
                  <a:pt x="546" y="291"/>
                </a:lnTo>
                <a:lnTo>
                  <a:pt x="534" y="314"/>
                </a:lnTo>
                <a:lnTo>
                  <a:pt x="360" y="314"/>
                </a:lnTo>
                <a:lnTo>
                  <a:pt x="0" y="303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889440" y="2879640"/>
            <a:ext cx="942840" cy="482760"/>
          </a:xfrm>
          <a:custGeom>
            <a:avLst/>
            <a:gdLst/>
            <a:ahLst/>
            <a:rect l="l" t="t" r="r" b="b"/>
            <a:pathLst>
              <a:path w="594" h="304">
                <a:moveTo>
                  <a:pt x="0" y="0"/>
                </a:moveTo>
                <a:lnTo>
                  <a:pt x="0" y="175"/>
                </a:lnTo>
                <a:lnTo>
                  <a:pt x="0" y="303"/>
                </a:lnTo>
                <a:lnTo>
                  <a:pt x="593" y="303"/>
                </a:lnTo>
                <a:lnTo>
                  <a:pt x="581" y="152"/>
                </a:lnTo>
                <a:lnTo>
                  <a:pt x="581" y="94"/>
                </a:lnTo>
                <a:lnTo>
                  <a:pt x="535" y="47"/>
                </a:lnTo>
                <a:lnTo>
                  <a:pt x="546" y="23"/>
                </a:lnTo>
                <a:lnTo>
                  <a:pt x="523" y="0"/>
                </a:lnTo>
                <a:lnTo>
                  <a:pt x="256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335240" y="1614600"/>
            <a:ext cx="1012680" cy="772920"/>
          </a:xfrm>
          <a:custGeom>
            <a:avLst/>
            <a:gdLst/>
            <a:ahLst/>
            <a:rect l="l" t="t" r="r" b="b"/>
            <a:pathLst>
              <a:path w="638" h="487">
                <a:moveTo>
                  <a:pt x="139" y="0"/>
                </a:moveTo>
                <a:lnTo>
                  <a:pt x="116" y="12"/>
                </a:lnTo>
                <a:lnTo>
                  <a:pt x="104" y="58"/>
                </a:lnTo>
                <a:lnTo>
                  <a:pt x="93" y="93"/>
                </a:lnTo>
                <a:lnTo>
                  <a:pt x="93" y="116"/>
                </a:lnTo>
                <a:lnTo>
                  <a:pt x="81" y="151"/>
                </a:lnTo>
                <a:lnTo>
                  <a:pt x="70" y="185"/>
                </a:lnTo>
                <a:lnTo>
                  <a:pt x="46" y="220"/>
                </a:lnTo>
                <a:lnTo>
                  <a:pt x="23" y="255"/>
                </a:lnTo>
                <a:lnTo>
                  <a:pt x="0" y="301"/>
                </a:lnTo>
                <a:lnTo>
                  <a:pt x="0" y="382"/>
                </a:lnTo>
                <a:lnTo>
                  <a:pt x="359" y="451"/>
                </a:lnTo>
                <a:lnTo>
                  <a:pt x="521" y="486"/>
                </a:lnTo>
                <a:lnTo>
                  <a:pt x="556" y="324"/>
                </a:lnTo>
                <a:lnTo>
                  <a:pt x="579" y="301"/>
                </a:lnTo>
                <a:lnTo>
                  <a:pt x="567" y="266"/>
                </a:lnTo>
                <a:lnTo>
                  <a:pt x="567" y="232"/>
                </a:lnTo>
                <a:lnTo>
                  <a:pt x="637" y="162"/>
                </a:lnTo>
                <a:lnTo>
                  <a:pt x="590" y="104"/>
                </a:lnTo>
                <a:lnTo>
                  <a:pt x="394" y="58"/>
                </a:lnTo>
                <a:lnTo>
                  <a:pt x="370" y="81"/>
                </a:lnTo>
                <a:lnTo>
                  <a:pt x="336" y="47"/>
                </a:lnTo>
                <a:lnTo>
                  <a:pt x="301" y="81"/>
                </a:lnTo>
                <a:lnTo>
                  <a:pt x="266" y="47"/>
                </a:lnTo>
                <a:lnTo>
                  <a:pt x="185" y="58"/>
                </a:lnTo>
                <a:lnTo>
                  <a:pt x="197" y="0"/>
                </a:lnTo>
                <a:lnTo>
                  <a:pt x="139" y="0"/>
                </a:lnTo>
              </a:path>
            </a:pathLst>
          </a:custGeom>
          <a:solidFill>
            <a:srgbClr val="0099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519200" y="1173240"/>
            <a:ext cx="828720" cy="609480"/>
          </a:xfrm>
          <a:custGeom>
            <a:avLst/>
            <a:gdLst/>
            <a:ahLst/>
            <a:rect l="l" t="t" r="r" b="b"/>
            <a:pathLst>
              <a:path w="522" h="384">
                <a:moveTo>
                  <a:pt x="139" y="0"/>
                </a:moveTo>
                <a:lnTo>
                  <a:pt x="243" y="34"/>
                </a:lnTo>
                <a:lnTo>
                  <a:pt x="324" y="58"/>
                </a:lnTo>
                <a:lnTo>
                  <a:pt x="359" y="58"/>
                </a:lnTo>
                <a:lnTo>
                  <a:pt x="405" y="69"/>
                </a:lnTo>
                <a:lnTo>
                  <a:pt x="451" y="81"/>
                </a:lnTo>
                <a:lnTo>
                  <a:pt x="521" y="92"/>
                </a:lnTo>
                <a:lnTo>
                  <a:pt x="474" y="383"/>
                </a:lnTo>
                <a:lnTo>
                  <a:pt x="278" y="337"/>
                </a:lnTo>
                <a:lnTo>
                  <a:pt x="254" y="360"/>
                </a:lnTo>
                <a:lnTo>
                  <a:pt x="220" y="337"/>
                </a:lnTo>
                <a:lnTo>
                  <a:pt x="185" y="360"/>
                </a:lnTo>
                <a:lnTo>
                  <a:pt x="150" y="337"/>
                </a:lnTo>
                <a:lnTo>
                  <a:pt x="69" y="337"/>
                </a:lnTo>
                <a:lnTo>
                  <a:pt x="81" y="278"/>
                </a:lnTo>
                <a:lnTo>
                  <a:pt x="23" y="278"/>
                </a:lnTo>
                <a:lnTo>
                  <a:pt x="23" y="255"/>
                </a:lnTo>
                <a:lnTo>
                  <a:pt x="35" y="220"/>
                </a:lnTo>
                <a:lnTo>
                  <a:pt x="11" y="197"/>
                </a:lnTo>
                <a:lnTo>
                  <a:pt x="11" y="128"/>
                </a:lnTo>
                <a:lnTo>
                  <a:pt x="0" y="69"/>
                </a:lnTo>
                <a:lnTo>
                  <a:pt x="11" y="46"/>
                </a:lnTo>
                <a:lnTo>
                  <a:pt x="35" y="58"/>
                </a:lnTo>
                <a:lnTo>
                  <a:pt x="69" y="81"/>
                </a:lnTo>
                <a:lnTo>
                  <a:pt x="116" y="92"/>
                </a:lnTo>
                <a:lnTo>
                  <a:pt x="127" y="116"/>
                </a:lnTo>
                <a:lnTo>
                  <a:pt x="104" y="116"/>
                </a:lnTo>
                <a:lnTo>
                  <a:pt x="104" y="139"/>
                </a:lnTo>
                <a:lnTo>
                  <a:pt x="116" y="151"/>
                </a:lnTo>
                <a:lnTo>
                  <a:pt x="127" y="174"/>
                </a:lnTo>
                <a:lnTo>
                  <a:pt x="92" y="186"/>
                </a:lnTo>
                <a:lnTo>
                  <a:pt x="92" y="209"/>
                </a:lnTo>
                <a:lnTo>
                  <a:pt x="127" y="209"/>
                </a:lnTo>
                <a:lnTo>
                  <a:pt x="139" y="163"/>
                </a:lnTo>
                <a:lnTo>
                  <a:pt x="162" y="139"/>
                </a:lnTo>
                <a:lnTo>
                  <a:pt x="127" y="69"/>
                </a:lnTo>
                <a:lnTo>
                  <a:pt x="150" y="58"/>
                </a:lnTo>
                <a:lnTo>
                  <a:pt x="139" y="0"/>
                </a:lnTo>
              </a:path>
            </a:pathLst>
          </a:custGeom>
          <a:solidFill>
            <a:srgbClr val="0099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162160" y="1319040"/>
            <a:ext cx="739800" cy="1177920"/>
          </a:xfrm>
          <a:custGeom>
            <a:avLst/>
            <a:gdLst/>
            <a:ahLst/>
            <a:rect l="l" t="t" r="r" b="b"/>
            <a:pathLst>
              <a:path w="466" h="742">
                <a:moveTo>
                  <a:pt x="117" y="0"/>
                </a:moveTo>
                <a:lnTo>
                  <a:pt x="69" y="289"/>
                </a:lnTo>
                <a:lnTo>
                  <a:pt x="117" y="347"/>
                </a:lnTo>
                <a:lnTo>
                  <a:pt x="46" y="418"/>
                </a:lnTo>
                <a:lnTo>
                  <a:pt x="35" y="464"/>
                </a:lnTo>
                <a:lnTo>
                  <a:pt x="58" y="487"/>
                </a:lnTo>
                <a:lnTo>
                  <a:pt x="35" y="510"/>
                </a:lnTo>
                <a:lnTo>
                  <a:pt x="0" y="672"/>
                </a:lnTo>
                <a:lnTo>
                  <a:pt x="221" y="718"/>
                </a:lnTo>
                <a:lnTo>
                  <a:pt x="430" y="741"/>
                </a:lnTo>
                <a:lnTo>
                  <a:pt x="453" y="591"/>
                </a:lnTo>
                <a:lnTo>
                  <a:pt x="465" y="499"/>
                </a:lnTo>
                <a:lnTo>
                  <a:pt x="442" y="475"/>
                </a:lnTo>
                <a:lnTo>
                  <a:pt x="395" y="475"/>
                </a:lnTo>
                <a:lnTo>
                  <a:pt x="336" y="487"/>
                </a:lnTo>
                <a:lnTo>
                  <a:pt x="325" y="418"/>
                </a:lnTo>
                <a:lnTo>
                  <a:pt x="244" y="360"/>
                </a:lnTo>
                <a:lnTo>
                  <a:pt x="255" y="324"/>
                </a:lnTo>
                <a:lnTo>
                  <a:pt x="267" y="266"/>
                </a:lnTo>
                <a:lnTo>
                  <a:pt x="163" y="127"/>
                </a:lnTo>
                <a:lnTo>
                  <a:pt x="186" y="0"/>
                </a:lnTo>
                <a:lnTo>
                  <a:pt x="117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382840" y="2459160"/>
            <a:ext cx="682560" cy="866520"/>
          </a:xfrm>
          <a:custGeom>
            <a:avLst/>
            <a:gdLst/>
            <a:ahLst/>
            <a:rect l="l" t="t" r="r" b="b"/>
            <a:pathLst>
              <a:path w="430" h="546">
                <a:moveTo>
                  <a:pt x="81" y="0"/>
                </a:moveTo>
                <a:lnTo>
                  <a:pt x="290" y="23"/>
                </a:lnTo>
                <a:lnTo>
                  <a:pt x="278" y="127"/>
                </a:lnTo>
                <a:lnTo>
                  <a:pt x="429" y="139"/>
                </a:lnTo>
                <a:lnTo>
                  <a:pt x="394" y="545"/>
                </a:lnTo>
                <a:lnTo>
                  <a:pt x="0" y="510"/>
                </a:lnTo>
                <a:lnTo>
                  <a:pt x="46" y="243"/>
                </a:lnTo>
                <a:lnTo>
                  <a:pt x="81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824200" y="2017800"/>
            <a:ext cx="865080" cy="717480"/>
          </a:xfrm>
          <a:custGeom>
            <a:avLst/>
            <a:gdLst/>
            <a:ahLst/>
            <a:rect l="l" t="t" r="r" b="b"/>
            <a:pathLst>
              <a:path w="545" h="452">
                <a:moveTo>
                  <a:pt x="47" y="0"/>
                </a:moveTo>
                <a:lnTo>
                  <a:pt x="35" y="173"/>
                </a:lnTo>
                <a:lnTo>
                  <a:pt x="0" y="404"/>
                </a:lnTo>
                <a:lnTo>
                  <a:pt x="162" y="416"/>
                </a:lnTo>
                <a:lnTo>
                  <a:pt x="533" y="451"/>
                </a:lnTo>
                <a:lnTo>
                  <a:pt x="544" y="46"/>
                </a:lnTo>
                <a:lnTo>
                  <a:pt x="47" y="0"/>
                </a:lnTo>
              </a:path>
            </a:pathLst>
          </a:custGeom>
          <a:solidFill>
            <a:srgbClr val="0099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992320" y="2678040"/>
            <a:ext cx="917640" cy="684360"/>
          </a:xfrm>
          <a:custGeom>
            <a:avLst/>
            <a:gdLst/>
            <a:ahLst/>
            <a:rect l="l" t="t" r="r" b="b"/>
            <a:pathLst>
              <a:path w="578" h="431">
                <a:moveTo>
                  <a:pt x="57" y="0"/>
                </a:moveTo>
                <a:lnTo>
                  <a:pt x="23" y="255"/>
                </a:lnTo>
                <a:lnTo>
                  <a:pt x="0" y="407"/>
                </a:lnTo>
                <a:lnTo>
                  <a:pt x="289" y="418"/>
                </a:lnTo>
                <a:lnTo>
                  <a:pt x="565" y="430"/>
                </a:lnTo>
                <a:lnTo>
                  <a:pt x="565" y="232"/>
                </a:lnTo>
                <a:lnTo>
                  <a:pt x="577" y="35"/>
                </a:lnTo>
                <a:lnTo>
                  <a:pt x="415" y="35"/>
                </a:lnTo>
                <a:lnTo>
                  <a:pt x="57" y="0"/>
                </a:lnTo>
              </a:path>
            </a:pathLst>
          </a:custGeom>
          <a:solidFill>
            <a:srgbClr val="0099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900520" y="3324240"/>
            <a:ext cx="882360" cy="863640"/>
          </a:xfrm>
          <a:custGeom>
            <a:avLst/>
            <a:gdLst/>
            <a:ahLst/>
            <a:rect l="l" t="t" r="r" b="b"/>
            <a:pathLst>
              <a:path w="556" h="544">
                <a:moveTo>
                  <a:pt x="69" y="0"/>
                </a:moveTo>
                <a:lnTo>
                  <a:pt x="555" y="23"/>
                </a:lnTo>
                <a:lnTo>
                  <a:pt x="532" y="497"/>
                </a:lnTo>
                <a:lnTo>
                  <a:pt x="370" y="486"/>
                </a:lnTo>
                <a:lnTo>
                  <a:pt x="220" y="486"/>
                </a:lnTo>
                <a:lnTo>
                  <a:pt x="220" y="509"/>
                </a:lnTo>
                <a:lnTo>
                  <a:pt x="104" y="509"/>
                </a:lnTo>
                <a:lnTo>
                  <a:pt x="92" y="543"/>
                </a:lnTo>
                <a:lnTo>
                  <a:pt x="0" y="532"/>
                </a:lnTo>
                <a:lnTo>
                  <a:pt x="58" y="127"/>
                </a:lnTo>
                <a:lnTo>
                  <a:pt x="69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830840" y="3379680"/>
            <a:ext cx="623880" cy="568440"/>
          </a:xfrm>
          <a:custGeom>
            <a:avLst/>
            <a:gdLst/>
            <a:ahLst/>
            <a:rect l="l" t="t" r="r" b="b"/>
            <a:pathLst>
              <a:path w="393" h="358">
                <a:moveTo>
                  <a:pt x="0" y="34"/>
                </a:moveTo>
                <a:lnTo>
                  <a:pt x="162" y="11"/>
                </a:lnTo>
                <a:lnTo>
                  <a:pt x="346" y="0"/>
                </a:lnTo>
                <a:lnTo>
                  <a:pt x="334" y="46"/>
                </a:lnTo>
                <a:lnTo>
                  <a:pt x="380" y="34"/>
                </a:lnTo>
                <a:lnTo>
                  <a:pt x="392" y="69"/>
                </a:lnTo>
                <a:lnTo>
                  <a:pt x="346" y="92"/>
                </a:lnTo>
                <a:lnTo>
                  <a:pt x="357" y="150"/>
                </a:lnTo>
                <a:lnTo>
                  <a:pt x="311" y="230"/>
                </a:lnTo>
                <a:lnTo>
                  <a:pt x="276" y="288"/>
                </a:lnTo>
                <a:lnTo>
                  <a:pt x="299" y="346"/>
                </a:lnTo>
                <a:lnTo>
                  <a:pt x="57" y="357"/>
                </a:lnTo>
                <a:lnTo>
                  <a:pt x="57" y="322"/>
                </a:lnTo>
                <a:lnTo>
                  <a:pt x="11" y="311"/>
                </a:lnTo>
                <a:lnTo>
                  <a:pt x="11" y="92"/>
                </a:lnTo>
                <a:lnTo>
                  <a:pt x="0" y="34"/>
                </a:lnTo>
              </a:path>
            </a:pathLst>
          </a:custGeom>
          <a:solidFill>
            <a:srgbClr val="ff003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921200" y="3932280"/>
            <a:ext cx="755640" cy="606240"/>
          </a:xfrm>
          <a:custGeom>
            <a:avLst/>
            <a:gdLst/>
            <a:ahLst/>
            <a:rect l="l" t="t" r="r" b="b"/>
            <a:pathLst>
              <a:path w="476" h="382">
                <a:moveTo>
                  <a:pt x="0" y="11"/>
                </a:moveTo>
                <a:lnTo>
                  <a:pt x="243" y="0"/>
                </a:lnTo>
                <a:lnTo>
                  <a:pt x="278" y="80"/>
                </a:lnTo>
                <a:lnTo>
                  <a:pt x="243" y="173"/>
                </a:lnTo>
                <a:lnTo>
                  <a:pt x="232" y="208"/>
                </a:lnTo>
                <a:lnTo>
                  <a:pt x="394" y="196"/>
                </a:lnTo>
                <a:lnTo>
                  <a:pt x="405" y="254"/>
                </a:lnTo>
                <a:lnTo>
                  <a:pt x="359" y="254"/>
                </a:lnTo>
                <a:lnTo>
                  <a:pt x="336" y="277"/>
                </a:lnTo>
                <a:lnTo>
                  <a:pt x="359" y="289"/>
                </a:lnTo>
                <a:lnTo>
                  <a:pt x="405" y="277"/>
                </a:lnTo>
                <a:lnTo>
                  <a:pt x="405" y="300"/>
                </a:lnTo>
                <a:lnTo>
                  <a:pt x="429" y="277"/>
                </a:lnTo>
                <a:lnTo>
                  <a:pt x="440" y="277"/>
                </a:lnTo>
                <a:lnTo>
                  <a:pt x="429" y="323"/>
                </a:lnTo>
                <a:lnTo>
                  <a:pt x="463" y="335"/>
                </a:lnTo>
                <a:lnTo>
                  <a:pt x="475" y="370"/>
                </a:lnTo>
                <a:lnTo>
                  <a:pt x="463" y="370"/>
                </a:lnTo>
                <a:lnTo>
                  <a:pt x="429" y="358"/>
                </a:lnTo>
                <a:lnTo>
                  <a:pt x="394" y="346"/>
                </a:lnTo>
                <a:lnTo>
                  <a:pt x="394" y="381"/>
                </a:lnTo>
                <a:lnTo>
                  <a:pt x="371" y="381"/>
                </a:lnTo>
                <a:lnTo>
                  <a:pt x="359" y="346"/>
                </a:lnTo>
                <a:lnTo>
                  <a:pt x="348" y="370"/>
                </a:lnTo>
                <a:lnTo>
                  <a:pt x="278" y="370"/>
                </a:lnTo>
                <a:lnTo>
                  <a:pt x="278" y="346"/>
                </a:lnTo>
                <a:lnTo>
                  <a:pt x="255" y="323"/>
                </a:lnTo>
                <a:lnTo>
                  <a:pt x="197" y="323"/>
                </a:lnTo>
                <a:lnTo>
                  <a:pt x="243" y="346"/>
                </a:lnTo>
                <a:lnTo>
                  <a:pt x="186" y="358"/>
                </a:lnTo>
                <a:lnTo>
                  <a:pt x="81" y="346"/>
                </a:lnTo>
                <a:lnTo>
                  <a:pt x="47" y="346"/>
                </a:lnTo>
                <a:lnTo>
                  <a:pt x="58" y="219"/>
                </a:lnTo>
                <a:lnTo>
                  <a:pt x="0" y="127"/>
                </a:lnTo>
                <a:lnTo>
                  <a:pt x="0" y="11"/>
                </a:lnTo>
              </a:path>
            </a:pathLst>
          </a:custGeom>
          <a:solidFill>
            <a:srgbClr val="ff003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405320" y="1392120"/>
            <a:ext cx="849240" cy="939960"/>
          </a:xfrm>
          <a:custGeom>
            <a:avLst/>
            <a:gdLst/>
            <a:ahLst/>
            <a:rect l="l" t="t" r="r" b="b"/>
            <a:pathLst>
              <a:path w="535" h="592">
                <a:moveTo>
                  <a:pt x="0" y="47"/>
                </a:moveTo>
                <a:lnTo>
                  <a:pt x="139" y="47"/>
                </a:lnTo>
                <a:lnTo>
                  <a:pt x="139" y="0"/>
                </a:lnTo>
                <a:lnTo>
                  <a:pt x="174" y="12"/>
                </a:lnTo>
                <a:lnTo>
                  <a:pt x="174" y="47"/>
                </a:lnTo>
                <a:lnTo>
                  <a:pt x="243" y="81"/>
                </a:lnTo>
                <a:lnTo>
                  <a:pt x="268" y="70"/>
                </a:lnTo>
                <a:lnTo>
                  <a:pt x="302" y="70"/>
                </a:lnTo>
                <a:lnTo>
                  <a:pt x="337" y="105"/>
                </a:lnTo>
                <a:lnTo>
                  <a:pt x="349" y="93"/>
                </a:lnTo>
                <a:lnTo>
                  <a:pt x="406" y="105"/>
                </a:lnTo>
                <a:lnTo>
                  <a:pt x="430" y="81"/>
                </a:lnTo>
                <a:lnTo>
                  <a:pt x="464" y="105"/>
                </a:lnTo>
                <a:lnTo>
                  <a:pt x="534" y="93"/>
                </a:lnTo>
                <a:lnTo>
                  <a:pt x="430" y="174"/>
                </a:lnTo>
                <a:lnTo>
                  <a:pt x="372" y="232"/>
                </a:lnTo>
                <a:lnTo>
                  <a:pt x="383" y="325"/>
                </a:lnTo>
                <a:lnTo>
                  <a:pt x="349" y="372"/>
                </a:lnTo>
                <a:lnTo>
                  <a:pt x="360" y="395"/>
                </a:lnTo>
                <a:lnTo>
                  <a:pt x="360" y="464"/>
                </a:lnTo>
                <a:lnTo>
                  <a:pt x="395" y="464"/>
                </a:lnTo>
                <a:lnTo>
                  <a:pt x="453" y="510"/>
                </a:lnTo>
                <a:lnTo>
                  <a:pt x="476" y="580"/>
                </a:lnTo>
                <a:lnTo>
                  <a:pt x="93" y="591"/>
                </a:lnTo>
                <a:lnTo>
                  <a:pt x="105" y="429"/>
                </a:lnTo>
                <a:lnTo>
                  <a:pt x="70" y="395"/>
                </a:lnTo>
                <a:lnTo>
                  <a:pt x="81" y="348"/>
                </a:lnTo>
                <a:lnTo>
                  <a:pt x="93" y="325"/>
                </a:lnTo>
                <a:lnTo>
                  <a:pt x="70" y="209"/>
                </a:lnTo>
                <a:lnTo>
                  <a:pt x="35" y="139"/>
                </a:lnTo>
                <a:lnTo>
                  <a:pt x="0" y="47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960800" y="1724040"/>
            <a:ext cx="623880" cy="736560"/>
          </a:xfrm>
          <a:custGeom>
            <a:avLst/>
            <a:gdLst/>
            <a:ahLst/>
            <a:rect l="l" t="t" r="r" b="b"/>
            <a:pathLst>
              <a:path w="393" h="464">
                <a:moveTo>
                  <a:pt x="23" y="23"/>
                </a:moveTo>
                <a:lnTo>
                  <a:pt x="57" y="23"/>
                </a:lnTo>
                <a:lnTo>
                  <a:pt x="81" y="23"/>
                </a:lnTo>
                <a:lnTo>
                  <a:pt x="104" y="0"/>
                </a:lnTo>
                <a:lnTo>
                  <a:pt x="115" y="34"/>
                </a:lnTo>
                <a:lnTo>
                  <a:pt x="162" y="34"/>
                </a:lnTo>
                <a:lnTo>
                  <a:pt x="185" y="57"/>
                </a:lnTo>
                <a:lnTo>
                  <a:pt x="218" y="57"/>
                </a:lnTo>
                <a:lnTo>
                  <a:pt x="253" y="69"/>
                </a:lnTo>
                <a:lnTo>
                  <a:pt x="311" y="81"/>
                </a:lnTo>
                <a:lnTo>
                  <a:pt x="323" y="115"/>
                </a:lnTo>
                <a:lnTo>
                  <a:pt x="346" y="115"/>
                </a:lnTo>
                <a:lnTo>
                  <a:pt x="346" y="138"/>
                </a:lnTo>
                <a:lnTo>
                  <a:pt x="346" y="162"/>
                </a:lnTo>
                <a:lnTo>
                  <a:pt x="334" y="196"/>
                </a:lnTo>
                <a:lnTo>
                  <a:pt x="346" y="208"/>
                </a:lnTo>
                <a:lnTo>
                  <a:pt x="380" y="173"/>
                </a:lnTo>
                <a:lnTo>
                  <a:pt x="380" y="150"/>
                </a:lnTo>
                <a:lnTo>
                  <a:pt x="392" y="150"/>
                </a:lnTo>
                <a:lnTo>
                  <a:pt x="392" y="173"/>
                </a:lnTo>
                <a:lnTo>
                  <a:pt x="369" y="196"/>
                </a:lnTo>
                <a:lnTo>
                  <a:pt x="357" y="255"/>
                </a:lnTo>
                <a:lnTo>
                  <a:pt x="357" y="359"/>
                </a:lnTo>
                <a:lnTo>
                  <a:pt x="380" y="371"/>
                </a:lnTo>
                <a:lnTo>
                  <a:pt x="369" y="429"/>
                </a:lnTo>
                <a:lnTo>
                  <a:pt x="185" y="463"/>
                </a:lnTo>
                <a:lnTo>
                  <a:pt x="138" y="440"/>
                </a:lnTo>
                <a:lnTo>
                  <a:pt x="138" y="394"/>
                </a:lnTo>
                <a:lnTo>
                  <a:pt x="115" y="359"/>
                </a:lnTo>
                <a:lnTo>
                  <a:pt x="104" y="301"/>
                </a:lnTo>
                <a:lnTo>
                  <a:pt x="46" y="255"/>
                </a:lnTo>
                <a:lnTo>
                  <a:pt x="11" y="255"/>
                </a:lnTo>
                <a:lnTo>
                  <a:pt x="11" y="185"/>
                </a:lnTo>
                <a:lnTo>
                  <a:pt x="0" y="162"/>
                </a:lnTo>
                <a:lnTo>
                  <a:pt x="34" y="115"/>
                </a:lnTo>
                <a:lnTo>
                  <a:pt x="23" y="23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554360" y="2313000"/>
            <a:ext cx="736920" cy="479520"/>
          </a:xfrm>
          <a:custGeom>
            <a:avLst/>
            <a:gdLst/>
            <a:ahLst/>
            <a:rect l="l" t="t" r="r" b="b"/>
            <a:pathLst>
              <a:path w="464" h="302">
                <a:moveTo>
                  <a:pt x="0" y="11"/>
                </a:moveTo>
                <a:lnTo>
                  <a:pt x="0" y="69"/>
                </a:lnTo>
                <a:lnTo>
                  <a:pt x="12" y="115"/>
                </a:lnTo>
                <a:lnTo>
                  <a:pt x="46" y="232"/>
                </a:lnTo>
                <a:lnTo>
                  <a:pt x="69" y="301"/>
                </a:lnTo>
                <a:lnTo>
                  <a:pt x="347" y="278"/>
                </a:lnTo>
                <a:lnTo>
                  <a:pt x="393" y="301"/>
                </a:lnTo>
                <a:lnTo>
                  <a:pt x="417" y="244"/>
                </a:lnTo>
                <a:lnTo>
                  <a:pt x="417" y="197"/>
                </a:lnTo>
                <a:lnTo>
                  <a:pt x="463" y="186"/>
                </a:lnTo>
                <a:lnTo>
                  <a:pt x="463" y="127"/>
                </a:lnTo>
                <a:lnTo>
                  <a:pt x="440" y="92"/>
                </a:lnTo>
                <a:lnTo>
                  <a:pt x="393" y="69"/>
                </a:lnTo>
                <a:lnTo>
                  <a:pt x="393" y="23"/>
                </a:lnTo>
                <a:lnTo>
                  <a:pt x="382" y="0"/>
                </a:lnTo>
                <a:lnTo>
                  <a:pt x="278" y="0"/>
                </a:lnTo>
                <a:lnTo>
                  <a:pt x="174" y="0"/>
                </a:lnTo>
                <a:lnTo>
                  <a:pt x="0" y="11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662360" y="2752560"/>
            <a:ext cx="849600" cy="700200"/>
          </a:xfrm>
          <a:custGeom>
            <a:avLst/>
            <a:gdLst/>
            <a:ahLst/>
            <a:rect l="l" t="t" r="r" b="b"/>
            <a:pathLst>
              <a:path w="535" h="441">
                <a:moveTo>
                  <a:pt x="0" y="23"/>
                </a:moveTo>
                <a:lnTo>
                  <a:pt x="232" y="0"/>
                </a:lnTo>
                <a:lnTo>
                  <a:pt x="291" y="0"/>
                </a:lnTo>
                <a:lnTo>
                  <a:pt x="325" y="23"/>
                </a:lnTo>
                <a:lnTo>
                  <a:pt x="302" y="58"/>
                </a:lnTo>
                <a:lnTo>
                  <a:pt x="372" y="116"/>
                </a:lnTo>
                <a:lnTo>
                  <a:pt x="395" y="174"/>
                </a:lnTo>
                <a:lnTo>
                  <a:pt x="430" y="162"/>
                </a:lnTo>
                <a:lnTo>
                  <a:pt x="430" y="232"/>
                </a:lnTo>
                <a:lnTo>
                  <a:pt x="476" y="255"/>
                </a:lnTo>
                <a:lnTo>
                  <a:pt x="487" y="313"/>
                </a:lnTo>
                <a:lnTo>
                  <a:pt x="522" y="324"/>
                </a:lnTo>
                <a:lnTo>
                  <a:pt x="534" y="347"/>
                </a:lnTo>
                <a:lnTo>
                  <a:pt x="499" y="382"/>
                </a:lnTo>
                <a:lnTo>
                  <a:pt x="487" y="428"/>
                </a:lnTo>
                <a:lnTo>
                  <a:pt x="441" y="440"/>
                </a:lnTo>
                <a:lnTo>
                  <a:pt x="453" y="394"/>
                </a:lnTo>
                <a:lnTo>
                  <a:pt x="255" y="417"/>
                </a:lnTo>
                <a:lnTo>
                  <a:pt x="105" y="428"/>
                </a:lnTo>
                <a:lnTo>
                  <a:pt x="105" y="382"/>
                </a:lnTo>
                <a:lnTo>
                  <a:pt x="93" y="243"/>
                </a:lnTo>
                <a:lnTo>
                  <a:pt x="93" y="162"/>
                </a:lnTo>
                <a:lnTo>
                  <a:pt x="35" y="128"/>
                </a:lnTo>
                <a:lnTo>
                  <a:pt x="58" y="104"/>
                </a:lnTo>
                <a:lnTo>
                  <a:pt x="35" y="81"/>
                </a:lnTo>
                <a:lnTo>
                  <a:pt x="0" y="23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603760" y="2476440"/>
            <a:ext cx="406440" cy="665280"/>
          </a:xfrm>
          <a:custGeom>
            <a:avLst/>
            <a:gdLst/>
            <a:ahLst/>
            <a:rect l="l" t="t" r="r" b="b"/>
            <a:pathLst>
              <a:path w="256" h="419">
                <a:moveTo>
                  <a:pt x="0" y="23"/>
                </a:moveTo>
                <a:lnTo>
                  <a:pt x="23" y="46"/>
                </a:lnTo>
                <a:lnTo>
                  <a:pt x="57" y="35"/>
                </a:lnTo>
                <a:lnTo>
                  <a:pt x="69" y="35"/>
                </a:lnTo>
                <a:lnTo>
                  <a:pt x="69" y="0"/>
                </a:lnTo>
                <a:lnTo>
                  <a:pt x="197" y="0"/>
                </a:lnTo>
                <a:lnTo>
                  <a:pt x="255" y="303"/>
                </a:lnTo>
                <a:lnTo>
                  <a:pt x="255" y="290"/>
                </a:lnTo>
                <a:lnTo>
                  <a:pt x="209" y="314"/>
                </a:lnTo>
                <a:lnTo>
                  <a:pt x="174" y="395"/>
                </a:lnTo>
                <a:lnTo>
                  <a:pt x="128" y="383"/>
                </a:lnTo>
                <a:lnTo>
                  <a:pt x="81" y="407"/>
                </a:lnTo>
                <a:lnTo>
                  <a:pt x="11" y="418"/>
                </a:lnTo>
                <a:lnTo>
                  <a:pt x="46" y="349"/>
                </a:lnTo>
                <a:lnTo>
                  <a:pt x="34" y="303"/>
                </a:lnTo>
                <a:lnTo>
                  <a:pt x="0" y="23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913360" y="2330280"/>
            <a:ext cx="536760" cy="608040"/>
          </a:xfrm>
          <a:custGeom>
            <a:avLst/>
            <a:gdLst/>
            <a:ahLst/>
            <a:rect l="l" t="t" r="r" b="b"/>
            <a:pathLst>
              <a:path w="338" h="383">
                <a:moveTo>
                  <a:pt x="0" y="93"/>
                </a:moveTo>
                <a:lnTo>
                  <a:pt x="151" y="70"/>
                </a:lnTo>
                <a:lnTo>
                  <a:pt x="186" y="81"/>
                </a:lnTo>
                <a:lnTo>
                  <a:pt x="256" y="47"/>
                </a:lnTo>
                <a:lnTo>
                  <a:pt x="267" y="12"/>
                </a:lnTo>
                <a:lnTo>
                  <a:pt x="314" y="0"/>
                </a:lnTo>
                <a:lnTo>
                  <a:pt x="337" y="151"/>
                </a:lnTo>
                <a:lnTo>
                  <a:pt x="314" y="162"/>
                </a:lnTo>
                <a:lnTo>
                  <a:pt x="325" y="266"/>
                </a:lnTo>
                <a:lnTo>
                  <a:pt x="290" y="266"/>
                </a:lnTo>
                <a:lnTo>
                  <a:pt x="267" y="324"/>
                </a:lnTo>
                <a:lnTo>
                  <a:pt x="244" y="324"/>
                </a:lnTo>
                <a:lnTo>
                  <a:pt x="233" y="382"/>
                </a:lnTo>
                <a:lnTo>
                  <a:pt x="198" y="359"/>
                </a:lnTo>
                <a:lnTo>
                  <a:pt x="128" y="370"/>
                </a:lnTo>
                <a:lnTo>
                  <a:pt x="93" y="347"/>
                </a:lnTo>
                <a:lnTo>
                  <a:pt x="47" y="347"/>
                </a:lnTo>
                <a:lnTo>
                  <a:pt x="23" y="243"/>
                </a:lnTo>
                <a:lnTo>
                  <a:pt x="0" y="93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381640" y="3211560"/>
            <a:ext cx="1085760" cy="406440"/>
          </a:xfrm>
          <a:custGeom>
            <a:avLst/>
            <a:gdLst/>
            <a:ahLst/>
            <a:rect l="l" t="t" r="r" b="b"/>
            <a:pathLst>
              <a:path w="684" h="256">
                <a:moveTo>
                  <a:pt x="46" y="116"/>
                </a:moveTo>
                <a:lnTo>
                  <a:pt x="34" y="139"/>
                </a:lnTo>
                <a:lnTo>
                  <a:pt x="46" y="174"/>
                </a:lnTo>
                <a:lnTo>
                  <a:pt x="0" y="197"/>
                </a:lnTo>
                <a:lnTo>
                  <a:pt x="11" y="255"/>
                </a:lnTo>
                <a:lnTo>
                  <a:pt x="185" y="232"/>
                </a:lnTo>
                <a:lnTo>
                  <a:pt x="394" y="209"/>
                </a:lnTo>
                <a:lnTo>
                  <a:pt x="498" y="197"/>
                </a:lnTo>
                <a:lnTo>
                  <a:pt x="521" y="128"/>
                </a:lnTo>
                <a:lnTo>
                  <a:pt x="568" y="128"/>
                </a:lnTo>
                <a:lnTo>
                  <a:pt x="683" y="0"/>
                </a:lnTo>
                <a:lnTo>
                  <a:pt x="533" y="35"/>
                </a:lnTo>
                <a:lnTo>
                  <a:pt x="173" y="81"/>
                </a:lnTo>
                <a:lnTo>
                  <a:pt x="185" y="93"/>
                </a:lnTo>
                <a:lnTo>
                  <a:pt x="46" y="116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270400" y="3579840"/>
            <a:ext cx="443160" cy="774720"/>
          </a:xfrm>
          <a:custGeom>
            <a:avLst/>
            <a:gdLst/>
            <a:ahLst/>
            <a:rect l="l" t="t" r="r" b="b"/>
            <a:pathLst>
              <a:path w="279" h="488">
                <a:moveTo>
                  <a:pt x="81" y="11"/>
                </a:moveTo>
                <a:lnTo>
                  <a:pt x="35" y="92"/>
                </a:lnTo>
                <a:lnTo>
                  <a:pt x="0" y="150"/>
                </a:lnTo>
                <a:lnTo>
                  <a:pt x="12" y="220"/>
                </a:lnTo>
                <a:lnTo>
                  <a:pt x="58" y="301"/>
                </a:lnTo>
                <a:lnTo>
                  <a:pt x="23" y="394"/>
                </a:lnTo>
                <a:lnTo>
                  <a:pt x="12" y="440"/>
                </a:lnTo>
                <a:lnTo>
                  <a:pt x="174" y="417"/>
                </a:lnTo>
                <a:lnTo>
                  <a:pt x="185" y="475"/>
                </a:lnTo>
                <a:lnTo>
                  <a:pt x="209" y="487"/>
                </a:lnTo>
                <a:lnTo>
                  <a:pt x="220" y="452"/>
                </a:lnTo>
                <a:lnTo>
                  <a:pt x="278" y="440"/>
                </a:lnTo>
                <a:lnTo>
                  <a:pt x="266" y="348"/>
                </a:lnTo>
                <a:lnTo>
                  <a:pt x="266" y="0"/>
                </a:lnTo>
                <a:lnTo>
                  <a:pt x="81" y="11"/>
                </a:lnTo>
              </a:path>
            </a:pathLst>
          </a:custGeom>
          <a:solidFill>
            <a:srgbClr val="ff003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008760" y="3506760"/>
            <a:ext cx="698400" cy="719280"/>
          </a:xfrm>
          <a:custGeom>
            <a:avLst/>
            <a:gdLst/>
            <a:ahLst/>
            <a:rect l="l" t="t" r="r" b="b"/>
            <a:pathLst>
              <a:path w="440" h="453">
                <a:moveTo>
                  <a:pt x="0" y="24"/>
                </a:moveTo>
                <a:lnTo>
                  <a:pt x="12" y="24"/>
                </a:lnTo>
                <a:lnTo>
                  <a:pt x="104" y="12"/>
                </a:lnTo>
                <a:lnTo>
                  <a:pt x="197" y="0"/>
                </a:lnTo>
                <a:lnTo>
                  <a:pt x="185" y="24"/>
                </a:lnTo>
                <a:lnTo>
                  <a:pt x="207" y="24"/>
                </a:lnTo>
                <a:lnTo>
                  <a:pt x="369" y="162"/>
                </a:lnTo>
                <a:lnTo>
                  <a:pt x="427" y="255"/>
                </a:lnTo>
                <a:lnTo>
                  <a:pt x="439" y="313"/>
                </a:lnTo>
                <a:lnTo>
                  <a:pt x="416" y="324"/>
                </a:lnTo>
                <a:lnTo>
                  <a:pt x="427" y="382"/>
                </a:lnTo>
                <a:lnTo>
                  <a:pt x="381" y="382"/>
                </a:lnTo>
                <a:lnTo>
                  <a:pt x="381" y="440"/>
                </a:lnTo>
                <a:lnTo>
                  <a:pt x="346" y="417"/>
                </a:lnTo>
                <a:lnTo>
                  <a:pt x="127" y="452"/>
                </a:lnTo>
                <a:lnTo>
                  <a:pt x="81" y="347"/>
                </a:lnTo>
                <a:lnTo>
                  <a:pt x="116" y="290"/>
                </a:lnTo>
                <a:lnTo>
                  <a:pt x="70" y="255"/>
                </a:lnTo>
                <a:lnTo>
                  <a:pt x="0" y="24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302520" y="3413160"/>
            <a:ext cx="625320" cy="498600"/>
          </a:xfrm>
          <a:custGeom>
            <a:avLst/>
            <a:gdLst/>
            <a:ahLst/>
            <a:rect l="l" t="t" r="r" b="b"/>
            <a:pathLst>
              <a:path w="394" h="314">
                <a:moveTo>
                  <a:pt x="12" y="46"/>
                </a:moveTo>
                <a:lnTo>
                  <a:pt x="46" y="23"/>
                </a:lnTo>
                <a:lnTo>
                  <a:pt x="162" y="0"/>
                </a:lnTo>
                <a:lnTo>
                  <a:pt x="197" y="11"/>
                </a:lnTo>
                <a:lnTo>
                  <a:pt x="277" y="0"/>
                </a:lnTo>
                <a:lnTo>
                  <a:pt x="335" y="46"/>
                </a:lnTo>
                <a:lnTo>
                  <a:pt x="393" y="81"/>
                </a:lnTo>
                <a:lnTo>
                  <a:pt x="358" y="174"/>
                </a:lnTo>
                <a:lnTo>
                  <a:pt x="312" y="220"/>
                </a:lnTo>
                <a:lnTo>
                  <a:pt x="265" y="232"/>
                </a:lnTo>
                <a:lnTo>
                  <a:pt x="277" y="278"/>
                </a:lnTo>
                <a:lnTo>
                  <a:pt x="242" y="313"/>
                </a:lnTo>
                <a:lnTo>
                  <a:pt x="184" y="220"/>
                </a:lnTo>
                <a:lnTo>
                  <a:pt x="23" y="81"/>
                </a:lnTo>
                <a:lnTo>
                  <a:pt x="0" y="81"/>
                </a:lnTo>
                <a:lnTo>
                  <a:pt x="12" y="46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172200" y="3065400"/>
            <a:ext cx="1085760" cy="480960"/>
          </a:xfrm>
          <a:custGeom>
            <a:avLst/>
            <a:gdLst/>
            <a:ahLst/>
            <a:rect l="l" t="t" r="r" b="b"/>
            <a:pathLst>
              <a:path w="684" h="303">
                <a:moveTo>
                  <a:pt x="23" y="221"/>
                </a:moveTo>
                <a:lnTo>
                  <a:pt x="0" y="290"/>
                </a:lnTo>
                <a:lnTo>
                  <a:pt x="93" y="278"/>
                </a:lnTo>
                <a:lnTo>
                  <a:pt x="127" y="244"/>
                </a:lnTo>
                <a:lnTo>
                  <a:pt x="243" y="221"/>
                </a:lnTo>
                <a:lnTo>
                  <a:pt x="278" y="232"/>
                </a:lnTo>
                <a:lnTo>
                  <a:pt x="359" y="221"/>
                </a:lnTo>
                <a:lnTo>
                  <a:pt x="475" y="302"/>
                </a:lnTo>
                <a:lnTo>
                  <a:pt x="544" y="278"/>
                </a:lnTo>
                <a:lnTo>
                  <a:pt x="590" y="198"/>
                </a:lnTo>
                <a:lnTo>
                  <a:pt x="648" y="174"/>
                </a:lnTo>
                <a:lnTo>
                  <a:pt x="683" y="116"/>
                </a:lnTo>
                <a:lnTo>
                  <a:pt x="683" y="35"/>
                </a:lnTo>
                <a:lnTo>
                  <a:pt x="671" y="104"/>
                </a:lnTo>
                <a:lnTo>
                  <a:pt x="637" y="150"/>
                </a:lnTo>
                <a:lnTo>
                  <a:pt x="625" y="150"/>
                </a:lnTo>
                <a:lnTo>
                  <a:pt x="567" y="163"/>
                </a:lnTo>
                <a:lnTo>
                  <a:pt x="567" y="139"/>
                </a:lnTo>
                <a:lnTo>
                  <a:pt x="625" y="127"/>
                </a:lnTo>
                <a:lnTo>
                  <a:pt x="579" y="116"/>
                </a:lnTo>
                <a:lnTo>
                  <a:pt x="625" y="104"/>
                </a:lnTo>
                <a:lnTo>
                  <a:pt x="648" y="116"/>
                </a:lnTo>
                <a:lnTo>
                  <a:pt x="660" y="58"/>
                </a:lnTo>
                <a:lnTo>
                  <a:pt x="648" y="46"/>
                </a:lnTo>
                <a:lnTo>
                  <a:pt x="579" y="69"/>
                </a:lnTo>
                <a:lnTo>
                  <a:pt x="590" y="35"/>
                </a:lnTo>
                <a:lnTo>
                  <a:pt x="613" y="35"/>
                </a:lnTo>
                <a:lnTo>
                  <a:pt x="648" y="11"/>
                </a:lnTo>
                <a:lnTo>
                  <a:pt x="625" y="0"/>
                </a:lnTo>
                <a:lnTo>
                  <a:pt x="428" y="46"/>
                </a:lnTo>
                <a:lnTo>
                  <a:pt x="174" y="92"/>
                </a:lnTo>
                <a:lnTo>
                  <a:pt x="58" y="221"/>
                </a:lnTo>
                <a:lnTo>
                  <a:pt x="23" y="221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226200" y="2678040"/>
            <a:ext cx="941400" cy="590760"/>
          </a:xfrm>
          <a:custGeom>
            <a:avLst/>
            <a:gdLst/>
            <a:ahLst/>
            <a:rect l="l" t="t" r="r" b="b"/>
            <a:pathLst>
              <a:path w="593" h="372">
                <a:moveTo>
                  <a:pt x="92" y="255"/>
                </a:moveTo>
                <a:lnTo>
                  <a:pt x="81" y="290"/>
                </a:lnTo>
                <a:lnTo>
                  <a:pt x="58" y="302"/>
                </a:lnTo>
                <a:lnTo>
                  <a:pt x="46" y="325"/>
                </a:lnTo>
                <a:lnTo>
                  <a:pt x="0" y="348"/>
                </a:lnTo>
                <a:lnTo>
                  <a:pt x="0" y="371"/>
                </a:lnTo>
                <a:lnTo>
                  <a:pt x="139" y="348"/>
                </a:lnTo>
                <a:lnTo>
                  <a:pt x="394" y="290"/>
                </a:lnTo>
                <a:lnTo>
                  <a:pt x="592" y="244"/>
                </a:lnTo>
                <a:lnTo>
                  <a:pt x="592" y="209"/>
                </a:lnTo>
                <a:lnTo>
                  <a:pt x="569" y="198"/>
                </a:lnTo>
                <a:lnTo>
                  <a:pt x="557" y="209"/>
                </a:lnTo>
                <a:lnTo>
                  <a:pt x="546" y="162"/>
                </a:lnTo>
                <a:lnTo>
                  <a:pt x="557" y="116"/>
                </a:lnTo>
                <a:lnTo>
                  <a:pt x="476" y="81"/>
                </a:lnTo>
                <a:lnTo>
                  <a:pt x="429" y="93"/>
                </a:lnTo>
                <a:lnTo>
                  <a:pt x="429" y="23"/>
                </a:lnTo>
                <a:lnTo>
                  <a:pt x="371" y="0"/>
                </a:lnTo>
                <a:lnTo>
                  <a:pt x="336" y="12"/>
                </a:lnTo>
                <a:lnTo>
                  <a:pt x="313" y="81"/>
                </a:lnTo>
                <a:lnTo>
                  <a:pt x="267" y="104"/>
                </a:lnTo>
                <a:lnTo>
                  <a:pt x="244" y="209"/>
                </a:lnTo>
                <a:lnTo>
                  <a:pt x="174" y="255"/>
                </a:lnTo>
                <a:lnTo>
                  <a:pt x="116" y="279"/>
                </a:lnTo>
                <a:lnTo>
                  <a:pt x="92" y="255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283440" y="2550960"/>
            <a:ext cx="533160" cy="571680"/>
          </a:xfrm>
          <a:custGeom>
            <a:avLst/>
            <a:gdLst/>
            <a:ahLst/>
            <a:rect l="l" t="t" r="r" b="b"/>
            <a:pathLst>
              <a:path w="336" h="360">
                <a:moveTo>
                  <a:pt x="34" y="185"/>
                </a:moveTo>
                <a:lnTo>
                  <a:pt x="11" y="185"/>
                </a:lnTo>
                <a:lnTo>
                  <a:pt x="0" y="243"/>
                </a:lnTo>
                <a:lnTo>
                  <a:pt x="11" y="301"/>
                </a:lnTo>
                <a:lnTo>
                  <a:pt x="57" y="335"/>
                </a:lnTo>
                <a:lnTo>
                  <a:pt x="69" y="359"/>
                </a:lnTo>
                <a:lnTo>
                  <a:pt x="138" y="335"/>
                </a:lnTo>
                <a:lnTo>
                  <a:pt x="208" y="289"/>
                </a:lnTo>
                <a:lnTo>
                  <a:pt x="231" y="185"/>
                </a:lnTo>
                <a:lnTo>
                  <a:pt x="277" y="162"/>
                </a:lnTo>
                <a:lnTo>
                  <a:pt x="300" y="93"/>
                </a:lnTo>
                <a:lnTo>
                  <a:pt x="335" y="81"/>
                </a:lnTo>
                <a:lnTo>
                  <a:pt x="289" y="69"/>
                </a:lnTo>
                <a:lnTo>
                  <a:pt x="208" y="116"/>
                </a:lnTo>
                <a:lnTo>
                  <a:pt x="196" y="69"/>
                </a:lnTo>
                <a:lnTo>
                  <a:pt x="115" y="69"/>
                </a:lnTo>
                <a:lnTo>
                  <a:pt x="104" y="0"/>
                </a:lnTo>
                <a:lnTo>
                  <a:pt x="81" y="23"/>
                </a:lnTo>
                <a:lnTo>
                  <a:pt x="92" y="127"/>
                </a:lnTo>
                <a:lnTo>
                  <a:pt x="57" y="127"/>
                </a:lnTo>
                <a:lnTo>
                  <a:pt x="34" y="185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054920" y="2568600"/>
            <a:ext cx="146160" cy="185760"/>
          </a:xfrm>
          <a:custGeom>
            <a:avLst/>
            <a:gdLst/>
            <a:ahLst/>
            <a:rect l="l" t="t" r="r" b="b"/>
            <a:pathLst>
              <a:path w="92" h="117">
                <a:moveTo>
                  <a:pt x="0" y="0"/>
                </a:moveTo>
                <a:lnTo>
                  <a:pt x="23" y="0"/>
                </a:lnTo>
                <a:lnTo>
                  <a:pt x="56" y="23"/>
                </a:lnTo>
                <a:lnTo>
                  <a:pt x="56" y="46"/>
                </a:lnTo>
                <a:lnTo>
                  <a:pt x="91" y="70"/>
                </a:lnTo>
                <a:lnTo>
                  <a:pt x="91" y="105"/>
                </a:lnTo>
                <a:lnTo>
                  <a:pt x="46" y="116"/>
                </a:lnTo>
                <a:lnTo>
                  <a:pt x="0" y="0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221600" y="2092320"/>
            <a:ext cx="239760" cy="184320"/>
          </a:xfrm>
          <a:custGeom>
            <a:avLst/>
            <a:gdLst/>
            <a:ahLst/>
            <a:rect l="l" t="t" r="r" b="b"/>
            <a:pathLst>
              <a:path w="151" h="116">
                <a:moveTo>
                  <a:pt x="0" y="23"/>
                </a:moveTo>
                <a:lnTo>
                  <a:pt x="115" y="0"/>
                </a:lnTo>
                <a:lnTo>
                  <a:pt x="150" y="46"/>
                </a:lnTo>
                <a:lnTo>
                  <a:pt x="127" y="68"/>
                </a:lnTo>
                <a:lnTo>
                  <a:pt x="92" y="58"/>
                </a:lnTo>
                <a:lnTo>
                  <a:pt x="34" y="115"/>
                </a:lnTo>
                <a:lnTo>
                  <a:pt x="0" y="80"/>
                </a:lnTo>
                <a:lnTo>
                  <a:pt x="0" y="23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7256520" y="2201760"/>
            <a:ext cx="241200" cy="149400"/>
          </a:xfrm>
          <a:custGeom>
            <a:avLst/>
            <a:gdLst/>
            <a:ahLst/>
            <a:rect l="l" t="t" r="r" b="b"/>
            <a:pathLst>
              <a:path w="152" h="94">
                <a:moveTo>
                  <a:pt x="0" y="70"/>
                </a:moveTo>
                <a:lnTo>
                  <a:pt x="58" y="47"/>
                </a:lnTo>
                <a:lnTo>
                  <a:pt x="117" y="0"/>
                </a:lnTo>
                <a:lnTo>
                  <a:pt x="128" y="12"/>
                </a:lnTo>
                <a:lnTo>
                  <a:pt x="151" y="12"/>
                </a:lnTo>
                <a:lnTo>
                  <a:pt x="93" y="58"/>
                </a:lnTo>
                <a:lnTo>
                  <a:pt x="11" y="93"/>
                </a:lnTo>
                <a:lnTo>
                  <a:pt x="0" y="70"/>
                </a:lnTo>
              </a:path>
            </a:pathLst>
          </a:custGeom>
          <a:solidFill>
            <a:srgbClr val="ff003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256520" y="1539720"/>
            <a:ext cx="241200" cy="462240"/>
          </a:xfrm>
          <a:custGeom>
            <a:avLst/>
            <a:gdLst/>
            <a:ahLst/>
            <a:rect l="l" t="t" r="r" b="b"/>
            <a:pathLst>
              <a:path w="152" h="291">
                <a:moveTo>
                  <a:pt x="35" y="0"/>
                </a:moveTo>
                <a:lnTo>
                  <a:pt x="0" y="58"/>
                </a:lnTo>
                <a:lnTo>
                  <a:pt x="35" y="116"/>
                </a:lnTo>
                <a:lnTo>
                  <a:pt x="11" y="140"/>
                </a:lnTo>
                <a:lnTo>
                  <a:pt x="23" y="290"/>
                </a:lnTo>
                <a:lnTo>
                  <a:pt x="105" y="267"/>
                </a:lnTo>
                <a:lnTo>
                  <a:pt x="128" y="267"/>
                </a:lnTo>
                <a:lnTo>
                  <a:pt x="140" y="244"/>
                </a:lnTo>
                <a:lnTo>
                  <a:pt x="140" y="221"/>
                </a:lnTo>
                <a:lnTo>
                  <a:pt x="151" y="198"/>
                </a:lnTo>
                <a:lnTo>
                  <a:pt x="105" y="186"/>
                </a:lnTo>
                <a:lnTo>
                  <a:pt x="46" y="23"/>
                </a:lnTo>
                <a:lnTo>
                  <a:pt x="35" y="0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404120" y="2073240"/>
            <a:ext cx="114120" cy="93600"/>
          </a:xfrm>
          <a:custGeom>
            <a:avLst/>
            <a:gdLst/>
            <a:ahLst/>
            <a:rect l="l" t="t" r="r" b="b"/>
            <a:pathLst>
              <a:path w="72" h="59">
                <a:moveTo>
                  <a:pt x="0" y="12"/>
                </a:moveTo>
                <a:lnTo>
                  <a:pt x="24" y="0"/>
                </a:lnTo>
                <a:lnTo>
                  <a:pt x="71" y="35"/>
                </a:lnTo>
                <a:lnTo>
                  <a:pt x="59" y="35"/>
                </a:lnTo>
                <a:lnTo>
                  <a:pt x="36" y="35"/>
                </a:lnTo>
                <a:lnTo>
                  <a:pt x="36" y="58"/>
                </a:lnTo>
                <a:lnTo>
                  <a:pt x="0" y="12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7148520" y="2828880"/>
            <a:ext cx="52560" cy="109440"/>
          </a:xfrm>
          <a:custGeom>
            <a:avLst/>
            <a:gdLst/>
            <a:ahLst/>
            <a:rect l="l" t="t" r="r" b="b"/>
            <a:pathLst>
              <a:path w="33" h="69">
                <a:moveTo>
                  <a:pt x="0" y="0"/>
                </a:moveTo>
                <a:lnTo>
                  <a:pt x="32" y="0"/>
                </a:lnTo>
                <a:lnTo>
                  <a:pt x="11" y="68"/>
                </a:lnTo>
                <a:lnTo>
                  <a:pt x="0" y="68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665520" y="2422440"/>
            <a:ext cx="1068480" cy="479520"/>
          </a:xfrm>
          <a:custGeom>
            <a:avLst/>
            <a:gdLst/>
            <a:ahLst/>
            <a:rect l="l" t="t" r="r" b="b"/>
            <a:pathLst>
              <a:path w="673" h="302">
                <a:moveTo>
                  <a:pt x="12" y="0"/>
                </a:moveTo>
                <a:lnTo>
                  <a:pt x="0" y="197"/>
                </a:lnTo>
                <a:lnTo>
                  <a:pt x="150" y="197"/>
                </a:lnTo>
                <a:lnTo>
                  <a:pt x="150" y="301"/>
                </a:lnTo>
                <a:lnTo>
                  <a:pt x="360" y="301"/>
                </a:lnTo>
                <a:lnTo>
                  <a:pt x="545" y="289"/>
                </a:lnTo>
                <a:lnTo>
                  <a:pt x="672" y="301"/>
                </a:lnTo>
                <a:lnTo>
                  <a:pt x="637" y="208"/>
                </a:lnTo>
                <a:lnTo>
                  <a:pt x="603" y="127"/>
                </a:lnTo>
                <a:lnTo>
                  <a:pt x="580" y="46"/>
                </a:lnTo>
                <a:lnTo>
                  <a:pt x="499" y="0"/>
                </a:lnTo>
                <a:lnTo>
                  <a:pt x="464" y="23"/>
                </a:lnTo>
                <a:lnTo>
                  <a:pt x="418" y="12"/>
                </a:lnTo>
                <a:lnTo>
                  <a:pt x="243" y="0"/>
                </a:lnTo>
                <a:lnTo>
                  <a:pt x="12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7" name=""/>
          <p:cNvGrpSpPr/>
          <p:nvPr/>
        </p:nvGrpSpPr>
        <p:grpSpPr>
          <a:xfrm>
            <a:off x="1976400" y="4473720"/>
            <a:ext cx="641160" cy="489960"/>
            <a:chOff x="1976400" y="4473720"/>
            <a:chExt cx="641160" cy="489960"/>
          </a:xfrm>
        </p:grpSpPr>
        <p:sp>
          <p:nvSpPr>
            <p:cNvPr id="108" name=""/>
            <p:cNvSpPr/>
            <p:nvPr/>
          </p:nvSpPr>
          <p:spPr>
            <a:xfrm>
              <a:off x="1976400" y="4535280"/>
              <a:ext cx="55440" cy="72720"/>
            </a:xfrm>
            <a:custGeom>
              <a:avLst/>
              <a:gdLst/>
              <a:ahLst/>
              <a:rect l="l" t="t" r="r" b="b"/>
              <a:pathLst>
                <a:path w="35" h="46">
                  <a:moveTo>
                    <a:pt x="0" y="45"/>
                  </a:moveTo>
                  <a:lnTo>
                    <a:pt x="0" y="34"/>
                  </a:lnTo>
                  <a:lnTo>
                    <a:pt x="23" y="0"/>
                  </a:lnTo>
                  <a:lnTo>
                    <a:pt x="34" y="11"/>
                  </a:lnTo>
                  <a:lnTo>
                    <a:pt x="17" y="45"/>
                  </a:lnTo>
                  <a:lnTo>
                    <a:pt x="0" y="45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27000" bIns="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2047680" y="4473720"/>
              <a:ext cx="98640" cy="90000"/>
            </a:xfrm>
            <a:custGeom>
              <a:avLst/>
              <a:gdLst/>
              <a:ahLst/>
              <a:rect l="l" t="t" r="r" b="b"/>
              <a:pathLst>
                <a:path w="62" h="57">
                  <a:moveTo>
                    <a:pt x="17" y="6"/>
                  </a:moveTo>
                  <a:lnTo>
                    <a:pt x="0" y="34"/>
                  </a:lnTo>
                  <a:lnTo>
                    <a:pt x="22" y="50"/>
                  </a:lnTo>
                  <a:lnTo>
                    <a:pt x="50" y="56"/>
                  </a:lnTo>
                  <a:lnTo>
                    <a:pt x="61" y="34"/>
                  </a:lnTo>
                  <a:lnTo>
                    <a:pt x="55" y="0"/>
                  </a:lnTo>
                  <a:lnTo>
                    <a:pt x="17" y="6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44280" bIns="44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2136600" y="4535280"/>
              <a:ext cx="135000" cy="99720"/>
            </a:xfrm>
            <a:custGeom>
              <a:avLst/>
              <a:gdLst/>
              <a:ahLst/>
              <a:rect l="l" t="t" r="r" b="b"/>
              <a:pathLst>
                <a:path w="85" h="63">
                  <a:moveTo>
                    <a:pt x="0" y="23"/>
                  </a:moveTo>
                  <a:lnTo>
                    <a:pt x="62" y="0"/>
                  </a:lnTo>
                  <a:lnTo>
                    <a:pt x="73" y="28"/>
                  </a:lnTo>
                  <a:lnTo>
                    <a:pt x="84" y="34"/>
                  </a:lnTo>
                  <a:lnTo>
                    <a:pt x="84" y="56"/>
                  </a:lnTo>
                  <a:lnTo>
                    <a:pt x="56" y="62"/>
                  </a:lnTo>
                  <a:lnTo>
                    <a:pt x="34" y="62"/>
                  </a:lnTo>
                  <a:lnTo>
                    <a:pt x="0" y="23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2278080" y="4616280"/>
              <a:ext cx="108000" cy="53640"/>
            </a:xfrm>
            <a:custGeom>
              <a:avLst/>
              <a:gdLst/>
              <a:ahLst/>
              <a:rect l="l" t="t" r="r" b="b"/>
              <a:pathLst>
                <a:path w="68" h="34">
                  <a:moveTo>
                    <a:pt x="11" y="0"/>
                  </a:moveTo>
                  <a:lnTo>
                    <a:pt x="0" y="28"/>
                  </a:lnTo>
                  <a:lnTo>
                    <a:pt x="17" y="33"/>
                  </a:lnTo>
                  <a:lnTo>
                    <a:pt x="28" y="22"/>
                  </a:lnTo>
                  <a:lnTo>
                    <a:pt x="50" y="22"/>
                  </a:lnTo>
                  <a:lnTo>
                    <a:pt x="67" y="11"/>
                  </a:lnTo>
                  <a:lnTo>
                    <a:pt x="56" y="6"/>
                  </a:lnTo>
                  <a:lnTo>
                    <a:pt x="45" y="0"/>
                  </a:lnTo>
                  <a:lnTo>
                    <a:pt x="11" y="0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7920" bIns="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2305080" y="4686120"/>
              <a:ext cx="46080" cy="37800"/>
            </a:xfrm>
            <a:custGeom>
              <a:avLst/>
              <a:gdLst/>
              <a:ahLst/>
              <a:rect l="l" t="t" r="r" b="b"/>
              <a:pathLst>
                <a:path w="29" h="24">
                  <a:moveTo>
                    <a:pt x="28" y="0"/>
                  </a:moveTo>
                  <a:lnTo>
                    <a:pt x="0" y="0"/>
                  </a:lnTo>
                  <a:lnTo>
                    <a:pt x="6" y="23"/>
                  </a:lnTo>
                  <a:lnTo>
                    <a:pt x="28" y="17"/>
                  </a:lnTo>
                  <a:lnTo>
                    <a:pt x="28" y="0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2359080" y="4730400"/>
              <a:ext cx="27000" cy="37800"/>
            </a:xfrm>
            <a:custGeom>
              <a:avLst/>
              <a:gdLst/>
              <a:ahLst/>
              <a:rect l="l" t="t" r="r" b="b"/>
              <a:pathLst>
                <a:path w="17" h="24">
                  <a:moveTo>
                    <a:pt x="0" y="6"/>
                  </a:moveTo>
                  <a:lnTo>
                    <a:pt x="16" y="0"/>
                  </a:lnTo>
                  <a:lnTo>
                    <a:pt x="16" y="23"/>
                  </a:lnTo>
                  <a:lnTo>
                    <a:pt x="5" y="23"/>
                  </a:lnTo>
                  <a:lnTo>
                    <a:pt x="0" y="6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2438280" y="4749480"/>
              <a:ext cx="179280" cy="214200"/>
            </a:xfrm>
            <a:custGeom>
              <a:avLst/>
              <a:gdLst/>
              <a:ahLst/>
              <a:rect l="l" t="t" r="r" b="b"/>
              <a:pathLst>
                <a:path w="113" h="135">
                  <a:moveTo>
                    <a:pt x="17" y="0"/>
                  </a:moveTo>
                  <a:lnTo>
                    <a:pt x="0" y="50"/>
                  </a:lnTo>
                  <a:lnTo>
                    <a:pt x="11" y="78"/>
                  </a:lnTo>
                  <a:lnTo>
                    <a:pt x="11" y="123"/>
                  </a:lnTo>
                  <a:lnTo>
                    <a:pt x="39" y="134"/>
                  </a:lnTo>
                  <a:lnTo>
                    <a:pt x="50" y="106"/>
                  </a:lnTo>
                  <a:lnTo>
                    <a:pt x="90" y="101"/>
                  </a:lnTo>
                  <a:lnTo>
                    <a:pt x="112" y="73"/>
                  </a:lnTo>
                  <a:lnTo>
                    <a:pt x="84" y="28"/>
                  </a:lnTo>
                  <a:lnTo>
                    <a:pt x="17" y="0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5" name=""/>
          <p:cNvSpPr/>
          <p:nvPr/>
        </p:nvSpPr>
        <p:spPr>
          <a:xfrm>
            <a:off x="2389320" y="4686480"/>
            <a:ext cx="107640" cy="90360"/>
          </a:xfrm>
          <a:custGeom>
            <a:avLst/>
            <a:gdLst/>
            <a:ahLst/>
            <a:rect l="l" t="t" r="r" b="b"/>
            <a:pathLst>
              <a:path w="68" h="57">
                <a:moveTo>
                  <a:pt x="17" y="0"/>
                </a:moveTo>
                <a:lnTo>
                  <a:pt x="0" y="17"/>
                </a:lnTo>
                <a:lnTo>
                  <a:pt x="6" y="28"/>
                </a:lnTo>
                <a:lnTo>
                  <a:pt x="17" y="34"/>
                </a:lnTo>
                <a:lnTo>
                  <a:pt x="34" y="56"/>
                </a:lnTo>
                <a:lnTo>
                  <a:pt x="67" y="45"/>
                </a:lnTo>
                <a:lnTo>
                  <a:pt x="67" y="22"/>
                </a:lnTo>
                <a:lnTo>
                  <a:pt x="39" y="6"/>
                </a:lnTo>
                <a:lnTo>
                  <a:pt x="17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44640" bIns="44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858960" y="3762360"/>
            <a:ext cx="996840" cy="974880"/>
          </a:xfrm>
          <a:custGeom>
            <a:avLst/>
            <a:gdLst/>
            <a:ahLst/>
            <a:rect l="l" t="t" r="r" b="b"/>
            <a:pathLst>
              <a:path w="740" h="718">
                <a:moveTo>
                  <a:pt x="118" y="106"/>
                </a:moveTo>
                <a:lnTo>
                  <a:pt x="269" y="0"/>
                </a:lnTo>
                <a:lnTo>
                  <a:pt x="336" y="17"/>
                </a:lnTo>
                <a:lnTo>
                  <a:pt x="370" y="50"/>
                </a:lnTo>
                <a:lnTo>
                  <a:pt x="509" y="67"/>
                </a:lnTo>
                <a:lnTo>
                  <a:pt x="515" y="420"/>
                </a:lnTo>
                <a:lnTo>
                  <a:pt x="560" y="431"/>
                </a:lnTo>
                <a:lnTo>
                  <a:pt x="582" y="476"/>
                </a:lnTo>
                <a:lnTo>
                  <a:pt x="610" y="459"/>
                </a:lnTo>
                <a:lnTo>
                  <a:pt x="677" y="555"/>
                </a:lnTo>
                <a:lnTo>
                  <a:pt x="739" y="599"/>
                </a:lnTo>
                <a:lnTo>
                  <a:pt x="733" y="639"/>
                </a:lnTo>
                <a:lnTo>
                  <a:pt x="661" y="644"/>
                </a:lnTo>
                <a:lnTo>
                  <a:pt x="633" y="527"/>
                </a:lnTo>
                <a:lnTo>
                  <a:pt x="403" y="409"/>
                </a:lnTo>
                <a:lnTo>
                  <a:pt x="409" y="448"/>
                </a:lnTo>
                <a:lnTo>
                  <a:pt x="353" y="493"/>
                </a:lnTo>
                <a:lnTo>
                  <a:pt x="347" y="476"/>
                </a:lnTo>
                <a:lnTo>
                  <a:pt x="330" y="476"/>
                </a:lnTo>
                <a:lnTo>
                  <a:pt x="291" y="571"/>
                </a:lnTo>
                <a:lnTo>
                  <a:pt x="162" y="672"/>
                </a:lnTo>
                <a:lnTo>
                  <a:pt x="39" y="717"/>
                </a:lnTo>
                <a:lnTo>
                  <a:pt x="0" y="711"/>
                </a:lnTo>
                <a:lnTo>
                  <a:pt x="146" y="627"/>
                </a:lnTo>
                <a:lnTo>
                  <a:pt x="162" y="627"/>
                </a:lnTo>
                <a:lnTo>
                  <a:pt x="218" y="566"/>
                </a:lnTo>
                <a:lnTo>
                  <a:pt x="241" y="560"/>
                </a:lnTo>
                <a:lnTo>
                  <a:pt x="274" y="515"/>
                </a:lnTo>
                <a:lnTo>
                  <a:pt x="263" y="493"/>
                </a:lnTo>
                <a:lnTo>
                  <a:pt x="185" y="504"/>
                </a:lnTo>
                <a:lnTo>
                  <a:pt x="134" y="381"/>
                </a:lnTo>
                <a:lnTo>
                  <a:pt x="162" y="325"/>
                </a:lnTo>
                <a:lnTo>
                  <a:pt x="213" y="302"/>
                </a:lnTo>
                <a:lnTo>
                  <a:pt x="196" y="258"/>
                </a:lnTo>
                <a:lnTo>
                  <a:pt x="146" y="280"/>
                </a:lnTo>
                <a:lnTo>
                  <a:pt x="106" y="207"/>
                </a:lnTo>
                <a:lnTo>
                  <a:pt x="146" y="190"/>
                </a:lnTo>
                <a:lnTo>
                  <a:pt x="185" y="213"/>
                </a:lnTo>
                <a:lnTo>
                  <a:pt x="202" y="202"/>
                </a:lnTo>
                <a:lnTo>
                  <a:pt x="174" y="140"/>
                </a:lnTo>
                <a:lnTo>
                  <a:pt x="118" y="134"/>
                </a:lnTo>
                <a:lnTo>
                  <a:pt x="118" y="106"/>
                </a:lnTo>
              </a:path>
            </a:pathLst>
          </a:custGeom>
          <a:solidFill>
            <a:srgbClr val="0099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885960" y="617688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324240" y="617688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885960" y="617688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324240" y="617688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349880" y="309600"/>
            <a:ext cx="333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149720" y="5799240"/>
            <a:ext cx="304920" cy="123840"/>
          </a:xfrm>
          <a:prstGeom prst="ellipse">
            <a:avLst/>
          </a:prstGeom>
          <a:solidFill>
            <a:srgbClr val="00ccff"/>
          </a:solidFill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1785960" y="6151680"/>
            <a:ext cx="304920" cy="123840"/>
          </a:xfrm>
          <a:prstGeom prst="ellipse">
            <a:avLst/>
          </a:prstGeom>
          <a:solidFill>
            <a:srgbClr val="ff00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1040" bIns="410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540320" y="5727600"/>
            <a:ext cx="1366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00"/>
                </a:solidFill>
                <a:effectLst/>
                <a:uFillTx/>
                <a:latin typeface="Arial"/>
              </a:rPr>
              <a:t>Mona Petrochko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278800" y="6058080"/>
            <a:ext cx="1560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00"/>
                </a:solidFill>
                <a:effectLst/>
                <a:uFillTx/>
                <a:latin typeface="Arial"/>
              </a:rPr>
              <a:t>Marchris Robinson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288200" y="2417760"/>
            <a:ext cx="4986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229440" y="5834160"/>
            <a:ext cx="304560" cy="12384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1040" bIns="410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645240" y="5769000"/>
            <a:ext cx="1044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00"/>
                </a:solidFill>
                <a:effectLst/>
                <a:uFillTx/>
                <a:latin typeface="Arial"/>
              </a:rPr>
              <a:t>Unassigned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787400" y="5799240"/>
            <a:ext cx="304920" cy="123840"/>
          </a:xfrm>
          <a:prstGeom prst="ellipse">
            <a:avLst/>
          </a:prstGeom>
          <a:solidFill>
            <a:srgbClr val="009900"/>
          </a:solidFill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277000" y="5738760"/>
            <a:ext cx="1171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00"/>
                </a:solidFill>
                <a:effectLst/>
                <a:uFillTx/>
                <a:latin typeface="Arial"/>
              </a:rPr>
              <a:t>Jeff Dasovich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165560" y="6180120"/>
            <a:ext cx="304920" cy="123840"/>
          </a:xfrm>
          <a:prstGeom prst="ellipse">
            <a:avLst/>
          </a:prstGeom>
          <a:solidFill>
            <a:srgbClr val="ffff00"/>
          </a:solidFill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541040" y="6140520"/>
            <a:ext cx="1222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00"/>
                </a:solidFill>
                <a:effectLst/>
                <a:uFillTx/>
                <a:latin typeface="Arial"/>
              </a:rPr>
              <a:t>Sue Landwehr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743200" y="320760"/>
            <a:ext cx="3916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EBS State Assignments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27094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1998-02-20T12:21:45Z</dcterms:created>
  <dc:creator>Graphic Services</dc:creator>
  <dc:description/>
  <dc:language>en-US</dc:language>
  <cp:lastModifiedBy>mreyna</cp:lastModifiedBy>
  <cp:lastPrinted>2000-08-10T15:11:25Z</cp:lastPrinted>
  <dcterms:modified xsi:type="dcterms:W3CDTF">2000-12-12T14:40:43Z</dcterms:modified>
  <cp:revision>66</cp:revision>
  <dc:subject/>
  <dc:title>No Slide Title</dc:title>
</cp:coreProperties>
</file>