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94781F-5900-432E-8AFA-EFC407D37A0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B97C53-6836-4972-8632-B9A6297C1B4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1413000" y="1465200"/>
          <a:ext cx="4149720" cy="676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13000" y="1465200"/>
                    <a:ext cx="4149720" cy="676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1946160" y="90360"/>
            <a:ext cx="29088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Broadband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Oct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2000-10-27T17:34:53Z</dcterms:created>
  <dc:creator>margaret_dennison</dc:creator>
  <dc:description/>
  <dc:language>en-US</dc:language>
  <cp:lastModifiedBy>margaret_dennison</cp:lastModifiedBy>
  <cp:lastPrinted>2000-10-27T19:04:42Z</cp:lastPrinted>
  <dcterms:modified xsi:type="dcterms:W3CDTF">2000-10-27T19:05:27Z</dcterms:modified>
  <cp:revision>3</cp:revision>
  <dc:subject/>
  <dc:title>No Slide Title</dc:title>
</cp:coreProperties>
</file>